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40" r:id="rId5"/>
    <p:sldMasterId id="2147483707" r:id="rId6"/>
  </p:sldMasterIdLst>
  <p:notesMasterIdLst>
    <p:notesMasterId r:id="rId16"/>
  </p:notesMasterIdLst>
  <p:handoutMasterIdLst>
    <p:handoutMasterId r:id="rId17"/>
  </p:handoutMasterIdLst>
  <p:sldIdLst>
    <p:sldId id="256" r:id="rId7"/>
    <p:sldId id="260" r:id="rId8"/>
    <p:sldId id="262" r:id="rId9"/>
    <p:sldId id="258" r:id="rId10"/>
    <p:sldId id="259" r:id="rId11"/>
    <p:sldId id="257" r:id="rId12"/>
    <p:sldId id="263" r:id="rId13"/>
    <p:sldId id="264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1F2F2"/>
    <a:srgbClr val="AAAAAA"/>
    <a:srgbClr val="929292"/>
    <a:srgbClr val="F9F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B18557-A708-BB4C-BDBE-7183D1358208}" v="553" dt="2021-02-02T14:54:20.307"/>
    <p1510:client id="{C04EEB3B-7F55-814A-8CC2-2C62EE4CA562}" v="101" dt="2021-02-03T11:40:44.800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9"/>
    <p:restoredTop sz="96327"/>
  </p:normalViewPr>
  <p:slideViewPr>
    <p:cSldViewPr snapToGrid="0" snapToObjects="1" showGuides="1">
      <p:cViewPr varScale="1">
        <p:scale>
          <a:sx n="88" d="100"/>
          <a:sy n="88" d="100"/>
        </p:scale>
        <p:origin x="330" y="5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asauskaitė Ugnė" userId="dbe9a6d3-80d0-4cdc-b180-3639bbb88ba5" providerId="ADAL" clId="{07B18557-A708-BB4C-BDBE-7183D1358208}"/>
    <pc:docChg chg="undo redo custSel addSld delSld modSld addMainMaster modMainMaster">
      <pc:chgData name="Krasauskaitė Ugnė" userId="dbe9a6d3-80d0-4cdc-b180-3639bbb88ba5" providerId="ADAL" clId="{07B18557-A708-BB4C-BDBE-7183D1358208}" dt="2021-02-02T14:54:20.307" v="2237"/>
      <pc:docMkLst>
        <pc:docMk/>
      </pc:docMkLst>
      <pc:sldChg chg="del">
        <pc:chgData name="Krasauskaitė Ugnė" userId="dbe9a6d3-80d0-4cdc-b180-3639bbb88ba5" providerId="ADAL" clId="{07B18557-A708-BB4C-BDBE-7183D1358208}" dt="2021-02-02T14:53:48.729" v="2229" actId="2696"/>
        <pc:sldMkLst>
          <pc:docMk/>
          <pc:sldMk cId="2609066329" sldId="259"/>
        </pc:sldMkLst>
      </pc:sldChg>
      <pc:sldChg chg="add del">
        <pc:chgData name="Krasauskaitė Ugnė" userId="dbe9a6d3-80d0-4cdc-b180-3639bbb88ba5" providerId="ADAL" clId="{07B18557-A708-BB4C-BDBE-7183D1358208}" dt="2021-02-02T14:53:46.896" v="2228" actId="2890"/>
        <pc:sldMkLst>
          <pc:docMk/>
          <pc:sldMk cId="984653951" sldId="260"/>
        </pc:sldMkLst>
      </pc:sldChg>
      <pc:sldMasterChg chg="mod addSldLayout delSldLayout modSldLayout sldLayoutOrd">
        <pc:chgData name="Krasauskaitė Ugnė" userId="dbe9a6d3-80d0-4cdc-b180-3639bbb88ba5" providerId="ADAL" clId="{07B18557-A708-BB4C-BDBE-7183D1358208}" dt="2021-02-02T14:54:20.307" v="2237"/>
        <pc:sldMasterMkLst>
          <pc:docMk/>
          <pc:sldMasterMk cId="2010401343" sldId="2147483648"/>
        </pc:sldMasterMkLst>
        <pc:sldLayoutChg chg="del">
          <pc:chgData name="Krasauskaitė Ugnė" userId="dbe9a6d3-80d0-4cdc-b180-3639bbb88ba5" providerId="ADAL" clId="{07B18557-A708-BB4C-BDBE-7183D1358208}" dt="2021-02-02T06:59:12.845" v="893" actId="2696"/>
          <pc:sldLayoutMkLst>
            <pc:docMk/>
            <pc:sldMasterMk cId="2010401343" sldId="2147483648"/>
            <pc:sldLayoutMk cId="633514424" sldId="2147483652"/>
          </pc:sldLayoutMkLst>
        </pc:sldLayoutChg>
        <pc:sldLayoutChg chg="del">
          <pc:chgData name="Krasauskaitė Ugnė" userId="dbe9a6d3-80d0-4cdc-b180-3639bbb88ba5" providerId="ADAL" clId="{07B18557-A708-BB4C-BDBE-7183D1358208}" dt="2021-02-01T14:26:18.828" v="293" actId="2696"/>
          <pc:sldLayoutMkLst>
            <pc:docMk/>
            <pc:sldMasterMk cId="2010401343" sldId="2147483648"/>
            <pc:sldLayoutMk cId="2596350195" sldId="2147483661"/>
          </pc:sldLayoutMkLst>
        </pc:sldLayoutChg>
        <pc:sldLayoutChg chg="del">
          <pc:chgData name="Krasauskaitė Ugnė" userId="dbe9a6d3-80d0-4cdc-b180-3639bbb88ba5" providerId="ADAL" clId="{07B18557-A708-BB4C-BDBE-7183D1358208}" dt="2021-02-02T07:09:46.457" v="971" actId="2696"/>
          <pc:sldLayoutMkLst>
            <pc:docMk/>
            <pc:sldMasterMk cId="2010401343" sldId="2147483648"/>
            <pc:sldLayoutMk cId="3690192179" sldId="2147483664"/>
          </pc:sldLayoutMkLst>
        </pc:sldLayoutChg>
        <pc:sldLayoutChg chg="add del">
          <pc:chgData name="Krasauskaitė Ugnė" userId="dbe9a6d3-80d0-4cdc-b180-3639bbb88ba5" providerId="ADAL" clId="{07B18557-A708-BB4C-BDBE-7183D1358208}" dt="2021-02-02T07:12:58.509" v="1035" actId="2696"/>
          <pc:sldLayoutMkLst>
            <pc:docMk/>
            <pc:sldMasterMk cId="2010401343" sldId="2147483648"/>
            <pc:sldLayoutMk cId="467404051" sldId="2147483670"/>
          </pc:sldLayoutMkLst>
        </pc:sldLayoutChg>
        <pc:sldLayoutChg chg="del">
          <pc:chgData name="Krasauskaitė Ugnė" userId="dbe9a6d3-80d0-4cdc-b180-3639bbb88ba5" providerId="ADAL" clId="{07B18557-A708-BB4C-BDBE-7183D1358208}" dt="2021-02-02T07:12:32.306" v="1025" actId="2696"/>
          <pc:sldLayoutMkLst>
            <pc:docMk/>
            <pc:sldMasterMk cId="2010401343" sldId="2147483648"/>
            <pc:sldLayoutMk cId="3512665136" sldId="2147483671"/>
          </pc:sldLayoutMkLst>
        </pc:sldLayoutChg>
        <pc:sldLayoutChg chg="del">
          <pc:chgData name="Krasauskaitė Ugnė" userId="dbe9a6d3-80d0-4cdc-b180-3639bbb88ba5" providerId="ADAL" clId="{07B18557-A708-BB4C-BDBE-7183D1358208}" dt="2021-02-02T07:12:32.282" v="1023" actId="2696"/>
          <pc:sldLayoutMkLst>
            <pc:docMk/>
            <pc:sldMasterMk cId="2010401343" sldId="2147483648"/>
            <pc:sldLayoutMk cId="2513139484" sldId="2147483675"/>
          </pc:sldLayoutMkLst>
        </pc:sldLayoutChg>
        <pc:sldLayoutChg chg="del">
          <pc:chgData name="Krasauskaitė Ugnė" userId="dbe9a6d3-80d0-4cdc-b180-3639bbb88ba5" providerId="ADAL" clId="{07B18557-A708-BB4C-BDBE-7183D1358208}" dt="2021-02-02T07:12:32.294" v="1024" actId="2696"/>
          <pc:sldLayoutMkLst>
            <pc:docMk/>
            <pc:sldMasterMk cId="2010401343" sldId="2147483648"/>
            <pc:sldLayoutMk cId="185173636" sldId="2147483676"/>
          </pc:sldLayoutMkLst>
        </pc:sldLayoutChg>
        <pc:sldLayoutChg chg="addSp delSp modSp mod ord setBg">
          <pc:chgData name="Krasauskaitė Ugnė" userId="dbe9a6d3-80d0-4cdc-b180-3639bbb88ba5" providerId="ADAL" clId="{07B18557-A708-BB4C-BDBE-7183D1358208}" dt="2021-02-02T09:14:38.398" v="1997"/>
          <pc:sldLayoutMkLst>
            <pc:docMk/>
            <pc:sldMasterMk cId="2010401343" sldId="2147483648"/>
            <pc:sldLayoutMk cId="2967530489" sldId="2147483677"/>
          </pc:sldLayoutMkLst>
          <pc:spChg chg="add del mod">
            <ac:chgData name="Krasauskaitė Ugnė" userId="dbe9a6d3-80d0-4cdc-b180-3639bbb88ba5" providerId="ADAL" clId="{07B18557-A708-BB4C-BDBE-7183D1358208}" dt="2021-02-02T07:46:48.767" v="1342" actId="478"/>
            <ac:spMkLst>
              <pc:docMk/>
              <pc:sldMasterMk cId="2010401343" sldId="2147483648"/>
              <pc:sldLayoutMk cId="2967530489" sldId="2147483677"/>
              <ac:spMk id="2" creationId="{A9796350-E9EE-B444-86C4-4F52059D36E4}"/>
            </ac:spMkLst>
          </pc:spChg>
          <pc:spChg chg="add del mod">
            <ac:chgData name="Krasauskaitė Ugnė" userId="dbe9a6d3-80d0-4cdc-b180-3639bbb88ba5" providerId="ADAL" clId="{07B18557-A708-BB4C-BDBE-7183D1358208}" dt="2021-02-02T07:47:05.224" v="1347" actId="478"/>
            <ac:spMkLst>
              <pc:docMk/>
              <pc:sldMasterMk cId="2010401343" sldId="2147483648"/>
              <pc:sldLayoutMk cId="2967530489" sldId="2147483677"/>
              <ac:spMk id="4" creationId="{719F9151-DC16-CE4F-9309-39250B29EAA0}"/>
            </ac:spMkLst>
          </pc:spChg>
          <pc:spChg chg="del">
            <ac:chgData name="Krasauskaitė Ugnė" userId="dbe9a6d3-80d0-4cdc-b180-3639bbb88ba5" providerId="ADAL" clId="{07B18557-A708-BB4C-BDBE-7183D1358208}" dt="2021-02-01T14:18:15.207" v="230" actId="478"/>
            <ac:spMkLst>
              <pc:docMk/>
              <pc:sldMasterMk cId="2010401343" sldId="2147483648"/>
              <pc:sldLayoutMk cId="2967530489" sldId="2147483677"/>
              <ac:spMk id="5" creationId="{63F59727-8AC8-6144-AD99-82ADA136675D}"/>
            </ac:spMkLst>
          </pc:spChg>
          <pc:spChg chg="add del mod">
            <ac:chgData name="Krasauskaitė Ugnė" userId="dbe9a6d3-80d0-4cdc-b180-3639bbb88ba5" providerId="ADAL" clId="{07B18557-A708-BB4C-BDBE-7183D1358208}" dt="2021-02-02T07:47:05.224" v="1347" actId="478"/>
            <ac:spMkLst>
              <pc:docMk/>
              <pc:sldMasterMk cId="2010401343" sldId="2147483648"/>
              <pc:sldLayoutMk cId="2967530489" sldId="2147483677"/>
              <ac:spMk id="5" creationId="{C502A480-02A7-4745-AB98-DBF617812510}"/>
            </ac:spMkLst>
          </pc:spChg>
          <pc:spChg chg="add del mod">
            <ac:chgData name="Krasauskaitė Ugnė" userId="dbe9a6d3-80d0-4cdc-b180-3639bbb88ba5" providerId="ADAL" clId="{07B18557-A708-BB4C-BDBE-7183D1358208}" dt="2021-02-02T07:47:05.224" v="1347" actId="478"/>
            <ac:spMkLst>
              <pc:docMk/>
              <pc:sldMasterMk cId="2010401343" sldId="2147483648"/>
              <pc:sldLayoutMk cId="2967530489" sldId="2147483677"/>
              <ac:spMk id="6" creationId="{9DD59F3E-D979-E24A-8E0A-3B87A2DA64D7}"/>
            </ac:spMkLst>
          </pc:spChg>
          <pc:spChg chg="add del mod">
            <ac:chgData name="Krasauskaitė Ugnė" userId="dbe9a6d3-80d0-4cdc-b180-3639bbb88ba5" providerId="ADAL" clId="{07B18557-A708-BB4C-BDBE-7183D1358208}" dt="2021-02-02T07:47:05.224" v="1347" actId="478"/>
            <ac:spMkLst>
              <pc:docMk/>
              <pc:sldMasterMk cId="2010401343" sldId="2147483648"/>
              <pc:sldLayoutMk cId="2967530489" sldId="2147483677"/>
              <ac:spMk id="7" creationId="{F8037D3B-F9E1-394A-A1A9-880049C2F5D7}"/>
            </ac:spMkLst>
          </pc:spChg>
          <pc:spChg chg="del">
            <ac:chgData name="Krasauskaitė Ugnė" userId="dbe9a6d3-80d0-4cdc-b180-3639bbb88ba5" providerId="ADAL" clId="{07B18557-A708-BB4C-BDBE-7183D1358208}" dt="2021-02-01T14:18:15.207" v="230" actId="478"/>
            <ac:spMkLst>
              <pc:docMk/>
              <pc:sldMasterMk cId="2010401343" sldId="2147483648"/>
              <pc:sldLayoutMk cId="2967530489" sldId="2147483677"/>
              <ac:spMk id="8" creationId="{4A27E048-E396-754C-AAD2-992AEB6260DC}"/>
            </ac:spMkLst>
          </pc:spChg>
          <pc:spChg chg="add mod">
            <ac:chgData name="Krasauskaitė Ugnė" userId="dbe9a6d3-80d0-4cdc-b180-3639bbb88ba5" providerId="ADAL" clId="{07B18557-A708-BB4C-BDBE-7183D1358208}" dt="2021-02-02T09:14:36.801" v="1996"/>
            <ac:spMkLst>
              <pc:docMk/>
              <pc:sldMasterMk cId="2010401343" sldId="2147483648"/>
              <pc:sldLayoutMk cId="2967530489" sldId="2147483677"/>
              <ac:spMk id="8" creationId="{A2479587-0613-014A-907C-7A6BD40A26A3}"/>
            </ac:spMkLst>
          </pc:spChg>
          <pc:spChg chg="add mod">
            <ac:chgData name="Krasauskaitė Ugnė" userId="dbe9a6d3-80d0-4cdc-b180-3639bbb88ba5" providerId="ADAL" clId="{07B18557-A708-BB4C-BDBE-7183D1358208}" dt="2021-02-02T09:14:33.298" v="1994"/>
            <ac:spMkLst>
              <pc:docMk/>
              <pc:sldMasterMk cId="2010401343" sldId="2147483648"/>
              <pc:sldLayoutMk cId="2967530489" sldId="2147483677"/>
              <ac:spMk id="9" creationId="{0FAD5EC6-4199-5C46-B4E6-5A8F47734253}"/>
            </ac:spMkLst>
          </pc:spChg>
          <pc:spChg chg="add mod">
            <ac:chgData name="Krasauskaitė Ugnė" userId="dbe9a6d3-80d0-4cdc-b180-3639bbb88ba5" providerId="ADAL" clId="{07B18557-A708-BB4C-BDBE-7183D1358208}" dt="2021-02-02T09:14:38.398" v="1997"/>
            <ac:spMkLst>
              <pc:docMk/>
              <pc:sldMasterMk cId="2010401343" sldId="2147483648"/>
              <pc:sldLayoutMk cId="2967530489" sldId="2147483677"/>
              <ac:spMk id="10" creationId="{63654EC9-44A8-5048-83C2-2359A000B865}"/>
            </ac:spMkLst>
          </pc:spChg>
          <pc:spChg chg="add mod">
            <ac:chgData name="Krasauskaitė Ugnė" userId="dbe9a6d3-80d0-4cdc-b180-3639bbb88ba5" providerId="ADAL" clId="{07B18557-A708-BB4C-BDBE-7183D1358208}" dt="2021-02-02T09:14:34.983" v="1995"/>
            <ac:spMkLst>
              <pc:docMk/>
              <pc:sldMasterMk cId="2010401343" sldId="2147483648"/>
              <pc:sldLayoutMk cId="2967530489" sldId="2147483677"/>
              <ac:spMk id="11" creationId="{87ED44B0-B49B-2E43-9448-B9CA2D9A13BF}"/>
            </ac:spMkLst>
          </pc:spChg>
          <pc:spChg chg="del">
            <ac:chgData name="Krasauskaitė Ugnė" userId="dbe9a6d3-80d0-4cdc-b180-3639bbb88ba5" providerId="ADAL" clId="{07B18557-A708-BB4C-BDBE-7183D1358208}" dt="2021-02-01T14:18:15.207" v="230" actId="478"/>
            <ac:spMkLst>
              <pc:docMk/>
              <pc:sldMasterMk cId="2010401343" sldId="2147483648"/>
              <pc:sldLayoutMk cId="2967530489" sldId="2147483677"/>
              <ac:spMk id="17" creationId="{5E51ADEB-AB9C-7147-97D5-3EFD5682B60A}"/>
            </ac:spMkLst>
          </pc:spChg>
          <pc:picChg chg="add del mod">
            <ac:chgData name="Krasauskaitė Ugnė" userId="dbe9a6d3-80d0-4cdc-b180-3639bbb88ba5" providerId="ADAL" clId="{07B18557-A708-BB4C-BDBE-7183D1358208}" dt="2021-02-02T07:47:05.224" v="1347" actId="478"/>
            <ac:picMkLst>
              <pc:docMk/>
              <pc:sldMasterMk cId="2010401343" sldId="2147483648"/>
              <pc:sldLayoutMk cId="2967530489" sldId="2147483677"/>
              <ac:picMk id="3" creationId="{CC747910-06FD-4846-B37B-91A91EE5B3C8}"/>
            </ac:picMkLst>
          </pc:picChg>
          <pc:picChg chg="del">
            <ac:chgData name="Krasauskaitė Ugnė" userId="dbe9a6d3-80d0-4cdc-b180-3639bbb88ba5" providerId="ADAL" clId="{07B18557-A708-BB4C-BDBE-7183D1358208}" dt="2021-02-01T14:18:15.207" v="230" actId="478"/>
            <ac:picMkLst>
              <pc:docMk/>
              <pc:sldMasterMk cId="2010401343" sldId="2147483648"/>
              <pc:sldLayoutMk cId="2967530489" sldId="2147483677"/>
              <ac:picMk id="7" creationId="{A9B57BF6-41CC-AC49-B766-51BB7260D531}"/>
            </ac:picMkLst>
          </pc:picChg>
          <pc:picChg chg="add mod">
            <ac:chgData name="Krasauskaitė Ugnė" userId="dbe9a6d3-80d0-4cdc-b180-3639bbb88ba5" providerId="ADAL" clId="{07B18557-A708-BB4C-BDBE-7183D1358208}" dt="2021-02-02T09:14:29.836" v="1993" actId="171"/>
            <ac:picMkLst>
              <pc:docMk/>
              <pc:sldMasterMk cId="2010401343" sldId="2147483648"/>
              <pc:sldLayoutMk cId="2967530489" sldId="2147483677"/>
              <ac:picMk id="12" creationId="{ECE84176-04FD-7E44-80FE-534E00AD682F}"/>
            </ac:picMkLst>
          </pc:picChg>
          <pc:picChg chg="del">
            <ac:chgData name="Krasauskaitė Ugnė" userId="dbe9a6d3-80d0-4cdc-b180-3639bbb88ba5" providerId="ADAL" clId="{07B18557-A708-BB4C-BDBE-7183D1358208}" dt="2021-02-01T14:18:15.207" v="230" actId="478"/>
            <ac:picMkLst>
              <pc:docMk/>
              <pc:sldMasterMk cId="2010401343" sldId="2147483648"/>
              <pc:sldLayoutMk cId="2967530489" sldId="2147483677"/>
              <ac:picMk id="15" creationId="{30B5905A-0D4F-B24E-BFB8-23157800CDF4}"/>
            </ac:picMkLst>
          </pc:picChg>
        </pc:sldLayoutChg>
        <pc:sldLayoutChg chg="del">
          <pc:chgData name="Krasauskaitė Ugnė" userId="dbe9a6d3-80d0-4cdc-b180-3639bbb88ba5" providerId="ADAL" clId="{07B18557-A708-BB4C-BDBE-7183D1358208}" dt="2021-02-02T07:18:20.914" v="1081" actId="2696"/>
          <pc:sldLayoutMkLst>
            <pc:docMk/>
            <pc:sldMasterMk cId="2010401343" sldId="2147483648"/>
            <pc:sldLayoutMk cId="815865086" sldId="2147483678"/>
          </pc:sldLayoutMkLst>
        </pc:sldLayoutChg>
        <pc:sldLayoutChg chg="del">
          <pc:chgData name="Krasauskaitė Ugnė" userId="dbe9a6d3-80d0-4cdc-b180-3639bbb88ba5" providerId="ADAL" clId="{07B18557-A708-BB4C-BDBE-7183D1358208}" dt="2021-02-02T07:19:21.109" v="1095" actId="2696"/>
          <pc:sldLayoutMkLst>
            <pc:docMk/>
            <pc:sldMasterMk cId="2010401343" sldId="2147483648"/>
            <pc:sldLayoutMk cId="425589755" sldId="2147483679"/>
          </pc:sldLayoutMkLst>
        </pc:sldLayoutChg>
        <pc:sldLayoutChg chg="del">
          <pc:chgData name="Krasauskaitė Ugnė" userId="dbe9a6d3-80d0-4cdc-b180-3639bbb88ba5" providerId="ADAL" clId="{07B18557-A708-BB4C-BDBE-7183D1358208}" dt="2021-02-02T07:25:49.774" v="1162" actId="2696"/>
          <pc:sldLayoutMkLst>
            <pc:docMk/>
            <pc:sldMasterMk cId="2010401343" sldId="2147483648"/>
            <pc:sldLayoutMk cId="2066422094" sldId="2147483681"/>
          </pc:sldLayoutMkLst>
        </pc:sldLayoutChg>
        <pc:sldLayoutChg chg="del">
          <pc:chgData name="Krasauskaitė Ugnė" userId="dbe9a6d3-80d0-4cdc-b180-3639bbb88ba5" providerId="ADAL" clId="{07B18557-A708-BB4C-BDBE-7183D1358208}" dt="2021-02-02T07:27:21.610" v="1185" actId="2696"/>
          <pc:sldLayoutMkLst>
            <pc:docMk/>
            <pc:sldMasterMk cId="2010401343" sldId="2147483648"/>
            <pc:sldLayoutMk cId="3988898937" sldId="2147483682"/>
          </pc:sldLayoutMkLst>
        </pc:sldLayoutChg>
        <pc:sldLayoutChg chg="del">
          <pc:chgData name="Krasauskaitė Ugnė" userId="dbe9a6d3-80d0-4cdc-b180-3639bbb88ba5" providerId="ADAL" clId="{07B18557-A708-BB4C-BDBE-7183D1358208}" dt="2021-02-02T07:27:25.090" v="1187" actId="2696"/>
          <pc:sldLayoutMkLst>
            <pc:docMk/>
            <pc:sldMasterMk cId="2010401343" sldId="2147483648"/>
            <pc:sldLayoutMk cId="3006641919" sldId="2147483683"/>
          </pc:sldLayoutMkLst>
        </pc:sldLayoutChg>
        <pc:sldLayoutChg chg="del">
          <pc:chgData name="Krasauskaitė Ugnė" userId="dbe9a6d3-80d0-4cdc-b180-3639bbb88ba5" providerId="ADAL" clId="{07B18557-A708-BB4C-BDBE-7183D1358208}" dt="2021-02-02T07:28:35.846" v="1197" actId="2696"/>
          <pc:sldLayoutMkLst>
            <pc:docMk/>
            <pc:sldMasterMk cId="2010401343" sldId="2147483648"/>
            <pc:sldLayoutMk cId="3201418156" sldId="2147483684"/>
          </pc:sldLayoutMkLst>
        </pc:sldLayoutChg>
        <pc:sldLayoutChg chg="del">
          <pc:chgData name="Krasauskaitė Ugnė" userId="dbe9a6d3-80d0-4cdc-b180-3639bbb88ba5" providerId="ADAL" clId="{07B18557-A708-BB4C-BDBE-7183D1358208}" dt="2021-02-02T07:28:35.863" v="1200" actId="2696"/>
          <pc:sldLayoutMkLst>
            <pc:docMk/>
            <pc:sldMasterMk cId="2010401343" sldId="2147483648"/>
            <pc:sldLayoutMk cId="2923352928" sldId="2147483685"/>
          </pc:sldLayoutMkLst>
        </pc:sldLayoutChg>
        <pc:sldLayoutChg chg="add del">
          <pc:chgData name="Krasauskaitė Ugnė" userId="dbe9a6d3-80d0-4cdc-b180-3639bbb88ba5" providerId="ADAL" clId="{07B18557-A708-BB4C-BDBE-7183D1358208}" dt="2021-02-02T07:12:58.491" v="1033" actId="2696"/>
          <pc:sldLayoutMkLst>
            <pc:docMk/>
            <pc:sldMasterMk cId="2010401343" sldId="2147483648"/>
            <pc:sldLayoutMk cId="1366491997" sldId="2147483688"/>
          </pc:sldLayoutMkLst>
        </pc:sldLayoutChg>
        <pc:sldLayoutChg chg="add del ord">
          <pc:chgData name="Krasauskaitė Ugnė" userId="dbe9a6d3-80d0-4cdc-b180-3639bbb88ba5" providerId="ADAL" clId="{07B18557-A708-BB4C-BDBE-7183D1358208}" dt="2021-02-02T07:12:58.502" v="1034" actId="2696"/>
          <pc:sldLayoutMkLst>
            <pc:docMk/>
            <pc:sldMasterMk cId="2010401343" sldId="2147483648"/>
            <pc:sldLayoutMk cId="2151464961" sldId="2147483689"/>
          </pc:sldLayoutMkLst>
        </pc:sldLayoutChg>
        <pc:sldLayoutChg chg="addSp delSp modSp del mod">
          <pc:chgData name="Krasauskaitė Ugnė" userId="dbe9a6d3-80d0-4cdc-b180-3639bbb88ba5" providerId="ADAL" clId="{07B18557-A708-BB4C-BDBE-7183D1358208}" dt="2021-02-01T14:39:25.708" v="473" actId="2696"/>
          <pc:sldLayoutMkLst>
            <pc:docMk/>
            <pc:sldMasterMk cId="2010401343" sldId="2147483648"/>
            <pc:sldLayoutMk cId="1697958409" sldId="2147483691"/>
          </pc:sldLayoutMkLst>
          <pc:picChg chg="add del">
            <ac:chgData name="Krasauskaitė Ugnė" userId="dbe9a6d3-80d0-4cdc-b180-3639bbb88ba5" providerId="ADAL" clId="{07B18557-A708-BB4C-BDBE-7183D1358208}" dt="2021-02-01T14:33:03.981" v="380"/>
            <ac:picMkLst>
              <pc:docMk/>
              <pc:sldMasterMk cId="2010401343" sldId="2147483648"/>
              <pc:sldLayoutMk cId="1697958409" sldId="2147483691"/>
              <ac:picMk id="5" creationId="{ABE47B30-2EAA-A54A-BD67-AB2A98C373D4}"/>
            </ac:picMkLst>
          </pc:picChg>
          <pc:picChg chg="mod">
            <ac:chgData name="Krasauskaitė Ugnė" userId="dbe9a6d3-80d0-4cdc-b180-3639bbb88ba5" providerId="ADAL" clId="{07B18557-A708-BB4C-BDBE-7183D1358208}" dt="2021-02-01T14:30:45.544" v="356" actId="1076"/>
            <ac:picMkLst>
              <pc:docMk/>
              <pc:sldMasterMk cId="2010401343" sldId="2147483648"/>
              <pc:sldLayoutMk cId="1697958409" sldId="2147483691"/>
              <ac:picMk id="23" creationId="{297865B9-C5D3-D342-B246-1A016408E4AC}"/>
            </ac:picMkLst>
          </pc:picChg>
        </pc:sldLayoutChg>
        <pc:sldLayoutChg chg="del">
          <pc:chgData name="Krasauskaitė Ugnė" userId="dbe9a6d3-80d0-4cdc-b180-3639bbb88ba5" providerId="ADAL" clId="{07B18557-A708-BB4C-BDBE-7183D1358208}" dt="2021-02-02T07:19:47.606" v="1099" actId="2696"/>
          <pc:sldLayoutMkLst>
            <pc:docMk/>
            <pc:sldMasterMk cId="2010401343" sldId="2147483648"/>
            <pc:sldLayoutMk cId="1154547856" sldId="2147483692"/>
          </pc:sldLayoutMkLst>
        </pc:sldLayoutChg>
        <pc:sldLayoutChg chg="del">
          <pc:chgData name="Krasauskaitė Ugnė" userId="dbe9a6d3-80d0-4cdc-b180-3639bbb88ba5" providerId="ADAL" clId="{07B18557-A708-BB4C-BDBE-7183D1358208}" dt="2021-02-02T07:25:49.781" v="1163" actId="2696"/>
          <pc:sldLayoutMkLst>
            <pc:docMk/>
            <pc:sldMasterMk cId="2010401343" sldId="2147483648"/>
            <pc:sldLayoutMk cId="3994402795" sldId="2147483693"/>
          </pc:sldLayoutMkLst>
        </pc:sldLayoutChg>
        <pc:sldLayoutChg chg="del">
          <pc:chgData name="Krasauskaitė Ugnė" userId="dbe9a6d3-80d0-4cdc-b180-3639bbb88ba5" providerId="ADAL" clId="{07B18557-A708-BB4C-BDBE-7183D1358208}" dt="2021-02-02T07:27:21.616" v="1186" actId="2696"/>
          <pc:sldLayoutMkLst>
            <pc:docMk/>
            <pc:sldMasterMk cId="2010401343" sldId="2147483648"/>
            <pc:sldLayoutMk cId="1438085111" sldId="2147483694"/>
          </pc:sldLayoutMkLst>
        </pc:sldLayoutChg>
        <pc:sldLayoutChg chg="del">
          <pc:chgData name="Krasauskaitė Ugnė" userId="dbe9a6d3-80d0-4cdc-b180-3639bbb88ba5" providerId="ADAL" clId="{07B18557-A708-BB4C-BDBE-7183D1358208}" dt="2021-02-02T07:27:25.098" v="1188" actId="2696"/>
          <pc:sldLayoutMkLst>
            <pc:docMk/>
            <pc:sldMasterMk cId="2010401343" sldId="2147483648"/>
            <pc:sldLayoutMk cId="183334236" sldId="2147483695"/>
          </pc:sldLayoutMkLst>
        </pc:sldLayoutChg>
        <pc:sldLayoutChg chg="del">
          <pc:chgData name="Krasauskaitė Ugnė" userId="dbe9a6d3-80d0-4cdc-b180-3639bbb88ba5" providerId="ADAL" clId="{07B18557-A708-BB4C-BDBE-7183D1358208}" dt="2021-02-02T07:28:35.855" v="1198" actId="2696"/>
          <pc:sldLayoutMkLst>
            <pc:docMk/>
            <pc:sldMasterMk cId="2010401343" sldId="2147483648"/>
            <pc:sldLayoutMk cId="798589636" sldId="2147483696"/>
          </pc:sldLayoutMkLst>
        </pc:sldLayoutChg>
        <pc:sldLayoutChg chg="del">
          <pc:chgData name="Krasauskaitė Ugnė" userId="dbe9a6d3-80d0-4cdc-b180-3639bbb88ba5" providerId="ADAL" clId="{07B18557-A708-BB4C-BDBE-7183D1358208}" dt="2021-02-02T07:28:35.856" v="1199" actId="2696"/>
          <pc:sldLayoutMkLst>
            <pc:docMk/>
            <pc:sldMasterMk cId="2010401343" sldId="2147483648"/>
            <pc:sldLayoutMk cId="3323418954" sldId="2147483697"/>
          </pc:sldLayoutMkLst>
        </pc:sldLayoutChg>
        <pc:sldLayoutChg chg="delSp modSp del mod">
          <pc:chgData name="Krasauskaitė Ugnė" userId="dbe9a6d3-80d0-4cdc-b180-3639bbb88ba5" providerId="ADAL" clId="{07B18557-A708-BB4C-BDBE-7183D1358208}" dt="2021-02-01T13:53:00.607" v="107" actId="2696"/>
          <pc:sldLayoutMkLst>
            <pc:docMk/>
            <pc:sldMasterMk cId="2010401343" sldId="2147483648"/>
            <pc:sldLayoutMk cId="3408458109" sldId="2147483698"/>
          </pc:sldLayoutMkLst>
          <pc:spChg chg="del">
            <ac:chgData name="Krasauskaitė Ugnė" userId="dbe9a6d3-80d0-4cdc-b180-3639bbb88ba5" providerId="ADAL" clId="{07B18557-A708-BB4C-BDBE-7183D1358208}" dt="2021-02-01T13:45:49.777" v="18" actId="478"/>
            <ac:spMkLst>
              <pc:docMk/>
              <pc:sldMasterMk cId="2010401343" sldId="2147483648"/>
              <pc:sldLayoutMk cId="3408458109" sldId="2147483698"/>
              <ac:spMk id="7" creationId="{84763AF1-5846-F44B-8A38-709821216169}"/>
            </ac:spMkLst>
          </pc:spChg>
          <pc:graphicFrameChg chg="mod">
            <ac:chgData name="Krasauskaitė Ugnė" userId="dbe9a6d3-80d0-4cdc-b180-3639bbb88ba5" providerId="ADAL" clId="{07B18557-A708-BB4C-BDBE-7183D1358208}" dt="2021-02-01T13:51:53.147" v="83" actId="692"/>
            <ac:graphicFrameMkLst>
              <pc:docMk/>
              <pc:sldMasterMk cId="2010401343" sldId="2147483648"/>
              <pc:sldLayoutMk cId="3408458109" sldId="2147483698"/>
              <ac:graphicFrameMk id="4" creationId="{1714A482-3C58-49D0-8B5F-EF0503142107}"/>
            </ac:graphicFrameMkLst>
          </pc:graphicFrameChg>
        </pc:sldLayoutChg>
        <pc:sldLayoutChg chg="del">
          <pc:chgData name="Krasauskaitė Ugnė" userId="dbe9a6d3-80d0-4cdc-b180-3639bbb88ba5" providerId="ADAL" clId="{07B18557-A708-BB4C-BDBE-7183D1358208}" dt="2021-02-01T14:03:09.103" v="197" actId="2696"/>
          <pc:sldLayoutMkLst>
            <pc:docMk/>
            <pc:sldMasterMk cId="2010401343" sldId="2147483648"/>
            <pc:sldLayoutMk cId="3905124767" sldId="2147483699"/>
          </pc:sldLayoutMkLst>
        </pc:sldLayoutChg>
        <pc:sldLayoutChg chg="del">
          <pc:chgData name="Krasauskaitė Ugnė" userId="dbe9a6d3-80d0-4cdc-b180-3639bbb88ba5" providerId="ADAL" clId="{07B18557-A708-BB4C-BDBE-7183D1358208}" dt="2021-02-01T14:03:09.077" v="196" actId="2696"/>
          <pc:sldLayoutMkLst>
            <pc:docMk/>
            <pc:sldMasterMk cId="2010401343" sldId="2147483648"/>
            <pc:sldLayoutMk cId="2509099048" sldId="2147483700"/>
          </pc:sldLayoutMkLst>
        </pc:sldLayoutChg>
        <pc:sldLayoutChg chg="del">
          <pc:chgData name="Krasauskaitė Ugnė" userId="dbe9a6d3-80d0-4cdc-b180-3639bbb88ba5" providerId="ADAL" clId="{07B18557-A708-BB4C-BDBE-7183D1358208}" dt="2021-02-01T14:45:17.165" v="545" actId="2696"/>
          <pc:sldLayoutMkLst>
            <pc:docMk/>
            <pc:sldMasterMk cId="2010401343" sldId="2147483648"/>
            <pc:sldLayoutMk cId="3127787709" sldId="2147483701"/>
          </pc:sldLayoutMkLst>
        </pc:sldLayoutChg>
        <pc:sldLayoutChg chg="addSp delSp modSp del mod ord">
          <pc:chgData name="Krasauskaitė Ugnė" userId="dbe9a6d3-80d0-4cdc-b180-3639bbb88ba5" providerId="ADAL" clId="{07B18557-A708-BB4C-BDBE-7183D1358208}" dt="2021-02-02T06:54:13.613" v="851" actId="2696"/>
          <pc:sldLayoutMkLst>
            <pc:docMk/>
            <pc:sldMasterMk cId="2010401343" sldId="2147483648"/>
            <pc:sldLayoutMk cId="2382777698" sldId="2147483702"/>
          </pc:sldLayoutMkLst>
          <pc:spChg chg="add mod">
            <ac:chgData name="Krasauskaitė Ugnė" userId="dbe9a6d3-80d0-4cdc-b180-3639bbb88ba5" providerId="ADAL" clId="{07B18557-A708-BB4C-BDBE-7183D1358208}" dt="2021-02-02T06:35:32.674" v="616" actId="1076"/>
            <ac:spMkLst>
              <pc:docMk/>
              <pc:sldMasterMk cId="2010401343" sldId="2147483648"/>
              <pc:sldLayoutMk cId="2382777698" sldId="2147483702"/>
              <ac:spMk id="8" creationId="{29B4636E-A1EA-3C4C-AD53-10A281A90873}"/>
            </ac:spMkLst>
          </pc:spChg>
          <pc:spChg chg="mod">
            <ac:chgData name="Krasauskaitė Ugnė" userId="dbe9a6d3-80d0-4cdc-b180-3639bbb88ba5" providerId="ADAL" clId="{07B18557-A708-BB4C-BDBE-7183D1358208}" dt="2021-02-02T06:49:16.422" v="749" actId="1076"/>
            <ac:spMkLst>
              <pc:docMk/>
              <pc:sldMasterMk cId="2010401343" sldId="2147483648"/>
              <pc:sldLayoutMk cId="2382777698" sldId="2147483702"/>
              <ac:spMk id="9" creationId="{7E4171A7-59D8-FC4F-BCAF-7F562699305B}"/>
            </ac:spMkLst>
          </pc:spChg>
          <pc:spChg chg="del">
            <ac:chgData name="Krasauskaitė Ugnė" userId="dbe9a6d3-80d0-4cdc-b180-3639bbb88ba5" providerId="ADAL" clId="{07B18557-A708-BB4C-BDBE-7183D1358208}" dt="2021-02-02T06:35:28.857" v="614" actId="478"/>
            <ac:spMkLst>
              <pc:docMk/>
              <pc:sldMasterMk cId="2010401343" sldId="2147483648"/>
              <pc:sldLayoutMk cId="2382777698" sldId="2147483702"/>
              <ac:spMk id="10" creationId="{7CDBF79C-B70C-A543-AE87-886AFE87B449}"/>
            </ac:spMkLst>
          </pc:spChg>
        </pc:sldLayoutChg>
        <pc:sldLayoutChg chg="del">
          <pc:chgData name="Krasauskaitė Ugnė" userId="dbe9a6d3-80d0-4cdc-b180-3639bbb88ba5" providerId="ADAL" clId="{07B18557-A708-BB4C-BDBE-7183D1358208}" dt="2021-02-01T13:57:58.783" v="150" actId="2696"/>
          <pc:sldLayoutMkLst>
            <pc:docMk/>
            <pc:sldMasterMk cId="2010401343" sldId="2147483648"/>
            <pc:sldLayoutMk cId="17882774" sldId="2147483704"/>
          </pc:sldLayoutMkLst>
        </pc:sldLayoutChg>
        <pc:sldLayoutChg chg="del">
          <pc:chgData name="Krasauskaitė Ugnė" userId="dbe9a6d3-80d0-4cdc-b180-3639bbb88ba5" providerId="ADAL" clId="{07B18557-A708-BB4C-BDBE-7183D1358208}" dt="2021-02-01T13:55:26.166" v="128" actId="2696"/>
          <pc:sldLayoutMkLst>
            <pc:docMk/>
            <pc:sldMasterMk cId="2010401343" sldId="2147483648"/>
            <pc:sldLayoutMk cId="2490370853" sldId="2147483705"/>
          </pc:sldLayoutMkLst>
        </pc:sldLayoutChg>
        <pc:sldLayoutChg chg="del">
          <pc:chgData name="Krasauskaitė Ugnė" userId="dbe9a6d3-80d0-4cdc-b180-3639bbb88ba5" providerId="ADAL" clId="{07B18557-A708-BB4C-BDBE-7183D1358208}" dt="2021-02-02T06:59:38.876" v="897" actId="2696"/>
          <pc:sldLayoutMkLst>
            <pc:docMk/>
            <pc:sldMasterMk cId="2010401343" sldId="2147483648"/>
            <pc:sldLayoutMk cId="2664616155" sldId="2147483706"/>
          </pc:sldLayoutMkLst>
        </pc:sldLayoutChg>
        <pc:sldLayoutChg chg="addSp delSp modSp add mod replId modTransition setBg">
          <pc:chgData name="Krasauskaitė Ugnė" userId="dbe9a6d3-80d0-4cdc-b180-3639bbb88ba5" providerId="ADAL" clId="{07B18557-A708-BB4C-BDBE-7183D1358208}" dt="2021-02-02T09:26:39.642" v="2201"/>
          <pc:sldLayoutMkLst>
            <pc:docMk/>
            <pc:sldMasterMk cId="2010401343" sldId="2147483648"/>
            <pc:sldLayoutMk cId="3154229607" sldId="2147483712"/>
          </pc:sldLayoutMkLst>
          <pc:spChg chg="del">
            <ac:chgData name="Krasauskaitė Ugnė" userId="dbe9a6d3-80d0-4cdc-b180-3639bbb88ba5" providerId="ADAL" clId="{07B18557-A708-BB4C-BDBE-7183D1358208}" dt="2021-02-01T14:10:46.389" v="199" actId="478"/>
            <ac:spMkLst>
              <pc:docMk/>
              <pc:sldMasterMk cId="2010401343" sldId="2147483648"/>
              <pc:sldLayoutMk cId="3154229607" sldId="2147483712"/>
              <ac:spMk id="6" creationId="{B6A8EFE6-37B1-3E4C-9A34-CDD50F31F91E}"/>
            </ac:spMkLst>
          </pc:spChg>
          <pc:spChg chg="del">
            <ac:chgData name="Krasauskaitė Ugnė" userId="dbe9a6d3-80d0-4cdc-b180-3639bbb88ba5" providerId="ADAL" clId="{07B18557-A708-BB4C-BDBE-7183D1358208}" dt="2021-02-01T14:10:46.389" v="199" actId="478"/>
            <ac:spMkLst>
              <pc:docMk/>
              <pc:sldMasterMk cId="2010401343" sldId="2147483648"/>
              <pc:sldLayoutMk cId="3154229607" sldId="2147483712"/>
              <ac:spMk id="7" creationId="{7E958724-10E7-BC45-A1FD-C204272E4DEB}"/>
            </ac:spMkLst>
          </pc:spChg>
          <pc:spChg chg="add mod">
            <ac:chgData name="Krasauskaitė Ugnė" userId="dbe9a6d3-80d0-4cdc-b180-3639bbb88ba5" providerId="ADAL" clId="{07B18557-A708-BB4C-BDBE-7183D1358208}" dt="2021-02-02T09:18:28.212" v="2081"/>
            <ac:spMkLst>
              <pc:docMk/>
              <pc:sldMasterMk cId="2010401343" sldId="2147483648"/>
              <pc:sldLayoutMk cId="3154229607" sldId="2147483712"/>
              <ac:spMk id="8" creationId="{BD862C0A-2BED-074B-8AF0-3A7D2789C05D}"/>
            </ac:spMkLst>
          </pc:spChg>
          <pc:spChg chg="del">
            <ac:chgData name="Krasauskaitė Ugnė" userId="dbe9a6d3-80d0-4cdc-b180-3639bbb88ba5" providerId="ADAL" clId="{07B18557-A708-BB4C-BDBE-7183D1358208}" dt="2021-02-01T14:10:46.389" v="199" actId="478"/>
            <ac:spMkLst>
              <pc:docMk/>
              <pc:sldMasterMk cId="2010401343" sldId="2147483648"/>
              <pc:sldLayoutMk cId="3154229607" sldId="2147483712"/>
              <ac:spMk id="8" creationId="{F417AFA0-DF0B-8344-B65B-4DB8FEA1AEF6}"/>
            </ac:spMkLst>
          </pc:spChg>
          <pc:spChg chg="add del mod">
            <ac:chgData name="Krasauskaitė Ugnė" userId="dbe9a6d3-80d0-4cdc-b180-3639bbb88ba5" providerId="ADAL" clId="{07B18557-A708-BB4C-BDBE-7183D1358208}" dt="2021-02-02T09:26:38.399" v="2200" actId="478"/>
            <ac:spMkLst>
              <pc:docMk/>
              <pc:sldMasterMk cId="2010401343" sldId="2147483648"/>
              <pc:sldLayoutMk cId="3154229607" sldId="2147483712"/>
              <ac:spMk id="9" creationId="{7AF8862B-96D5-3A40-B92F-BAC6CDE874C0}"/>
            </ac:spMkLst>
          </pc:spChg>
          <pc:spChg chg="add mod">
            <ac:chgData name="Krasauskaitė Ugnė" userId="dbe9a6d3-80d0-4cdc-b180-3639bbb88ba5" providerId="ADAL" clId="{07B18557-A708-BB4C-BDBE-7183D1358208}" dt="2021-02-02T09:26:39.642" v="2201"/>
            <ac:spMkLst>
              <pc:docMk/>
              <pc:sldMasterMk cId="2010401343" sldId="2147483648"/>
              <pc:sldLayoutMk cId="3154229607" sldId="2147483712"/>
              <ac:spMk id="10" creationId="{40F44544-E32E-E144-B89C-0065FA25D518}"/>
            </ac:spMkLst>
          </pc:spChg>
          <pc:spChg chg="del">
            <ac:chgData name="Krasauskaitė Ugnė" userId="dbe9a6d3-80d0-4cdc-b180-3639bbb88ba5" providerId="ADAL" clId="{07B18557-A708-BB4C-BDBE-7183D1358208}" dt="2021-02-01T14:10:46.389" v="199" actId="478"/>
            <ac:spMkLst>
              <pc:docMk/>
              <pc:sldMasterMk cId="2010401343" sldId="2147483648"/>
              <pc:sldLayoutMk cId="3154229607" sldId="2147483712"/>
              <ac:spMk id="12" creationId="{EA7A9938-897D-F44A-9242-C14870F2052D}"/>
            </ac:spMkLst>
          </pc:spChg>
          <pc:spChg chg="add del mod">
            <ac:chgData name="Krasauskaitė Ugnė" userId="dbe9a6d3-80d0-4cdc-b180-3639bbb88ba5" providerId="ADAL" clId="{07B18557-A708-BB4C-BDBE-7183D1358208}" dt="2021-02-01T14:23:45.465" v="279" actId="478"/>
            <ac:spMkLst>
              <pc:docMk/>
              <pc:sldMasterMk cId="2010401343" sldId="2147483648"/>
              <pc:sldLayoutMk cId="3154229607" sldId="2147483712"/>
              <ac:spMk id="14" creationId="{462B305F-E454-6A49-BE5A-20AC4E248E21}"/>
            </ac:spMkLst>
          </pc:spChg>
          <pc:spChg chg="add del mod">
            <ac:chgData name="Krasauskaitė Ugnė" userId="dbe9a6d3-80d0-4cdc-b180-3639bbb88ba5" providerId="ADAL" clId="{07B18557-A708-BB4C-BDBE-7183D1358208}" dt="2021-02-01T14:23:45.465" v="279" actId="478"/>
            <ac:spMkLst>
              <pc:docMk/>
              <pc:sldMasterMk cId="2010401343" sldId="2147483648"/>
              <pc:sldLayoutMk cId="3154229607" sldId="2147483712"/>
              <ac:spMk id="15" creationId="{AD15DE3A-FC37-F54E-907A-A159B33E946B}"/>
            </ac:spMkLst>
          </pc:spChg>
          <pc:spChg chg="add del mod">
            <ac:chgData name="Krasauskaitė Ugnė" userId="dbe9a6d3-80d0-4cdc-b180-3639bbb88ba5" providerId="ADAL" clId="{07B18557-A708-BB4C-BDBE-7183D1358208}" dt="2021-02-02T06:32:33.221" v="602" actId="478"/>
            <ac:spMkLst>
              <pc:docMk/>
              <pc:sldMasterMk cId="2010401343" sldId="2147483648"/>
              <pc:sldLayoutMk cId="3154229607" sldId="2147483712"/>
              <ac:spMk id="16" creationId="{2C9E9A14-EC98-B045-9BAB-C876E9A81973}"/>
            </ac:spMkLst>
          </pc:spChg>
          <pc:spChg chg="add mod">
            <ac:chgData name="Krasauskaitė Ugnė" userId="dbe9a6d3-80d0-4cdc-b180-3639bbb88ba5" providerId="ADAL" clId="{07B18557-A708-BB4C-BDBE-7183D1358208}" dt="2021-02-02T09:11:22.743" v="1904" actId="20577"/>
            <ac:spMkLst>
              <pc:docMk/>
              <pc:sldMasterMk cId="2010401343" sldId="2147483648"/>
              <pc:sldLayoutMk cId="3154229607" sldId="2147483712"/>
              <ac:spMk id="20" creationId="{46D6B95C-B687-614F-8DA6-5031F96661AD}"/>
            </ac:spMkLst>
          </pc:spChg>
          <pc:spChg chg="add mod">
            <ac:chgData name="Krasauskaitė Ugnė" userId="dbe9a6d3-80d0-4cdc-b180-3639bbb88ba5" providerId="ADAL" clId="{07B18557-A708-BB4C-BDBE-7183D1358208}" dt="2021-02-02T08:42:39.349" v="1662" actId="20577"/>
            <ac:spMkLst>
              <pc:docMk/>
              <pc:sldMasterMk cId="2010401343" sldId="2147483648"/>
              <pc:sldLayoutMk cId="3154229607" sldId="2147483712"/>
              <ac:spMk id="21" creationId="{25D01418-F6D6-EA49-BF7F-FFFFA2FDDCD4}"/>
            </ac:spMkLst>
          </pc:spChg>
          <pc:spChg chg="add del mod">
            <ac:chgData name="Krasauskaitė Ugnė" userId="dbe9a6d3-80d0-4cdc-b180-3639bbb88ba5" providerId="ADAL" clId="{07B18557-A708-BB4C-BDBE-7183D1358208}" dt="2021-02-02T07:22:51.504" v="1121" actId="478"/>
            <ac:spMkLst>
              <pc:docMk/>
              <pc:sldMasterMk cId="2010401343" sldId="2147483648"/>
              <pc:sldLayoutMk cId="3154229607" sldId="2147483712"/>
              <ac:spMk id="23" creationId="{A43D6689-8E31-5243-8A26-BEF617023FE4}"/>
            </ac:spMkLst>
          </pc:spChg>
          <pc:picChg chg="add del mod">
            <ac:chgData name="Krasauskaitė Ugnė" userId="dbe9a6d3-80d0-4cdc-b180-3639bbb88ba5" providerId="ADAL" clId="{07B18557-A708-BB4C-BDBE-7183D1358208}" dt="2021-02-01T14:16:16.154" v="218" actId="478"/>
            <ac:picMkLst>
              <pc:docMk/>
              <pc:sldMasterMk cId="2010401343" sldId="2147483648"/>
              <pc:sldLayoutMk cId="3154229607" sldId="2147483712"/>
              <ac:picMk id="3" creationId="{501B62D7-6D5D-2943-80A3-FFE9C0AC8CAA}"/>
            </ac:picMkLst>
          </pc:picChg>
          <pc:picChg chg="add del mod">
            <ac:chgData name="Krasauskaitė Ugnė" userId="dbe9a6d3-80d0-4cdc-b180-3639bbb88ba5" providerId="ADAL" clId="{07B18557-A708-BB4C-BDBE-7183D1358208}" dt="2021-02-01T14:17:44.102" v="227" actId="478"/>
            <ac:picMkLst>
              <pc:docMk/>
              <pc:sldMasterMk cId="2010401343" sldId="2147483648"/>
              <pc:sldLayoutMk cId="3154229607" sldId="2147483712"/>
              <ac:picMk id="4" creationId="{3E84BB64-8764-E948-8679-BC624E03BE5E}"/>
            </ac:picMkLst>
          </pc:picChg>
          <pc:picChg chg="add del mod">
            <ac:chgData name="Krasauskaitė Ugnė" userId="dbe9a6d3-80d0-4cdc-b180-3639bbb88ba5" providerId="ADAL" clId="{07B18557-A708-BB4C-BDBE-7183D1358208}" dt="2021-02-01T14:23:16.978" v="273" actId="478"/>
            <ac:picMkLst>
              <pc:docMk/>
              <pc:sldMasterMk cId="2010401343" sldId="2147483648"/>
              <pc:sldLayoutMk cId="3154229607" sldId="2147483712"/>
              <ac:picMk id="5" creationId="{22A059D9-34D4-1440-8E70-0D1A1B2841DF}"/>
            </ac:picMkLst>
          </pc:picChg>
          <pc:picChg chg="del">
            <ac:chgData name="Krasauskaitė Ugnė" userId="dbe9a6d3-80d0-4cdc-b180-3639bbb88ba5" providerId="ADAL" clId="{07B18557-A708-BB4C-BDBE-7183D1358208}" dt="2021-02-01T14:10:46.389" v="199" actId="478"/>
            <ac:picMkLst>
              <pc:docMk/>
              <pc:sldMasterMk cId="2010401343" sldId="2147483648"/>
              <pc:sldLayoutMk cId="3154229607" sldId="2147483712"/>
              <ac:picMk id="9" creationId="{2191A523-0336-2B4A-9874-CC0D2EF42562}"/>
            </ac:picMkLst>
          </pc:picChg>
          <pc:picChg chg="del">
            <ac:chgData name="Krasauskaitė Ugnė" userId="dbe9a6d3-80d0-4cdc-b180-3639bbb88ba5" providerId="ADAL" clId="{07B18557-A708-BB4C-BDBE-7183D1358208}" dt="2021-02-01T14:10:46.389" v="199" actId="478"/>
            <ac:picMkLst>
              <pc:docMk/>
              <pc:sldMasterMk cId="2010401343" sldId="2147483648"/>
              <pc:sldLayoutMk cId="3154229607" sldId="2147483712"/>
              <ac:picMk id="10" creationId="{492B39F7-F20D-0648-B534-74FBEF0B299B}"/>
            </ac:picMkLst>
          </pc:picChg>
          <pc:picChg chg="add mod">
            <ac:chgData name="Krasauskaitė Ugnė" userId="dbe9a6d3-80d0-4cdc-b180-3639bbb88ba5" providerId="ADAL" clId="{07B18557-A708-BB4C-BDBE-7183D1358208}" dt="2021-02-01T14:24:19.032" v="281" actId="1076"/>
            <ac:picMkLst>
              <pc:docMk/>
              <pc:sldMasterMk cId="2010401343" sldId="2147483648"/>
              <pc:sldLayoutMk cId="3154229607" sldId="2147483712"/>
              <ac:picMk id="11" creationId="{A36F833E-D503-7449-87CC-B8E383BC66CA}"/>
            </ac:picMkLst>
          </pc:picChg>
          <pc:picChg chg="add del mod">
            <ac:chgData name="Krasauskaitė Ugnė" userId="dbe9a6d3-80d0-4cdc-b180-3639bbb88ba5" providerId="ADAL" clId="{07B18557-A708-BB4C-BDBE-7183D1358208}" dt="2021-02-01T14:17:14.960" v="224" actId="478"/>
            <ac:picMkLst>
              <pc:docMk/>
              <pc:sldMasterMk cId="2010401343" sldId="2147483648"/>
              <pc:sldLayoutMk cId="3154229607" sldId="2147483712"/>
              <ac:picMk id="13" creationId="{B6D9D783-2657-4745-9138-F51B0591BC40}"/>
            </ac:picMkLst>
          </pc:picChg>
          <pc:picChg chg="add del mod">
            <ac:chgData name="Krasauskaitė Ugnė" userId="dbe9a6d3-80d0-4cdc-b180-3639bbb88ba5" providerId="ADAL" clId="{07B18557-A708-BB4C-BDBE-7183D1358208}" dt="2021-02-01T14:20:45.968" v="252" actId="478"/>
            <ac:picMkLst>
              <pc:docMk/>
              <pc:sldMasterMk cId="2010401343" sldId="2147483648"/>
              <pc:sldLayoutMk cId="3154229607" sldId="2147483712"/>
              <ac:picMk id="17" creationId="{6C6C17EF-4003-574D-9E18-BBADF07AFB50}"/>
            </ac:picMkLst>
          </pc:picChg>
          <pc:picChg chg="add del">
            <ac:chgData name="Krasauskaitė Ugnė" userId="dbe9a6d3-80d0-4cdc-b180-3639bbb88ba5" providerId="ADAL" clId="{07B18557-A708-BB4C-BDBE-7183D1358208}" dt="2021-02-01T14:23:18.908" v="275"/>
            <ac:picMkLst>
              <pc:docMk/>
              <pc:sldMasterMk cId="2010401343" sldId="2147483648"/>
              <pc:sldLayoutMk cId="3154229607" sldId="2147483712"/>
              <ac:picMk id="18" creationId="{C5B90561-C08C-E04A-9D6A-1110324F156C}"/>
            </ac:picMkLst>
          </pc:picChg>
          <pc:picChg chg="add del mod">
            <ac:chgData name="Krasauskaitė Ugnė" userId="dbe9a6d3-80d0-4cdc-b180-3639bbb88ba5" providerId="ADAL" clId="{07B18557-A708-BB4C-BDBE-7183D1358208}" dt="2021-02-01T14:24:34.270" v="283" actId="478"/>
            <ac:picMkLst>
              <pc:docMk/>
              <pc:sldMasterMk cId="2010401343" sldId="2147483648"/>
              <pc:sldLayoutMk cId="3154229607" sldId="2147483712"/>
              <ac:picMk id="19" creationId="{D3D9B3B5-9DAD-3944-8087-1BEA5B28F77F}"/>
            </ac:picMkLst>
          </pc:picChg>
          <pc:picChg chg="add del mod">
            <ac:chgData name="Krasauskaitė Ugnė" userId="dbe9a6d3-80d0-4cdc-b180-3639bbb88ba5" providerId="ADAL" clId="{07B18557-A708-BB4C-BDBE-7183D1358208}" dt="2021-02-01T14:25:59.379" v="290" actId="478"/>
            <ac:picMkLst>
              <pc:docMk/>
              <pc:sldMasterMk cId="2010401343" sldId="2147483648"/>
              <pc:sldLayoutMk cId="3154229607" sldId="2147483712"/>
              <ac:picMk id="22" creationId="{081A2B5D-01FC-8242-9AF9-42F03798CD56}"/>
            </ac:picMkLst>
          </pc:picChg>
          <pc:picChg chg="add mod">
            <ac:chgData name="Krasauskaitė Ugnė" userId="dbe9a6d3-80d0-4cdc-b180-3639bbb88ba5" providerId="ADAL" clId="{07B18557-A708-BB4C-BDBE-7183D1358208}" dt="2021-02-01T14:26:11.379" v="292" actId="1076"/>
            <ac:picMkLst>
              <pc:docMk/>
              <pc:sldMasterMk cId="2010401343" sldId="2147483648"/>
              <pc:sldLayoutMk cId="3154229607" sldId="2147483712"/>
              <ac:picMk id="24" creationId="{A768C0BA-DBA4-9E4F-97DF-579214DE10AF}"/>
            </ac:picMkLst>
          </pc:picChg>
          <pc:picChg chg="add del mod">
            <ac:chgData name="Krasauskaitė Ugnė" userId="dbe9a6d3-80d0-4cdc-b180-3639bbb88ba5" providerId="ADAL" clId="{07B18557-A708-BB4C-BDBE-7183D1358208}" dt="2021-02-01T14:29:23.812" v="341" actId="478"/>
            <ac:picMkLst>
              <pc:docMk/>
              <pc:sldMasterMk cId="2010401343" sldId="2147483648"/>
              <pc:sldLayoutMk cId="3154229607" sldId="2147483712"/>
              <ac:picMk id="25" creationId="{008E6DFA-148C-4942-9BDD-FCE2FF25D80A}"/>
            </ac:picMkLst>
          </pc:picChg>
        </pc:sldLayoutChg>
        <pc:sldLayoutChg chg="addSp delSp modSp add mod ord modTransition">
          <pc:chgData name="Krasauskaitė Ugnė" userId="dbe9a6d3-80d0-4cdc-b180-3639bbb88ba5" providerId="ADAL" clId="{07B18557-A708-BB4C-BDBE-7183D1358208}" dt="2021-02-02T09:18:15.807" v="2079"/>
          <pc:sldLayoutMkLst>
            <pc:docMk/>
            <pc:sldMasterMk cId="2010401343" sldId="2147483648"/>
            <pc:sldLayoutMk cId="1966835292" sldId="2147483713"/>
          </pc:sldLayoutMkLst>
          <pc:spChg chg="add del">
            <ac:chgData name="Krasauskaitė Ugnė" userId="dbe9a6d3-80d0-4cdc-b180-3639bbb88ba5" providerId="ADAL" clId="{07B18557-A708-BB4C-BDBE-7183D1358208}" dt="2021-02-02T06:31:03.619" v="580" actId="11529"/>
            <ac:spMkLst>
              <pc:docMk/>
              <pc:sldMasterMk cId="2010401343" sldId="2147483648"/>
              <pc:sldLayoutMk cId="1966835292" sldId="2147483713"/>
              <ac:spMk id="2" creationId="{C4F4DACF-BB61-3747-BF50-802AE06EA179}"/>
            </ac:spMkLst>
          </pc:spChg>
          <pc:spChg chg="add del mod">
            <ac:chgData name="Krasauskaitė Ugnė" userId="dbe9a6d3-80d0-4cdc-b180-3639bbb88ba5" providerId="ADAL" clId="{07B18557-A708-BB4C-BDBE-7183D1358208}" dt="2021-02-02T09:18:15.807" v="2079"/>
            <ac:spMkLst>
              <pc:docMk/>
              <pc:sldMasterMk cId="2010401343" sldId="2147483648"/>
              <pc:sldLayoutMk cId="1966835292" sldId="2147483713"/>
              <ac:spMk id="3" creationId="{B1C7BC27-E701-EC4E-A29B-BA55A67673FA}"/>
            </ac:spMkLst>
          </pc:spChg>
          <pc:spChg chg="mod">
            <ac:chgData name="Krasauskaitė Ugnė" userId="dbe9a6d3-80d0-4cdc-b180-3639bbb88ba5" providerId="ADAL" clId="{07B18557-A708-BB4C-BDBE-7183D1358208}" dt="2021-02-02T08:42:33.387" v="1655" actId="20577"/>
            <ac:spMkLst>
              <pc:docMk/>
              <pc:sldMasterMk cId="2010401343" sldId="2147483648"/>
              <pc:sldLayoutMk cId="1966835292" sldId="2147483713"/>
              <ac:spMk id="14" creationId="{462B305F-E454-6A49-BE5A-20AC4E248E21}"/>
            </ac:spMkLst>
          </pc:spChg>
          <pc:spChg chg="mod">
            <ac:chgData name="Krasauskaitė Ugnė" userId="dbe9a6d3-80d0-4cdc-b180-3639bbb88ba5" providerId="ADAL" clId="{07B18557-A708-BB4C-BDBE-7183D1358208}" dt="2021-02-02T08:42:29.387" v="1647" actId="20577"/>
            <ac:spMkLst>
              <pc:docMk/>
              <pc:sldMasterMk cId="2010401343" sldId="2147483648"/>
              <pc:sldLayoutMk cId="1966835292" sldId="2147483713"/>
              <ac:spMk id="15" creationId="{AD15DE3A-FC37-F54E-907A-A159B33E946B}"/>
            </ac:spMkLst>
          </pc:spChg>
          <pc:spChg chg="del mod">
            <ac:chgData name="Krasauskaitė Ugnė" userId="dbe9a6d3-80d0-4cdc-b180-3639bbb88ba5" providerId="ADAL" clId="{07B18557-A708-BB4C-BDBE-7183D1358208}" dt="2021-02-02T06:28:33.325" v="576" actId="478"/>
            <ac:spMkLst>
              <pc:docMk/>
              <pc:sldMasterMk cId="2010401343" sldId="2147483648"/>
              <pc:sldLayoutMk cId="1966835292" sldId="2147483713"/>
              <ac:spMk id="16" creationId="{2C9E9A14-EC98-B045-9BAB-C876E9A81973}"/>
            </ac:spMkLst>
          </pc:spChg>
          <pc:picChg chg="add del mod">
            <ac:chgData name="Krasauskaitė Ugnė" userId="dbe9a6d3-80d0-4cdc-b180-3639bbb88ba5" providerId="ADAL" clId="{07B18557-A708-BB4C-BDBE-7183D1358208}" dt="2021-02-01T14:30:23.593" v="353" actId="478"/>
            <ac:picMkLst>
              <pc:docMk/>
              <pc:sldMasterMk cId="2010401343" sldId="2147483648"/>
              <pc:sldLayoutMk cId="1966835292" sldId="2147483713"/>
              <ac:picMk id="2" creationId="{DA19C28C-07A2-5342-9B85-3C18E9F43A13}"/>
            </ac:picMkLst>
          </pc:picChg>
          <pc:picChg chg="add mod modCrop">
            <ac:chgData name="Krasauskaitė Ugnė" userId="dbe9a6d3-80d0-4cdc-b180-3639bbb88ba5" providerId="ADAL" clId="{07B18557-A708-BB4C-BDBE-7183D1358208}" dt="2021-02-02T07:36:02.988" v="1270" actId="732"/>
            <ac:picMkLst>
              <pc:docMk/>
              <pc:sldMasterMk cId="2010401343" sldId="2147483648"/>
              <pc:sldLayoutMk cId="1966835292" sldId="2147483713"/>
              <ac:picMk id="4" creationId="{5B3236F9-E2AE-0F43-8E57-369CAB5520BE}"/>
            </ac:picMkLst>
          </pc:picChg>
          <pc:picChg chg="add mod">
            <ac:chgData name="Krasauskaitė Ugnė" userId="dbe9a6d3-80d0-4cdc-b180-3639bbb88ba5" providerId="ADAL" clId="{07B18557-A708-BB4C-BDBE-7183D1358208}" dt="2021-02-02T07:36:55.589" v="1281" actId="1076"/>
            <ac:picMkLst>
              <pc:docMk/>
              <pc:sldMasterMk cId="2010401343" sldId="2147483648"/>
              <pc:sldLayoutMk cId="1966835292" sldId="2147483713"/>
              <ac:picMk id="5" creationId="{5280B7D9-02D2-AC4C-8368-6F07A5A2E8F5}"/>
            </ac:picMkLst>
          </pc:picChg>
          <pc:picChg chg="add mod">
            <ac:chgData name="Krasauskaitė Ugnė" userId="dbe9a6d3-80d0-4cdc-b180-3639bbb88ba5" providerId="ADAL" clId="{07B18557-A708-BB4C-BDBE-7183D1358208}" dt="2021-02-01T14:25:42.813" v="289" actId="1076"/>
            <ac:picMkLst>
              <pc:docMk/>
              <pc:sldMasterMk cId="2010401343" sldId="2147483648"/>
              <pc:sldLayoutMk cId="1966835292" sldId="2147483713"/>
              <ac:picMk id="7" creationId="{ED861843-38B4-D148-99E5-9F4C3E2339E0}"/>
            </ac:picMkLst>
          </pc:picChg>
          <pc:picChg chg="del">
            <ac:chgData name="Krasauskaitė Ugnė" userId="dbe9a6d3-80d0-4cdc-b180-3639bbb88ba5" providerId="ADAL" clId="{07B18557-A708-BB4C-BDBE-7183D1358208}" dt="2021-02-01T14:25:29.525" v="287" actId="478"/>
            <ac:picMkLst>
              <pc:docMk/>
              <pc:sldMasterMk cId="2010401343" sldId="2147483648"/>
              <pc:sldLayoutMk cId="1966835292" sldId="2147483713"/>
              <ac:picMk id="19" creationId="{D3D9B3B5-9DAD-3944-8087-1BEA5B28F77F}"/>
            </ac:picMkLst>
          </pc:picChg>
        </pc:sldLayoutChg>
        <pc:sldLayoutChg chg="addSp delSp modSp add del mod ord modTransition">
          <pc:chgData name="Krasauskaitė Ugnė" userId="dbe9a6d3-80d0-4cdc-b180-3639bbb88ba5" providerId="ADAL" clId="{07B18557-A708-BB4C-BDBE-7183D1358208}" dt="2021-02-02T09:24:01.788" v="2196"/>
          <pc:sldLayoutMkLst>
            <pc:docMk/>
            <pc:sldMasterMk cId="2010401343" sldId="2147483648"/>
            <pc:sldLayoutMk cId="3364796189" sldId="2147483714"/>
          </pc:sldLayoutMkLst>
          <pc:spChg chg="add del mod">
            <ac:chgData name="Krasauskaitė Ugnė" userId="dbe9a6d3-80d0-4cdc-b180-3639bbb88ba5" providerId="ADAL" clId="{07B18557-A708-BB4C-BDBE-7183D1358208}" dt="2021-02-02T09:21:26.428" v="2130" actId="478"/>
            <ac:spMkLst>
              <pc:docMk/>
              <pc:sldMasterMk cId="2010401343" sldId="2147483648"/>
              <pc:sldLayoutMk cId="3364796189" sldId="2147483714"/>
              <ac:spMk id="3" creationId="{A89F7F32-0074-1647-824B-E004C684D2D9}"/>
            </ac:spMkLst>
          </pc:spChg>
          <pc:spChg chg="add mod">
            <ac:chgData name="Krasauskaitė Ugnė" userId="dbe9a6d3-80d0-4cdc-b180-3639bbb88ba5" providerId="ADAL" clId="{07B18557-A708-BB4C-BDBE-7183D1358208}" dt="2021-02-01T14:38:58.138" v="457" actId="14100"/>
            <ac:spMkLst>
              <pc:docMk/>
              <pc:sldMasterMk cId="2010401343" sldId="2147483648"/>
              <pc:sldLayoutMk cId="3364796189" sldId="2147483714"/>
              <ac:spMk id="8" creationId="{296451B7-2052-9240-BFB3-A9AA9A36AD9B}"/>
            </ac:spMkLst>
          </pc:spChg>
          <pc:spChg chg="add del">
            <ac:chgData name="Krasauskaitė Ugnė" userId="dbe9a6d3-80d0-4cdc-b180-3639bbb88ba5" providerId="ADAL" clId="{07B18557-A708-BB4C-BDBE-7183D1358208}" dt="2021-02-01T14:40:50.241" v="492" actId="478"/>
            <ac:spMkLst>
              <pc:docMk/>
              <pc:sldMasterMk cId="2010401343" sldId="2147483648"/>
              <pc:sldLayoutMk cId="3364796189" sldId="2147483714"/>
              <ac:spMk id="10" creationId="{440B5D91-76BE-5B47-A4EC-F4726CDBBBA1}"/>
            </ac:spMkLst>
          </pc:spChg>
          <pc:spChg chg="add del mod">
            <ac:chgData name="Krasauskaitė Ugnė" userId="dbe9a6d3-80d0-4cdc-b180-3639bbb88ba5" providerId="ADAL" clId="{07B18557-A708-BB4C-BDBE-7183D1358208}" dt="2021-02-02T09:23:28.991" v="2133" actId="478"/>
            <ac:spMkLst>
              <pc:docMk/>
              <pc:sldMasterMk cId="2010401343" sldId="2147483648"/>
              <pc:sldLayoutMk cId="3364796189" sldId="2147483714"/>
              <ac:spMk id="12" creationId="{273F8B80-F17A-9E47-8FE4-879DE584BB4B}"/>
            </ac:spMkLst>
          </pc:spChg>
          <pc:spChg chg="add del mod">
            <ac:chgData name="Krasauskaitė Ugnė" userId="dbe9a6d3-80d0-4cdc-b180-3639bbb88ba5" providerId="ADAL" clId="{07B18557-A708-BB4C-BDBE-7183D1358208}" dt="2021-02-02T06:53:37.401" v="847" actId="478"/>
            <ac:spMkLst>
              <pc:docMk/>
              <pc:sldMasterMk cId="2010401343" sldId="2147483648"/>
              <pc:sldLayoutMk cId="3364796189" sldId="2147483714"/>
              <ac:spMk id="12" creationId="{6B8CDD0D-6124-2C4A-A92C-2E0AACAD7A81}"/>
            </ac:spMkLst>
          </pc:spChg>
          <pc:spChg chg="add mod">
            <ac:chgData name="Krasauskaitė Ugnė" userId="dbe9a6d3-80d0-4cdc-b180-3639bbb88ba5" providerId="ADAL" clId="{07B18557-A708-BB4C-BDBE-7183D1358208}" dt="2021-02-02T09:18:36.251" v="2083"/>
            <ac:spMkLst>
              <pc:docMk/>
              <pc:sldMasterMk cId="2010401343" sldId="2147483648"/>
              <pc:sldLayoutMk cId="3364796189" sldId="2147483714"/>
              <ac:spMk id="13" creationId="{C83BDE46-B3FD-934A-954D-8ED9ABBD069B}"/>
            </ac:spMkLst>
          </pc:spChg>
          <pc:spChg chg="del">
            <ac:chgData name="Krasauskaitė Ugnė" userId="dbe9a6d3-80d0-4cdc-b180-3639bbb88ba5" providerId="ADAL" clId="{07B18557-A708-BB4C-BDBE-7183D1358208}" dt="2021-02-01T14:30:54.213" v="358" actId="478"/>
            <ac:spMkLst>
              <pc:docMk/>
              <pc:sldMasterMk cId="2010401343" sldId="2147483648"/>
              <pc:sldLayoutMk cId="3364796189" sldId="2147483714"/>
              <ac:spMk id="14" creationId="{462B305F-E454-6A49-BE5A-20AC4E248E21}"/>
            </ac:spMkLst>
          </pc:spChg>
          <pc:spChg chg="add mod">
            <ac:chgData name="Krasauskaitė Ugnė" userId="dbe9a6d3-80d0-4cdc-b180-3639bbb88ba5" providerId="ADAL" clId="{07B18557-A708-BB4C-BDBE-7183D1358208}" dt="2021-02-02T09:24:01.788" v="2196"/>
            <ac:spMkLst>
              <pc:docMk/>
              <pc:sldMasterMk cId="2010401343" sldId="2147483648"/>
              <pc:sldLayoutMk cId="3364796189" sldId="2147483714"/>
              <ac:spMk id="14" creationId="{5D93AD1B-7E9A-944B-B801-B65F2423E5BA}"/>
            </ac:spMkLst>
          </pc:spChg>
          <pc:spChg chg="del">
            <ac:chgData name="Krasauskaitė Ugnė" userId="dbe9a6d3-80d0-4cdc-b180-3639bbb88ba5" providerId="ADAL" clId="{07B18557-A708-BB4C-BDBE-7183D1358208}" dt="2021-02-01T14:30:53.120" v="357" actId="478"/>
            <ac:spMkLst>
              <pc:docMk/>
              <pc:sldMasterMk cId="2010401343" sldId="2147483648"/>
              <pc:sldLayoutMk cId="3364796189" sldId="2147483714"/>
              <ac:spMk id="15" creationId="{AD15DE3A-FC37-F54E-907A-A159B33E946B}"/>
            </ac:spMkLst>
          </pc:spChg>
          <pc:spChg chg="del">
            <ac:chgData name="Krasauskaitė Ugnė" userId="dbe9a6d3-80d0-4cdc-b180-3639bbb88ba5" providerId="ADAL" clId="{07B18557-A708-BB4C-BDBE-7183D1358208}" dt="2021-02-02T06:32:43.045" v="606" actId="478"/>
            <ac:spMkLst>
              <pc:docMk/>
              <pc:sldMasterMk cId="2010401343" sldId="2147483648"/>
              <pc:sldLayoutMk cId="3364796189" sldId="2147483714"/>
              <ac:spMk id="16" creationId="{2C9E9A14-EC98-B045-9BAB-C876E9A81973}"/>
            </ac:spMkLst>
          </pc:spChg>
          <pc:spChg chg="add del mod">
            <ac:chgData name="Krasauskaitė Ugnė" userId="dbe9a6d3-80d0-4cdc-b180-3639bbb88ba5" providerId="ADAL" clId="{07B18557-A708-BB4C-BDBE-7183D1358208}" dt="2021-02-02T09:21:27.556" v="2131" actId="478"/>
            <ac:spMkLst>
              <pc:docMk/>
              <pc:sldMasterMk cId="2010401343" sldId="2147483648"/>
              <pc:sldLayoutMk cId="3364796189" sldId="2147483714"/>
              <ac:spMk id="17" creationId="{658CBE40-AB00-2B41-923F-CF9D7BE30F5F}"/>
            </ac:spMkLst>
          </pc:spChg>
          <pc:spChg chg="add mod">
            <ac:chgData name="Krasauskaitė Ugnė" userId="dbe9a6d3-80d0-4cdc-b180-3639bbb88ba5" providerId="ADAL" clId="{07B18557-A708-BB4C-BDBE-7183D1358208}" dt="2021-02-02T08:43:03.834" v="1698" actId="20577"/>
            <ac:spMkLst>
              <pc:docMk/>
              <pc:sldMasterMk cId="2010401343" sldId="2147483648"/>
              <pc:sldLayoutMk cId="3364796189" sldId="2147483714"/>
              <ac:spMk id="18" creationId="{224758FE-FB03-7945-8489-CE74EBB5340E}"/>
            </ac:spMkLst>
          </pc:spChg>
          <pc:picChg chg="add mod">
            <ac:chgData name="Krasauskaitė Ugnė" userId="dbe9a6d3-80d0-4cdc-b180-3639bbb88ba5" providerId="ADAL" clId="{07B18557-A708-BB4C-BDBE-7183D1358208}" dt="2021-02-01T14:33:11.221" v="382" actId="1076"/>
            <ac:picMkLst>
              <pc:docMk/>
              <pc:sldMasterMk cId="2010401343" sldId="2147483648"/>
              <pc:sldLayoutMk cId="3364796189" sldId="2147483714"/>
              <ac:picMk id="2" creationId="{6D892914-F5A9-F642-B52A-C75D04F09286}"/>
            </ac:picMkLst>
          </pc:picChg>
          <pc:picChg chg="add del">
            <ac:chgData name="Krasauskaitė Ugnė" userId="dbe9a6d3-80d0-4cdc-b180-3639bbb88ba5" providerId="ADAL" clId="{07B18557-A708-BB4C-BDBE-7183D1358208}" dt="2021-02-01T14:36:11.731" v="410" actId="478"/>
            <ac:picMkLst>
              <pc:docMk/>
              <pc:sldMasterMk cId="2010401343" sldId="2147483648"/>
              <pc:sldLayoutMk cId="3364796189" sldId="2147483714"/>
              <ac:picMk id="3" creationId="{68B96AE2-7D55-244B-83AF-D551A81ABD92}"/>
            </ac:picMkLst>
          </pc:picChg>
          <pc:picChg chg="add del mod">
            <ac:chgData name="Krasauskaitė Ugnė" userId="dbe9a6d3-80d0-4cdc-b180-3639bbb88ba5" providerId="ADAL" clId="{07B18557-A708-BB4C-BDBE-7183D1358208}" dt="2021-02-01T14:37:09.001" v="424" actId="478"/>
            <ac:picMkLst>
              <pc:docMk/>
              <pc:sldMasterMk cId="2010401343" sldId="2147483648"/>
              <pc:sldLayoutMk cId="3364796189" sldId="2147483714"/>
              <ac:picMk id="4" creationId="{0592218A-8F55-E145-8A53-5AFCE39D43E6}"/>
            </ac:picMkLst>
          </pc:picChg>
          <pc:picChg chg="add del">
            <ac:chgData name="Krasauskaitė Ugnė" userId="dbe9a6d3-80d0-4cdc-b180-3639bbb88ba5" providerId="ADAL" clId="{07B18557-A708-BB4C-BDBE-7183D1358208}" dt="2021-02-01T14:37:11.171" v="425" actId="478"/>
            <ac:picMkLst>
              <pc:docMk/>
              <pc:sldMasterMk cId="2010401343" sldId="2147483648"/>
              <pc:sldLayoutMk cId="3364796189" sldId="2147483714"/>
              <ac:picMk id="5" creationId="{1C81389D-5533-1F4E-98B9-80B23FE0B9F2}"/>
            </ac:picMkLst>
          </pc:picChg>
          <pc:picChg chg="add del mod">
            <ac:chgData name="Krasauskaitė Ugnė" userId="dbe9a6d3-80d0-4cdc-b180-3639bbb88ba5" providerId="ADAL" clId="{07B18557-A708-BB4C-BDBE-7183D1358208}" dt="2021-02-01T14:43:23.611" v="524" actId="478"/>
            <ac:picMkLst>
              <pc:docMk/>
              <pc:sldMasterMk cId="2010401343" sldId="2147483648"/>
              <pc:sldLayoutMk cId="3364796189" sldId="2147483714"/>
              <ac:picMk id="6" creationId="{E48C8245-A0B5-4343-A773-99B1AC5A1C19}"/>
            </ac:picMkLst>
          </pc:picChg>
          <pc:picChg chg="add mod modCrop">
            <ac:chgData name="Krasauskaitė Ugnė" userId="dbe9a6d3-80d0-4cdc-b180-3639bbb88ba5" providerId="ADAL" clId="{07B18557-A708-BB4C-BDBE-7183D1358208}" dt="2021-02-01T14:34:41.170" v="407" actId="732"/>
            <ac:picMkLst>
              <pc:docMk/>
              <pc:sldMasterMk cId="2010401343" sldId="2147483648"/>
              <pc:sldLayoutMk cId="3364796189" sldId="2147483714"/>
              <ac:picMk id="9" creationId="{DE4D699B-062F-E34A-B8AF-6AF33D54CB2F}"/>
            </ac:picMkLst>
          </pc:picChg>
          <pc:picChg chg="add mod">
            <ac:chgData name="Krasauskaitė Ugnė" userId="dbe9a6d3-80d0-4cdc-b180-3639bbb88ba5" providerId="ADAL" clId="{07B18557-A708-BB4C-BDBE-7183D1358208}" dt="2021-02-01T14:43:24.056" v="525"/>
            <ac:picMkLst>
              <pc:docMk/>
              <pc:sldMasterMk cId="2010401343" sldId="2147483648"/>
              <pc:sldLayoutMk cId="3364796189" sldId="2147483714"/>
              <ac:picMk id="19" creationId="{E6E61C04-401B-A548-95BE-432EEC7539D9}"/>
            </ac:picMkLst>
          </pc:picChg>
        </pc:sldLayoutChg>
        <pc:sldLayoutChg chg="addSp delSp modSp add mod modTransition">
          <pc:chgData name="Krasauskaitė Ugnė" userId="dbe9a6d3-80d0-4cdc-b180-3639bbb88ba5" providerId="ADAL" clId="{07B18557-A708-BB4C-BDBE-7183D1358208}" dt="2021-02-02T09:24:10.656" v="2199" actId="1076"/>
          <pc:sldLayoutMkLst>
            <pc:docMk/>
            <pc:sldMasterMk cId="2010401343" sldId="2147483648"/>
            <pc:sldLayoutMk cId="3744837837" sldId="2147483715"/>
          </pc:sldLayoutMkLst>
          <pc:spChg chg="mod">
            <ac:chgData name="Krasauskaitė Ugnė" userId="dbe9a6d3-80d0-4cdc-b180-3639bbb88ba5" providerId="ADAL" clId="{07B18557-A708-BB4C-BDBE-7183D1358208}" dt="2021-02-01T14:40:33.572" v="490" actId="6549"/>
            <ac:spMkLst>
              <pc:docMk/>
              <pc:sldMasterMk cId="2010401343" sldId="2147483648"/>
              <pc:sldLayoutMk cId="3744837837" sldId="2147483715"/>
              <ac:spMk id="8" creationId="{296451B7-2052-9240-BFB3-A9AA9A36AD9B}"/>
            </ac:spMkLst>
          </pc:spChg>
          <pc:spChg chg="add mod">
            <ac:chgData name="Krasauskaitė Ugnė" userId="dbe9a6d3-80d0-4cdc-b180-3639bbb88ba5" providerId="ADAL" clId="{07B18557-A708-BB4C-BDBE-7183D1358208}" dt="2021-02-02T09:18:47.005" v="2085"/>
            <ac:spMkLst>
              <pc:docMk/>
              <pc:sldMasterMk cId="2010401343" sldId="2147483648"/>
              <pc:sldLayoutMk cId="3744837837" sldId="2147483715"/>
              <ac:spMk id="12" creationId="{20FA2AC1-A86F-6246-9CF6-463924E7F598}"/>
            </ac:spMkLst>
          </pc:spChg>
          <pc:spChg chg="add del mod">
            <ac:chgData name="Krasauskaitė Ugnė" userId="dbe9a6d3-80d0-4cdc-b180-3639bbb88ba5" providerId="ADAL" clId="{07B18557-A708-BB4C-BDBE-7183D1358208}" dt="2021-02-01T14:41:00.560" v="496" actId="478"/>
            <ac:spMkLst>
              <pc:docMk/>
              <pc:sldMasterMk cId="2010401343" sldId="2147483648"/>
              <pc:sldLayoutMk cId="3744837837" sldId="2147483715"/>
              <ac:spMk id="12" creationId="{5010BCAE-E9C5-AA4F-87C0-20DCE32F0484}"/>
            </ac:spMkLst>
          </pc:spChg>
          <pc:spChg chg="add mod">
            <ac:chgData name="Krasauskaitė Ugnė" userId="dbe9a6d3-80d0-4cdc-b180-3639bbb88ba5" providerId="ADAL" clId="{07B18557-A708-BB4C-BDBE-7183D1358208}" dt="2021-02-02T09:24:10.656" v="2199" actId="1076"/>
            <ac:spMkLst>
              <pc:docMk/>
              <pc:sldMasterMk cId="2010401343" sldId="2147483648"/>
              <pc:sldLayoutMk cId="3744837837" sldId="2147483715"/>
              <ac:spMk id="13" creationId="{9926F31A-D9EF-A541-B58C-EF4A2221ECB9}"/>
            </ac:spMkLst>
          </pc:spChg>
          <pc:spChg chg="del">
            <ac:chgData name="Krasauskaitė Ugnė" userId="dbe9a6d3-80d0-4cdc-b180-3639bbb88ba5" providerId="ADAL" clId="{07B18557-A708-BB4C-BDBE-7183D1358208}" dt="2021-02-02T06:32:48.840" v="608" actId="478"/>
            <ac:spMkLst>
              <pc:docMk/>
              <pc:sldMasterMk cId="2010401343" sldId="2147483648"/>
              <pc:sldLayoutMk cId="3744837837" sldId="2147483715"/>
              <ac:spMk id="16" creationId="{2C9E9A14-EC98-B045-9BAB-C876E9A81973}"/>
            </ac:spMkLst>
          </pc:spChg>
          <pc:spChg chg="del mod">
            <ac:chgData name="Krasauskaitė Ugnė" userId="dbe9a6d3-80d0-4cdc-b180-3639bbb88ba5" providerId="ADAL" clId="{07B18557-A708-BB4C-BDBE-7183D1358208}" dt="2021-02-02T09:24:07.734" v="2197" actId="478"/>
            <ac:spMkLst>
              <pc:docMk/>
              <pc:sldMasterMk cId="2010401343" sldId="2147483648"/>
              <pc:sldLayoutMk cId="3744837837" sldId="2147483715"/>
              <ac:spMk id="17" creationId="{658CBE40-AB00-2B41-923F-CF9D7BE30F5F}"/>
            </ac:spMkLst>
          </pc:spChg>
          <pc:spChg chg="mod">
            <ac:chgData name="Krasauskaitė Ugnė" userId="dbe9a6d3-80d0-4cdc-b180-3639bbb88ba5" providerId="ADAL" clId="{07B18557-A708-BB4C-BDBE-7183D1358208}" dt="2021-02-02T08:43:08.770" v="1704" actId="20577"/>
            <ac:spMkLst>
              <pc:docMk/>
              <pc:sldMasterMk cId="2010401343" sldId="2147483648"/>
              <pc:sldLayoutMk cId="3744837837" sldId="2147483715"/>
              <ac:spMk id="18" creationId="{224758FE-FB03-7945-8489-CE74EBB5340E}"/>
            </ac:spMkLst>
          </pc:spChg>
          <pc:picChg chg="mod">
            <ac:chgData name="Krasauskaitė Ugnė" userId="dbe9a6d3-80d0-4cdc-b180-3639bbb88ba5" providerId="ADAL" clId="{07B18557-A708-BB4C-BDBE-7183D1358208}" dt="2021-02-01T14:40:22.613" v="486" actId="1076"/>
            <ac:picMkLst>
              <pc:docMk/>
              <pc:sldMasterMk cId="2010401343" sldId="2147483648"/>
              <pc:sldLayoutMk cId="3744837837" sldId="2147483715"/>
              <ac:picMk id="2" creationId="{6D892914-F5A9-F642-B52A-C75D04F09286}"/>
            </ac:picMkLst>
          </pc:picChg>
          <pc:picChg chg="mod">
            <ac:chgData name="Krasauskaitė Ugnė" userId="dbe9a6d3-80d0-4cdc-b180-3639bbb88ba5" providerId="ADAL" clId="{07B18557-A708-BB4C-BDBE-7183D1358208}" dt="2021-02-01T14:43:34.133" v="534" actId="1038"/>
            <ac:picMkLst>
              <pc:docMk/>
              <pc:sldMasterMk cId="2010401343" sldId="2147483648"/>
              <pc:sldLayoutMk cId="3744837837" sldId="2147483715"/>
              <ac:picMk id="6" creationId="{E48C8245-A0B5-4343-A773-99B1AC5A1C19}"/>
            </ac:picMkLst>
          </pc:picChg>
          <pc:picChg chg="del">
            <ac:chgData name="Krasauskaitė Ugnė" userId="dbe9a6d3-80d0-4cdc-b180-3639bbb88ba5" providerId="ADAL" clId="{07B18557-A708-BB4C-BDBE-7183D1358208}" dt="2021-02-01T14:42:28.799" v="508" actId="478"/>
            <ac:picMkLst>
              <pc:docMk/>
              <pc:sldMasterMk cId="2010401343" sldId="2147483648"/>
              <pc:sldLayoutMk cId="3744837837" sldId="2147483715"/>
              <ac:picMk id="9" creationId="{DE4D699B-062F-E34A-B8AF-6AF33D54CB2F}"/>
            </ac:picMkLst>
          </pc:picChg>
          <pc:picChg chg="add del mod">
            <ac:chgData name="Krasauskaitė Ugnė" userId="dbe9a6d3-80d0-4cdc-b180-3639bbb88ba5" providerId="ADAL" clId="{07B18557-A708-BB4C-BDBE-7183D1358208}" dt="2021-02-01T14:42:26.797" v="507" actId="478"/>
            <ac:picMkLst>
              <pc:docMk/>
              <pc:sldMasterMk cId="2010401343" sldId="2147483648"/>
              <pc:sldLayoutMk cId="3744837837" sldId="2147483715"/>
              <ac:picMk id="13" creationId="{37AC79AA-29C3-2045-8DC6-95C51BEBDAD0}"/>
            </ac:picMkLst>
          </pc:picChg>
          <pc:picChg chg="add mod modCrop">
            <ac:chgData name="Krasauskaitė Ugnė" userId="dbe9a6d3-80d0-4cdc-b180-3639bbb88ba5" providerId="ADAL" clId="{07B18557-A708-BB4C-BDBE-7183D1358208}" dt="2021-02-01T14:43:11.786" v="517" actId="171"/>
            <ac:picMkLst>
              <pc:docMk/>
              <pc:sldMasterMk cId="2010401343" sldId="2147483648"/>
              <pc:sldLayoutMk cId="3744837837" sldId="2147483715"/>
              <ac:picMk id="14" creationId="{A555EE49-EA86-604D-B79E-1835648D4373}"/>
            </ac:picMkLst>
          </pc:picChg>
        </pc:sldLayoutChg>
        <pc:sldLayoutChg chg="addSp delSp modSp add mod modTransition">
          <pc:chgData name="Krasauskaitė Ugnė" userId="dbe9a6d3-80d0-4cdc-b180-3639bbb88ba5" providerId="ADAL" clId="{07B18557-A708-BB4C-BDBE-7183D1358208}" dt="2021-02-02T09:26:47.395" v="2203"/>
          <pc:sldLayoutMkLst>
            <pc:docMk/>
            <pc:sldMasterMk cId="2010401343" sldId="2147483648"/>
            <pc:sldLayoutMk cId="1195424930" sldId="2147483716"/>
          </pc:sldLayoutMkLst>
          <pc:spChg chg="del">
            <ac:chgData name="Krasauskaitė Ugnė" userId="dbe9a6d3-80d0-4cdc-b180-3639bbb88ba5" providerId="ADAL" clId="{07B18557-A708-BB4C-BDBE-7183D1358208}" dt="2021-02-02T06:35:08.507" v="613" actId="478"/>
            <ac:spMkLst>
              <pc:docMk/>
              <pc:sldMasterMk cId="2010401343" sldId="2147483648"/>
              <pc:sldLayoutMk cId="1195424930" sldId="2147483716"/>
              <ac:spMk id="8" creationId="{296451B7-2052-9240-BFB3-A9AA9A36AD9B}"/>
            </ac:spMkLst>
          </pc:spChg>
          <pc:spChg chg="add mod">
            <ac:chgData name="Krasauskaitė Ugnė" userId="dbe9a6d3-80d0-4cdc-b180-3639bbb88ba5" providerId="ADAL" clId="{07B18557-A708-BB4C-BDBE-7183D1358208}" dt="2021-02-02T09:26:47.395" v="2203"/>
            <ac:spMkLst>
              <pc:docMk/>
              <pc:sldMasterMk cId="2010401343" sldId="2147483648"/>
              <pc:sldLayoutMk cId="1195424930" sldId="2147483716"/>
              <ac:spMk id="11" creationId="{16AAE050-80B0-E943-B294-2C9DD7CDE74B}"/>
            </ac:spMkLst>
          </pc:spChg>
          <pc:spChg chg="del">
            <ac:chgData name="Krasauskaitė Ugnė" userId="dbe9a6d3-80d0-4cdc-b180-3639bbb88ba5" providerId="ADAL" clId="{07B18557-A708-BB4C-BDBE-7183D1358208}" dt="2021-02-02T06:35:08.507" v="613" actId="478"/>
            <ac:spMkLst>
              <pc:docMk/>
              <pc:sldMasterMk cId="2010401343" sldId="2147483648"/>
              <pc:sldLayoutMk cId="1195424930" sldId="2147483716"/>
              <ac:spMk id="12" creationId="{20FA2AC1-A86F-6246-9CF6-463924E7F598}"/>
            </ac:spMkLst>
          </pc:spChg>
          <pc:spChg chg="add mod">
            <ac:chgData name="Krasauskaitė Ugnė" userId="dbe9a6d3-80d0-4cdc-b180-3639bbb88ba5" providerId="ADAL" clId="{07B18557-A708-BB4C-BDBE-7183D1358208}" dt="2021-02-02T09:09:12.849" v="1732" actId="20577"/>
            <ac:spMkLst>
              <pc:docMk/>
              <pc:sldMasterMk cId="2010401343" sldId="2147483648"/>
              <pc:sldLayoutMk cId="1195424930" sldId="2147483716"/>
              <ac:spMk id="13" creationId="{DCD1856C-F327-BF49-A715-D3258E845AB5}"/>
            </ac:spMkLst>
          </pc:spChg>
          <pc:spChg chg="del">
            <ac:chgData name="Krasauskaitė Ugnė" userId="dbe9a6d3-80d0-4cdc-b180-3639bbb88ba5" providerId="ADAL" clId="{07B18557-A708-BB4C-BDBE-7183D1358208}" dt="2021-02-02T06:35:08.507" v="613" actId="478"/>
            <ac:spMkLst>
              <pc:docMk/>
              <pc:sldMasterMk cId="2010401343" sldId="2147483648"/>
              <pc:sldLayoutMk cId="1195424930" sldId="2147483716"/>
              <ac:spMk id="17" creationId="{658CBE40-AB00-2B41-923F-CF9D7BE30F5F}"/>
            </ac:spMkLst>
          </pc:spChg>
          <pc:spChg chg="del">
            <ac:chgData name="Krasauskaitė Ugnė" userId="dbe9a6d3-80d0-4cdc-b180-3639bbb88ba5" providerId="ADAL" clId="{07B18557-A708-BB4C-BDBE-7183D1358208}" dt="2021-02-02T06:35:08.507" v="613" actId="478"/>
            <ac:spMkLst>
              <pc:docMk/>
              <pc:sldMasterMk cId="2010401343" sldId="2147483648"/>
              <pc:sldLayoutMk cId="1195424930" sldId="2147483716"/>
              <ac:spMk id="18" creationId="{224758FE-FB03-7945-8489-CE74EBB5340E}"/>
            </ac:spMkLst>
          </pc:spChg>
          <pc:spChg chg="add mod">
            <ac:chgData name="Krasauskaitė Ugnė" userId="dbe9a6d3-80d0-4cdc-b180-3639bbb88ba5" providerId="ADAL" clId="{07B18557-A708-BB4C-BDBE-7183D1358208}" dt="2021-02-02T09:18:57.353" v="2087"/>
            <ac:spMkLst>
              <pc:docMk/>
              <pc:sldMasterMk cId="2010401343" sldId="2147483648"/>
              <pc:sldLayoutMk cId="1195424930" sldId="2147483716"/>
              <ac:spMk id="19" creationId="{CD1AB869-1A97-C74F-B22C-8C4A3C855317}"/>
            </ac:spMkLst>
          </pc:spChg>
          <pc:spChg chg="add del mod">
            <ac:chgData name="Krasauskaitė Ugnė" userId="dbe9a6d3-80d0-4cdc-b180-3639bbb88ba5" providerId="ADAL" clId="{07B18557-A708-BB4C-BDBE-7183D1358208}" dt="2021-02-02T09:26:46.920" v="2202" actId="478"/>
            <ac:spMkLst>
              <pc:docMk/>
              <pc:sldMasterMk cId="2010401343" sldId="2147483648"/>
              <pc:sldLayoutMk cId="1195424930" sldId="2147483716"/>
              <ac:spMk id="20" creationId="{0DA89282-BC77-374F-8ABF-0748E20950C4}"/>
            </ac:spMkLst>
          </pc:spChg>
          <pc:spChg chg="add mod">
            <ac:chgData name="Krasauskaitė Ugnė" userId="dbe9a6d3-80d0-4cdc-b180-3639bbb88ba5" providerId="ADAL" clId="{07B18557-A708-BB4C-BDBE-7183D1358208}" dt="2021-02-02T09:10:55.982" v="1878" actId="20577"/>
            <ac:spMkLst>
              <pc:docMk/>
              <pc:sldMasterMk cId="2010401343" sldId="2147483648"/>
              <pc:sldLayoutMk cId="1195424930" sldId="2147483716"/>
              <ac:spMk id="21" creationId="{B4B86B12-DA76-274D-9D4F-46D64739DB84}"/>
            </ac:spMkLst>
          </pc:spChg>
          <pc:spChg chg="add mod">
            <ac:chgData name="Krasauskaitė Ugnė" userId="dbe9a6d3-80d0-4cdc-b180-3639bbb88ba5" providerId="ADAL" clId="{07B18557-A708-BB4C-BDBE-7183D1358208}" dt="2021-02-02T09:12:20.058" v="1905" actId="20577"/>
            <ac:spMkLst>
              <pc:docMk/>
              <pc:sldMasterMk cId="2010401343" sldId="2147483648"/>
              <pc:sldLayoutMk cId="1195424930" sldId="2147483716"/>
              <ac:spMk id="22" creationId="{587BF503-4657-4144-AE5A-7FC3C4A8467D}"/>
            </ac:spMkLst>
          </pc:spChg>
          <pc:picChg chg="del">
            <ac:chgData name="Krasauskaitė Ugnė" userId="dbe9a6d3-80d0-4cdc-b180-3639bbb88ba5" providerId="ADAL" clId="{07B18557-A708-BB4C-BDBE-7183D1358208}" dt="2021-02-02T06:35:08.507" v="613" actId="478"/>
            <ac:picMkLst>
              <pc:docMk/>
              <pc:sldMasterMk cId="2010401343" sldId="2147483648"/>
              <pc:sldLayoutMk cId="1195424930" sldId="2147483716"/>
              <ac:picMk id="2" creationId="{6D892914-F5A9-F642-B52A-C75D04F09286}"/>
            </ac:picMkLst>
          </pc:picChg>
          <pc:picChg chg="add del">
            <ac:chgData name="Krasauskaitė Ugnė" userId="dbe9a6d3-80d0-4cdc-b180-3639bbb88ba5" providerId="ADAL" clId="{07B18557-A708-BB4C-BDBE-7183D1358208}" dt="2021-02-02T06:39:26.021" v="624"/>
            <ac:picMkLst>
              <pc:docMk/>
              <pc:sldMasterMk cId="2010401343" sldId="2147483648"/>
              <pc:sldLayoutMk cId="1195424930" sldId="2147483716"/>
              <ac:picMk id="3" creationId="{E3FDFFBB-05B3-E14B-9128-FA954C8B4291}"/>
            </ac:picMkLst>
          </pc:picChg>
          <pc:picChg chg="add del mod">
            <ac:chgData name="Krasauskaitė Ugnė" userId="dbe9a6d3-80d0-4cdc-b180-3639bbb88ba5" providerId="ADAL" clId="{07B18557-A708-BB4C-BDBE-7183D1358208}" dt="2021-02-02T06:46:15.049" v="732" actId="478"/>
            <ac:picMkLst>
              <pc:docMk/>
              <pc:sldMasterMk cId="2010401343" sldId="2147483648"/>
              <pc:sldLayoutMk cId="1195424930" sldId="2147483716"/>
              <ac:picMk id="4" creationId="{2E81A4D6-5044-E045-9593-13D9330D8F93}"/>
            </ac:picMkLst>
          </pc:picChg>
          <pc:picChg chg="add del">
            <ac:chgData name="Krasauskaitė Ugnė" userId="dbe9a6d3-80d0-4cdc-b180-3639bbb88ba5" providerId="ADAL" clId="{07B18557-A708-BB4C-BDBE-7183D1358208}" dt="2021-02-02T06:41:07.266" v="629"/>
            <ac:picMkLst>
              <pc:docMk/>
              <pc:sldMasterMk cId="2010401343" sldId="2147483648"/>
              <pc:sldLayoutMk cId="1195424930" sldId="2147483716"/>
              <ac:picMk id="5" creationId="{80565EBA-507F-3E4A-90F0-2A137142A897}"/>
            </ac:picMkLst>
          </pc:picChg>
          <pc:picChg chg="del">
            <ac:chgData name="Krasauskaitė Ugnė" userId="dbe9a6d3-80d0-4cdc-b180-3639bbb88ba5" providerId="ADAL" clId="{07B18557-A708-BB4C-BDBE-7183D1358208}" dt="2021-02-02T06:35:08.507" v="613" actId="478"/>
            <ac:picMkLst>
              <pc:docMk/>
              <pc:sldMasterMk cId="2010401343" sldId="2147483648"/>
              <pc:sldLayoutMk cId="1195424930" sldId="2147483716"/>
              <ac:picMk id="6" creationId="{E48C8245-A0B5-4343-A773-99B1AC5A1C19}"/>
            </ac:picMkLst>
          </pc:picChg>
          <pc:picChg chg="del">
            <ac:chgData name="Krasauskaitė Ugnė" userId="dbe9a6d3-80d0-4cdc-b180-3639bbb88ba5" providerId="ADAL" clId="{07B18557-A708-BB4C-BDBE-7183D1358208}" dt="2021-02-02T06:35:08.507" v="613" actId="478"/>
            <ac:picMkLst>
              <pc:docMk/>
              <pc:sldMasterMk cId="2010401343" sldId="2147483648"/>
              <pc:sldLayoutMk cId="1195424930" sldId="2147483716"/>
              <ac:picMk id="7" creationId="{ED861843-38B4-D148-99E5-9F4C3E2339E0}"/>
            </ac:picMkLst>
          </pc:picChg>
          <pc:picChg chg="add del mod">
            <ac:chgData name="Krasauskaitė Ugnė" userId="dbe9a6d3-80d0-4cdc-b180-3639bbb88ba5" providerId="ADAL" clId="{07B18557-A708-BB4C-BDBE-7183D1358208}" dt="2021-02-02T07:14:08.414" v="1042" actId="478"/>
            <ac:picMkLst>
              <pc:docMk/>
              <pc:sldMasterMk cId="2010401343" sldId="2147483648"/>
              <pc:sldLayoutMk cId="1195424930" sldId="2147483716"/>
              <ac:picMk id="9" creationId="{4D8CDB32-0CED-6046-8707-787BADF4DEFD}"/>
            </ac:picMkLst>
          </pc:picChg>
          <pc:picChg chg="add mod">
            <ac:chgData name="Krasauskaitė Ugnė" userId="dbe9a6d3-80d0-4cdc-b180-3639bbb88ba5" providerId="ADAL" clId="{07B18557-A708-BB4C-BDBE-7183D1358208}" dt="2021-02-02T06:43:22.683" v="670" actId="1038"/>
            <ac:picMkLst>
              <pc:docMk/>
              <pc:sldMasterMk cId="2010401343" sldId="2147483648"/>
              <pc:sldLayoutMk cId="1195424930" sldId="2147483716"/>
              <ac:picMk id="10" creationId="{6B7DEC24-8D93-6D48-A79C-7BDDFFA2B161}"/>
            </ac:picMkLst>
          </pc:picChg>
          <pc:picChg chg="del">
            <ac:chgData name="Krasauskaitė Ugnė" userId="dbe9a6d3-80d0-4cdc-b180-3639bbb88ba5" providerId="ADAL" clId="{07B18557-A708-BB4C-BDBE-7183D1358208}" dt="2021-02-02T06:35:08.507" v="613" actId="478"/>
            <ac:picMkLst>
              <pc:docMk/>
              <pc:sldMasterMk cId="2010401343" sldId="2147483648"/>
              <pc:sldLayoutMk cId="1195424930" sldId="2147483716"/>
              <ac:picMk id="11" creationId="{A36F833E-D503-7449-87CC-B8E383BC66CA}"/>
            </ac:picMkLst>
          </pc:picChg>
          <pc:picChg chg="del">
            <ac:chgData name="Krasauskaitė Ugnė" userId="dbe9a6d3-80d0-4cdc-b180-3639bbb88ba5" providerId="ADAL" clId="{07B18557-A708-BB4C-BDBE-7183D1358208}" dt="2021-02-02T06:35:08.507" v="613" actId="478"/>
            <ac:picMkLst>
              <pc:docMk/>
              <pc:sldMasterMk cId="2010401343" sldId="2147483648"/>
              <pc:sldLayoutMk cId="1195424930" sldId="2147483716"/>
              <ac:picMk id="14" creationId="{A555EE49-EA86-604D-B79E-1835648D4373}"/>
            </ac:picMkLst>
          </pc:picChg>
          <pc:picChg chg="add del mod">
            <ac:chgData name="Krasauskaitė Ugnė" userId="dbe9a6d3-80d0-4cdc-b180-3639bbb88ba5" providerId="ADAL" clId="{07B18557-A708-BB4C-BDBE-7183D1358208}" dt="2021-02-02T06:43:24.528" v="671" actId="478"/>
            <ac:picMkLst>
              <pc:docMk/>
              <pc:sldMasterMk cId="2010401343" sldId="2147483648"/>
              <pc:sldLayoutMk cId="1195424930" sldId="2147483716"/>
              <ac:picMk id="15" creationId="{A09DED3F-BCAE-0F45-86E8-F7640634A763}"/>
            </ac:picMkLst>
          </pc:picChg>
          <pc:picChg chg="add mod modCrop">
            <ac:chgData name="Krasauskaitė Ugnė" userId="dbe9a6d3-80d0-4cdc-b180-3639bbb88ba5" providerId="ADAL" clId="{07B18557-A708-BB4C-BDBE-7183D1358208}" dt="2021-02-02T06:48:07.003" v="738" actId="732"/>
            <ac:picMkLst>
              <pc:docMk/>
              <pc:sldMasterMk cId="2010401343" sldId="2147483648"/>
              <pc:sldLayoutMk cId="1195424930" sldId="2147483716"/>
              <ac:picMk id="16" creationId="{A7015AA5-A63A-AA42-ACD1-300F08FBDCD4}"/>
            </ac:picMkLst>
          </pc:picChg>
          <pc:picChg chg="add mod">
            <ac:chgData name="Krasauskaitė Ugnė" userId="dbe9a6d3-80d0-4cdc-b180-3639bbb88ba5" providerId="ADAL" clId="{07B18557-A708-BB4C-BDBE-7183D1358208}" dt="2021-02-02T07:14:08.916" v="1043"/>
            <ac:picMkLst>
              <pc:docMk/>
              <pc:sldMasterMk cId="2010401343" sldId="2147483648"/>
              <pc:sldLayoutMk cId="1195424930" sldId="2147483716"/>
              <ac:picMk id="23" creationId="{810A3938-1C5A-734A-9AEB-AA2A81156F6C}"/>
            </ac:picMkLst>
          </pc:picChg>
        </pc:sldLayoutChg>
        <pc:sldLayoutChg chg="addSp delSp modSp add mod modTransition setBg">
          <pc:chgData name="Krasauskaitė Ugnė" userId="dbe9a6d3-80d0-4cdc-b180-3639bbb88ba5" providerId="ADAL" clId="{07B18557-A708-BB4C-BDBE-7183D1358208}" dt="2021-02-02T09:27:11.420" v="2214" actId="207"/>
          <pc:sldLayoutMkLst>
            <pc:docMk/>
            <pc:sldMasterMk cId="2010401343" sldId="2147483648"/>
            <pc:sldLayoutMk cId="3796437252" sldId="2147483717"/>
          </pc:sldLayoutMkLst>
          <pc:spChg chg="add del mod">
            <ac:chgData name="Krasauskaitė Ugnė" userId="dbe9a6d3-80d0-4cdc-b180-3639bbb88ba5" providerId="ADAL" clId="{07B18557-A708-BB4C-BDBE-7183D1358208}" dt="2021-02-02T06:56:29.691" v="866" actId="478"/>
            <ac:spMkLst>
              <pc:docMk/>
              <pc:sldMasterMk cId="2010401343" sldId="2147483648"/>
              <pc:sldLayoutMk cId="3796437252" sldId="2147483717"/>
              <ac:spMk id="3" creationId="{CF50A47D-21D4-FD42-953E-430E5C96D244}"/>
            </ac:spMkLst>
          </pc:spChg>
          <pc:spChg chg="add mod">
            <ac:chgData name="Krasauskaitė Ugnė" userId="dbe9a6d3-80d0-4cdc-b180-3639bbb88ba5" providerId="ADAL" clId="{07B18557-A708-BB4C-BDBE-7183D1358208}" dt="2021-02-02T09:27:11.420" v="2214" actId="207"/>
            <ac:spMkLst>
              <pc:docMk/>
              <pc:sldMasterMk cId="2010401343" sldId="2147483648"/>
              <pc:sldLayoutMk cId="3796437252" sldId="2147483717"/>
              <ac:spMk id="8" creationId="{7097BC22-7AFA-9C42-947D-4B0B979CA803}"/>
            </ac:spMkLst>
          </pc:spChg>
          <pc:spChg chg="add mod">
            <ac:chgData name="Krasauskaitė Ugnė" userId="dbe9a6d3-80d0-4cdc-b180-3639bbb88ba5" providerId="ADAL" clId="{07B18557-A708-BB4C-BDBE-7183D1358208}" dt="2021-02-02T06:56:31.686" v="868"/>
            <ac:spMkLst>
              <pc:docMk/>
              <pc:sldMasterMk cId="2010401343" sldId="2147483648"/>
              <pc:sldLayoutMk cId="3796437252" sldId="2147483717"/>
              <ac:spMk id="12" creationId="{56D8A384-C846-7641-BEB4-42006FEB5447}"/>
            </ac:spMkLst>
          </pc:spChg>
          <pc:spChg chg="del">
            <ac:chgData name="Krasauskaitė Ugnė" userId="dbe9a6d3-80d0-4cdc-b180-3639bbb88ba5" providerId="ADAL" clId="{07B18557-A708-BB4C-BDBE-7183D1358208}" dt="2021-02-02T06:54:52.743" v="853" actId="478"/>
            <ac:spMkLst>
              <pc:docMk/>
              <pc:sldMasterMk cId="2010401343" sldId="2147483648"/>
              <pc:sldLayoutMk cId="3796437252" sldId="2147483717"/>
              <ac:spMk id="13" creationId="{DCD1856C-F327-BF49-A715-D3258E845AB5}"/>
            </ac:spMkLst>
          </pc:spChg>
          <pc:spChg chg="add mod">
            <ac:chgData name="Krasauskaitė Ugnė" userId="dbe9a6d3-80d0-4cdc-b180-3639bbb88ba5" providerId="ADAL" clId="{07B18557-A708-BB4C-BDBE-7183D1358208}" dt="2021-02-02T09:12:42.652" v="1924" actId="20577"/>
            <ac:spMkLst>
              <pc:docMk/>
              <pc:sldMasterMk cId="2010401343" sldId="2147483648"/>
              <pc:sldLayoutMk cId="3796437252" sldId="2147483717"/>
              <ac:spMk id="14" creationId="{F497E261-9388-AC42-BFA8-252592EA0D4A}"/>
            </ac:spMkLst>
          </pc:spChg>
          <pc:spChg chg="add del mod">
            <ac:chgData name="Krasauskaitė Ugnė" userId="dbe9a6d3-80d0-4cdc-b180-3639bbb88ba5" providerId="ADAL" clId="{07B18557-A708-BB4C-BDBE-7183D1358208}" dt="2021-02-02T06:59:16.975" v="894" actId="478"/>
            <ac:spMkLst>
              <pc:docMk/>
              <pc:sldMasterMk cId="2010401343" sldId="2147483648"/>
              <pc:sldLayoutMk cId="3796437252" sldId="2147483717"/>
              <ac:spMk id="15" creationId="{0F4CB0B1-ACC7-054A-80F4-1C69A886B8F8}"/>
            </ac:spMkLst>
          </pc:spChg>
          <pc:spChg chg="add mod">
            <ac:chgData name="Krasauskaitė Ugnė" userId="dbe9a6d3-80d0-4cdc-b180-3639bbb88ba5" providerId="ADAL" clId="{07B18557-A708-BB4C-BDBE-7183D1358208}" dt="2021-02-02T09:13:08.467" v="1950"/>
            <ac:spMkLst>
              <pc:docMk/>
              <pc:sldMasterMk cId="2010401343" sldId="2147483648"/>
              <pc:sldLayoutMk cId="3796437252" sldId="2147483717"/>
              <ac:spMk id="17" creationId="{B5FF6581-2E75-F54C-AC74-4CFB308232A1}"/>
            </ac:spMkLst>
          </pc:spChg>
          <pc:spChg chg="add del mod">
            <ac:chgData name="Krasauskaitė Ugnė" userId="dbe9a6d3-80d0-4cdc-b180-3639bbb88ba5" providerId="ADAL" clId="{07B18557-A708-BB4C-BDBE-7183D1358208}" dt="2021-02-02T06:58:24.535" v="884" actId="478"/>
            <ac:spMkLst>
              <pc:docMk/>
              <pc:sldMasterMk cId="2010401343" sldId="2147483648"/>
              <pc:sldLayoutMk cId="3796437252" sldId="2147483717"/>
              <ac:spMk id="18" creationId="{26D49280-F006-5446-A640-5AEFC8F33AE6}"/>
            </ac:spMkLst>
          </pc:spChg>
          <pc:spChg chg="del">
            <ac:chgData name="Krasauskaitė Ugnė" userId="dbe9a6d3-80d0-4cdc-b180-3639bbb88ba5" providerId="ADAL" clId="{07B18557-A708-BB4C-BDBE-7183D1358208}" dt="2021-02-02T06:55:01.176" v="854" actId="478"/>
            <ac:spMkLst>
              <pc:docMk/>
              <pc:sldMasterMk cId="2010401343" sldId="2147483648"/>
              <pc:sldLayoutMk cId="3796437252" sldId="2147483717"/>
              <ac:spMk id="19" creationId="{CD1AB869-1A97-C74F-B22C-8C4A3C855317}"/>
            </ac:spMkLst>
          </pc:spChg>
          <pc:spChg chg="del">
            <ac:chgData name="Krasauskaitė Ugnė" userId="dbe9a6d3-80d0-4cdc-b180-3639bbb88ba5" providerId="ADAL" clId="{07B18557-A708-BB4C-BDBE-7183D1358208}" dt="2021-02-02T06:55:01.176" v="854" actId="478"/>
            <ac:spMkLst>
              <pc:docMk/>
              <pc:sldMasterMk cId="2010401343" sldId="2147483648"/>
              <pc:sldLayoutMk cId="3796437252" sldId="2147483717"/>
              <ac:spMk id="20" creationId="{0DA89282-BC77-374F-8ABF-0748E20950C4}"/>
            </ac:spMkLst>
          </pc:spChg>
          <pc:spChg chg="del">
            <ac:chgData name="Krasauskaitė Ugnė" userId="dbe9a6d3-80d0-4cdc-b180-3639bbb88ba5" providerId="ADAL" clId="{07B18557-A708-BB4C-BDBE-7183D1358208}" dt="2021-02-02T06:55:04.014" v="855" actId="478"/>
            <ac:spMkLst>
              <pc:docMk/>
              <pc:sldMasterMk cId="2010401343" sldId="2147483648"/>
              <pc:sldLayoutMk cId="3796437252" sldId="2147483717"/>
              <ac:spMk id="21" creationId="{B4B86B12-DA76-274D-9D4F-46D64739DB84}"/>
            </ac:spMkLst>
          </pc:spChg>
          <pc:spChg chg="del">
            <ac:chgData name="Krasauskaitė Ugnė" userId="dbe9a6d3-80d0-4cdc-b180-3639bbb88ba5" providerId="ADAL" clId="{07B18557-A708-BB4C-BDBE-7183D1358208}" dt="2021-02-02T06:55:04.014" v="855" actId="478"/>
            <ac:spMkLst>
              <pc:docMk/>
              <pc:sldMasterMk cId="2010401343" sldId="2147483648"/>
              <pc:sldLayoutMk cId="3796437252" sldId="2147483717"/>
              <ac:spMk id="22" creationId="{587BF503-4657-4144-AE5A-7FC3C4A8467D}"/>
            </ac:spMkLst>
          </pc:spChg>
          <pc:spChg chg="add mod">
            <ac:chgData name="Krasauskaitė Ugnė" userId="dbe9a6d3-80d0-4cdc-b180-3639bbb88ba5" providerId="ADAL" clId="{07B18557-A708-BB4C-BDBE-7183D1358208}" dt="2021-02-02T09:12:51.453" v="1943" actId="20577"/>
            <ac:spMkLst>
              <pc:docMk/>
              <pc:sldMasterMk cId="2010401343" sldId="2147483648"/>
              <pc:sldLayoutMk cId="3796437252" sldId="2147483717"/>
              <ac:spMk id="23" creationId="{2E6D4784-2EA3-C74A-80A6-6E53A345902F}"/>
            </ac:spMkLst>
          </pc:spChg>
          <pc:spChg chg="add del mod">
            <ac:chgData name="Krasauskaitė Ugnė" userId="dbe9a6d3-80d0-4cdc-b180-3639bbb88ba5" providerId="ADAL" clId="{07B18557-A708-BB4C-BDBE-7183D1358208}" dt="2021-02-02T06:59:18.373" v="895" actId="478"/>
            <ac:spMkLst>
              <pc:docMk/>
              <pc:sldMasterMk cId="2010401343" sldId="2147483648"/>
              <pc:sldLayoutMk cId="3796437252" sldId="2147483717"/>
              <ac:spMk id="24" creationId="{F306C7B3-BE6D-8346-AB28-31D422775870}"/>
            </ac:spMkLst>
          </pc:spChg>
          <pc:spChg chg="add mod">
            <ac:chgData name="Krasauskaitė Ugnė" userId="dbe9a6d3-80d0-4cdc-b180-3639bbb88ba5" providerId="ADAL" clId="{07B18557-A708-BB4C-BDBE-7183D1358208}" dt="2021-02-02T09:13:08.467" v="1950"/>
            <ac:spMkLst>
              <pc:docMk/>
              <pc:sldMasterMk cId="2010401343" sldId="2147483648"/>
              <pc:sldLayoutMk cId="3796437252" sldId="2147483717"/>
              <ac:spMk id="25" creationId="{5592035A-2271-5843-9AF4-E3E9FDCF0139}"/>
            </ac:spMkLst>
          </pc:spChg>
          <pc:spChg chg="add del mod">
            <ac:chgData name="Krasauskaitė Ugnė" userId="dbe9a6d3-80d0-4cdc-b180-3639bbb88ba5" providerId="ADAL" clId="{07B18557-A708-BB4C-BDBE-7183D1358208}" dt="2021-02-02T06:59:06.901" v="892" actId="478"/>
            <ac:spMkLst>
              <pc:docMk/>
              <pc:sldMasterMk cId="2010401343" sldId="2147483648"/>
              <pc:sldLayoutMk cId="3796437252" sldId="2147483717"/>
              <ac:spMk id="26" creationId="{1CB3167C-193B-7B43-AC52-389952425FF3}"/>
            </ac:spMkLst>
          </pc:spChg>
          <pc:spChg chg="add del mod">
            <ac:chgData name="Krasauskaitė Ugnė" userId="dbe9a6d3-80d0-4cdc-b180-3639bbb88ba5" providerId="ADAL" clId="{07B18557-A708-BB4C-BDBE-7183D1358208}" dt="2021-02-02T09:27:09.438" v="2212" actId="478"/>
            <ac:spMkLst>
              <pc:docMk/>
              <pc:sldMasterMk cId="2010401343" sldId="2147483648"/>
              <pc:sldLayoutMk cId="3796437252" sldId="2147483717"/>
              <ac:spMk id="27" creationId="{61CEBCC4-E80B-604A-814A-EDFAF11839D4}"/>
            </ac:spMkLst>
          </pc:spChg>
          <pc:picChg chg="add del mod">
            <ac:chgData name="Krasauskaitė Ugnė" userId="dbe9a6d3-80d0-4cdc-b180-3639bbb88ba5" providerId="ADAL" clId="{07B18557-A708-BB4C-BDBE-7183D1358208}" dt="2021-02-02T06:56:30.646" v="867" actId="478"/>
            <ac:picMkLst>
              <pc:docMk/>
              <pc:sldMasterMk cId="2010401343" sldId="2147483648"/>
              <pc:sldLayoutMk cId="3796437252" sldId="2147483717"/>
              <ac:picMk id="2" creationId="{7E2FB549-DC24-834B-9C85-19CBA95E45D2}"/>
            </ac:picMkLst>
          </pc:picChg>
          <pc:picChg chg="del">
            <ac:chgData name="Krasauskaitė Ugnė" userId="dbe9a6d3-80d0-4cdc-b180-3639bbb88ba5" providerId="ADAL" clId="{07B18557-A708-BB4C-BDBE-7183D1358208}" dt="2021-02-02T06:54:52.743" v="853" actId="478"/>
            <ac:picMkLst>
              <pc:docMk/>
              <pc:sldMasterMk cId="2010401343" sldId="2147483648"/>
              <pc:sldLayoutMk cId="3796437252" sldId="2147483717"/>
              <ac:picMk id="9" creationId="{4D8CDB32-0CED-6046-8707-787BADF4DEFD}"/>
            </ac:picMkLst>
          </pc:picChg>
          <pc:picChg chg="del">
            <ac:chgData name="Krasauskaitė Ugnė" userId="dbe9a6d3-80d0-4cdc-b180-3639bbb88ba5" providerId="ADAL" clId="{07B18557-A708-BB4C-BDBE-7183D1358208}" dt="2021-02-02T06:55:01.176" v="854" actId="478"/>
            <ac:picMkLst>
              <pc:docMk/>
              <pc:sldMasterMk cId="2010401343" sldId="2147483648"/>
              <pc:sldLayoutMk cId="3796437252" sldId="2147483717"/>
              <ac:picMk id="10" creationId="{6B7DEC24-8D93-6D48-A79C-7BDDFFA2B161}"/>
            </ac:picMkLst>
          </pc:picChg>
          <pc:picChg chg="del">
            <ac:chgData name="Krasauskaitė Ugnė" userId="dbe9a6d3-80d0-4cdc-b180-3639bbb88ba5" providerId="ADAL" clId="{07B18557-A708-BB4C-BDBE-7183D1358208}" dt="2021-02-02T06:54:52.743" v="853" actId="478"/>
            <ac:picMkLst>
              <pc:docMk/>
              <pc:sldMasterMk cId="2010401343" sldId="2147483648"/>
              <pc:sldLayoutMk cId="3796437252" sldId="2147483717"/>
              <ac:picMk id="16" creationId="{A7015AA5-A63A-AA42-ACD1-300F08FBDCD4}"/>
            </ac:picMkLst>
          </pc:picChg>
        </pc:sldLayoutChg>
        <pc:sldLayoutChg chg="addSp delSp modSp add mod modTransition setBg">
          <pc:chgData name="Krasauskaitė Ugnė" userId="dbe9a6d3-80d0-4cdc-b180-3639bbb88ba5" providerId="ADAL" clId="{07B18557-A708-BB4C-BDBE-7183D1358208}" dt="2021-02-02T09:27:16.185" v="2216"/>
          <pc:sldLayoutMkLst>
            <pc:docMk/>
            <pc:sldMasterMk cId="2010401343" sldId="2147483648"/>
            <pc:sldLayoutMk cId="2153394625" sldId="2147483718"/>
          </pc:sldLayoutMkLst>
          <pc:spChg chg="add del mod">
            <ac:chgData name="Krasauskaitė Ugnė" userId="dbe9a6d3-80d0-4cdc-b180-3639bbb88ba5" providerId="ADAL" clId="{07B18557-A708-BB4C-BDBE-7183D1358208}" dt="2021-02-02T07:24:08.209" v="1150"/>
            <ac:spMkLst>
              <pc:docMk/>
              <pc:sldMasterMk cId="2010401343" sldId="2147483648"/>
              <pc:sldLayoutMk cId="2153394625" sldId="2147483718"/>
              <ac:spMk id="2" creationId="{B1C055EE-63ED-D54F-BBFF-BB1FBB01CCD1}"/>
            </ac:spMkLst>
          </pc:spChg>
          <pc:spChg chg="add del mod">
            <ac:chgData name="Krasauskaitė Ugnė" userId="dbe9a6d3-80d0-4cdc-b180-3639bbb88ba5" providerId="ADAL" clId="{07B18557-A708-BB4C-BDBE-7183D1358208}" dt="2021-02-02T09:27:15.152" v="2215" actId="478"/>
            <ac:spMkLst>
              <pc:docMk/>
              <pc:sldMasterMk cId="2010401343" sldId="2147483648"/>
              <pc:sldLayoutMk cId="2153394625" sldId="2147483718"/>
              <ac:spMk id="8" creationId="{89A93297-600A-0145-80AA-A90D2242E4D0}"/>
            </ac:spMkLst>
          </pc:spChg>
          <pc:spChg chg="add mod">
            <ac:chgData name="Krasauskaitė Ugnė" userId="dbe9a6d3-80d0-4cdc-b180-3639bbb88ba5" providerId="ADAL" clId="{07B18557-A708-BB4C-BDBE-7183D1358208}" dt="2021-02-02T09:13:36.318" v="1960" actId="207"/>
            <ac:spMkLst>
              <pc:docMk/>
              <pc:sldMasterMk cId="2010401343" sldId="2147483648"/>
              <pc:sldLayoutMk cId="2153394625" sldId="2147483718"/>
              <ac:spMk id="9" creationId="{4BAC6CB9-A2BD-9C4D-BD91-AAEC4A25A540}"/>
            </ac:spMkLst>
          </pc:spChg>
          <pc:spChg chg="add mod">
            <ac:chgData name="Krasauskaitė Ugnė" userId="dbe9a6d3-80d0-4cdc-b180-3639bbb88ba5" providerId="ADAL" clId="{07B18557-A708-BB4C-BDBE-7183D1358208}" dt="2021-02-02T09:13:41.644" v="1961" actId="207"/>
            <ac:spMkLst>
              <pc:docMk/>
              <pc:sldMasterMk cId="2010401343" sldId="2147483648"/>
              <pc:sldLayoutMk cId="2153394625" sldId="2147483718"/>
              <ac:spMk id="10" creationId="{3485DFEF-EDD4-704B-A25A-111EB2878F7D}"/>
            </ac:spMkLst>
          </pc:spChg>
          <pc:spChg chg="add mod">
            <ac:chgData name="Krasauskaitė Ugnė" userId="dbe9a6d3-80d0-4cdc-b180-3639bbb88ba5" providerId="ADAL" clId="{07B18557-A708-BB4C-BDBE-7183D1358208}" dt="2021-02-02T09:27:16.185" v="2216"/>
            <ac:spMkLst>
              <pc:docMk/>
              <pc:sldMasterMk cId="2010401343" sldId="2147483648"/>
              <pc:sldLayoutMk cId="2153394625" sldId="2147483718"/>
              <ac:spMk id="11" creationId="{F80D21C5-583C-354C-8D73-4176FE0517AA}"/>
            </ac:spMkLst>
          </pc:spChg>
          <pc:spChg chg="mod">
            <ac:chgData name="Krasauskaitė Ugnė" userId="dbe9a6d3-80d0-4cdc-b180-3639bbb88ba5" providerId="ADAL" clId="{07B18557-A708-BB4C-BDBE-7183D1358208}" dt="2021-02-02T06:59:48.807" v="899" actId="207"/>
            <ac:spMkLst>
              <pc:docMk/>
              <pc:sldMasterMk cId="2010401343" sldId="2147483648"/>
              <pc:sldLayoutMk cId="2153394625" sldId="2147483718"/>
              <ac:spMk id="12" creationId="{56D8A384-C846-7641-BEB4-42006FEB5447}"/>
            </ac:spMkLst>
          </pc:spChg>
          <pc:spChg chg="del mod">
            <ac:chgData name="Krasauskaitė Ugnė" userId="dbe9a6d3-80d0-4cdc-b180-3639bbb88ba5" providerId="ADAL" clId="{07B18557-A708-BB4C-BDBE-7183D1358208}" dt="2021-02-02T09:13:24.279" v="1958" actId="478"/>
            <ac:spMkLst>
              <pc:docMk/>
              <pc:sldMasterMk cId="2010401343" sldId="2147483648"/>
              <pc:sldLayoutMk cId="2153394625" sldId="2147483718"/>
              <ac:spMk id="14" creationId="{F497E261-9388-AC42-BFA8-252592EA0D4A}"/>
            </ac:spMkLst>
          </pc:spChg>
          <pc:spChg chg="mod">
            <ac:chgData name="Krasauskaitė Ugnė" userId="dbe9a6d3-80d0-4cdc-b180-3639bbb88ba5" providerId="ADAL" clId="{07B18557-A708-BB4C-BDBE-7183D1358208}" dt="2021-02-02T09:13:18.796" v="1957"/>
            <ac:spMkLst>
              <pc:docMk/>
              <pc:sldMasterMk cId="2010401343" sldId="2147483648"/>
              <pc:sldLayoutMk cId="2153394625" sldId="2147483718"/>
              <ac:spMk id="17" creationId="{B5FF6581-2E75-F54C-AC74-4CFB308232A1}"/>
            </ac:spMkLst>
          </pc:spChg>
          <pc:spChg chg="del mod">
            <ac:chgData name="Krasauskaitė Ugnė" userId="dbe9a6d3-80d0-4cdc-b180-3639bbb88ba5" providerId="ADAL" clId="{07B18557-A708-BB4C-BDBE-7183D1358208}" dt="2021-02-02T09:13:24.279" v="1958" actId="478"/>
            <ac:spMkLst>
              <pc:docMk/>
              <pc:sldMasterMk cId="2010401343" sldId="2147483648"/>
              <pc:sldLayoutMk cId="2153394625" sldId="2147483718"/>
              <ac:spMk id="23" creationId="{2E6D4784-2EA3-C74A-80A6-6E53A345902F}"/>
            </ac:spMkLst>
          </pc:spChg>
          <pc:spChg chg="mod">
            <ac:chgData name="Krasauskaitė Ugnė" userId="dbe9a6d3-80d0-4cdc-b180-3639bbb88ba5" providerId="ADAL" clId="{07B18557-A708-BB4C-BDBE-7183D1358208}" dt="2021-02-02T09:13:18.796" v="1957"/>
            <ac:spMkLst>
              <pc:docMk/>
              <pc:sldMasterMk cId="2010401343" sldId="2147483648"/>
              <pc:sldLayoutMk cId="2153394625" sldId="2147483718"/>
              <ac:spMk id="25" creationId="{5592035A-2271-5843-9AF4-E3E9FDCF0139}"/>
            </ac:spMkLst>
          </pc:spChg>
        </pc:sldLayoutChg>
        <pc:sldLayoutChg chg="addSp delSp modSp add mod modTransition setBg">
          <pc:chgData name="Krasauskaitė Ugnė" userId="dbe9a6d3-80d0-4cdc-b180-3639bbb88ba5" providerId="ADAL" clId="{07B18557-A708-BB4C-BDBE-7183D1358208}" dt="2021-02-02T09:14:09.070" v="1985"/>
          <pc:sldLayoutMkLst>
            <pc:docMk/>
            <pc:sldMasterMk cId="2010401343" sldId="2147483648"/>
            <pc:sldLayoutMk cId="2962774028" sldId="2147483719"/>
          </pc:sldLayoutMkLst>
          <pc:spChg chg="add del mod">
            <ac:chgData name="Krasauskaitė Ugnė" userId="dbe9a6d3-80d0-4cdc-b180-3639bbb88ba5" providerId="ADAL" clId="{07B18557-A708-BB4C-BDBE-7183D1358208}" dt="2021-02-02T07:03:30.923" v="948" actId="478"/>
            <ac:spMkLst>
              <pc:docMk/>
              <pc:sldMasterMk cId="2010401343" sldId="2147483648"/>
              <pc:sldLayoutMk cId="2962774028" sldId="2147483719"/>
              <ac:spMk id="3" creationId="{B9DBE1E0-E04E-CB49-BF50-B125165AC2D1}"/>
            </ac:spMkLst>
          </pc:spChg>
          <pc:spChg chg="add mod">
            <ac:chgData name="Krasauskaitė Ugnė" userId="dbe9a6d3-80d0-4cdc-b180-3639bbb88ba5" providerId="ADAL" clId="{07B18557-A708-BB4C-BDBE-7183D1358208}" dt="2021-02-02T07:03:17.387" v="943" actId="1076"/>
            <ac:spMkLst>
              <pc:docMk/>
              <pc:sldMasterMk cId="2010401343" sldId="2147483648"/>
              <pc:sldLayoutMk cId="2962774028" sldId="2147483719"/>
              <ac:spMk id="9" creationId="{75224FEE-B2A5-5B45-808C-F0B694341654}"/>
            </ac:spMkLst>
          </pc:spChg>
          <pc:spChg chg="add mod">
            <ac:chgData name="Krasauskaitė Ugnė" userId="dbe9a6d3-80d0-4cdc-b180-3639bbb88ba5" providerId="ADAL" clId="{07B18557-A708-BB4C-BDBE-7183D1358208}" dt="2021-02-02T09:14:06.721" v="1984"/>
            <ac:spMkLst>
              <pc:docMk/>
              <pc:sldMasterMk cId="2010401343" sldId="2147483648"/>
              <pc:sldLayoutMk cId="2962774028" sldId="2147483719"/>
              <ac:spMk id="10" creationId="{B72BBEF3-610E-084B-8035-69D7E509C5AF}"/>
            </ac:spMkLst>
          </pc:spChg>
          <pc:spChg chg="add mod">
            <ac:chgData name="Krasauskaitė Ugnė" userId="dbe9a6d3-80d0-4cdc-b180-3639bbb88ba5" providerId="ADAL" clId="{07B18557-A708-BB4C-BDBE-7183D1358208}" dt="2021-02-02T07:03:15.983" v="942" actId="571"/>
            <ac:spMkLst>
              <pc:docMk/>
              <pc:sldMasterMk cId="2010401343" sldId="2147483648"/>
              <pc:sldLayoutMk cId="2962774028" sldId="2147483719"/>
              <ac:spMk id="11" creationId="{9EFD556E-C1A7-5645-9F10-11C2BCD82F9E}"/>
            </ac:spMkLst>
          </pc:spChg>
          <pc:spChg chg="del">
            <ac:chgData name="Krasauskaitė Ugnė" userId="dbe9a6d3-80d0-4cdc-b180-3639bbb88ba5" providerId="ADAL" clId="{07B18557-A708-BB4C-BDBE-7183D1358208}" dt="2021-02-02T07:00:44.130" v="910" actId="478"/>
            <ac:spMkLst>
              <pc:docMk/>
              <pc:sldMasterMk cId="2010401343" sldId="2147483648"/>
              <pc:sldLayoutMk cId="2962774028" sldId="2147483719"/>
              <ac:spMk id="12" creationId="{56D8A384-C846-7641-BEB4-42006FEB5447}"/>
            </ac:spMkLst>
          </pc:spChg>
          <pc:spChg chg="add mod">
            <ac:chgData name="Krasauskaitė Ugnė" userId="dbe9a6d3-80d0-4cdc-b180-3639bbb88ba5" providerId="ADAL" clId="{07B18557-A708-BB4C-BDBE-7183D1358208}" dt="2021-02-02T07:03:15.983" v="942" actId="571"/>
            <ac:spMkLst>
              <pc:docMk/>
              <pc:sldMasterMk cId="2010401343" sldId="2147483648"/>
              <pc:sldLayoutMk cId="2962774028" sldId="2147483719"/>
              <ac:spMk id="13" creationId="{11896EF0-9B26-EB47-AD17-2662ED0CC9C4}"/>
            </ac:spMkLst>
          </pc:spChg>
          <pc:spChg chg="del">
            <ac:chgData name="Krasauskaitė Ugnė" userId="dbe9a6d3-80d0-4cdc-b180-3639bbb88ba5" providerId="ADAL" clId="{07B18557-A708-BB4C-BDBE-7183D1358208}" dt="2021-02-02T07:00:44.130" v="910" actId="478"/>
            <ac:spMkLst>
              <pc:docMk/>
              <pc:sldMasterMk cId="2010401343" sldId="2147483648"/>
              <pc:sldLayoutMk cId="2962774028" sldId="2147483719"/>
              <ac:spMk id="14" creationId="{F497E261-9388-AC42-BFA8-252592EA0D4A}"/>
            </ac:spMkLst>
          </pc:spChg>
          <pc:spChg chg="add del mod">
            <ac:chgData name="Krasauskaitė Ugnė" userId="dbe9a6d3-80d0-4cdc-b180-3639bbb88ba5" providerId="ADAL" clId="{07B18557-A708-BB4C-BDBE-7183D1358208}" dt="2021-02-02T07:03:22.396" v="946" actId="478"/>
            <ac:spMkLst>
              <pc:docMk/>
              <pc:sldMasterMk cId="2010401343" sldId="2147483648"/>
              <pc:sldLayoutMk cId="2962774028" sldId="2147483719"/>
              <ac:spMk id="15" creationId="{23532C0B-D7E7-754E-9EE3-EDCFD78C0FE3}"/>
            </ac:spMkLst>
          </pc:spChg>
          <pc:spChg chg="add mod">
            <ac:chgData name="Krasauskaitė Ugnė" userId="dbe9a6d3-80d0-4cdc-b180-3639bbb88ba5" providerId="ADAL" clId="{07B18557-A708-BB4C-BDBE-7183D1358208}" dt="2021-02-02T09:14:00.163" v="1982" actId="20577"/>
            <ac:spMkLst>
              <pc:docMk/>
              <pc:sldMasterMk cId="2010401343" sldId="2147483648"/>
              <pc:sldLayoutMk cId="2962774028" sldId="2147483719"/>
              <ac:spMk id="16" creationId="{69113ABE-874B-0647-8AAD-DE5BA4A26CCF}"/>
            </ac:spMkLst>
          </pc:spChg>
          <pc:spChg chg="del">
            <ac:chgData name="Krasauskaitė Ugnė" userId="dbe9a6d3-80d0-4cdc-b180-3639bbb88ba5" providerId="ADAL" clId="{07B18557-A708-BB4C-BDBE-7183D1358208}" dt="2021-02-02T07:00:44.130" v="910" actId="478"/>
            <ac:spMkLst>
              <pc:docMk/>
              <pc:sldMasterMk cId="2010401343" sldId="2147483648"/>
              <pc:sldLayoutMk cId="2962774028" sldId="2147483719"/>
              <ac:spMk id="17" creationId="{B5FF6581-2E75-F54C-AC74-4CFB308232A1}"/>
            </ac:spMkLst>
          </pc:spChg>
          <pc:spChg chg="add mod">
            <ac:chgData name="Krasauskaitė Ugnė" userId="dbe9a6d3-80d0-4cdc-b180-3639bbb88ba5" providerId="ADAL" clId="{07B18557-A708-BB4C-BDBE-7183D1358208}" dt="2021-02-02T07:03:42.043" v="951" actId="1076"/>
            <ac:spMkLst>
              <pc:docMk/>
              <pc:sldMasterMk cId="2010401343" sldId="2147483648"/>
              <pc:sldLayoutMk cId="2962774028" sldId="2147483719"/>
              <ac:spMk id="18" creationId="{504E145C-81F0-8344-8DEA-9501D7BD7159}"/>
            </ac:spMkLst>
          </pc:spChg>
          <pc:spChg chg="add mod">
            <ac:chgData name="Krasauskaitė Ugnė" userId="dbe9a6d3-80d0-4cdc-b180-3639bbb88ba5" providerId="ADAL" clId="{07B18557-A708-BB4C-BDBE-7183D1358208}" dt="2021-02-02T09:14:04.216" v="1983"/>
            <ac:spMkLst>
              <pc:docMk/>
              <pc:sldMasterMk cId="2010401343" sldId="2147483648"/>
              <pc:sldLayoutMk cId="2962774028" sldId="2147483719"/>
              <ac:spMk id="19" creationId="{BAFEA5EF-7EB5-B242-B569-0521DECA7C5F}"/>
            </ac:spMkLst>
          </pc:spChg>
          <pc:spChg chg="add mod">
            <ac:chgData name="Krasauskaitė Ugnė" userId="dbe9a6d3-80d0-4cdc-b180-3639bbb88ba5" providerId="ADAL" clId="{07B18557-A708-BB4C-BDBE-7183D1358208}" dt="2021-02-02T09:14:09.070" v="1985"/>
            <ac:spMkLst>
              <pc:docMk/>
              <pc:sldMasterMk cId="2010401343" sldId="2147483648"/>
              <pc:sldLayoutMk cId="2962774028" sldId="2147483719"/>
              <ac:spMk id="20" creationId="{3E63EFE9-5010-3C45-ABA3-DB0AF79AC1EE}"/>
            </ac:spMkLst>
          </pc:spChg>
          <pc:spChg chg="del">
            <ac:chgData name="Krasauskaitė Ugnė" userId="dbe9a6d3-80d0-4cdc-b180-3639bbb88ba5" providerId="ADAL" clId="{07B18557-A708-BB4C-BDBE-7183D1358208}" dt="2021-02-02T07:00:44.130" v="910" actId="478"/>
            <ac:spMkLst>
              <pc:docMk/>
              <pc:sldMasterMk cId="2010401343" sldId="2147483648"/>
              <pc:sldLayoutMk cId="2962774028" sldId="2147483719"/>
              <ac:spMk id="23" creationId="{2E6D4784-2EA3-C74A-80A6-6E53A345902F}"/>
            </ac:spMkLst>
          </pc:spChg>
          <pc:spChg chg="del">
            <ac:chgData name="Krasauskaitė Ugnė" userId="dbe9a6d3-80d0-4cdc-b180-3639bbb88ba5" providerId="ADAL" clId="{07B18557-A708-BB4C-BDBE-7183D1358208}" dt="2021-02-02T07:00:44.130" v="910" actId="478"/>
            <ac:spMkLst>
              <pc:docMk/>
              <pc:sldMasterMk cId="2010401343" sldId="2147483648"/>
              <pc:sldLayoutMk cId="2962774028" sldId="2147483719"/>
              <ac:spMk id="25" creationId="{5592035A-2271-5843-9AF4-E3E9FDCF0139}"/>
            </ac:spMkLst>
          </pc:spChg>
          <pc:picChg chg="add del mod">
            <ac:chgData name="Krasauskaitė Ugnė" userId="dbe9a6d3-80d0-4cdc-b180-3639bbb88ba5" providerId="ADAL" clId="{07B18557-A708-BB4C-BDBE-7183D1358208}" dt="2021-02-02T07:01:45.559" v="923" actId="478"/>
            <ac:picMkLst>
              <pc:docMk/>
              <pc:sldMasterMk cId="2010401343" sldId="2147483648"/>
              <pc:sldLayoutMk cId="2962774028" sldId="2147483719"/>
              <ac:picMk id="2" creationId="{86983450-5042-BF4B-BB14-1C1668A70614}"/>
            </ac:picMkLst>
          </pc:picChg>
        </pc:sldLayoutChg>
        <pc:sldLayoutChg chg="modSp add mod modTransition">
          <pc:chgData name="Krasauskaitė Ugnė" userId="dbe9a6d3-80d0-4cdc-b180-3639bbb88ba5" providerId="ADAL" clId="{07B18557-A708-BB4C-BDBE-7183D1358208}" dt="2021-02-02T09:14:18.722" v="1989"/>
          <pc:sldLayoutMkLst>
            <pc:docMk/>
            <pc:sldMasterMk cId="2010401343" sldId="2147483648"/>
            <pc:sldLayoutMk cId="236036594" sldId="2147483720"/>
          </pc:sldLayoutMkLst>
          <pc:spChg chg="mod">
            <ac:chgData name="Krasauskaitė Ugnė" userId="dbe9a6d3-80d0-4cdc-b180-3639bbb88ba5" providerId="ADAL" clId="{07B18557-A708-BB4C-BDBE-7183D1358208}" dt="2021-02-02T07:04:45.809" v="956" actId="1076"/>
            <ac:spMkLst>
              <pc:docMk/>
              <pc:sldMasterMk cId="2010401343" sldId="2147483648"/>
              <pc:sldLayoutMk cId="236036594" sldId="2147483720"/>
              <ac:spMk id="9" creationId="{75224FEE-B2A5-5B45-808C-F0B694341654}"/>
            </ac:spMkLst>
          </pc:spChg>
          <pc:spChg chg="mod">
            <ac:chgData name="Krasauskaitė Ugnė" userId="dbe9a6d3-80d0-4cdc-b180-3639bbb88ba5" providerId="ADAL" clId="{07B18557-A708-BB4C-BDBE-7183D1358208}" dt="2021-02-02T09:14:15.566" v="1987"/>
            <ac:spMkLst>
              <pc:docMk/>
              <pc:sldMasterMk cId="2010401343" sldId="2147483648"/>
              <pc:sldLayoutMk cId="236036594" sldId="2147483720"/>
              <ac:spMk id="10" creationId="{B72BBEF3-610E-084B-8035-69D7E509C5AF}"/>
            </ac:spMkLst>
          </pc:spChg>
          <pc:spChg chg="mod">
            <ac:chgData name="Krasauskaitė Ugnė" userId="dbe9a6d3-80d0-4cdc-b180-3639bbb88ba5" providerId="ADAL" clId="{07B18557-A708-BB4C-BDBE-7183D1358208}" dt="2021-02-02T09:14:13.830" v="1986"/>
            <ac:spMkLst>
              <pc:docMk/>
              <pc:sldMasterMk cId="2010401343" sldId="2147483648"/>
              <pc:sldLayoutMk cId="236036594" sldId="2147483720"/>
              <ac:spMk id="16" creationId="{69113ABE-874B-0647-8AAD-DE5BA4A26CCF}"/>
            </ac:spMkLst>
          </pc:spChg>
          <pc:spChg chg="mod">
            <ac:chgData name="Krasauskaitė Ugnė" userId="dbe9a6d3-80d0-4cdc-b180-3639bbb88ba5" providerId="ADAL" clId="{07B18557-A708-BB4C-BDBE-7183D1358208}" dt="2021-02-02T07:04:56.719" v="958" actId="167"/>
            <ac:spMkLst>
              <pc:docMk/>
              <pc:sldMasterMk cId="2010401343" sldId="2147483648"/>
              <pc:sldLayoutMk cId="236036594" sldId="2147483720"/>
              <ac:spMk id="18" creationId="{504E145C-81F0-8344-8DEA-9501D7BD7159}"/>
            </ac:spMkLst>
          </pc:spChg>
          <pc:spChg chg="mod">
            <ac:chgData name="Krasauskaitė Ugnė" userId="dbe9a6d3-80d0-4cdc-b180-3639bbb88ba5" providerId="ADAL" clId="{07B18557-A708-BB4C-BDBE-7183D1358208}" dt="2021-02-02T09:14:18.722" v="1989"/>
            <ac:spMkLst>
              <pc:docMk/>
              <pc:sldMasterMk cId="2010401343" sldId="2147483648"/>
              <pc:sldLayoutMk cId="236036594" sldId="2147483720"/>
              <ac:spMk id="19" creationId="{BAFEA5EF-7EB5-B242-B569-0521DECA7C5F}"/>
            </ac:spMkLst>
          </pc:spChg>
          <pc:spChg chg="mod">
            <ac:chgData name="Krasauskaitė Ugnė" userId="dbe9a6d3-80d0-4cdc-b180-3639bbb88ba5" providerId="ADAL" clId="{07B18557-A708-BB4C-BDBE-7183D1358208}" dt="2021-02-02T09:14:17.107" v="1988"/>
            <ac:spMkLst>
              <pc:docMk/>
              <pc:sldMasterMk cId="2010401343" sldId="2147483648"/>
              <pc:sldLayoutMk cId="236036594" sldId="2147483720"/>
              <ac:spMk id="20" creationId="{3E63EFE9-5010-3C45-ABA3-DB0AF79AC1EE}"/>
            </ac:spMkLst>
          </pc:spChg>
        </pc:sldLayoutChg>
        <pc:sldLayoutChg chg="addSp delSp modSp add del mod modTransition setBg">
          <pc:chgData name="Krasauskaitė Ugnė" userId="dbe9a6d3-80d0-4cdc-b180-3639bbb88ba5" providerId="ADAL" clId="{07B18557-A708-BB4C-BDBE-7183D1358208}" dt="2021-02-02T07:47:14.044" v="1349" actId="2696"/>
          <pc:sldLayoutMkLst>
            <pc:docMk/>
            <pc:sldMasterMk cId="2010401343" sldId="2147483648"/>
            <pc:sldLayoutMk cId="1608928890" sldId="2147483721"/>
          </pc:sldLayoutMkLst>
          <pc:spChg chg="del">
            <ac:chgData name="Krasauskaitė Ugnė" userId="dbe9a6d3-80d0-4cdc-b180-3639bbb88ba5" providerId="ADAL" clId="{07B18557-A708-BB4C-BDBE-7183D1358208}" dt="2021-02-02T07:05:27.075" v="963" actId="478"/>
            <ac:spMkLst>
              <pc:docMk/>
              <pc:sldMasterMk cId="2010401343" sldId="2147483648"/>
              <pc:sldLayoutMk cId="1608928890" sldId="2147483721"/>
              <ac:spMk id="9" creationId="{75224FEE-B2A5-5B45-808C-F0B694341654}"/>
            </ac:spMkLst>
          </pc:spChg>
          <pc:spChg chg="mod">
            <ac:chgData name="Krasauskaitė Ugnė" userId="dbe9a6d3-80d0-4cdc-b180-3639bbb88ba5" providerId="ADAL" clId="{07B18557-A708-BB4C-BDBE-7183D1358208}" dt="2021-02-02T07:05:31.232" v="964" actId="207"/>
            <ac:spMkLst>
              <pc:docMk/>
              <pc:sldMasterMk cId="2010401343" sldId="2147483648"/>
              <pc:sldLayoutMk cId="1608928890" sldId="2147483721"/>
              <ac:spMk id="10" creationId="{B72BBEF3-610E-084B-8035-69D7E509C5AF}"/>
            </ac:spMkLst>
          </pc:spChg>
          <pc:spChg chg="add del mod">
            <ac:chgData name="Krasauskaitė Ugnė" userId="dbe9a6d3-80d0-4cdc-b180-3639bbb88ba5" providerId="ADAL" clId="{07B18557-A708-BB4C-BDBE-7183D1358208}" dt="2021-02-02T07:10:20.292" v="973"/>
            <ac:spMkLst>
              <pc:docMk/>
              <pc:sldMasterMk cId="2010401343" sldId="2147483648"/>
              <pc:sldLayoutMk cId="1608928890" sldId="2147483721"/>
              <ac:spMk id="11" creationId="{656D627B-1CCC-BA40-B674-6C781F1A0024}"/>
            </ac:spMkLst>
          </pc:spChg>
          <pc:spChg chg="mod">
            <ac:chgData name="Krasauskaitė Ugnė" userId="dbe9a6d3-80d0-4cdc-b180-3639bbb88ba5" providerId="ADAL" clId="{07B18557-A708-BB4C-BDBE-7183D1358208}" dt="2021-02-02T07:05:31.232" v="964" actId="207"/>
            <ac:spMkLst>
              <pc:docMk/>
              <pc:sldMasterMk cId="2010401343" sldId="2147483648"/>
              <pc:sldLayoutMk cId="1608928890" sldId="2147483721"/>
              <ac:spMk id="16" creationId="{69113ABE-874B-0647-8AAD-DE5BA4A26CCF}"/>
            </ac:spMkLst>
          </pc:spChg>
          <pc:spChg chg="del">
            <ac:chgData name="Krasauskaitė Ugnė" userId="dbe9a6d3-80d0-4cdc-b180-3639bbb88ba5" providerId="ADAL" clId="{07B18557-A708-BB4C-BDBE-7183D1358208}" dt="2021-02-02T07:05:26.255" v="962" actId="478"/>
            <ac:spMkLst>
              <pc:docMk/>
              <pc:sldMasterMk cId="2010401343" sldId="2147483648"/>
              <pc:sldLayoutMk cId="1608928890" sldId="2147483721"/>
              <ac:spMk id="18" creationId="{504E145C-81F0-8344-8DEA-9501D7BD7159}"/>
            </ac:spMkLst>
          </pc:spChg>
          <pc:spChg chg="mod">
            <ac:chgData name="Krasauskaitė Ugnė" userId="dbe9a6d3-80d0-4cdc-b180-3639bbb88ba5" providerId="ADAL" clId="{07B18557-A708-BB4C-BDBE-7183D1358208}" dt="2021-02-02T07:05:31.232" v="964" actId="207"/>
            <ac:spMkLst>
              <pc:docMk/>
              <pc:sldMasterMk cId="2010401343" sldId="2147483648"/>
              <pc:sldLayoutMk cId="1608928890" sldId="2147483721"/>
              <ac:spMk id="19" creationId="{BAFEA5EF-7EB5-B242-B569-0521DECA7C5F}"/>
            </ac:spMkLst>
          </pc:spChg>
          <pc:spChg chg="mod">
            <ac:chgData name="Krasauskaitė Ugnė" userId="dbe9a6d3-80d0-4cdc-b180-3639bbb88ba5" providerId="ADAL" clId="{07B18557-A708-BB4C-BDBE-7183D1358208}" dt="2021-02-02T07:05:31.232" v="964" actId="207"/>
            <ac:spMkLst>
              <pc:docMk/>
              <pc:sldMasterMk cId="2010401343" sldId="2147483648"/>
              <pc:sldLayoutMk cId="1608928890" sldId="2147483721"/>
              <ac:spMk id="20" creationId="{3E63EFE9-5010-3C45-ABA3-DB0AF79AC1EE}"/>
            </ac:spMkLst>
          </pc:spChg>
          <pc:picChg chg="add del">
            <ac:chgData name="Krasauskaitė Ugnė" userId="dbe9a6d3-80d0-4cdc-b180-3639bbb88ba5" providerId="ADAL" clId="{07B18557-A708-BB4C-BDBE-7183D1358208}" dt="2021-02-02T07:09:24.780" v="967" actId="478"/>
            <ac:picMkLst>
              <pc:docMk/>
              <pc:sldMasterMk cId="2010401343" sldId="2147483648"/>
              <pc:sldLayoutMk cId="1608928890" sldId="2147483721"/>
              <ac:picMk id="2" creationId="{E35EA3BD-FC93-A64B-BD32-265CC3A8483B}"/>
            </ac:picMkLst>
          </pc:picChg>
          <pc:picChg chg="add">
            <ac:chgData name="Krasauskaitė Ugnė" userId="dbe9a6d3-80d0-4cdc-b180-3639bbb88ba5" providerId="ADAL" clId="{07B18557-A708-BB4C-BDBE-7183D1358208}" dt="2021-02-02T07:09:25.596" v="968"/>
            <ac:picMkLst>
              <pc:docMk/>
              <pc:sldMasterMk cId="2010401343" sldId="2147483648"/>
              <pc:sldLayoutMk cId="1608928890" sldId="2147483721"/>
              <ac:picMk id="3" creationId="{2BC74FC8-653D-6C4D-BBBD-3FB72EAF0D5F}"/>
            </ac:picMkLst>
          </pc:picChg>
        </pc:sldLayoutChg>
        <pc:sldLayoutChg chg="add del mod modTransition">
          <pc:chgData name="Krasauskaitė Ugnė" userId="dbe9a6d3-80d0-4cdc-b180-3639bbb88ba5" providerId="ADAL" clId="{07B18557-A708-BB4C-BDBE-7183D1358208}" dt="2021-02-02T07:09:44.121" v="970" actId="2890"/>
          <pc:sldLayoutMkLst>
            <pc:docMk/>
            <pc:sldMasterMk cId="2010401343" sldId="2147483648"/>
            <pc:sldLayoutMk cId="3024301400" sldId="2147483722"/>
          </pc:sldLayoutMkLst>
        </pc:sldLayoutChg>
        <pc:sldLayoutChg chg="addSp delSp modSp add del mod modTransition">
          <pc:chgData name="Krasauskaitė Ugnė" userId="dbe9a6d3-80d0-4cdc-b180-3639bbb88ba5" providerId="ADAL" clId="{07B18557-A708-BB4C-BDBE-7183D1358208}" dt="2021-02-02T07:40:52.941" v="1294" actId="2696"/>
          <pc:sldLayoutMkLst>
            <pc:docMk/>
            <pc:sldMasterMk cId="2010401343" sldId="2147483648"/>
            <pc:sldLayoutMk cId="3942808021" sldId="2147483722"/>
          </pc:sldLayoutMkLst>
          <pc:spChg chg="add mod">
            <ac:chgData name="Krasauskaitė Ugnė" userId="dbe9a6d3-80d0-4cdc-b180-3639bbb88ba5" providerId="ADAL" clId="{07B18557-A708-BB4C-BDBE-7183D1358208}" dt="2021-02-02T07:11:19.817" v="979" actId="571"/>
            <ac:spMkLst>
              <pc:docMk/>
              <pc:sldMasterMk cId="2010401343" sldId="2147483648"/>
              <pc:sldLayoutMk cId="3942808021" sldId="2147483722"/>
              <ac:spMk id="11" creationId="{B74CE864-78FC-D34C-AB42-86A42732B7E3}"/>
            </ac:spMkLst>
          </pc:spChg>
          <pc:spChg chg="add mod">
            <ac:chgData name="Krasauskaitė Ugnė" userId="dbe9a6d3-80d0-4cdc-b180-3639bbb88ba5" providerId="ADAL" clId="{07B18557-A708-BB4C-BDBE-7183D1358208}" dt="2021-02-02T07:11:19.817" v="979" actId="571"/>
            <ac:spMkLst>
              <pc:docMk/>
              <pc:sldMasterMk cId="2010401343" sldId="2147483648"/>
              <pc:sldLayoutMk cId="3942808021" sldId="2147483722"/>
              <ac:spMk id="12" creationId="{E7E5F0C7-FE59-2D4C-8891-9014D1B0D489}"/>
            </ac:spMkLst>
          </pc:spChg>
          <pc:spChg chg="mod">
            <ac:chgData name="Krasauskaitė Ugnė" userId="dbe9a6d3-80d0-4cdc-b180-3639bbb88ba5" providerId="ADAL" clId="{07B18557-A708-BB4C-BDBE-7183D1358208}" dt="2021-02-02T07:11:42.894" v="983" actId="207"/>
            <ac:spMkLst>
              <pc:docMk/>
              <pc:sldMasterMk cId="2010401343" sldId="2147483648"/>
              <pc:sldLayoutMk cId="3942808021" sldId="2147483722"/>
              <ac:spMk id="13" creationId="{DCD1856C-F327-BF49-A715-D3258E845AB5}"/>
            </ac:spMkLst>
          </pc:spChg>
          <pc:spChg chg="add del mod">
            <ac:chgData name="Krasauskaitė Ugnė" userId="dbe9a6d3-80d0-4cdc-b180-3639bbb88ba5" providerId="ADAL" clId="{07B18557-A708-BB4C-BDBE-7183D1358208}" dt="2021-02-02T07:11:56.074" v="986" actId="478"/>
            <ac:spMkLst>
              <pc:docMk/>
              <pc:sldMasterMk cId="2010401343" sldId="2147483648"/>
              <pc:sldLayoutMk cId="3942808021" sldId="2147483722"/>
              <ac:spMk id="14" creationId="{7DDD2E52-0E1E-E143-A539-64F521CF2883}"/>
            </ac:spMkLst>
          </pc:spChg>
          <pc:spChg chg="add del mod">
            <ac:chgData name="Krasauskaitė Ugnė" userId="dbe9a6d3-80d0-4cdc-b180-3639bbb88ba5" providerId="ADAL" clId="{07B18557-A708-BB4C-BDBE-7183D1358208}" dt="2021-02-02T07:11:56.074" v="986" actId="478"/>
            <ac:spMkLst>
              <pc:docMk/>
              <pc:sldMasterMk cId="2010401343" sldId="2147483648"/>
              <pc:sldLayoutMk cId="3942808021" sldId="2147483722"/>
              <ac:spMk id="15" creationId="{9FE805C2-8010-6142-9DC9-36CBA20F89FC}"/>
            </ac:spMkLst>
          </pc:spChg>
          <pc:spChg chg="add mod">
            <ac:chgData name="Krasauskaitė Ugnė" userId="dbe9a6d3-80d0-4cdc-b180-3639bbb88ba5" providerId="ADAL" clId="{07B18557-A708-BB4C-BDBE-7183D1358208}" dt="2021-02-02T07:12:23.420" v="1022" actId="1037"/>
            <ac:spMkLst>
              <pc:docMk/>
              <pc:sldMasterMk cId="2010401343" sldId="2147483648"/>
              <pc:sldLayoutMk cId="3942808021" sldId="2147483722"/>
              <ac:spMk id="17" creationId="{7D9CDE45-A6A7-984E-8092-11427C926573}"/>
            </ac:spMkLst>
          </pc:spChg>
          <pc:spChg chg="add mod">
            <ac:chgData name="Krasauskaitė Ugnė" userId="dbe9a6d3-80d0-4cdc-b180-3639bbb88ba5" providerId="ADAL" clId="{07B18557-A708-BB4C-BDBE-7183D1358208}" dt="2021-02-02T07:12:23.420" v="1022" actId="1037"/>
            <ac:spMkLst>
              <pc:docMk/>
              <pc:sldMasterMk cId="2010401343" sldId="2147483648"/>
              <pc:sldLayoutMk cId="3942808021" sldId="2147483722"/>
              <ac:spMk id="18" creationId="{A01C1E10-F8BA-9841-A981-0B3A6F8ACBE2}"/>
            </ac:spMkLst>
          </pc:spChg>
          <pc:spChg chg="del">
            <ac:chgData name="Krasauskaitė Ugnė" userId="dbe9a6d3-80d0-4cdc-b180-3639bbb88ba5" providerId="ADAL" clId="{07B18557-A708-BB4C-BDBE-7183D1358208}" dt="2021-02-02T07:23:36.838" v="1141" actId="478"/>
            <ac:spMkLst>
              <pc:docMk/>
              <pc:sldMasterMk cId="2010401343" sldId="2147483648"/>
              <pc:sldLayoutMk cId="3942808021" sldId="2147483722"/>
              <ac:spMk id="20" creationId="{0DA89282-BC77-374F-8ABF-0748E20950C4}"/>
            </ac:spMkLst>
          </pc:spChg>
          <pc:spChg chg="mod">
            <ac:chgData name="Krasauskaitė Ugnė" userId="dbe9a6d3-80d0-4cdc-b180-3639bbb88ba5" providerId="ADAL" clId="{07B18557-A708-BB4C-BDBE-7183D1358208}" dt="2021-02-02T07:12:04.296" v="987" actId="14100"/>
            <ac:spMkLst>
              <pc:docMk/>
              <pc:sldMasterMk cId="2010401343" sldId="2147483648"/>
              <pc:sldLayoutMk cId="3942808021" sldId="2147483722"/>
              <ac:spMk id="21" creationId="{B4B86B12-DA76-274D-9D4F-46D64739DB84}"/>
            </ac:spMkLst>
          </pc:spChg>
          <pc:spChg chg="mod">
            <ac:chgData name="Krasauskaitė Ugnė" userId="dbe9a6d3-80d0-4cdc-b180-3639bbb88ba5" providerId="ADAL" clId="{07B18557-A708-BB4C-BDBE-7183D1358208}" dt="2021-02-02T07:12:04.296" v="987" actId="14100"/>
            <ac:spMkLst>
              <pc:docMk/>
              <pc:sldMasterMk cId="2010401343" sldId="2147483648"/>
              <pc:sldLayoutMk cId="3942808021" sldId="2147483722"/>
              <ac:spMk id="22" creationId="{587BF503-4657-4144-AE5A-7FC3C4A8467D}"/>
            </ac:spMkLst>
          </pc:spChg>
          <pc:spChg chg="add mod">
            <ac:chgData name="Krasauskaitė Ugnė" userId="dbe9a6d3-80d0-4cdc-b180-3639bbb88ba5" providerId="ADAL" clId="{07B18557-A708-BB4C-BDBE-7183D1358208}" dt="2021-02-02T07:23:37.289" v="1142"/>
            <ac:spMkLst>
              <pc:docMk/>
              <pc:sldMasterMk cId="2010401343" sldId="2147483648"/>
              <pc:sldLayoutMk cId="3942808021" sldId="2147483722"/>
              <ac:spMk id="23" creationId="{FAFCCF0F-02F4-FD46-A9D5-DA8EEC1CE04D}"/>
            </ac:spMkLst>
          </pc:spChg>
        </pc:sldLayoutChg>
        <pc:sldLayoutChg chg="addSp delSp modSp add mod modTransition setBg">
          <pc:chgData name="Krasauskaitė Ugnė" userId="dbe9a6d3-80d0-4cdc-b180-3639bbb88ba5" providerId="ADAL" clId="{07B18557-A708-BB4C-BDBE-7183D1358208}" dt="2021-02-02T09:26:55.392" v="2206" actId="207"/>
          <pc:sldLayoutMkLst>
            <pc:docMk/>
            <pc:sldMasterMk cId="2010401343" sldId="2147483648"/>
            <pc:sldLayoutMk cId="149757217" sldId="2147483723"/>
          </pc:sldLayoutMkLst>
          <pc:spChg chg="add mod">
            <ac:chgData name="Krasauskaitė Ugnė" userId="dbe9a6d3-80d0-4cdc-b180-3639bbb88ba5" providerId="ADAL" clId="{07B18557-A708-BB4C-BDBE-7183D1358208}" dt="2021-02-02T09:26:55.392" v="2206" actId="207"/>
            <ac:spMkLst>
              <pc:docMk/>
              <pc:sldMasterMk cId="2010401343" sldId="2147483648"/>
              <pc:sldLayoutMk cId="149757217" sldId="2147483723"/>
              <ac:spMk id="10" creationId="{75DBDACD-F72D-4347-B282-C11CA7E9B316}"/>
            </ac:spMkLst>
          </pc:spChg>
          <pc:spChg chg="mod">
            <ac:chgData name="Krasauskaitė Ugnė" userId="dbe9a6d3-80d0-4cdc-b180-3639bbb88ba5" providerId="ADAL" clId="{07B18557-A708-BB4C-BDBE-7183D1358208}" dt="2021-02-02T09:11:03.148" v="1884" actId="20577"/>
            <ac:spMkLst>
              <pc:docMk/>
              <pc:sldMasterMk cId="2010401343" sldId="2147483648"/>
              <pc:sldLayoutMk cId="149757217" sldId="2147483723"/>
              <ac:spMk id="13" creationId="{DCD1856C-F327-BF49-A715-D3258E845AB5}"/>
            </ac:spMkLst>
          </pc:spChg>
          <pc:spChg chg="add del mod">
            <ac:chgData name="Krasauskaitė Ugnė" userId="dbe9a6d3-80d0-4cdc-b180-3639bbb88ba5" providerId="ADAL" clId="{07B18557-A708-BB4C-BDBE-7183D1358208}" dt="2021-02-02T09:26:52.874" v="2204" actId="478"/>
            <ac:spMkLst>
              <pc:docMk/>
              <pc:sldMasterMk cId="2010401343" sldId="2147483648"/>
              <pc:sldLayoutMk cId="149757217" sldId="2147483723"/>
              <ac:spMk id="17" creationId="{0FAEFB1A-435A-D349-AF5F-08B370B8F014}"/>
            </ac:spMkLst>
          </pc:spChg>
          <pc:spChg chg="mod">
            <ac:chgData name="Krasauskaitė Ugnė" userId="dbe9a6d3-80d0-4cdc-b180-3639bbb88ba5" providerId="ADAL" clId="{07B18557-A708-BB4C-BDBE-7183D1358208}" dt="2021-02-02T09:19:06.406" v="2089"/>
            <ac:spMkLst>
              <pc:docMk/>
              <pc:sldMasterMk cId="2010401343" sldId="2147483648"/>
              <pc:sldLayoutMk cId="149757217" sldId="2147483723"/>
              <ac:spMk id="19" creationId="{CD1AB869-1A97-C74F-B22C-8C4A3C855317}"/>
            </ac:spMkLst>
          </pc:spChg>
          <pc:spChg chg="del mod">
            <ac:chgData name="Krasauskaitė Ugnė" userId="dbe9a6d3-80d0-4cdc-b180-3639bbb88ba5" providerId="ADAL" clId="{07B18557-A708-BB4C-BDBE-7183D1358208}" dt="2021-02-02T07:23:29.159" v="1137" actId="478"/>
            <ac:spMkLst>
              <pc:docMk/>
              <pc:sldMasterMk cId="2010401343" sldId="2147483648"/>
              <pc:sldLayoutMk cId="149757217" sldId="2147483723"/>
              <ac:spMk id="20" creationId="{0DA89282-BC77-374F-8ABF-0748E20950C4}"/>
            </ac:spMkLst>
          </pc:spChg>
          <pc:spChg chg="mod">
            <ac:chgData name="Krasauskaitė Ugnė" userId="dbe9a6d3-80d0-4cdc-b180-3639bbb88ba5" providerId="ADAL" clId="{07B18557-A708-BB4C-BDBE-7183D1358208}" dt="2021-02-02T09:10:51.790" v="1876" actId="20577"/>
            <ac:spMkLst>
              <pc:docMk/>
              <pc:sldMasterMk cId="2010401343" sldId="2147483648"/>
              <pc:sldLayoutMk cId="149757217" sldId="2147483723"/>
              <ac:spMk id="21" creationId="{B4B86B12-DA76-274D-9D4F-46D64739DB84}"/>
            </ac:spMkLst>
          </pc:spChg>
          <pc:spChg chg="mod">
            <ac:chgData name="Krasauskaitė Ugnė" userId="dbe9a6d3-80d0-4cdc-b180-3639bbb88ba5" providerId="ADAL" clId="{07B18557-A708-BB4C-BDBE-7183D1358208}" dt="2021-02-02T09:09:59.071" v="1793" actId="20577"/>
            <ac:spMkLst>
              <pc:docMk/>
              <pc:sldMasterMk cId="2010401343" sldId="2147483648"/>
              <pc:sldLayoutMk cId="149757217" sldId="2147483723"/>
              <ac:spMk id="22" creationId="{587BF503-4657-4144-AE5A-7FC3C4A8467D}"/>
            </ac:spMkLst>
          </pc:spChg>
          <pc:picChg chg="add del mod">
            <ac:chgData name="Krasauskaitė Ugnė" userId="dbe9a6d3-80d0-4cdc-b180-3639bbb88ba5" providerId="ADAL" clId="{07B18557-A708-BB4C-BDBE-7183D1358208}" dt="2021-02-02T07:14:43.971" v="1051" actId="478"/>
            <ac:picMkLst>
              <pc:docMk/>
              <pc:sldMasterMk cId="2010401343" sldId="2147483648"/>
              <pc:sldLayoutMk cId="149757217" sldId="2147483723"/>
              <ac:picMk id="2" creationId="{5BB6DD7D-2F0C-1544-AADE-A5CE16FE41EC}"/>
            </ac:picMkLst>
          </pc:picChg>
          <pc:picChg chg="add del mod">
            <ac:chgData name="Krasauskaitė Ugnė" userId="dbe9a6d3-80d0-4cdc-b180-3639bbb88ba5" providerId="ADAL" clId="{07B18557-A708-BB4C-BDBE-7183D1358208}" dt="2021-02-02T07:15:10.930" v="1056" actId="478"/>
            <ac:picMkLst>
              <pc:docMk/>
              <pc:sldMasterMk cId="2010401343" sldId="2147483648"/>
              <pc:sldLayoutMk cId="149757217" sldId="2147483723"/>
              <ac:picMk id="3" creationId="{9673E921-7916-6B4A-91F8-0EF04A02A2CB}"/>
            </ac:picMkLst>
          </pc:picChg>
          <pc:picChg chg="add del mod">
            <ac:chgData name="Krasauskaitė Ugnė" userId="dbe9a6d3-80d0-4cdc-b180-3639bbb88ba5" providerId="ADAL" clId="{07B18557-A708-BB4C-BDBE-7183D1358208}" dt="2021-02-02T07:15:40.329" v="1061" actId="478"/>
            <ac:picMkLst>
              <pc:docMk/>
              <pc:sldMasterMk cId="2010401343" sldId="2147483648"/>
              <pc:sldLayoutMk cId="149757217" sldId="2147483723"/>
              <ac:picMk id="4" creationId="{2D75F3E0-9ED5-3641-A027-C455937E1668}"/>
            </ac:picMkLst>
          </pc:picChg>
          <pc:picChg chg="del mod">
            <ac:chgData name="Krasauskaitė Ugnė" userId="dbe9a6d3-80d0-4cdc-b180-3639bbb88ba5" providerId="ADAL" clId="{07B18557-A708-BB4C-BDBE-7183D1358208}" dt="2021-02-02T07:14:44.839" v="1052" actId="478"/>
            <ac:picMkLst>
              <pc:docMk/>
              <pc:sldMasterMk cId="2010401343" sldId="2147483648"/>
              <pc:sldLayoutMk cId="149757217" sldId="2147483723"/>
              <ac:picMk id="9" creationId="{4D8CDB32-0CED-6046-8707-787BADF4DEFD}"/>
            </ac:picMkLst>
          </pc:picChg>
          <pc:picChg chg="del">
            <ac:chgData name="Krasauskaitė Ugnė" userId="dbe9a6d3-80d0-4cdc-b180-3639bbb88ba5" providerId="ADAL" clId="{07B18557-A708-BB4C-BDBE-7183D1358208}" dt="2021-02-02T07:15:12.030" v="1057" actId="478"/>
            <ac:picMkLst>
              <pc:docMk/>
              <pc:sldMasterMk cId="2010401343" sldId="2147483648"/>
              <pc:sldLayoutMk cId="149757217" sldId="2147483723"/>
              <ac:picMk id="10" creationId="{6B7DEC24-8D93-6D48-A79C-7BDDFFA2B161}"/>
            </ac:picMkLst>
          </pc:picChg>
          <pc:picChg chg="add mod">
            <ac:chgData name="Krasauskaitė Ugnė" userId="dbe9a6d3-80d0-4cdc-b180-3639bbb88ba5" providerId="ADAL" clId="{07B18557-A708-BB4C-BDBE-7183D1358208}" dt="2021-02-02T07:14:45.928" v="1053"/>
            <ac:picMkLst>
              <pc:docMk/>
              <pc:sldMasterMk cId="2010401343" sldId="2147483648"/>
              <pc:sldLayoutMk cId="149757217" sldId="2147483723"/>
              <ac:picMk id="11" creationId="{BC028207-03C6-EB4F-8087-70DFE414C3FB}"/>
            </ac:picMkLst>
          </pc:picChg>
          <pc:picChg chg="add mod">
            <ac:chgData name="Krasauskaitė Ugnė" userId="dbe9a6d3-80d0-4cdc-b180-3639bbb88ba5" providerId="ADAL" clId="{07B18557-A708-BB4C-BDBE-7183D1358208}" dt="2021-02-02T07:15:13.302" v="1058"/>
            <ac:picMkLst>
              <pc:docMk/>
              <pc:sldMasterMk cId="2010401343" sldId="2147483648"/>
              <pc:sldLayoutMk cId="149757217" sldId="2147483723"/>
              <ac:picMk id="14" creationId="{E8B3520C-4886-5844-B632-0EFDEEFA04BE}"/>
            </ac:picMkLst>
          </pc:picChg>
          <pc:picChg chg="add mod modCrop">
            <ac:chgData name="Krasauskaitė Ugnė" userId="dbe9a6d3-80d0-4cdc-b180-3639bbb88ba5" providerId="ADAL" clId="{07B18557-A708-BB4C-BDBE-7183D1358208}" dt="2021-02-02T07:15:50.556" v="1064" actId="732"/>
            <ac:picMkLst>
              <pc:docMk/>
              <pc:sldMasterMk cId="2010401343" sldId="2147483648"/>
              <pc:sldLayoutMk cId="149757217" sldId="2147483723"/>
              <ac:picMk id="15" creationId="{DBBDCAF9-A99D-AB48-B61A-DEA4A9FF6C9F}"/>
            </ac:picMkLst>
          </pc:picChg>
          <pc:picChg chg="del">
            <ac:chgData name="Krasauskaitė Ugnė" userId="dbe9a6d3-80d0-4cdc-b180-3639bbb88ba5" providerId="ADAL" clId="{07B18557-A708-BB4C-BDBE-7183D1358208}" dt="2021-02-02T07:15:41.247" v="1062" actId="478"/>
            <ac:picMkLst>
              <pc:docMk/>
              <pc:sldMasterMk cId="2010401343" sldId="2147483648"/>
              <pc:sldLayoutMk cId="149757217" sldId="2147483723"/>
              <ac:picMk id="16" creationId="{A7015AA5-A63A-AA42-ACD1-300F08FBDCD4}"/>
            </ac:picMkLst>
          </pc:picChg>
        </pc:sldLayoutChg>
        <pc:sldLayoutChg chg="addSp delSp modSp add del mod modTransition setBg">
          <pc:chgData name="Krasauskaitė Ugnė" userId="dbe9a6d3-80d0-4cdc-b180-3639bbb88ba5" providerId="ADAL" clId="{07B18557-A708-BB4C-BDBE-7183D1358208}" dt="2021-02-02T07:40:52.977" v="1295" actId="2696"/>
          <pc:sldLayoutMkLst>
            <pc:docMk/>
            <pc:sldMasterMk cId="2010401343" sldId="2147483648"/>
            <pc:sldLayoutMk cId="3666580966" sldId="2147483724"/>
          </pc:sldLayoutMkLst>
          <pc:spChg chg="add mod">
            <ac:chgData name="Krasauskaitė Ugnė" userId="dbe9a6d3-80d0-4cdc-b180-3639bbb88ba5" providerId="ADAL" clId="{07B18557-A708-BB4C-BDBE-7183D1358208}" dt="2021-02-02T07:17:17.778" v="1072"/>
            <ac:spMkLst>
              <pc:docMk/>
              <pc:sldMasterMk cId="2010401343" sldId="2147483648"/>
              <pc:sldLayoutMk cId="3666580966" sldId="2147483724"/>
              <ac:spMk id="12" creationId="{50E515E2-7668-514A-A0B4-AC7D06DDB5FE}"/>
            </ac:spMkLst>
          </pc:spChg>
          <pc:spChg chg="del">
            <ac:chgData name="Krasauskaitė Ugnė" userId="dbe9a6d3-80d0-4cdc-b180-3639bbb88ba5" providerId="ADAL" clId="{07B18557-A708-BB4C-BDBE-7183D1358208}" dt="2021-02-02T07:16:58.966" v="1069" actId="478"/>
            <ac:spMkLst>
              <pc:docMk/>
              <pc:sldMasterMk cId="2010401343" sldId="2147483648"/>
              <pc:sldLayoutMk cId="3666580966" sldId="2147483724"/>
              <ac:spMk id="13" creationId="{DCD1856C-F327-BF49-A715-D3258E845AB5}"/>
            </ac:spMkLst>
          </pc:spChg>
          <pc:spChg chg="add mod">
            <ac:chgData name="Krasauskaitė Ugnė" userId="dbe9a6d3-80d0-4cdc-b180-3639bbb88ba5" providerId="ADAL" clId="{07B18557-A708-BB4C-BDBE-7183D1358208}" dt="2021-02-02T07:17:17.778" v="1072"/>
            <ac:spMkLst>
              <pc:docMk/>
              <pc:sldMasterMk cId="2010401343" sldId="2147483648"/>
              <pc:sldLayoutMk cId="3666580966" sldId="2147483724"/>
              <ac:spMk id="14" creationId="{514F5ED2-184B-FF44-963D-AD51B425DD2A}"/>
            </ac:spMkLst>
          </pc:spChg>
          <pc:spChg chg="add del mod">
            <ac:chgData name="Krasauskaitė Ugnė" userId="dbe9a6d3-80d0-4cdc-b180-3639bbb88ba5" providerId="ADAL" clId="{07B18557-A708-BB4C-BDBE-7183D1358208}" dt="2021-02-02T07:23:42.016" v="1143" actId="478"/>
            <ac:spMkLst>
              <pc:docMk/>
              <pc:sldMasterMk cId="2010401343" sldId="2147483648"/>
              <pc:sldLayoutMk cId="3666580966" sldId="2147483724"/>
              <ac:spMk id="15" creationId="{752F7F13-96AD-5D4B-A44C-792B5118767F}"/>
            </ac:spMkLst>
          </pc:spChg>
          <pc:spChg chg="mod">
            <ac:chgData name="Krasauskaitė Ugnė" userId="dbe9a6d3-80d0-4cdc-b180-3639bbb88ba5" providerId="ADAL" clId="{07B18557-A708-BB4C-BDBE-7183D1358208}" dt="2021-02-02T07:16:56.187" v="1068" actId="207"/>
            <ac:spMkLst>
              <pc:docMk/>
              <pc:sldMasterMk cId="2010401343" sldId="2147483648"/>
              <pc:sldLayoutMk cId="3666580966" sldId="2147483724"/>
              <ac:spMk id="17" creationId="{7D9CDE45-A6A7-984E-8092-11427C926573}"/>
            </ac:spMkLst>
          </pc:spChg>
          <pc:spChg chg="mod">
            <ac:chgData name="Krasauskaitė Ugnė" userId="dbe9a6d3-80d0-4cdc-b180-3639bbb88ba5" providerId="ADAL" clId="{07B18557-A708-BB4C-BDBE-7183D1358208}" dt="2021-02-02T07:16:56.187" v="1068" actId="207"/>
            <ac:spMkLst>
              <pc:docMk/>
              <pc:sldMasterMk cId="2010401343" sldId="2147483648"/>
              <pc:sldLayoutMk cId="3666580966" sldId="2147483724"/>
              <ac:spMk id="18" creationId="{A01C1E10-F8BA-9841-A981-0B3A6F8ACBE2}"/>
            </ac:spMkLst>
          </pc:spChg>
          <pc:spChg chg="del">
            <ac:chgData name="Krasauskaitė Ugnė" userId="dbe9a6d3-80d0-4cdc-b180-3639bbb88ba5" providerId="ADAL" clId="{07B18557-A708-BB4C-BDBE-7183D1358208}" dt="2021-02-02T07:17:01.096" v="1070" actId="478"/>
            <ac:spMkLst>
              <pc:docMk/>
              <pc:sldMasterMk cId="2010401343" sldId="2147483648"/>
              <pc:sldLayoutMk cId="3666580966" sldId="2147483724"/>
              <ac:spMk id="19" creationId="{CD1AB869-1A97-C74F-B22C-8C4A3C855317}"/>
            </ac:spMkLst>
          </pc:spChg>
          <pc:spChg chg="del">
            <ac:chgData name="Krasauskaitė Ugnė" userId="dbe9a6d3-80d0-4cdc-b180-3639bbb88ba5" providerId="ADAL" clId="{07B18557-A708-BB4C-BDBE-7183D1358208}" dt="2021-02-02T07:17:01.096" v="1070" actId="478"/>
            <ac:spMkLst>
              <pc:docMk/>
              <pc:sldMasterMk cId="2010401343" sldId="2147483648"/>
              <pc:sldLayoutMk cId="3666580966" sldId="2147483724"/>
              <ac:spMk id="20" creationId="{0DA89282-BC77-374F-8ABF-0748E20950C4}"/>
            </ac:spMkLst>
          </pc:spChg>
          <pc:spChg chg="mod">
            <ac:chgData name="Krasauskaitė Ugnė" userId="dbe9a6d3-80d0-4cdc-b180-3639bbb88ba5" providerId="ADAL" clId="{07B18557-A708-BB4C-BDBE-7183D1358208}" dt="2021-02-02T07:16:56.187" v="1068" actId="207"/>
            <ac:spMkLst>
              <pc:docMk/>
              <pc:sldMasterMk cId="2010401343" sldId="2147483648"/>
              <pc:sldLayoutMk cId="3666580966" sldId="2147483724"/>
              <ac:spMk id="21" creationId="{B4B86B12-DA76-274D-9D4F-46D64739DB84}"/>
            </ac:spMkLst>
          </pc:spChg>
          <pc:spChg chg="mod">
            <ac:chgData name="Krasauskaitė Ugnė" userId="dbe9a6d3-80d0-4cdc-b180-3639bbb88ba5" providerId="ADAL" clId="{07B18557-A708-BB4C-BDBE-7183D1358208}" dt="2021-02-02T07:16:56.187" v="1068" actId="207"/>
            <ac:spMkLst>
              <pc:docMk/>
              <pc:sldMasterMk cId="2010401343" sldId="2147483648"/>
              <pc:sldLayoutMk cId="3666580966" sldId="2147483724"/>
              <ac:spMk id="22" creationId="{587BF503-4657-4144-AE5A-7FC3C4A8467D}"/>
            </ac:spMkLst>
          </pc:spChg>
          <pc:spChg chg="add mod">
            <ac:chgData name="Krasauskaitė Ugnė" userId="dbe9a6d3-80d0-4cdc-b180-3639bbb88ba5" providerId="ADAL" clId="{07B18557-A708-BB4C-BDBE-7183D1358208}" dt="2021-02-02T07:23:44.061" v="1145" actId="207"/>
            <ac:spMkLst>
              <pc:docMk/>
              <pc:sldMasterMk cId="2010401343" sldId="2147483648"/>
              <pc:sldLayoutMk cId="3666580966" sldId="2147483724"/>
              <ac:spMk id="26" creationId="{794D299C-E3AE-264F-A3D3-1A02F510D170}"/>
            </ac:spMkLst>
          </pc:spChg>
          <pc:picChg chg="del">
            <ac:chgData name="Krasauskaitė Ugnė" userId="dbe9a6d3-80d0-4cdc-b180-3639bbb88ba5" providerId="ADAL" clId="{07B18557-A708-BB4C-BDBE-7183D1358208}" dt="2021-02-02T07:16:58.966" v="1069" actId="478"/>
            <ac:picMkLst>
              <pc:docMk/>
              <pc:sldMasterMk cId="2010401343" sldId="2147483648"/>
              <pc:sldLayoutMk cId="3666580966" sldId="2147483724"/>
              <ac:picMk id="9" creationId="{4D8CDB32-0CED-6046-8707-787BADF4DEFD}"/>
            </ac:picMkLst>
          </pc:picChg>
          <pc:picChg chg="del">
            <ac:chgData name="Krasauskaitė Ugnė" userId="dbe9a6d3-80d0-4cdc-b180-3639bbb88ba5" providerId="ADAL" clId="{07B18557-A708-BB4C-BDBE-7183D1358208}" dt="2021-02-02T07:17:01.096" v="1070" actId="478"/>
            <ac:picMkLst>
              <pc:docMk/>
              <pc:sldMasterMk cId="2010401343" sldId="2147483648"/>
              <pc:sldLayoutMk cId="3666580966" sldId="2147483724"/>
              <ac:picMk id="10" creationId="{6B7DEC24-8D93-6D48-A79C-7BDDFFA2B161}"/>
            </ac:picMkLst>
          </pc:picChg>
          <pc:picChg chg="del">
            <ac:chgData name="Krasauskaitė Ugnė" userId="dbe9a6d3-80d0-4cdc-b180-3639bbb88ba5" providerId="ADAL" clId="{07B18557-A708-BB4C-BDBE-7183D1358208}" dt="2021-02-02T07:16:58.966" v="1069" actId="478"/>
            <ac:picMkLst>
              <pc:docMk/>
              <pc:sldMasterMk cId="2010401343" sldId="2147483648"/>
              <pc:sldLayoutMk cId="3666580966" sldId="2147483724"/>
              <ac:picMk id="16" creationId="{A7015AA5-A63A-AA42-ACD1-300F08FBDCD4}"/>
            </ac:picMkLst>
          </pc:picChg>
          <pc:picChg chg="add mod">
            <ac:chgData name="Krasauskaitė Ugnė" userId="dbe9a6d3-80d0-4cdc-b180-3639bbb88ba5" providerId="ADAL" clId="{07B18557-A708-BB4C-BDBE-7183D1358208}" dt="2021-02-02T07:17:17.778" v="1072"/>
            <ac:picMkLst>
              <pc:docMk/>
              <pc:sldMasterMk cId="2010401343" sldId="2147483648"/>
              <pc:sldLayoutMk cId="3666580966" sldId="2147483724"/>
              <ac:picMk id="23" creationId="{B8084956-4CA0-D943-AB50-DBEAD33CF820}"/>
            </ac:picMkLst>
          </pc:picChg>
          <pc:picChg chg="add mod">
            <ac:chgData name="Krasauskaitė Ugnė" userId="dbe9a6d3-80d0-4cdc-b180-3639bbb88ba5" providerId="ADAL" clId="{07B18557-A708-BB4C-BDBE-7183D1358208}" dt="2021-02-02T07:17:17.778" v="1072"/>
            <ac:picMkLst>
              <pc:docMk/>
              <pc:sldMasterMk cId="2010401343" sldId="2147483648"/>
              <pc:sldLayoutMk cId="3666580966" sldId="2147483724"/>
              <ac:picMk id="24" creationId="{6F2EBF90-FF96-4D40-B3B6-9CC8B843C7B1}"/>
            </ac:picMkLst>
          </pc:picChg>
          <pc:picChg chg="add mod">
            <ac:chgData name="Krasauskaitė Ugnė" userId="dbe9a6d3-80d0-4cdc-b180-3639bbb88ba5" providerId="ADAL" clId="{07B18557-A708-BB4C-BDBE-7183D1358208}" dt="2021-02-02T07:17:24.284" v="1073"/>
            <ac:picMkLst>
              <pc:docMk/>
              <pc:sldMasterMk cId="2010401343" sldId="2147483648"/>
              <pc:sldLayoutMk cId="3666580966" sldId="2147483724"/>
              <ac:picMk id="25" creationId="{8CC1D387-C633-7A41-8291-CB59270A31DC}"/>
            </ac:picMkLst>
          </pc:picChg>
        </pc:sldLayoutChg>
        <pc:sldLayoutChg chg="addSp delSp modSp add mod ord modTransition">
          <pc:chgData name="Krasauskaitė Ugnė" userId="dbe9a6d3-80d0-4cdc-b180-3639bbb88ba5" providerId="ADAL" clId="{07B18557-A708-BB4C-BDBE-7183D1358208}" dt="2021-02-02T07:45:38.026" v="1337" actId="20578"/>
          <pc:sldLayoutMkLst>
            <pc:docMk/>
            <pc:sldMasterMk cId="3226558009" sldId="2147483740"/>
            <pc:sldLayoutMk cId="1696790623" sldId="2147483725"/>
          </pc:sldLayoutMkLst>
          <pc:spChg chg="add mod">
            <ac:chgData name="Krasauskaitė Ugnė" userId="dbe9a6d3-80d0-4cdc-b180-3639bbb88ba5" providerId="ADAL" clId="{07B18557-A708-BB4C-BDBE-7183D1358208}" dt="2021-02-02T07:19:11.275" v="1094" actId="14100"/>
            <ac:spMkLst>
              <pc:docMk/>
              <pc:sldMasterMk cId="3226558009" sldId="2147483740"/>
              <pc:sldLayoutMk cId="1696790623" sldId="2147483725"/>
              <ac:spMk id="13" creationId="{5F302F9B-B4B3-B045-8492-FFC9D530256C}"/>
            </ac:spMkLst>
          </pc:spChg>
          <pc:spChg chg="del mod">
            <ac:chgData name="Krasauskaitė Ugnė" userId="dbe9a6d3-80d0-4cdc-b180-3639bbb88ba5" providerId="ADAL" clId="{07B18557-A708-BB4C-BDBE-7183D1358208}" dt="2021-02-02T07:18:41.740" v="1087" actId="478"/>
            <ac:spMkLst>
              <pc:docMk/>
              <pc:sldMasterMk cId="3226558009" sldId="2147483740"/>
              <pc:sldLayoutMk cId="1696790623" sldId="2147483725"/>
              <ac:spMk id="14" creationId="{514F5ED2-184B-FF44-963D-AD51B425DD2A}"/>
            </ac:spMkLst>
          </pc:spChg>
          <pc:spChg chg="del">
            <ac:chgData name="Krasauskaitė Ugnė" userId="dbe9a6d3-80d0-4cdc-b180-3639bbb88ba5" providerId="ADAL" clId="{07B18557-A708-BB4C-BDBE-7183D1358208}" dt="2021-02-02T07:18:44.460" v="1089" actId="478"/>
            <ac:spMkLst>
              <pc:docMk/>
              <pc:sldMasterMk cId="3226558009" sldId="2147483740"/>
              <pc:sldLayoutMk cId="1696790623" sldId="2147483725"/>
              <ac:spMk id="15" creationId="{752F7F13-96AD-5D4B-A44C-792B5118767F}"/>
            </ac:spMkLst>
          </pc:spChg>
          <pc:spChg chg="del">
            <ac:chgData name="Krasauskaitė Ugnė" userId="dbe9a6d3-80d0-4cdc-b180-3639bbb88ba5" providerId="ADAL" clId="{07B18557-A708-BB4C-BDBE-7183D1358208}" dt="2021-02-02T07:18:44.460" v="1089" actId="478"/>
            <ac:spMkLst>
              <pc:docMk/>
              <pc:sldMasterMk cId="3226558009" sldId="2147483740"/>
              <pc:sldLayoutMk cId="1696790623" sldId="2147483725"/>
              <ac:spMk id="17" creationId="{7D9CDE45-A6A7-984E-8092-11427C926573}"/>
            </ac:spMkLst>
          </pc:spChg>
          <pc:spChg chg="del">
            <ac:chgData name="Krasauskaitė Ugnė" userId="dbe9a6d3-80d0-4cdc-b180-3639bbb88ba5" providerId="ADAL" clId="{07B18557-A708-BB4C-BDBE-7183D1358208}" dt="2021-02-02T07:18:44.460" v="1089" actId="478"/>
            <ac:spMkLst>
              <pc:docMk/>
              <pc:sldMasterMk cId="3226558009" sldId="2147483740"/>
              <pc:sldLayoutMk cId="1696790623" sldId="2147483725"/>
              <ac:spMk id="18" creationId="{A01C1E10-F8BA-9841-A981-0B3A6F8ACBE2}"/>
            </ac:spMkLst>
          </pc:spChg>
          <pc:spChg chg="del">
            <ac:chgData name="Krasauskaitė Ugnė" userId="dbe9a6d3-80d0-4cdc-b180-3639bbb88ba5" providerId="ADAL" clId="{07B18557-A708-BB4C-BDBE-7183D1358208}" dt="2021-02-02T07:18:44.460" v="1089" actId="478"/>
            <ac:spMkLst>
              <pc:docMk/>
              <pc:sldMasterMk cId="3226558009" sldId="2147483740"/>
              <pc:sldLayoutMk cId="1696790623" sldId="2147483725"/>
              <ac:spMk id="21" creationId="{B4B86B12-DA76-274D-9D4F-46D64739DB84}"/>
            </ac:spMkLst>
          </pc:spChg>
          <pc:spChg chg="del">
            <ac:chgData name="Krasauskaitė Ugnė" userId="dbe9a6d3-80d0-4cdc-b180-3639bbb88ba5" providerId="ADAL" clId="{07B18557-A708-BB4C-BDBE-7183D1358208}" dt="2021-02-02T07:18:44.460" v="1089" actId="478"/>
            <ac:spMkLst>
              <pc:docMk/>
              <pc:sldMasterMk cId="3226558009" sldId="2147483740"/>
              <pc:sldLayoutMk cId="1696790623" sldId="2147483725"/>
              <ac:spMk id="22" creationId="{587BF503-4657-4144-AE5A-7FC3C4A8467D}"/>
            </ac:spMkLst>
          </pc:spChg>
          <pc:picChg chg="del">
            <ac:chgData name="Krasauskaitė Ugnė" userId="dbe9a6d3-80d0-4cdc-b180-3639bbb88ba5" providerId="ADAL" clId="{07B18557-A708-BB4C-BDBE-7183D1358208}" dt="2021-02-02T07:18:39.657" v="1085" actId="478"/>
            <ac:picMkLst>
              <pc:docMk/>
              <pc:sldMasterMk cId="3226558009" sldId="2147483740"/>
              <pc:sldLayoutMk cId="1696790623" sldId="2147483725"/>
              <ac:picMk id="23" creationId="{B8084956-4CA0-D943-AB50-DBEAD33CF820}"/>
            </ac:picMkLst>
          </pc:picChg>
          <pc:picChg chg="del">
            <ac:chgData name="Krasauskaitė Ugnė" userId="dbe9a6d3-80d0-4cdc-b180-3639bbb88ba5" providerId="ADAL" clId="{07B18557-A708-BB4C-BDBE-7183D1358208}" dt="2021-02-02T07:18:38.226" v="1084" actId="478"/>
            <ac:picMkLst>
              <pc:docMk/>
              <pc:sldMasterMk cId="3226558009" sldId="2147483740"/>
              <pc:sldLayoutMk cId="1696790623" sldId="2147483725"/>
              <ac:picMk id="24" creationId="{6F2EBF90-FF96-4D40-B3B6-9CC8B843C7B1}"/>
            </ac:picMkLst>
          </pc:picChg>
          <pc:picChg chg="del">
            <ac:chgData name="Krasauskaitė Ugnė" userId="dbe9a6d3-80d0-4cdc-b180-3639bbb88ba5" providerId="ADAL" clId="{07B18557-A708-BB4C-BDBE-7183D1358208}" dt="2021-02-02T07:18:42.612" v="1088" actId="478"/>
            <ac:picMkLst>
              <pc:docMk/>
              <pc:sldMasterMk cId="3226558009" sldId="2147483740"/>
              <pc:sldLayoutMk cId="1696790623" sldId="2147483725"/>
              <ac:picMk id="25" creationId="{8CC1D387-C633-7A41-8291-CB59270A31DC}"/>
            </ac:picMkLst>
          </pc:picChg>
        </pc:sldLayoutChg>
        <pc:sldLayoutChg chg="modSp add mod modTransition setBg">
          <pc:chgData name="Krasauskaitė Ugnė" userId="dbe9a6d3-80d0-4cdc-b180-3639bbb88ba5" providerId="ADAL" clId="{07B18557-A708-BB4C-BDBE-7183D1358208}" dt="2021-02-02T07:19:41.841" v="1098"/>
          <pc:sldLayoutMkLst>
            <pc:docMk/>
            <pc:sldMasterMk cId="3226558009" sldId="2147483740"/>
            <pc:sldLayoutMk cId="3830311098" sldId="2147483726"/>
          </pc:sldLayoutMkLst>
          <pc:spChg chg="mod">
            <ac:chgData name="Krasauskaitė Ugnė" userId="dbe9a6d3-80d0-4cdc-b180-3639bbb88ba5" providerId="ADAL" clId="{07B18557-A708-BB4C-BDBE-7183D1358208}" dt="2021-02-02T07:19:38.061" v="1097" actId="207"/>
            <ac:spMkLst>
              <pc:docMk/>
              <pc:sldMasterMk cId="3226558009" sldId="2147483740"/>
              <pc:sldLayoutMk cId="3830311098" sldId="2147483726"/>
              <ac:spMk id="12" creationId="{50E515E2-7668-514A-A0B4-AC7D06DDB5FE}"/>
            </ac:spMkLst>
          </pc:spChg>
        </pc:sldLayoutChg>
        <pc:sldLayoutChg chg="addSp delSp modSp add mod modTransition">
          <pc:chgData name="Krasauskaitė Ugnė" userId="dbe9a6d3-80d0-4cdc-b180-3639bbb88ba5" providerId="ADAL" clId="{07B18557-A708-BB4C-BDBE-7183D1358208}" dt="2021-02-02T07:24:47.386" v="1155" actId="14100"/>
          <pc:sldLayoutMkLst>
            <pc:docMk/>
            <pc:sldMasterMk cId="3226558009" sldId="2147483740"/>
            <pc:sldLayoutMk cId="3116550192" sldId="2147483727"/>
          </pc:sldLayoutMkLst>
          <pc:spChg chg="add del mod">
            <ac:chgData name="Krasauskaitė Ugnė" userId="dbe9a6d3-80d0-4cdc-b180-3639bbb88ba5" providerId="ADAL" clId="{07B18557-A708-BB4C-BDBE-7183D1358208}" dt="2021-02-02T07:22:16.273" v="1116" actId="478"/>
            <ac:spMkLst>
              <pc:docMk/>
              <pc:sldMasterMk cId="3226558009" sldId="2147483740"/>
              <pc:sldLayoutMk cId="3116550192" sldId="2147483727"/>
              <ac:spMk id="4" creationId="{EFB0F378-6AE0-8744-9A95-54E5C319C6D5}"/>
            </ac:spMkLst>
          </pc:spChg>
          <pc:spChg chg="add del mod">
            <ac:chgData name="Krasauskaitė Ugnė" userId="dbe9a6d3-80d0-4cdc-b180-3639bbb88ba5" providerId="ADAL" clId="{07B18557-A708-BB4C-BDBE-7183D1358208}" dt="2021-02-02T07:24:33.852" v="1153" actId="478"/>
            <ac:spMkLst>
              <pc:docMk/>
              <pc:sldMasterMk cId="3226558009" sldId="2147483740"/>
              <pc:sldLayoutMk cId="3116550192" sldId="2147483727"/>
              <ac:spMk id="5" creationId="{0113D3D2-89A6-8744-9AEE-75AFD5CB4FF9}"/>
            </ac:spMkLst>
          </pc:spChg>
          <pc:spChg chg="add mod">
            <ac:chgData name="Krasauskaitė Ugnė" userId="dbe9a6d3-80d0-4cdc-b180-3639bbb88ba5" providerId="ADAL" clId="{07B18557-A708-BB4C-BDBE-7183D1358208}" dt="2021-02-02T07:24:47.386" v="1155" actId="14100"/>
            <ac:spMkLst>
              <pc:docMk/>
              <pc:sldMasterMk cId="3226558009" sldId="2147483740"/>
              <pc:sldLayoutMk cId="3116550192" sldId="2147483727"/>
              <ac:spMk id="6" creationId="{45230BBD-D8AC-0545-A7D5-13382E10E93A}"/>
            </ac:spMkLst>
          </pc:spChg>
          <pc:spChg chg="add mod">
            <ac:chgData name="Krasauskaitė Ugnė" userId="dbe9a6d3-80d0-4cdc-b180-3639bbb88ba5" providerId="ADAL" clId="{07B18557-A708-BB4C-BDBE-7183D1358208}" dt="2021-02-02T07:24:47.386" v="1155" actId="14100"/>
            <ac:spMkLst>
              <pc:docMk/>
              <pc:sldMasterMk cId="3226558009" sldId="2147483740"/>
              <pc:sldLayoutMk cId="3116550192" sldId="2147483727"/>
              <ac:spMk id="7" creationId="{10D8EEC7-A4A8-754E-B0D5-1BD7DE8A8170}"/>
            </ac:spMkLst>
          </pc:spChg>
          <pc:spChg chg="add mod">
            <ac:chgData name="Krasauskaitė Ugnė" userId="dbe9a6d3-80d0-4cdc-b180-3639bbb88ba5" providerId="ADAL" clId="{07B18557-A708-BB4C-BDBE-7183D1358208}" dt="2021-02-02T07:24:34.329" v="1154"/>
            <ac:spMkLst>
              <pc:docMk/>
              <pc:sldMasterMk cId="3226558009" sldId="2147483740"/>
              <pc:sldLayoutMk cId="3116550192" sldId="2147483727"/>
              <ac:spMk id="8" creationId="{4B331744-C198-9B45-85BF-0BDB03F95D70}"/>
            </ac:spMkLst>
          </pc:spChg>
          <pc:spChg chg="mod">
            <ac:chgData name="Krasauskaitė Ugnė" userId="dbe9a6d3-80d0-4cdc-b180-3639bbb88ba5" providerId="ADAL" clId="{07B18557-A708-BB4C-BDBE-7183D1358208}" dt="2021-02-02T07:21:23.796" v="1108" actId="14100"/>
            <ac:spMkLst>
              <pc:docMk/>
              <pc:sldMasterMk cId="3226558009" sldId="2147483740"/>
              <pc:sldLayoutMk cId="3116550192" sldId="2147483727"/>
              <ac:spMk id="12" creationId="{50E515E2-7668-514A-A0B4-AC7D06DDB5FE}"/>
            </ac:spMkLst>
          </pc:spChg>
          <pc:spChg chg="del mod">
            <ac:chgData name="Krasauskaitė Ugnė" userId="dbe9a6d3-80d0-4cdc-b180-3639bbb88ba5" providerId="ADAL" clId="{07B18557-A708-BB4C-BDBE-7183D1358208}" dt="2021-02-02T07:22:07.706" v="1112" actId="478"/>
            <ac:spMkLst>
              <pc:docMk/>
              <pc:sldMasterMk cId="3226558009" sldId="2147483740"/>
              <pc:sldLayoutMk cId="3116550192" sldId="2147483727"/>
              <ac:spMk id="13" creationId="{5F302F9B-B4B3-B045-8492-FFC9D530256C}"/>
            </ac:spMkLst>
          </pc:spChg>
        </pc:sldLayoutChg>
        <pc:sldLayoutChg chg="addSp delSp modSp add mod modTransition setBg">
          <pc:chgData name="Krasauskaitė Ugnė" userId="dbe9a6d3-80d0-4cdc-b180-3639bbb88ba5" providerId="ADAL" clId="{07B18557-A708-BB4C-BDBE-7183D1358208}" dt="2021-02-02T07:25:39.563" v="1161" actId="207"/>
          <pc:sldLayoutMkLst>
            <pc:docMk/>
            <pc:sldMasterMk cId="3226558009" sldId="2147483740"/>
            <pc:sldLayoutMk cId="2001385822" sldId="2147483728"/>
          </pc:sldLayoutMkLst>
          <pc:spChg chg="del">
            <ac:chgData name="Krasauskaitė Ugnė" userId="dbe9a6d3-80d0-4cdc-b180-3639bbb88ba5" providerId="ADAL" clId="{07B18557-A708-BB4C-BDBE-7183D1358208}" dt="2021-02-02T07:25:33.234" v="1159" actId="478"/>
            <ac:spMkLst>
              <pc:docMk/>
              <pc:sldMasterMk cId="3226558009" sldId="2147483740"/>
              <pc:sldLayoutMk cId="2001385822" sldId="2147483728"/>
              <ac:spMk id="8" creationId="{4B331744-C198-9B45-85BF-0BDB03F95D70}"/>
            </ac:spMkLst>
          </pc:spChg>
          <pc:spChg chg="add mod">
            <ac:chgData name="Krasauskaitė Ugnė" userId="dbe9a6d3-80d0-4cdc-b180-3639bbb88ba5" providerId="ADAL" clId="{07B18557-A708-BB4C-BDBE-7183D1358208}" dt="2021-02-02T07:25:39.563" v="1161" actId="207"/>
            <ac:spMkLst>
              <pc:docMk/>
              <pc:sldMasterMk cId="3226558009" sldId="2147483740"/>
              <pc:sldLayoutMk cId="2001385822" sldId="2147483728"/>
              <ac:spMk id="9" creationId="{5C3FF9AB-7E5F-234A-995C-67E3E6EB9445}"/>
            </ac:spMkLst>
          </pc:spChg>
          <pc:spChg chg="mod">
            <ac:chgData name="Krasauskaitė Ugnė" userId="dbe9a6d3-80d0-4cdc-b180-3639bbb88ba5" providerId="ADAL" clId="{07B18557-A708-BB4C-BDBE-7183D1358208}" dt="2021-02-02T07:25:30.619" v="1158" actId="207"/>
            <ac:spMkLst>
              <pc:docMk/>
              <pc:sldMasterMk cId="3226558009" sldId="2147483740"/>
              <pc:sldLayoutMk cId="2001385822" sldId="2147483728"/>
              <ac:spMk id="12" creationId="{50E515E2-7668-514A-A0B4-AC7D06DDB5FE}"/>
            </ac:spMkLst>
          </pc:spChg>
        </pc:sldLayoutChg>
        <pc:sldLayoutChg chg="add del mod modTransition">
          <pc:chgData name="Krasauskaitė Ugnė" userId="dbe9a6d3-80d0-4cdc-b180-3639bbb88ba5" providerId="ADAL" clId="{07B18557-A708-BB4C-BDBE-7183D1358208}" dt="2021-02-02T07:25:51.729" v="1165" actId="2890"/>
          <pc:sldLayoutMkLst>
            <pc:docMk/>
            <pc:sldMasterMk cId="2010401343" sldId="2147483648"/>
            <pc:sldLayoutMk cId="2240221111" sldId="2147483729"/>
          </pc:sldLayoutMkLst>
        </pc:sldLayoutChg>
        <pc:sldLayoutChg chg="addSp delSp modSp mod ord">
          <pc:chgData name="Krasauskaitė Ugnė" userId="dbe9a6d3-80d0-4cdc-b180-3639bbb88ba5" providerId="ADAL" clId="{07B18557-A708-BB4C-BDBE-7183D1358208}" dt="2021-02-02T07:26:50.555" v="1181"/>
          <pc:sldLayoutMkLst>
            <pc:docMk/>
            <pc:sldMasterMk cId="3226558009" sldId="2147483740"/>
            <pc:sldLayoutMk cId="2456432916" sldId="2147483729"/>
          </pc:sldLayoutMkLst>
          <pc:spChg chg="add del">
            <ac:chgData name="Krasauskaitė Ugnė" userId="dbe9a6d3-80d0-4cdc-b180-3639bbb88ba5" providerId="ADAL" clId="{07B18557-A708-BB4C-BDBE-7183D1358208}" dt="2021-02-02T07:26:30.415" v="1171" actId="11529"/>
            <ac:spMkLst>
              <pc:docMk/>
              <pc:sldMasterMk cId="3226558009" sldId="2147483740"/>
              <pc:sldLayoutMk cId="2456432916" sldId="2147483729"/>
              <ac:spMk id="2" creationId="{A0D925AE-6878-A94F-9B33-FD41890450D7}"/>
            </ac:spMkLst>
          </pc:spChg>
          <pc:spChg chg="add del mod">
            <ac:chgData name="Krasauskaitė Ugnė" userId="dbe9a6d3-80d0-4cdc-b180-3639bbb88ba5" providerId="ADAL" clId="{07B18557-A708-BB4C-BDBE-7183D1358208}" dt="2021-02-02T07:26:33.842" v="1173" actId="478"/>
            <ac:spMkLst>
              <pc:docMk/>
              <pc:sldMasterMk cId="3226558009" sldId="2147483740"/>
              <pc:sldLayoutMk cId="2456432916" sldId="2147483729"/>
              <ac:spMk id="3" creationId="{AE8F203F-29F8-BF40-A3B3-F325A8B5C4A1}"/>
            </ac:spMkLst>
          </pc:spChg>
          <pc:spChg chg="add del">
            <ac:chgData name="Krasauskaitė Ugnė" userId="dbe9a6d3-80d0-4cdc-b180-3639bbb88ba5" providerId="ADAL" clId="{07B18557-A708-BB4C-BDBE-7183D1358208}" dt="2021-02-02T07:26:39.942" v="1174" actId="11529"/>
            <ac:spMkLst>
              <pc:docMk/>
              <pc:sldMasterMk cId="3226558009" sldId="2147483740"/>
              <pc:sldLayoutMk cId="2456432916" sldId="2147483729"/>
              <ac:spMk id="4" creationId="{F2C91FD7-E34C-A44F-85F3-521DB6CDF1AB}"/>
            </ac:spMkLst>
          </pc:spChg>
          <pc:spChg chg="add del mod">
            <ac:chgData name="Krasauskaitė Ugnė" userId="dbe9a6d3-80d0-4cdc-b180-3639bbb88ba5" providerId="ADAL" clId="{07B18557-A708-BB4C-BDBE-7183D1358208}" dt="2021-02-02T07:26:48.455" v="1179" actId="478"/>
            <ac:spMkLst>
              <pc:docMk/>
              <pc:sldMasterMk cId="3226558009" sldId="2147483740"/>
              <pc:sldLayoutMk cId="2456432916" sldId="2147483729"/>
              <ac:spMk id="5" creationId="{BB2B757D-F066-7B40-A0B2-3A6B1F50C7E6}"/>
            </ac:spMkLst>
          </pc:spChg>
          <pc:spChg chg="add del mod">
            <ac:chgData name="Krasauskaitė Ugnė" userId="dbe9a6d3-80d0-4cdc-b180-3639bbb88ba5" providerId="ADAL" clId="{07B18557-A708-BB4C-BDBE-7183D1358208}" dt="2021-02-02T07:26:49.605" v="1180" actId="478"/>
            <ac:spMkLst>
              <pc:docMk/>
              <pc:sldMasterMk cId="3226558009" sldId="2147483740"/>
              <pc:sldLayoutMk cId="2456432916" sldId="2147483729"/>
              <ac:spMk id="12" creationId="{56D8A384-C846-7641-BEB4-42006FEB5447}"/>
            </ac:spMkLst>
          </pc:spChg>
          <pc:spChg chg="add mod">
            <ac:chgData name="Krasauskaitė Ugnė" userId="dbe9a6d3-80d0-4cdc-b180-3639bbb88ba5" providerId="ADAL" clId="{07B18557-A708-BB4C-BDBE-7183D1358208}" dt="2021-02-02T07:26:50.555" v="1181"/>
            <ac:spMkLst>
              <pc:docMk/>
              <pc:sldMasterMk cId="3226558009" sldId="2147483740"/>
              <pc:sldLayoutMk cId="2456432916" sldId="2147483729"/>
              <ac:spMk id="13" creationId="{BFB2BAA7-03FA-7D45-B48B-16E2EB97900F}"/>
            </ac:spMkLst>
          </pc:spChg>
          <pc:spChg chg="del">
            <ac:chgData name="Krasauskaitė Ugnė" userId="dbe9a6d3-80d0-4cdc-b180-3639bbb88ba5" providerId="ADAL" clId="{07B18557-A708-BB4C-BDBE-7183D1358208}" dt="2021-02-02T07:26:15.216" v="1170" actId="478"/>
            <ac:spMkLst>
              <pc:docMk/>
              <pc:sldMasterMk cId="3226558009" sldId="2147483740"/>
              <pc:sldLayoutMk cId="2456432916" sldId="2147483729"/>
              <ac:spMk id="14" creationId="{F497E261-9388-AC42-BFA8-252592EA0D4A}"/>
            </ac:spMkLst>
          </pc:spChg>
          <pc:spChg chg="del">
            <ac:chgData name="Krasauskaitė Ugnė" userId="dbe9a6d3-80d0-4cdc-b180-3639bbb88ba5" providerId="ADAL" clId="{07B18557-A708-BB4C-BDBE-7183D1358208}" dt="2021-02-02T07:26:09.985" v="1167" actId="478"/>
            <ac:spMkLst>
              <pc:docMk/>
              <pc:sldMasterMk cId="3226558009" sldId="2147483740"/>
              <pc:sldLayoutMk cId="2456432916" sldId="2147483729"/>
              <ac:spMk id="17" creationId="{B5FF6581-2E75-F54C-AC74-4CFB308232A1}"/>
            </ac:spMkLst>
          </pc:spChg>
        </pc:sldLayoutChg>
        <pc:sldLayoutChg chg="modSp add del mod modTransition setBg">
          <pc:chgData name="Krasauskaitė Ugnė" userId="dbe9a6d3-80d0-4cdc-b180-3639bbb88ba5" providerId="ADAL" clId="{07B18557-A708-BB4C-BDBE-7183D1358208}" dt="2021-02-02T07:28:17.707" v="1193" actId="2696"/>
          <pc:sldLayoutMkLst>
            <pc:docMk/>
            <pc:sldMasterMk cId="2010401343" sldId="2147483648"/>
            <pc:sldLayoutMk cId="1577209119" sldId="2147483730"/>
          </pc:sldLayoutMkLst>
          <pc:spChg chg="mod">
            <ac:chgData name="Krasauskaitė Ugnė" userId="dbe9a6d3-80d0-4cdc-b180-3639bbb88ba5" providerId="ADAL" clId="{07B18557-A708-BB4C-BDBE-7183D1358208}" dt="2021-02-02T07:27:05.884" v="1183" actId="207"/>
            <ac:spMkLst>
              <pc:docMk/>
              <pc:sldMasterMk cId="2010401343" sldId="2147483648"/>
              <pc:sldLayoutMk cId="1577209119" sldId="2147483730"/>
              <ac:spMk id="23" creationId="{2E6D4784-2EA3-C74A-80A6-6E53A345902F}"/>
            </ac:spMkLst>
          </pc:spChg>
          <pc:spChg chg="mod">
            <ac:chgData name="Krasauskaitė Ugnė" userId="dbe9a6d3-80d0-4cdc-b180-3639bbb88ba5" providerId="ADAL" clId="{07B18557-A708-BB4C-BDBE-7183D1358208}" dt="2021-02-02T07:27:05.884" v="1183" actId="207"/>
            <ac:spMkLst>
              <pc:docMk/>
              <pc:sldMasterMk cId="2010401343" sldId="2147483648"/>
              <pc:sldLayoutMk cId="1577209119" sldId="2147483730"/>
              <ac:spMk id="25" creationId="{5592035A-2271-5843-9AF4-E3E9FDCF0139}"/>
            </ac:spMkLst>
          </pc:spChg>
          <pc:spChg chg="mod">
            <ac:chgData name="Krasauskaitė Ugnė" userId="dbe9a6d3-80d0-4cdc-b180-3639bbb88ba5" providerId="ADAL" clId="{07B18557-A708-BB4C-BDBE-7183D1358208}" dt="2021-02-02T07:27:05.884" v="1183" actId="207"/>
            <ac:spMkLst>
              <pc:docMk/>
              <pc:sldMasterMk cId="2010401343" sldId="2147483648"/>
              <pc:sldLayoutMk cId="1577209119" sldId="2147483730"/>
              <ac:spMk id="27" creationId="{61CEBCC4-E80B-604A-814A-EDFAF11839D4}"/>
            </ac:spMkLst>
          </pc:spChg>
        </pc:sldLayoutChg>
        <pc:sldLayoutChg chg="addSp delSp modSp add mod modTransition">
          <pc:chgData name="Krasauskaitė Ugnė" userId="dbe9a6d3-80d0-4cdc-b180-3639bbb88ba5" providerId="ADAL" clId="{07B18557-A708-BB4C-BDBE-7183D1358208}" dt="2021-02-02T07:28:03.354" v="1192"/>
          <pc:sldLayoutMkLst>
            <pc:docMk/>
            <pc:sldMasterMk cId="3226558009" sldId="2147483740"/>
            <pc:sldLayoutMk cId="3322117946" sldId="2147483731"/>
          </pc:sldLayoutMkLst>
          <pc:spChg chg="add mod">
            <ac:chgData name="Krasauskaitė Ugnė" userId="dbe9a6d3-80d0-4cdc-b180-3639bbb88ba5" providerId="ADAL" clId="{07B18557-A708-BB4C-BDBE-7183D1358208}" dt="2021-02-02T07:28:03.354" v="1192"/>
            <ac:spMkLst>
              <pc:docMk/>
              <pc:sldMasterMk cId="3226558009" sldId="2147483740"/>
              <pc:sldLayoutMk cId="3322117946" sldId="2147483731"/>
              <ac:spMk id="6" creationId="{66AC166F-BD2D-6D49-902E-EA2D168F6C1B}"/>
            </ac:spMkLst>
          </pc:spChg>
          <pc:spChg chg="add mod">
            <ac:chgData name="Krasauskaitė Ugnė" userId="dbe9a6d3-80d0-4cdc-b180-3639bbb88ba5" providerId="ADAL" clId="{07B18557-A708-BB4C-BDBE-7183D1358208}" dt="2021-02-02T07:28:03.354" v="1192"/>
            <ac:spMkLst>
              <pc:docMk/>
              <pc:sldMasterMk cId="3226558009" sldId="2147483740"/>
              <pc:sldLayoutMk cId="3322117946" sldId="2147483731"/>
              <ac:spMk id="7" creationId="{C1CCD885-C1EB-3A48-B8A0-CC1F23EEB6AE}"/>
            </ac:spMkLst>
          </pc:spChg>
          <pc:spChg chg="mod">
            <ac:chgData name="Krasauskaitė Ugnė" userId="dbe9a6d3-80d0-4cdc-b180-3639bbb88ba5" providerId="ADAL" clId="{07B18557-A708-BB4C-BDBE-7183D1358208}" dt="2021-02-02T07:27:48.015" v="1191" actId="1076"/>
            <ac:spMkLst>
              <pc:docMk/>
              <pc:sldMasterMk cId="3226558009" sldId="2147483740"/>
              <pc:sldLayoutMk cId="3322117946" sldId="2147483731"/>
              <ac:spMk id="13" creationId="{BFB2BAA7-03FA-7D45-B48B-16E2EB97900F}"/>
            </ac:spMkLst>
          </pc:spChg>
          <pc:spChg chg="del">
            <ac:chgData name="Krasauskaitė Ugnė" userId="dbe9a6d3-80d0-4cdc-b180-3639bbb88ba5" providerId="ADAL" clId="{07B18557-A708-BB4C-BDBE-7183D1358208}" dt="2021-02-02T07:27:44.861" v="1190" actId="478"/>
            <ac:spMkLst>
              <pc:docMk/>
              <pc:sldMasterMk cId="3226558009" sldId="2147483740"/>
              <pc:sldLayoutMk cId="3322117946" sldId="2147483731"/>
              <ac:spMk id="23" creationId="{2E6D4784-2EA3-C74A-80A6-6E53A345902F}"/>
            </ac:spMkLst>
          </pc:spChg>
          <pc:spChg chg="del">
            <ac:chgData name="Krasauskaitė Ugnė" userId="dbe9a6d3-80d0-4cdc-b180-3639bbb88ba5" providerId="ADAL" clId="{07B18557-A708-BB4C-BDBE-7183D1358208}" dt="2021-02-02T07:27:44.861" v="1190" actId="478"/>
            <ac:spMkLst>
              <pc:docMk/>
              <pc:sldMasterMk cId="3226558009" sldId="2147483740"/>
              <pc:sldLayoutMk cId="3322117946" sldId="2147483731"/>
              <ac:spMk id="25" creationId="{5592035A-2271-5843-9AF4-E3E9FDCF0139}"/>
            </ac:spMkLst>
          </pc:spChg>
          <pc:spChg chg="del">
            <ac:chgData name="Krasauskaitė Ugnė" userId="dbe9a6d3-80d0-4cdc-b180-3639bbb88ba5" providerId="ADAL" clId="{07B18557-A708-BB4C-BDBE-7183D1358208}" dt="2021-02-02T07:27:44.861" v="1190" actId="478"/>
            <ac:spMkLst>
              <pc:docMk/>
              <pc:sldMasterMk cId="3226558009" sldId="2147483740"/>
              <pc:sldLayoutMk cId="3322117946" sldId="2147483731"/>
              <ac:spMk id="27" creationId="{61CEBCC4-E80B-604A-814A-EDFAF11839D4}"/>
            </ac:spMkLst>
          </pc:spChg>
        </pc:sldLayoutChg>
        <pc:sldLayoutChg chg="modSp add mod modTransition setBg">
          <pc:chgData name="Krasauskaitė Ugnė" userId="dbe9a6d3-80d0-4cdc-b180-3639bbb88ba5" providerId="ADAL" clId="{07B18557-A708-BB4C-BDBE-7183D1358208}" dt="2021-02-02T07:28:28.714" v="1196"/>
          <pc:sldLayoutMkLst>
            <pc:docMk/>
            <pc:sldMasterMk cId="3226558009" sldId="2147483740"/>
            <pc:sldLayoutMk cId="1562306216" sldId="2147483732"/>
          </pc:sldLayoutMkLst>
          <pc:spChg chg="mod">
            <ac:chgData name="Krasauskaitė Ugnė" userId="dbe9a6d3-80d0-4cdc-b180-3639bbb88ba5" providerId="ADAL" clId="{07B18557-A708-BB4C-BDBE-7183D1358208}" dt="2021-02-02T07:28:25.826" v="1195" actId="207"/>
            <ac:spMkLst>
              <pc:docMk/>
              <pc:sldMasterMk cId="3226558009" sldId="2147483740"/>
              <pc:sldLayoutMk cId="1562306216" sldId="2147483732"/>
              <ac:spMk id="6" creationId="{66AC166F-BD2D-6D49-902E-EA2D168F6C1B}"/>
            </ac:spMkLst>
          </pc:spChg>
          <pc:spChg chg="mod">
            <ac:chgData name="Krasauskaitė Ugnė" userId="dbe9a6d3-80d0-4cdc-b180-3639bbb88ba5" providerId="ADAL" clId="{07B18557-A708-BB4C-BDBE-7183D1358208}" dt="2021-02-02T07:28:25.826" v="1195" actId="207"/>
            <ac:spMkLst>
              <pc:docMk/>
              <pc:sldMasterMk cId="3226558009" sldId="2147483740"/>
              <pc:sldLayoutMk cId="1562306216" sldId="2147483732"/>
              <ac:spMk id="7" creationId="{C1CCD885-C1EB-3A48-B8A0-CC1F23EEB6AE}"/>
            </ac:spMkLst>
          </pc:spChg>
        </pc:sldLayoutChg>
        <pc:sldLayoutChg chg="addSp delSp modSp mod ord">
          <pc:chgData name="Krasauskaitė Ugnė" userId="dbe9a6d3-80d0-4cdc-b180-3639bbb88ba5" providerId="ADAL" clId="{07B18557-A708-BB4C-BDBE-7183D1358208}" dt="2021-02-02T07:29:21.657" v="1211" actId="1076"/>
          <pc:sldLayoutMkLst>
            <pc:docMk/>
            <pc:sldMasterMk cId="3226558009" sldId="2147483740"/>
            <pc:sldLayoutMk cId="2989932070" sldId="2147483733"/>
          </pc:sldLayoutMkLst>
          <pc:spChg chg="add mod">
            <ac:chgData name="Krasauskaitė Ugnė" userId="dbe9a6d3-80d0-4cdc-b180-3639bbb88ba5" providerId="ADAL" clId="{07B18557-A708-BB4C-BDBE-7183D1358208}" dt="2021-02-02T07:29:14.734" v="1208" actId="1076"/>
            <ac:spMkLst>
              <pc:docMk/>
              <pc:sldMasterMk cId="3226558009" sldId="2147483740"/>
              <pc:sldLayoutMk cId="2989932070" sldId="2147483733"/>
              <ac:spMk id="8" creationId="{D95773F8-D068-1F4A-994E-CAA5A3CA9D73}"/>
            </ac:spMkLst>
          </pc:spChg>
          <pc:spChg chg="del">
            <ac:chgData name="Krasauskaitė Ugnė" userId="dbe9a6d3-80d0-4cdc-b180-3639bbb88ba5" providerId="ADAL" clId="{07B18557-A708-BB4C-BDBE-7183D1358208}" dt="2021-02-02T07:29:17.049" v="1209" actId="478"/>
            <ac:spMkLst>
              <pc:docMk/>
              <pc:sldMasterMk cId="3226558009" sldId="2147483740"/>
              <pc:sldLayoutMk cId="2989932070" sldId="2147483733"/>
              <ac:spMk id="9" creationId="{75224FEE-B2A5-5B45-808C-F0B694341654}"/>
            </ac:spMkLst>
          </pc:spChg>
          <pc:spChg chg="del">
            <ac:chgData name="Krasauskaitė Ugnė" userId="dbe9a6d3-80d0-4cdc-b180-3639bbb88ba5" providerId="ADAL" clId="{07B18557-A708-BB4C-BDBE-7183D1358208}" dt="2021-02-02T07:28:56.401" v="1204" actId="478"/>
            <ac:spMkLst>
              <pc:docMk/>
              <pc:sldMasterMk cId="3226558009" sldId="2147483740"/>
              <pc:sldLayoutMk cId="2989932070" sldId="2147483733"/>
              <ac:spMk id="10" creationId="{B72BBEF3-610E-084B-8035-69D7E509C5AF}"/>
            </ac:spMkLst>
          </pc:spChg>
          <pc:spChg chg="add mod">
            <ac:chgData name="Krasauskaitė Ugnė" userId="dbe9a6d3-80d0-4cdc-b180-3639bbb88ba5" providerId="ADAL" clId="{07B18557-A708-BB4C-BDBE-7183D1358208}" dt="2021-02-02T07:29:21.657" v="1211" actId="1076"/>
            <ac:spMkLst>
              <pc:docMk/>
              <pc:sldMasterMk cId="3226558009" sldId="2147483740"/>
              <pc:sldLayoutMk cId="2989932070" sldId="2147483733"/>
              <ac:spMk id="11" creationId="{52F83555-CE96-6D4C-89FF-4953A94371F1}"/>
            </ac:spMkLst>
          </pc:spChg>
          <pc:spChg chg="del">
            <ac:chgData name="Krasauskaitė Ugnė" userId="dbe9a6d3-80d0-4cdc-b180-3639bbb88ba5" providerId="ADAL" clId="{07B18557-A708-BB4C-BDBE-7183D1358208}" dt="2021-02-02T07:28:48.131" v="1202" actId="478"/>
            <ac:spMkLst>
              <pc:docMk/>
              <pc:sldMasterMk cId="3226558009" sldId="2147483740"/>
              <pc:sldLayoutMk cId="2989932070" sldId="2147483733"/>
              <ac:spMk id="18" creationId="{504E145C-81F0-8344-8DEA-9501D7BD7159}"/>
            </ac:spMkLst>
          </pc:spChg>
          <pc:spChg chg="del">
            <ac:chgData name="Krasauskaitė Ugnė" userId="dbe9a6d3-80d0-4cdc-b180-3639bbb88ba5" providerId="ADAL" clId="{07B18557-A708-BB4C-BDBE-7183D1358208}" dt="2021-02-02T07:28:51.124" v="1203" actId="478"/>
            <ac:spMkLst>
              <pc:docMk/>
              <pc:sldMasterMk cId="3226558009" sldId="2147483740"/>
              <pc:sldLayoutMk cId="2989932070" sldId="2147483733"/>
              <ac:spMk id="20" creationId="{3E63EFE9-5010-3C45-ABA3-DB0AF79AC1EE}"/>
            </ac:spMkLst>
          </pc:spChg>
        </pc:sldLayoutChg>
        <pc:sldLayoutChg chg="modSp add mod modTransition setBg">
          <pc:chgData name="Krasauskaitė Ugnė" userId="dbe9a6d3-80d0-4cdc-b180-3639bbb88ba5" providerId="ADAL" clId="{07B18557-A708-BB4C-BDBE-7183D1358208}" dt="2021-02-02T07:29:45.524" v="1215"/>
          <pc:sldLayoutMkLst>
            <pc:docMk/>
            <pc:sldMasterMk cId="3226558009" sldId="2147483740"/>
            <pc:sldLayoutMk cId="3899158391" sldId="2147483734"/>
          </pc:sldLayoutMkLst>
          <pc:spChg chg="mod">
            <ac:chgData name="Krasauskaitė Ugnė" userId="dbe9a6d3-80d0-4cdc-b180-3639bbb88ba5" providerId="ADAL" clId="{07B18557-A708-BB4C-BDBE-7183D1358208}" dt="2021-02-02T07:29:42.079" v="1214" actId="207"/>
            <ac:spMkLst>
              <pc:docMk/>
              <pc:sldMasterMk cId="3226558009" sldId="2147483740"/>
              <pc:sldLayoutMk cId="3899158391" sldId="2147483734"/>
              <ac:spMk id="16" creationId="{69113ABE-874B-0647-8AAD-DE5BA4A26CCF}"/>
            </ac:spMkLst>
          </pc:spChg>
          <pc:spChg chg="mod">
            <ac:chgData name="Krasauskaitė Ugnė" userId="dbe9a6d3-80d0-4cdc-b180-3639bbb88ba5" providerId="ADAL" clId="{07B18557-A708-BB4C-BDBE-7183D1358208}" dt="2021-02-02T07:29:42.079" v="1214" actId="207"/>
            <ac:spMkLst>
              <pc:docMk/>
              <pc:sldMasterMk cId="3226558009" sldId="2147483740"/>
              <pc:sldLayoutMk cId="3899158391" sldId="2147483734"/>
              <ac:spMk id="19" creationId="{BAFEA5EF-7EB5-B242-B569-0521DECA7C5F}"/>
            </ac:spMkLst>
          </pc:spChg>
        </pc:sldLayoutChg>
        <pc:sldLayoutChg chg="modSp add mod ord modTransition">
          <pc:chgData name="Krasauskaitė Ugnė" userId="dbe9a6d3-80d0-4cdc-b180-3639bbb88ba5" providerId="ADAL" clId="{07B18557-A708-BB4C-BDBE-7183D1358208}" dt="2021-02-02T07:30:18.947" v="1222" actId="1076"/>
          <pc:sldLayoutMkLst>
            <pc:docMk/>
            <pc:sldMasterMk cId="3226558009" sldId="2147483740"/>
            <pc:sldLayoutMk cId="4197057146" sldId="2147483735"/>
          </pc:sldLayoutMkLst>
          <pc:spChg chg="mod">
            <ac:chgData name="Krasauskaitė Ugnė" userId="dbe9a6d3-80d0-4cdc-b180-3639bbb88ba5" providerId="ADAL" clId="{07B18557-A708-BB4C-BDBE-7183D1358208}" dt="2021-02-02T07:30:10.042" v="1219" actId="167"/>
            <ac:spMkLst>
              <pc:docMk/>
              <pc:sldMasterMk cId="3226558009" sldId="2147483740"/>
              <pc:sldLayoutMk cId="4197057146" sldId="2147483735"/>
              <ac:spMk id="8" creationId="{D95773F8-D068-1F4A-994E-CAA5A3CA9D73}"/>
            </ac:spMkLst>
          </pc:spChg>
          <pc:spChg chg="mod">
            <ac:chgData name="Krasauskaitė Ugnė" userId="dbe9a6d3-80d0-4cdc-b180-3639bbb88ba5" providerId="ADAL" clId="{07B18557-A708-BB4C-BDBE-7183D1358208}" dt="2021-02-02T07:30:18.947" v="1222" actId="1076"/>
            <ac:spMkLst>
              <pc:docMk/>
              <pc:sldMasterMk cId="3226558009" sldId="2147483740"/>
              <pc:sldLayoutMk cId="4197057146" sldId="2147483735"/>
              <ac:spMk id="11" creationId="{52F83555-CE96-6D4C-89FF-4953A94371F1}"/>
            </ac:spMkLst>
          </pc:spChg>
          <pc:spChg chg="mod">
            <ac:chgData name="Krasauskaitė Ugnė" userId="dbe9a6d3-80d0-4cdc-b180-3639bbb88ba5" providerId="ADAL" clId="{07B18557-A708-BB4C-BDBE-7183D1358208}" dt="2021-02-02T07:30:12.955" v="1220" actId="1076"/>
            <ac:spMkLst>
              <pc:docMk/>
              <pc:sldMasterMk cId="3226558009" sldId="2147483740"/>
              <pc:sldLayoutMk cId="4197057146" sldId="2147483735"/>
              <ac:spMk id="16" creationId="{69113ABE-874B-0647-8AAD-DE5BA4A26CCF}"/>
            </ac:spMkLst>
          </pc:spChg>
          <pc:spChg chg="mod">
            <ac:chgData name="Krasauskaitė Ugnė" userId="dbe9a6d3-80d0-4cdc-b180-3639bbb88ba5" providerId="ADAL" clId="{07B18557-A708-BB4C-BDBE-7183D1358208}" dt="2021-02-02T07:30:15.881" v="1221" actId="1076"/>
            <ac:spMkLst>
              <pc:docMk/>
              <pc:sldMasterMk cId="3226558009" sldId="2147483740"/>
              <pc:sldLayoutMk cId="4197057146" sldId="2147483735"/>
              <ac:spMk id="19" creationId="{BAFEA5EF-7EB5-B242-B569-0521DECA7C5F}"/>
            </ac:spMkLst>
          </pc:spChg>
        </pc:sldLayoutChg>
        <pc:sldLayoutChg chg="modSp add mod modTransition setBg">
          <pc:chgData name="Krasauskaitė Ugnė" userId="dbe9a6d3-80d0-4cdc-b180-3639bbb88ba5" providerId="ADAL" clId="{07B18557-A708-BB4C-BDBE-7183D1358208}" dt="2021-02-02T07:30:33.115" v="1226"/>
          <pc:sldLayoutMkLst>
            <pc:docMk/>
            <pc:sldMasterMk cId="3226558009" sldId="2147483740"/>
            <pc:sldLayoutMk cId="1911777476" sldId="2147483736"/>
          </pc:sldLayoutMkLst>
          <pc:spChg chg="mod">
            <ac:chgData name="Krasauskaitė Ugnė" userId="dbe9a6d3-80d0-4cdc-b180-3639bbb88ba5" providerId="ADAL" clId="{07B18557-A708-BB4C-BDBE-7183D1358208}" dt="2021-02-02T07:30:28.268" v="1224" actId="207"/>
            <ac:spMkLst>
              <pc:docMk/>
              <pc:sldMasterMk cId="3226558009" sldId="2147483740"/>
              <pc:sldLayoutMk cId="1911777476" sldId="2147483736"/>
              <ac:spMk id="16" creationId="{69113ABE-874B-0647-8AAD-DE5BA4A26CCF}"/>
            </ac:spMkLst>
          </pc:spChg>
          <pc:spChg chg="mod">
            <ac:chgData name="Krasauskaitė Ugnė" userId="dbe9a6d3-80d0-4cdc-b180-3639bbb88ba5" providerId="ADAL" clId="{07B18557-A708-BB4C-BDBE-7183D1358208}" dt="2021-02-02T07:30:28.268" v="1224" actId="207"/>
            <ac:spMkLst>
              <pc:docMk/>
              <pc:sldMasterMk cId="3226558009" sldId="2147483740"/>
              <pc:sldLayoutMk cId="1911777476" sldId="2147483736"/>
              <ac:spMk id="19" creationId="{BAFEA5EF-7EB5-B242-B569-0521DECA7C5F}"/>
            </ac:spMkLst>
          </pc:spChg>
        </pc:sldLayoutChg>
        <pc:sldLayoutChg chg="addSp delSp modSp add mod ord modTransition">
          <pc:chgData name="Krasauskaitė Ugnė" userId="dbe9a6d3-80d0-4cdc-b180-3639bbb88ba5" providerId="ADAL" clId="{07B18557-A708-BB4C-BDBE-7183D1358208}" dt="2021-02-02T09:26:59.586" v="2208"/>
          <pc:sldLayoutMkLst>
            <pc:docMk/>
            <pc:sldMasterMk cId="2010401343" sldId="2147483648"/>
            <pc:sldLayoutMk cId="4182828940" sldId="2147483737"/>
          </pc:sldLayoutMkLst>
          <pc:spChg chg="add mod">
            <ac:chgData name="Krasauskaitė Ugnė" userId="dbe9a6d3-80d0-4cdc-b180-3639bbb88ba5" providerId="ADAL" clId="{07B18557-A708-BB4C-BDBE-7183D1358208}" dt="2021-02-02T09:26:59.586" v="2208"/>
            <ac:spMkLst>
              <pc:docMk/>
              <pc:sldMasterMk cId="2010401343" sldId="2147483648"/>
              <pc:sldLayoutMk cId="4182828940" sldId="2147483737"/>
              <ac:spMk id="8" creationId="{9A5D1039-D9CB-C345-BC30-CCE7727C8314}"/>
            </ac:spMkLst>
          </pc:spChg>
          <pc:spChg chg="mod">
            <ac:chgData name="Krasauskaitė Ugnė" userId="dbe9a6d3-80d0-4cdc-b180-3639bbb88ba5" providerId="ADAL" clId="{07B18557-A708-BB4C-BDBE-7183D1358208}" dt="2021-02-02T09:11:07.540" v="1890" actId="20577"/>
            <ac:spMkLst>
              <pc:docMk/>
              <pc:sldMasterMk cId="2010401343" sldId="2147483648"/>
              <pc:sldLayoutMk cId="4182828940" sldId="2147483737"/>
              <ac:spMk id="13" creationId="{DCD1856C-F327-BF49-A715-D3258E845AB5}"/>
            </ac:spMkLst>
          </pc:spChg>
          <pc:spChg chg="del">
            <ac:chgData name="Krasauskaitė Ugnė" userId="dbe9a6d3-80d0-4cdc-b180-3639bbb88ba5" providerId="ADAL" clId="{07B18557-A708-BB4C-BDBE-7183D1358208}" dt="2021-02-02T07:31:37.268" v="1231" actId="478"/>
            <ac:spMkLst>
              <pc:docMk/>
              <pc:sldMasterMk cId="2010401343" sldId="2147483648"/>
              <pc:sldLayoutMk cId="4182828940" sldId="2147483737"/>
              <ac:spMk id="19" creationId="{CD1AB869-1A97-C74F-B22C-8C4A3C855317}"/>
            </ac:spMkLst>
          </pc:spChg>
          <pc:spChg chg="del">
            <ac:chgData name="Krasauskaitė Ugnė" userId="dbe9a6d3-80d0-4cdc-b180-3639bbb88ba5" providerId="ADAL" clId="{07B18557-A708-BB4C-BDBE-7183D1358208}" dt="2021-02-02T09:26:59.142" v="2207" actId="478"/>
            <ac:spMkLst>
              <pc:docMk/>
              <pc:sldMasterMk cId="2010401343" sldId="2147483648"/>
              <pc:sldLayoutMk cId="4182828940" sldId="2147483737"/>
              <ac:spMk id="20" creationId="{0DA89282-BC77-374F-8ABF-0748E20950C4}"/>
            </ac:spMkLst>
          </pc:spChg>
          <pc:spChg chg="mod">
            <ac:chgData name="Krasauskaitė Ugnė" userId="dbe9a6d3-80d0-4cdc-b180-3639bbb88ba5" providerId="ADAL" clId="{07B18557-A708-BB4C-BDBE-7183D1358208}" dt="2021-02-02T09:10:47.141" v="1874" actId="20577"/>
            <ac:spMkLst>
              <pc:docMk/>
              <pc:sldMasterMk cId="2010401343" sldId="2147483648"/>
              <pc:sldLayoutMk cId="4182828940" sldId="2147483737"/>
              <ac:spMk id="21" creationId="{B4B86B12-DA76-274D-9D4F-46D64739DB84}"/>
            </ac:spMkLst>
          </pc:spChg>
          <pc:spChg chg="mod">
            <ac:chgData name="Krasauskaitė Ugnė" userId="dbe9a6d3-80d0-4cdc-b180-3639bbb88ba5" providerId="ADAL" clId="{07B18557-A708-BB4C-BDBE-7183D1358208}" dt="2021-02-02T09:10:15.943" v="1822" actId="20577"/>
            <ac:spMkLst>
              <pc:docMk/>
              <pc:sldMasterMk cId="2010401343" sldId="2147483648"/>
              <pc:sldLayoutMk cId="4182828940" sldId="2147483737"/>
              <ac:spMk id="22" creationId="{587BF503-4657-4144-AE5A-7FC3C4A8467D}"/>
            </ac:spMkLst>
          </pc:spChg>
          <pc:picChg chg="add del mod">
            <ac:chgData name="Krasauskaitė Ugnė" userId="dbe9a6d3-80d0-4cdc-b180-3639bbb88ba5" providerId="ADAL" clId="{07B18557-A708-BB4C-BDBE-7183D1358208}" dt="2021-02-02T07:32:27.001" v="1241" actId="478"/>
            <ac:picMkLst>
              <pc:docMk/>
              <pc:sldMasterMk cId="2010401343" sldId="2147483648"/>
              <pc:sldLayoutMk cId="4182828940" sldId="2147483737"/>
              <ac:picMk id="2" creationId="{00701BE0-6F2E-274A-8789-8340354E9FF2}"/>
            </ac:picMkLst>
          </pc:picChg>
          <pc:picChg chg="del">
            <ac:chgData name="Krasauskaitė Ugnė" userId="dbe9a6d3-80d0-4cdc-b180-3639bbb88ba5" providerId="ADAL" clId="{07B18557-A708-BB4C-BDBE-7183D1358208}" dt="2021-02-02T07:31:39.421" v="1233" actId="478"/>
            <ac:picMkLst>
              <pc:docMk/>
              <pc:sldMasterMk cId="2010401343" sldId="2147483648"/>
              <pc:sldLayoutMk cId="4182828940" sldId="2147483737"/>
              <ac:picMk id="10" creationId="{6B7DEC24-8D93-6D48-A79C-7BDDFFA2B161}"/>
            </ac:picMkLst>
          </pc:picChg>
          <pc:picChg chg="add mod">
            <ac:chgData name="Krasauskaitė Ugnė" userId="dbe9a6d3-80d0-4cdc-b180-3639bbb88ba5" providerId="ADAL" clId="{07B18557-A708-BB4C-BDBE-7183D1358208}" dt="2021-02-02T07:32:29.668" v="1243"/>
            <ac:picMkLst>
              <pc:docMk/>
              <pc:sldMasterMk cId="2010401343" sldId="2147483648"/>
              <pc:sldLayoutMk cId="4182828940" sldId="2147483737"/>
              <ac:picMk id="11" creationId="{69C3A560-9403-BC49-A5F7-C015081D15DE}"/>
            </ac:picMkLst>
          </pc:picChg>
          <pc:picChg chg="add mod">
            <ac:chgData name="Krasauskaitė Ugnė" userId="dbe9a6d3-80d0-4cdc-b180-3639bbb88ba5" providerId="ADAL" clId="{07B18557-A708-BB4C-BDBE-7183D1358208}" dt="2021-02-02T07:32:51.435" v="1246" actId="1076"/>
            <ac:picMkLst>
              <pc:docMk/>
              <pc:sldMasterMk cId="2010401343" sldId="2147483648"/>
              <pc:sldLayoutMk cId="4182828940" sldId="2147483737"/>
              <ac:picMk id="12" creationId="{6E36B143-6BE1-0541-83D6-F8722667238A}"/>
            </ac:picMkLst>
          </pc:picChg>
          <pc:picChg chg="add del">
            <ac:chgData name="Krasauskaitė Ugnė" userId="dbe9a6d3-80d0-4cdc-b180-3639bbb88ba5" providerId="ADAL" clId="{07B18557-A708-BB4C-BDBE-7183D1358208}" dt="2021-02-02T07:32:29.172" v="1242" actId="478"/>
            <ac:picMkLst>
              <pc:docMk/>
              <pc:sldMasterMk cId="2010401343" sldId="2147483648"/>
              <pc:sldLayoutMk cId="4182828940" sldId="2147483737"/>
              <ac:picMk id="16" creationId="{A7015AA5-A63A-AA42-ACD1-300F08FBDCD4}"/>
            </ac:picMkLst>
          </pc:picChg>
          <pc:picChg chg="del">
            <ac:chgData name="Krasauskaitė Ugnė" userId="dbe9a6d3-80d0-4cdc-b180-3639bbb88ba5" providerId="ADAL" clId="{07B18557-A708-BB4C-BDBE-7183D1358208}" dt="2021-02-02T07:31:38.168" v="1232" actId="478"/>
            <ac:picMkLst>
              <pc:docMk/>
              <pc:sldMasterMk cId="2010401343" sldId="2147483648"/>
              <pc:sldLayoutMk cId="4182828940" sldId="2147483737"/>
              <ac:picMk id="23" creationId="{810A3938-1C5A-734A-9AEB-AA2A81156F6C}"/>
            </ac:picMkLst>
          </pc:picChg>
        </pc:sldLayoutChg>
        <pc:sldLayoutChg chg="addSp delSp modSp add mod ord modTransition setBg">
          <pc:chgData name="Krasauskaitė Ugnė" userId="dbe9a6d3-80d0-4cdc-b180-3639bbb88ba5" providerId="ADAL" clId="{07B18557-A708-BB4C-BDBE-7183D1358208}" dt="2021-02-02T09:27:04.765" v="2211" actId="207"/>
          <pc:sldLayoutMkLst>
            <pc:docMk/>
            <pc:sldMasterMk cId="2010401343" sldId="2147483648"/>
            <pc:sldLayoutMk cId="2233462981" sldId="2147483738"/>
          </pc:sldLayoutMkLst>
          <pc:spChg chg="add mod">
            <ac:chgData name="Krasauskaitė Ugnė" userId="dbe9a6d3-80d0-4cdc-b180-3639bbb88ba5" providerId="ADAL" clId="{07B18557-A708-BB4C-BDBE-7183D1358208}" dt="2021-02-02T09:27:04.765" v="2211" actId="207"/>
            <ac:spMkLst>
              <pc:docMk/>
              <pc:sldMasterMk cId="2010401343" sldId="2147483648"/>
              <pc:sldLayoutMk cId="2233462981" sldId="2147483738"/>
              <ac:spMk id="8" creationId="{BAFD13B1-56F9-4444-AA73-38EC04BF9A0A}"/>
            </ac:spMkLst>
          </pc:spChg>
          <pc:spChg chg="mod">
            <ac:chgData name="Krasauskaitė Ugnė" userId="dbe9a6d3-80d0-4cdc-b180-3639bbb88ba5" providerId="ADAL" clId="{07B18557-A708-BB4C-BDBE-7183D1358208}" dt="2021-02-02T09:10:32.886" v="1853" actId="20577"/>
            <ac:spMkLst>
              <pc:docMk/>
              <pc:sldMasterMk cId="2010401343" sldId="2147483648"/>
              <pc:sldLayoutMk cId="2233462981" sldId="2147483738"/>
              <ac:spMk id="13" creationId="{DCD1856C-F327-BF49-A715-D3258E845AB5}"/>
            </ac:spMkLst>
          </pc:spChg>
          <pc:spChg chg="del mod">
            <ac:chgData name="Krasauskaitė Ugnė" userId="dbe9a6d3-80d0-4cdc-b180-3639bbb88ba5" providerId="ADAL" clId="{07B18557-A708-BB4C-BDBE-7183D1358208}" dt="2021-02-02T09:27:02.729" v="2209" actId="478"/>
            <ac:spMkLst>
              <pc:docMk/>
              <pc:sldMasterMk cId="2010401343" sldId="2147483648"/>
              <pc:sldLayoutMk cId="2233462981" sldId="2147483738"/>
              <ac:spMk id="20" creationId="{0DA89282-BC77-374F-8ABF-0748E20950C4}"/>
            </ac:spMkLst>
          </pc:spChg>
          <pc:spChg chg="mod">
            <ac:chgData name="Krasauskaitė Ugnė" userId="dbe9a6d3-80d0-4cdc-b180-3639bbb88ba5" providerId="ADAL" clId="{07B18557-A708-BB4C-BDBE-7183D1358208}" dt="2021-02-02T09:10:42.430" v="1872" actId="20577"/>
            <ac:spMkLst>
              <pc:docMk/>
              <pc:sldMasterMk cId="2010401343" sldId="2147483648"/>
              <pc:sldLayoutMk cId="2233462981" sldId="2147483738"/>
              <ac:spMk id="21" creationId="{B4B86B12-DA76-274D-9D4F-46D64739DB84}"/>
            </ac:spMkLst>
          </pc:spChg>
          <pc:spChg chg="mod">
            <ac:chgData name="Krasauskaitė Ugnė" userId="dbe9a6d3-80d0-4cdc-b180-3639bbb88ba5" providerId="ADAL" clId="{07B18557-A708-BB4C-BDBE-7183D1358208}" dt="2021-02-02T09:10:29.158" v="1847" actId="20577"/>
            <ac:spMkLst>
              <pc:docMk/>
              <pc:sldMasterMk cId="2010401343" sldId="2147483648"/>
              <pc:sldLayoutMk cId="2233462981" sldId="2147483738"/>
              <ac:spMk id="22" creationId="{587BF503-4657-4144-AE5A-7FC3C4A8467D}"/>
            </ac:spMkLst>
          </pc:spChg>
          <pc:picChg chg="add del mod">
            <ac:chgData name="Krasauskaitė Ugnė" userId="dbe9a6d3-80d0-4cdc-b180-3639bbb88ba5" providerId="ADAL" clId="{07B18557-A708-BB4C-BDBE-7183D1358208}" dt="2021-02-02T07:33:32.047" v="1253" actId="478"/>
            <ac:picMkLst>
              <pc:docMk/>
              <pc:sldMasterMk cId="2010401343" sldId="2147483648"/>
              <pc:sldLayoutMk cId="2233462981" sldId="2147483738"/>
              <ac:picMk id="2" creationId="{78DC013E-5154-6E40-9892-7BCE190EB7B8}"/>
            </ac:picMkLst>
          </pc:picChg>
          <pc:picChg chg="add mod">
            <ac:chgData name="Krasauskaitė Ugnė" userId="dbe9a6d3-80d0-4cdc-b180-3639bbb88ba5" providerId="ADAL" clId="{07B18557-A708-BB4C-BDBE-7183D1358208}" dt="2021-02-02T07:33:34.453" v="1255"/>
            <ac:picMkLst>
              <pc:docMk/>
              <pc:sldMasterMk cId="2010401343" sldId="2147483648"/>
              <pc:sldLayoutMk cId="2233462981" sldId="2147483738"/>
              <ac:picMk id="9" creationId="{C66F165C-7173-9B41-9B41-5FC5C0B7D53F}"/>
            </ac:picMkLst>
          </pc:picChg>
          <pc:picChg chg="add del mod">
            <ac:chgData name="Krasauskaitė Ugnė" userId="dbe9a6d3-80d0-4cdc-b180-3639bbb88ba5" providerId="ADAL" clId="{07B18557-A708-BB4C-BDBE-7183D1358208}" dt="2021-02-02T07:33:54.093" v="1259" actId="478"/>
            <ac:picMkLst>
              <pc:docMk/>
              <pc:sldMasterMk cId="2010401343" sldId="2147483648"/>
              <pc:sldLayoutMk cId="2233462981" sldId="2147483738"/>
              <ac:picMk id="10" creationId="{0C237020-97A5-D149-91A8-78F048E95896}"/>
            </ac:picMkLst>
          </pc:picChg>
          <pc:picChg chg="del">
            <ac:chgData name="Krasauskaitė Ugnė" userId="dbe9a6d3-80d0-4cdc-b180-3639bbb88ba5" providerId="ADAL" clId="{07B18557-A708-BB4C-BDBE-7183D1358208}" dt="2021-02-02T07:33:33.284" v="1254" actId="478"/>
            <ac:picMkLst>
              <pc:docMk/>
              <pc:sldMasterMk cId="2010401343" sldId="2147483648"/>
              <pc:sldLayoutMk cId="2233462981" sldId="2147483738"/>
              <ac:picMk id="11" creationId="{69C3A560-9403-BC49-A5F7-C015081D15DE}"/>
            </ac:picMkLst>
          </pc:picChg>
          <pc:picChg chg="del">
            <ac:chgData name="Krasauskaitė Ugnė" userId="dbe9a6d3-80d0-4cdc-b180-3639bbb88ba5" providerId="ADAL" clId="{07B18557-A708-BB4C-BDBE-7183D1358208}" dt="2021-02-02T07:33:55.025" v="1260" actId="478"/>
            <ac:picMkLst>
              <pc:docMk/>
              <pc:sldMasterMk cId="2010401343" sldId="2147483648"/>
              <pc:sldLayoutMk cId="2233462981" sldId="2147483738"/>
              <ac:picMk id="12" creationId="{6E36B143-6BE1-0541-83D6-F8722667238A}"/>
            </ac:picMkLst>
          </pc:picChg>
          <pc:picChg chg="add mod">
            <ac:chgData name="Krasauskaitė Ugnė" userId="dbe9a6d3-80d0-4cdc-b180-3639bbb88ba5" providerId="ADAL" clId="{07B18557-A708-BB4C-BDBE-7183D1358208}" dt="2021-02-02T07:33:56.145" v="1261"/>
            <ac:picMkLst>
              <pc:docMk/>
              <pc:sldMasterMk cId="2010401343" sldId="2147483648"/>
              <pc:sldLayoutMk cId="2233462981" sldId="2147483738"/>
              <ac:picMk id="14" creationId="{0B47D6DC-D91B-A144-80BE-9E55BF0FD1FC}"/>
            </ac:picMkLst>
          </pc:picChg>
        </pc:sldLayoutChg>
        <pc:sldLayoutChg chg="modSp add mod modTransition">
          <pc:chgData name="Krasauskaitė Ugnė" userId="dbe9a6d3-80d0-4cdc-b180-3639bbb88ba5" providerId="ADAL" clId="{07B18557-A708-BB4C-BDBE-7183D1358208}" dt="2021-02-02T09:14:48.341" v="2001"/>
          <pc:sldLayoutMkLst>
            <pc:docMk/>
            <pc:sldMasterMk cId="2010401343" sldId="2147483648"/>
            <pc:sldLayoutMk cId="1770696105" sldId="2147483739"/>
          </pc:sldLayoutMkLst>
          <pc:spChg chg="mod">
            <ac:chgData name="Krasauskaitė Ugnė" userId="dbe9a6d3-80d0-4cdc-b180-3639bbb88ba5" providerId="ADAL" clId="{07B18557-A708-BB4C-BDBE-7183D1358208}" dt="2021-02-02T09:14:44.943" v="1999"/>
            <ac:spMkLst>
              <pc:docMk/>
              <pc:sldMasterMk cId="2010401343" sldId="2147483648"/>
              <pc:sldLayoutMk cId="1770696105" sldId="2147483739"/>
              <ac:spMk id="4" creationId="{719F9151-DC16-CE4F-9309-39250B29EAA0}"/>
            </ac:spMkLst>
          </pc:spChg>
          <pc:spChg chg="mod">
            <ac:chgData name="Krasauskaitė Ugnė" userId="dbe9a6d3-80d0-4cdc-b180-3639bbb88ba5" providerId="ADAL" clId="{07B18557-A708-BB4C-BDBE-7183D1358208}" dt="2021-02-02T09:14:43.442" v="1998"/>
            <ac:spMkLst>
              <pc:docMk/>
              <pc:sldMasterMk cId="2010401343" sldId="2147483648"/>
              <pc:sldLayoutMk cId="1770696105" sldId="2147483739"/>
              <ac:spMk id="5" creationId="{C502A480-02A7-4745-AB98-DBF617812510}"/>
            </ac:spMkLst>
          </pc:spChg>
          <pc:spChg chg="mod">
            <ac:chgData name="Krasauskaitė Ugnė" userId="dbe9a6d3-80d0-4cdc-b180-3639bbb88ba5" providerId="ADAL" clId="{07B18557-A708-BB4C-BDBE-7183D1358208}" dt="2021-02-02T09:14:48.341" v="2001"/>
            <ac:spMkLst>
              <pc:docMk/>
              <pc:sldMasterMk cId="2010401343" sldId="2147483648"/>
              <pc:sldLayoutMk cId="1770696105" sldId="2147483739"/>
              <ac:spMk id="6" creationId="{9DD59F3E-D979-E24A-8E0A-3B87A2DA64D7}"/>
            </ac:spMkLst>
          </pc:spChg>
          <pc:spChg chg="mod">
            <ac:chgData name="Krasauskaitė Ugnė" userId="dbe9a6d3-80d0-4cdc-b180-3639bbb88ba5" providerId="ADAL" clId="{07B18557-A708-BB4C-BDBE-7183D1358208}" dt="2021-02-02T09:14:46.618" v="2000"/>
            <ac:spMkLst>
              <pc:docMk/>
              <pc:sldMasterMk cId="2010401343" sldId="2147483648"/>
              <pc:sldLayoutMk cId="1770696105" sldId="2147483739"/>
              <ac:spMk id="7" creationId="{F8037D3B-F9E1-394A-A1A9-880049C2F5D7}"/>
            </ac:spMkLst>
          </pc:spChg>
        </pc:sldLayoutChg>
        <pc:sldLayoutChg chg="addSp delSp modSp add del mod modTransition setBg">
          <pc:chgData name="Krasauskaitė Ugnė" userId="dbe9a6d3-80d0-4cdc-b180-3639bbb88ba5" providerId="ADAL" clId="{07B18557-A708-BB4C-BDBE-7183D1358208}" dt="2021-02-02T07:46:58.472" v="1345" actId="2696"/>
          <pc:sldLayoutMkLst>
            <pc:docMk/>
            <pc:sldMasterMk cId="2010401343" sldId="2147483648"/>
            <pc:sldLayoutMk cId="2054743951" sldId="2147483739"/>
          </pc:sldLayoutMkLst>
          <pc:spChg chg="mod">
            <ac:chgData name="Krasauskaitė Ugnė" userId="dbe9a6d3-80d0-4cdc-b180-3639bbb88ba5" providerId="ADAL" clId="{07B18557-A708-BB4C-BDBE-7183D1358208}" dt="2021-02-02T07:42:56.885" v="1310" actId="207"/>
            <ac:spMkLst>
              <pc:docMk/>
              <pc:sldMasterMk cId="2010401343" sldId="2147483648"/>
              <pc:sldLayoutMk cId="2054743951" sldId="2147483739"/>
              <ac:spMk id="10" creationId="{B72BBEF3-610E-084B-8035-69D7E509C5AF}"/>
            </ac:spMkLst>
          </pc:spChg>
          <pc:spChg chg="mod">
            <ac:chgData name="Krasauskaitė Ugnė" userId="dbe9a6d3-80d0-4cdc-b180-3639bbb88ba5" providerId="ADAL" clId="{07B18557-A708-BB4C-BDBE-7183D1358208}" dt="2021-02-02T07:42:56.885" v="1310" actId="207"/>
            <ac:spMkLst>
              <pc:docMk/>
              <pc:sldMasterMk cId="2010401343" sldId="2147483648"/>
              <pc:sldLayoutMk cId="2054743951" sldId="2147483739"/>
              <ac:spMk id="16" creationId="{69113ABE-874B-0647-8AAD-DE5BA4A26CCF}"/>
            </ac:spMkLst>
          </pc:spChg>
          <pc:spChg chg="mod">
            <ac:chgData name="Krasauskaitė Ugnė" userId="dbe9a6d3-80d0-4cdc-b180-3639bbb88ba5" providerId="ADAL" clId="{07B18557-A708-BB4C-BDBE-7183D1358208}" dt="2021-02-02T07:42:56.885" v="1310" actId="207"/>
            <ac:spMkLst>
              <pc:docMk/>
              <pc:sldMasterMk cId="2010401343" sldId="2147483648"/>
              <pc:sldLayoutMk cId="2054743951" sldId="2147483739"/>
              <ac:spMk id="19" creationId="{BAFEA5EF-7EB5-B242-B569-0521DECA7C5F}"/>
            </ac:spMkLst>
          </pc:spChg>
          <pc:spChg chg="mod">
            <ac:chgData name="Krasauskaitė Ugnė" userId="dbe9a6d3-80d0-4cdc-b180-3639bbb88ba5" providerId="ADAL" clId="{07B18557-A708-BB4C-BDBE-7183D1358208}" dt="2021-02-02T07:42:56.885" v="1310" actId="207"/>
            <ac:spMkLst>
              <pc:docMk/>
              <pc:sldMasterMk cId="2010401343" sldId="2147483648"/>
              <pc:sldLayoutMk cId="2054743951" sldId="2147483739"/>
              <ac:spMk id="20" creationId="{3E63EFE9-5010-3C45-ABA3-DB0AF79AC1EE}"/>
            </ac:spMkLst>
          </pc:spChg>
          <pc:picChg chg="add mod">
            <ac:chgData name="Krasauskaitė Ugnė" userId="dbe9a6d3-80d0-4cdc-b180-3639bbb88ba5" providerId="ADAL" clId="{07B18557-A708-BB4C-BDBE-7183D1358208}" dt="2021-02-02T07:42:47.107" v="1309" actId="171"/>
            <ac:picMkLst>
              <pc:docMk/>
              <pc:sldMasterMk cId="2010401343" sldId="2147483648"/>
              <pc:sldLayoutMk cId="2054743951" sldId="2147483739"/>
              <ac:picMk id="2" creationId="{DD3EA464-5BD9-4443-9F6C-0957DEBA2E04}"/>
            </ac:picMkLst>
          </pc:picChg>
          <pc:picChg chg="del mod">
            <ac:chgData name="Krasauskaitė Ugnė" userId="dbe9a6d3-80d0-4cdc-b180-3639bbb88ba5" providerId="ADAL" clId="{07B18557-A708-BB4C-BDBE-7183D1358208}" dt="2021-02-02T07:42:38.657" v="1304" actId="478"/>
            <ac:picMkLst>
              <pc:docMk/>
              <pc:sldMasterMk cId="2010401343" sldId="2147483648"/>
              <pc:sldLayoutMk cId="2054743951" sldId="2147483739"/>
              <ac:picMk id="3" creationId="{2BC74FC8-653D-6C4D-BBBD-3FB72EAF0D5F}"/>
            </ac:picMkLst>
          </pc:picChg>
        </pc:sldLayoutChg>
        <pc:sldLayoutChg chg="add del mod modTransition">
          <pc:chgData name="Krasauskaitė Ugnė" userId="dbe9a6d3-80d0-4cdc-b180-3639bbb88ba5" providerId="ADAL" clId="{07B18557-A708-BB4C-BDBE-7183D1358208}" dt="2021-02-02T07:40:25.783" v="1293" actId="2890"/>
          <pc:sldLayoutMkLst>
            <pc:docMk/>
            <pc:sldMasterMk cId="2010401343" sldId="2147483648"/>
            <pc:sldLayoutMk cId="3510925537" sldId="2147483739"/>
          </pc:sldLayoutMkLst>
        </pc:sldLayoutChg>
        <pc:sldLayoutChg chg="add del mod replId modTransition">
          <pc:chgData name="Krasauskaitė Ugnė" userId="dbe9a6d3-80d0-4cdc-b180-3639bbb88ba5" providerId="ADAL" clId="{07B18557-A708-BB4C-BDBE-7183D1358208}" dt="2021-02-02T07:45:14.898" v="1335" actId="2890"/>
          <pc:sldLayoutMkLst>
            <pc:docMk/>
            <pc:sldMasterMk cId="2010401343" sldId="2147483648"/>
            <pc:sldLayoutMk cId="1710025390" sldId="2147483743"/>
          </pc:sldLayoutMkLst>
        </pc:sldLayoutChg>
        <pc:sldLayoutChg chg="addSp delSp modSp add mod ord replId modTransition">
          <pc:chgData name="Krasauskaitė Ugnė" userId="dbe9a6d3-80d0-4cdc-b180-3639bbb88ba5" providerId="ADAL" clId="{07B18557-A708-BB4C-BDBE-7183D1358208}" dt="2021-02-02T14:54:20.307" v="2237"/>
          <pc:sldLayoutMkLst>
            <pc:docMk/>
            <pc:sldMasterMk cId="2010401343" sldId="2147483648"/>
            <pc:sldLayoutMk cId="3669118394" sldId="2147483743"/>
          </pc:sldLayoutMkLst>
          <pc:spChg chg="add mod">
            <ac:chgData name="Krasauskaitė Ugnė" userId="dbe9a6d3-80d0-4cdc-b180-3639bbb88ba5" providerId="ADAL" clId="{07B18557-A708-BB4C-BDBE-7183D1358208}" dt="2021-02-02T14:54:20.307" v="2237"/>
            <ac:spMkLst>
              <pc:docMk/>
              <pc:sldMasterMk cId="2010401343" sldId="2147483648"/>
              <pc:sldLayoutMk cId="3669118394" sldId="2147483743"/>
              <ac:spMk id="9" creationId="{BEBF828C-CAAF-9742-BE2C-30ED104C29E7}"/>
            </ac:spMkLst>
          </pc:spChg>
          <pc:spChg chg="del">
            <ac:chgData name="Krasauskaitė Ugnė" userId="dbe9a6d3-80d0-4cdc-b180-3639bbb88ba5" providerId="ADAL" clId="{07B18557-A708-BB4C-BDBE-7183D1358208}" dt="2021-02-02T14:54:18.216" v="2235" actId="478"/>
            <ac:spMkLst>
              <pc:docMk/>
              <pc:sldMasterMk cId="2010401343" sldId="2147483648"/>
              <pc:sldLayoutMk cId="3669118394" sldId="2147483743"/>
              <ac:spMk id="14" creationId="{462B305F-E454-6A49-BE5A-20AC4E248E21}"/>
            </ac:spMkLst>
          </pc:spChg>
          <pc:spChg chg="del">
            <ac:chgData name="Krasauskaitė Ugnė" userId="dbe9a6d3-80d0-4cdc-b180-3639bbb88ba5" providerId="ADAL" clId="{07B18557-A708-BB4C-BDBE-7183D1358208}" dt="2021-02-02T14:54:19.171" v="2236" actId="478"/>
            <ac:spMkLst>
              <pc:docMk/>
              <pc:sldMasterMk cId="2010401343" sldId="2147483648"/>
              <pc:sldLayoutMk cId="3669118394" sldId="2147483743"/>
              <ac:spMk id="15" creationId="{AD15DE3A-FC37-F54E-907A-A159B33E946B}"/>
            </ac:spMkLst>
          </pc:spChg>
        </pc:sldLayoutChg>
      </pc:sldMasterChg>
      <pc:sldMasterChg chg="delSp new mod addSldLayout delSldLayout modSldLayout">
        <pc:chgData name="Krasauskaitė Ugnė" userId="dbe9a6d3-80d0-4cdc-b180-3639bbb88ba5" providerId="ADAL" clId="{07B18557-A708-BB4C-BDBE-7183D1358208}" dt="2021-02-02T08:32:49.582" v="1610" actId="6014"/>
        <pc:sldMasterMkLst>
          <pc:docMk/>
          <pc:sldMasterMk cId="1568673086" sldId="2147483707"/>
        </pc:sldMasterMkLst>
        <pc:spChg chg="del">
          <ac:chgData name="Krasauskaitė Ugnė" userId="dbe9a6d3-80d0-4cdc-b180-3639bbb88ba5" providerId="ADAL" clId="{07B18557-A708-BB4C-BDBE-7183D1358208}" dt="2021-02-01T13:44:47.039" v="10" actId="478"/>
          <ac:spMkLst>
            <pc:docMk/>
            <pc:sldMasterMk cId="1568673086" sldId="2147483707"/>
            <ac:spMk id="2" creationId="{A88BE7E6-1693-B34B-AC5A-0A9A24541F05}"/>
          </ac:spMkLst>
        </pc:spChg>
        <pc:spChg chg="del">
          <ac:chgData name="Krasauskaitė Ugnė" userId="dbe9a6d3-80d0-4cdc-b180-3639bbb88ba5" providerId="ADAL" clId="{07B18557-A708-BB4C-BDBE-7183D1358208}" dt="2021-02-01T13:44:47.039" v="10" actId="478"/>
          <ac:spMkLst>
            <pc:docMk/>
            <pc:sldMasterMk cId="1568673086" sldId="2147483707"/>
            <ac:spMk id="3" creationId="{F4F54069-018F-FB4C-84F8-A2DC00E53FE9}"/>
          </ac:spMkLst>
        </pc:spChg>
        <pc:spChg chg="del">
          <ac:chgData name="Krasauskaitė Ugnė" userId="dbe9a6d3-80d0-4cdc-b180-3639bbb88ba5" providerId="ADAL" clId="{07B18557-A708-BB4C-BDBE-7183D1358208}" dt="2021-02-01T13:44:47.039" v="10" actId="478"/>
          <ac:spMkLst>
            <pc:docMk/>
            <pc:sldMasterMk cId="1568673086" sldId="2147483707"/>
            <ac:spMk id="4" creationId="{AC76CE9D-603C-9A49-B9DB-7FA0D8F2D967}"/>
          </ac:spMkLst>
        </pc:spChg>
        <pc:spChg chg="del">
          <ac:chgData name="Krasauskaitė Ugnė" userId="dbe9a6d3-80d0-4cdc-b180-3639bbb88ba5" providerId="ADAL" clId="{07B18557-A708-BB4C-BDBE-7183D1358208}" dt="2021-02-01T13:44:47.039" v="10" actId="478"/>
          <ac:spMkLst>
            <pc:docMk/>
            <pc:sldMasterMk cId="1568673086" sldId="2147483707"/>
            <ac:spMk id="5" creationId="{B73417F4-BB1F-DA45-9AD0-E0E7044207E9}"/>
          </ac:spMkLst>
        </pc:spChg>
        <pc:spChg chg="del">
          <ac:chgData name="Krasauskaitė Ugnė" userId="dbe9a6d3-80d0-4cdc-b180-3639bbb88ba5" providerId="ADAL" clId="{07B18557-A708-BB4C-BDBE-7183D1358208}" dt="2021-02-01T13:44:47.039" v="10" actId="478"/>
          <ac:spMkLst>
            <pc:docMk/>
            <pc:sldMasterMk cId="1568673086" sldId="2147483707"/>
            <ac:spMk id="6" creationId="{F808B648-29C2-F945-94EE-EEC9E0FF9B96}"/>
          </ac:spMkLst>
        </pc:spChg>
        <pc:sldLayoutChg chg="addSp delSp modSp new mod replId setBg">
          <pc:chgData name="Krasauskaitė Ugnė" userId="dbe9a6d3-80d0-4cdc-b180-3639bbb88ba5" providerId="ADAL" clId="{07B18557-A708-BB4C-BDBE-7183D1358208}" dt="2021-02-02T08:32:09.801" v="1607" actId="6014"/>
          <pc:sldLayoutMkLst>
            <pc:docMk/>
            <pc:sldMasterMk cId="1568673086" sldId="2147483707"/>
            <pc:sldLayoutMk cId="232310961" sldId="2147483708"/>
          </pc:sldLayoutMkLst>
          <pc:spChg chg="del">
            <ac:chgData name="Krasauskaitė Ugnė" userId="dbe9a6d3-80d0-4cdc-b180-3639bbb88ba5" providerId="ADAL" clId="{07B18557-A708-BB4C-BDBE-7183D1358208}" dt="2021-02-01T13:44:53.308" v="11" actId="478"/>
            <ac:spMkLst>
              <pc:docMk/>
              <pc:sldMasterMk cId="1568673086" sldId="2147483707"/>
              <pc:sldLayoutMk cId="232310961" sldId="2147483708"/>
              <ac:spMk id="2" creationId="{34EFA849-CD4E-874E-AF79-DCFD974EAF89}"/>
            </ac:spMkLst>
          </pc:spChg>
          <pc:spChg chg="del">
            <ac:chgData name="Krasauskaitė Ugnė" userId="dbe9a6d3-80d0-4cdc-b180-3639bbb88ba5" providerId="ADAL" clId="{07B18557-A708-BB4C-BDBE-7183D1358208}" dt="2021-02-01T13:44:53.308" v="11" actId="478"/>
            <ac:spMkLst>
              <pc:docMk/>
              <pc:sldMasterMk cId="1568673086" sldId="2147483707"/>
              <pc:sldLayoutMk cId="232310961" sldId="2147483708"/>
              <ac:spMk id="3" creationId="{F4F7F284-1106-634B-AC24-00EBB2AE7F0C}"/>
            </ac:spMkLst>
          </pc:spChg>
          <pc:spChg chg="del">
            <ac:chgData name="Krasauskaitė Ugnė" userId="dbe9a6d3-80d0-4cdc-b180-3639bbb88ba5" providerId="ADAL" clId="{07B18557-A708-BB4C-BDBE-7183D1358208}" dt="2021-02-01T13:44:53.308" v="11" actId="478"/>
            <ac:spMkLst>
              <pc:docMk/>
              <pc:sldMasterMk cId="1568673086" sldId="2147483707"/>
              <pc:sldLayoutMk cId="232310961" sldId="2147483708"/>
              <ac:spMk id="4" creationId="{81C3E587-8FC3-CB4F-AB53-784275D269D8}"/>
            </ac:spMkLst>
          </pc:spChg>
          <pc:spChg chg="del">
            <ac:chgData name="Krasauskaitė Ugnė" userId="dbe9a6d3-80d0-4cdc-b180-3639bbb88ba5" providerId="ADAL" clId="{07B18557-A708-BB4C-BDBE-7183D1358208}" dt="2021-02-01T13:44:53.308" v="11" actId="478"/>
            <ac:spMkLst>
              <pc:docMk/>
              <pc:sldMasterMk cId="1568673086" sldId="2147483707"/>
              <pc:sldLayoutMk cId="232310961" sldId="2147483708"/>
              <ac:spMk id="5" creationId="{3E9246EE-83C6-0D44-8988-7CE6D556F9E0}"/>
            </ac:spMkLst>
          </pc:spChg>
          <pc:spChg chg="del">
            <ac:chgData name="Krasauskaitė Ugnė" userId="dbe9a6d3-80d0-4cdc-b180-3639bbb88ba5" providerId="ADAL" clId="{07B18557-A708-BB4C-BDBE-7183D1358208}" dt="2021-02-01T13:44:53.308" v="11" actId="478"/>
            <ac:spMkLst>
              <pc:docMk/>
              <pc:sldMasterMk cId="1568673086" sldId="2147483707"/>
              <pc:sldLayoutMk cId="232310961" sldId="2147483708"/>
              <ac:spMk id="6" creationId="{59B4E778-3A3B-724B-85B9-DFC6DAAA576C}"/>
            </ac:spMkLst>
          </pc:spChg>
          <pc:spChg chg="add del mod">
            <ac:chgData name="Krasauskaitė Ugnė" userId="dbe9a6d3-80d0-4cdc-b180-3639bbb88ba5" providerId="ADAL" clId="{07B18557-A708-BB4C-BDBE-7183D1358208}" dt="2021-02-01T13:45:40.554" v="17"/>
            <ac:spMkLst>
              <pc:docMk/>
              <pc:sldMasterMk cId="1568673086" sldId="2147483707"/>
              <pc:sldLayoutMk cId="232310961" sldId="2147483708"/>
              <ac:spMk id="9" creationId="{54838777-6302-9B4F-988A-1F77AB4B1331}"/>
            </ac:spMkLst>
          </pc:spChg>
          <pc:spChg chg="add del mod">
            <ac:chgData name="Krasauskaitė Ugnė" userId="dbe9a6d3-80d0-4cdc-b180-3639bbb88ba5" providerId="ADAL" clId="{07B18557-A708-BB4C-BDBE-7183D1358208}" dt="2021-02-01T13:45:40.554" v="17"/>
            <ac:spMkLst>
              <pc:docMk/>
              <pc:sldMasterMk cId="1568673086" sldId="2147483707"/>
              <pc:sldLayoutMk cId="232310961" sldId="2147483708"/>
              <ac:spMk id="10" creationId="{2D6E4BA0-DCBE-0D42-AF01-C531421B2942}"/>
            </ac:spMkLst>
          </pc:spChg>
          <pc:spChg chg="add mod">
            <ac:chgData name="Krasauskaitė Ugnė" userId="dbe9a6d3-80d0-4cdc-b180-3639bbb88ba5" providerId="ADAL" clId="{07B18557-A708-BB4C-BDBE-7183D1358208}" dt="2021-02-02T08:29:01.538" v="1564" actId="2711"/>
            <ac:spMkLst>
              <pc:docMk/>
              <pc:sldMasterMk cId="1568673086" sldId="2147483707"/>
              <pc:sldLayoutMk cId="232310961" sldId="2147483708"/>
              <ac:spMk id="13" creationId="{3AB4F772-2275-974B-AA4E-C0D2280B6421}"/>
            </ac:spMkLst>
          </pc:spChg>
          <pc:graphicFrameChg chg="add del mod">
            <ac:chgData name="Krasauskaitė Ugnė" userId="dbe9a6d3-80d0-4cdc-b180-3639bbb88ba5" providerId="ADAL" clId="{07B18557-A708-BB4C-BDBE-7183D1358208}" dt="2021-02-01T13:45:40.554" v="17"/>
            <ac:graphicFrameMkLst>
              <pc:docMk/>
              <pc:sldMasterMk cId="1568673086" sldId="2147483707"/>
              <pc:sldLayoutMk cId="232310961" sldId="2147483708"/>
              <ac:graphicFrameMk id="7" creationId="{D075572F-EE1E-8546-BC30-1CC57A0B3E7C}"/>
            </ac:graphicFrameMkLst>
          </pc:graphicFrameChg>
          <pc:graphicFrameChg chg="add del mod">
            <ac:chgData name="Krasauskaitė Ugnė" userId="dbe9a6d3-80d0-4cdc-b180-3639bbb88ba5" providerId="ADAL" clId="{07B18557-A708-BB4C-BDBE-7183D1358208}" dt="2021-02-01T13:45:40.554" v="17"/>
            <ac:graphicFrameMkLst>
              <pc:docMk/>
              <pc:sldMasterMk cId="1568673086" sldId="2147483707"/>
              <pc:sldLayoutMk cId="232310961" sldId="2147483708"/>
              <ac:graphicFrameMk id="8" creationId="{276C34B3-37F2-794A-B43E-3174D36EC177}"/>
            </ac:graphicFrameMkLst>
          </pc:graphicFrameChg>
          <pc:graphicFrameChg chg="add mod">
            <ac:chgData name="Krasauskaitė Ugnė" userId="dbe9a6d3-80d0-4cdc-b180-3639bbb88ba5" providerId="ADAL" clId="{07B18557-A708-BB4C-BDBE-7183D1358208}" dt="2021-02-02T08:27:02.081" v="1556" actId="207"/>
            <ac:graphicFrameMkLst>
              <pc:docMk/>
              <pc:sldMasterMk cId="1568673086" sldId="2147483707"/>
              <pc:sldLayoutMk cId="232310961" sldId="2147483708"/>
              <ac:graphicFrameMk id="11" creationId="{E97E286C-F119-164D-98B5-7554300BFF15}"/>
            </ac:graphicFrameMkLst>
          </pc:graphicFrameChg>
          <pc:graphicFrameChg chg="add mod">
            <ac:chgData name="Krasauskaitė Ugnė" userId="dbe9a6d3-80d0-4cdc-b180-3639bbb88ba5" providerId="ADAL" clId="{07B18557-A708-BB4C-BDBE-7183D1358208}" dt="2021-02-02T08:25:56.702" v="1544" actId="2711"/>
            <ac:graphicFrameMkLst>
              <pc:docMk/>
              <pc:sldMasterMk cId="1568673086" sldId="2147483707"/>
              <pc:sldLayoutMk cId="232310961" sldId="2147483708"/>
              <ac:graphicFrameMk id="12" creationId="{A36EB0B7-CB10-0C4C-B050-33BD0FB32D11}"/>
            </ac:graphicFrameMkLst>
          </pc:graphicFrameChg>
        </pc:sldLayoutChg>
        <pc:sldLayoutChg chg="addSp delSp modSp new mod replId">
          <pc:chgData name="Krasauskaitė Ugnė" userId="dbe9a6d3-80d0-4cdc-b180-3639bbb88ba5" providerId="ADAL" clId="{07B18557-A708-BB4C-BDBE-7183D1358208}" dt="2021-02-02T08:32:27.096" v="1608" actId="6014"/>
          <pc:sldLayoutMkLst>
            <pc:docMk/>
            <pc:sldMasterMk cId="1568673086" sldId="2147483707"/>
            <pc:sldLayoutMk cId="9681063" sldId="2147483709"/>
          </pc:sldLayoutMkLst>
          <pc:spChg chg="del">
            <ac:chgData name="Krasauskaitė Ugnė" userId="dbe9a6d3-80d0-4cdc-b180-3639bbb88ba5" providerId="ADAL" clId="{07B18557-A708-BB4C-BDBE-7183D1358208}" dt="2021-02-01T13:44:56.554" v="12" actId="478"/>
            <ac:spMkLst>
              <pc:docMk/>
              <pc:sldMasterMk cId="1568673086" sldId="2147483707"/>
              <pc:sldLayoutMk cId="9681063" sldId="2147483709"/>
              <ac:spMk id="2" creationId="{F5574145-972C-4347-96B3-B59C0E31AEC5}"/>
            </ac:spMkLst>
          </pc:spChg>
          <pc:spChg chg="del">
            <ac:chgData name="Krasauskaitė Ugnė" userId="dbe9a6d3-80d0-4cdc-b180-3639bbb88ba5" providerId="ADAL" clId="{07B18557-A708-BB4C-BDBE-7183D1358208}" dt="2021-02-01T13:44:56.554" v="12" actId="478"/>
            <ac:spMkLst>
              <pc:docMk/>
              <pc:sldMasterMk cId="1568673086" sldId="2147483707"/>
              <pc:sldLayoutMk cId="9681063" sldId="2147483709"/>
              <ac:spMk id="3" creationId="{1F976C9F-83D1-0343-BC7F-C55260672BFC}"/>
            </ac:spMkLst>
          </pc:spChg>
          <pc:spChg chg="del">
            <ac:chgData name="Krasauskaitė Ugnė" userId="dbe9a6d3-80d0-4cdc-b180-3639bbb88ba5" providerId="ADAL" clId="{07B18557-A708-BB4C-BDBE-7183D1358208}" dt="2021-02-01T13:44:56.554" v="12" actId="478"/>
            <ac:spMkLst>
              <pc:docMk/>
              <pc:sldMasterMk cId="1568673086" sldId="2147483707"/>
              <pc:sldLayoutMk cId="9681063" sldId="2147483709"/>
              <ac:spMk id="4" creationId="{9C20A6BC-78DD-F242-85B2-DBC46FBBB3D4}"/>
            </ac:spMkLst>
          </pc:spChg>
          <pc:spChg chg="add del mod">
            <ac:chgData name="Krasauskaitė Ugnė" userId="dbe9a6d3-80d0-4cdc-b180-3639bbb88ba5" providerId="ADAL" clId="{07B18557-A708-BB4C-BDBE-7183D1358208}" dt="2021-02-02T08:29:12.299" v="1567" actId="478"/>
            <ac:spMkLst>
              <pc:docMk/>
              <pc:sldMasterMk cId="1568673086" sldId="2147483707"/>
              <pc:sldLayoutMk cId="9681063" sldId="2147483709"/>
              <ac:spMk id="5" creationId="{08BCEDEB-E635-9C4B-B49A-D2E841F46657}"/>
            </ac:spMkLst>
          </pc:spChg>
          <pc:spChg chg="del">
            <ac:chgData name="Krasauskaitė Ugnė" userId="dbe9a6d3-80d0-4cdc-b180-3639bbb88ba5" providerId="ADAL" clId="{07B18557-A708-BB4C-BDBE-7183D1358208}" dt="2021-02-01T13:44:56.554" v="12" actId="478"/>
            <ac:spMkLst>
              <pc:docMk/>
              <pc:sldMasterMk cId="1568673086" sldId="2147483707"/>
              <pc:sldLayoutMk cId="9681063" sldId="2147483709"/>
              <ac:spMk id="5" creationId="{790DA9A1-7BB8-964C-9274-03CD2133972C}"/>
            </ac:spMkLst>
          </pc:spChg>
          <pc:spChg chg="del">
            <ac:chgData name="Krasauskaitė Ugnė" userId="dbe9a6d3-80d0-4cdc-b180-3639bbb88ba5" providerId="ADAL" clId="{07B18557-A708-BB4C-BDBE-7183D1358208}" dt="2021-02-01T13:44:56.554" v="12" actId="478"/>
            <ac:spMkLst>
              <pc:docMk/>
              <pc:sldMasterMk cId="1568673086" sldId="2147483707"/>
              <pc:sldLayoutMk cId="9681063" sldId="2147483709"/>
              <ac:spMk id="6" creationId="{46A37E46-AF9E-EC42-BC68-6383B55375BE}"/>
            </ac:spMkLst>
          </pc:spChg>
          <pc:spChg chg="add del mod">
            <ac:chgData name="Krasauskaitė Ugnė" userId="dbe9a6d3-80d0-4cdc-b180-3639bbb88ba5" providerId="ADAL" clId="{07B18557-A708-BB4C-BDBE-7183D1358208}" dt="2021-02-02T08:29:10.145" v="1566"/>
            <ac:spMkLst>
              <pc:docMk/>
              <pc:sldMasterMk cId="1568673086" sldId="2147483707"/>
              <pc:sldLayoutMk cId="9681063" sldId="2147483709"/>
              <ac:spMk id="6" creationId="{E3E72C76-AFEE-7C42-9EC3-ABA3108CD1A2}"/>
            </ac:spMkLst>
          </pc:spChg>
          <pc:spChg chg="add del mod">
            <ac:chgData name="Krasauskaitė Ugnė" userId="dbe9a6d3-80d0-4cdc-b180-3639bbb88ba5" providerId="ADAL" clId="{07B18557-A708-BB4C-BDBE-7183D1358208}" dt="2021-02-02T08:24:10.383" v="1527" actId="478"/>
            <ac:spMkLst>
              <pc:docMk/>
              <pc:sldMasterMk cId="1568673086" sldId="2147483707"/>
              <pc:sldLayoutMk cId="9681063" sldId="2147483709"/>
              <ac:spMk id="9" creationId="{559BF6B7-A47F-0D4D-87F3-3C092B912EA2}"/>
            </ac:spMkLst>
          </pc:spChg>
          <pc:spChg chg="add mod">
            <ac:chgData name="Krasauskaitė Ugnė" userId="dbe9a6d3-80d0-4cdc-b180-3639bbb88ba5" providerId="ADAL" clId="{07B18557-A708-BB4C-BDBE-7183D1358208}" dt="2021-02-02T08:29:31.970" v="1571" actId="207"/>
            <ac:spMkLst>
              <pc:docMk/>
              <pc:sldMasterMk cId="1568673086" sldId="2147483707"/>
              <pc:sldLayoutMk cId="9681063" sldId="2147483709"/>
              <ac:spMk id="10" creationId="{3FBCAAAE-80A2-E844-AF0A-BF81197DCFF9}"/>
            </ac:spMkLst>
          </pc:spChg>
          <pc:graphicFrameChg chg="add mod">
            <ac:chgData name="Krasauskaitė Ugnė" userId="dbe9a6d3-80d0-4cdc-b180-3639bbb88ba5" providerId="ADAL" clId="{07B18557-A708-BB4C-BDBE-7183D1358208}" dt="2021-02-02T08:26:44.215" v="1553" actId="2711"/>
            <ac:graphicFrameMkLst>
              <pc:docMk/>
              <pc:sldMasterMk cId="1568673086" sldId="2147483707"/>
              <pc:sldLayoutMk cId="9681063" sldId="2147483709"/>
              <ac:graphicFrameMk id="7" creationId="{219E62AA-E2D7-254E-B7E9-789668C3EE84}"/>
            </ac:graphicFrameMkLst>
          </pc:graphicFrameChg>
          <pc:graphicFrameChg chg="add mod">
            <ac:chgData name="Krasauskaitė Ugnė" userId="dbe9a6d3-80d0-4cdc-b180-3639bbb88ba5" providerId="ADAL" clId="{07B18557-A708-BB4C-BDBE-7183D1358208}" dt="2021-02-02T08:26:47.982" v="1554" actId="2711"/>
            <ac:graphicFrameMkLst>
              <pc:docMk/>
              <pc:sldMasterMk cId="1568673086" sldId="2147483707"/>
              <pc:sldLayoutMk cId="9681063" sldId="2147483709"/>
              <ac:graphicFrameMk id="8" creationId="{8F4103FC-5D4B-6148-8344-357F85691C58}"/>
            </ac:graphicFrameMkLst>
          </pc:graphicFrameChg>
        </pc:sldLayoutChg>
        <pc:sldLayoutChg chg="new del replId">
          <pc:chgData name="Krasauskaitė Ugnė" userId="dbe9a6d3-80d0-4cdc-b180-3639bbb88ba5" providerId="ADAL" clId="{07B18557-A708-BB4C-BDBE-7183D1358208}" dt="2021-02-01T13:44:42.590" v="5" actId="2696"/>
          <pc:sldLayoutMkLst>
            <pc:docMk/>
            <pc:sldMasterMk cId="1568673086" sldId="2147483707"/>
            <pc:sldLayoutMk cId="3119484123" sldId="2147483710"/>
          </pc:sldLayoutMkLst>
        </pc:sldLayoutChg>
        <pc:sldLayoutChg chg="addSp delSp modSp add mod modTransition setBg">
          <pc:chgData name="Krasauskaitė Ugnė" userId="dbe9a6d3-80d0-4cdc-b180-3639bbb88ba5" providerId="ADAL" clId="{07B18557-A708-BB4C-BDBE-7183D1358208}" dt="2021-02-02T08:32:40.184" v="1609" actId="6014"/>
          <pc:sldLayoutMkLst>
            <pc:docMk/>
            <pc:sldMasterMk cId="1568673086" sldId="2147483707"/>
            <pc:sldLayoutMk cId="4242087196" sldId="2147483710"/>
          </pc:sldLayoutMkLst>
          <pc:spChg chg="add del mod">
            <ac:chgData name="Krasauskaitė Ugnė" userId="dbe9a6d3-80d0-4cdc-b180-3639bbb88ba5" providerId="ADAL" clId="{07B18557-A708-BB4C-BDBE-7183D1358208}" dt="2021-02-01T13:58:07.148" v="152" actId="478"/>
            <ac:spMkLst>
              <pc:docMk/>
              <pc:sldMasterMk cId="1568673086" sldId="2147483707"/>
              <pc:sldLayoutMk cId="4242087196" sldId="2147483710"/>
              <ac:spMk id="6" creationId="{B491214C-DC69-7F44-8A88-07841732D4FB}"/>
            </ac:spMkLst>
          </pc:spChg>
          <pc:spChg chg="del">
            <ac:chgData name="Krasauskaitė Ugnė" userId="dbe9a6d3-80d0-4cdc-b180-3639bbb88ba5" providerId="ADAL" clId="{07B18557-A708-BB4C-BDBE-7183D1358208}" dt="2021-02-01T13:55:21.507" v="127" actId="478"/>
            <ac:spMkLst>
              <pc:docMk/>
              <pc:sldMasterMk cId="1568673086" sldId="2147483707"/>
              <pc:sldLayoutMk cId="4242087196" sldId="2147483710"/>
              <ac:spMk id="9" creationId="{559BF6B7-A47F-0D4D-87F3-3C092B912EA2}"/>
            </ac:spMkLst>
          </pc:spChg>
          <pc:spChg chg="add del mod">
            <ac:chgData name="Krasauskaitė Ugnė" userId="dbe9a6d3-80d0-4cdc-b180-3639bbb88ba5" providerId="ADAL" clId="{07B18557-A708-BB4C-BDBE-7183D1358208}" dt="2021-02-01T13:55:35.082" v="130" actId="478"/>
            <ac:spMkLst>
              <pc:docMk/>
              <pc:sldMasterMk cId="1568673086" sldId="2147483707"/>
              <pc:sldLayoutMk cId="4242087196" sldId="2147483710"/>
              <ac:spMk id="10" creationId="{3130BDC9-60DC-5941-9DEA-8DC1CBF5AEFD}"/>
            </ac:spMkLst>
          </pc:spChg>
          <pc:spChg chg="add mod">
            <ac:chgData name="Krasauskaitė Ugnė" userId="dbe9a6d3-80d0-4cdc-b180-3639bbb88ba5" providerId="ADAL" clId="{07B18557-A708-BB4C-BDBE-7183D1358208}" dt="2021-02-02T08:31:32.231" v="1603" actId="20577"/>
            <ac:spMkLst>
              <pc:docMk/>
              <pc:sldMasterMk cId="1568673086" sldId="2147483707"/>
              <pc:sldLayoutMk cId="4242087196" sldId="2147483710"/>
              <ac:spMk id="12" creationId="{0A4775A3-EB07-A141-A562-5216ADEA360A}"/>
            </ac:spMkLst>
          </pc:spChg>
          <pc:spChg chg="add del mod">
            <ac:chgData name="Krasauskaitė Ugnė" userId="dbe9a6d3-80d0-4cdc-b180-3639bbb88ba5" providerId="ADAL" clId="{07B18557-A708-BB4C-BDBE-7183D1358208}" dt="2021-02-01T13:58:44.946" v="160" actId="478"/>
            <ac:spMkLst>
              <pc:docMk/>
              <pc:sldMasterMk cId="1568673086" sldId="2147483707"/>
              <pc:sldLayoutMk cId="4242087196" sldId="2147483710"/>
              <ac:spMk id="13" creationId="{D1CEB810-FD6E-8C44-927D-340C0FE3C641}"/>
            </ac:spMkLst>
          </pc:spChg>
          <pc:graphicFrameChg chg="add del">
            <ac:chgData name="Krasauskaitė Ugnė" userId="dbe9a6d3-80d0-4cdc-b180-3639bbb88ba5" providerId="ADAL" clId="{07B18557-A708-BB4C-BDBE-7183D1358208}" dt="2021-02-01T14:01:54.773" v="188"/>
            <ac:graphicFrameMkLst>
              <pc:docMk/>
              <pc:sldMasterMk cId="1568673086" sldId="2147483707"/>
              <pc:sldLayoutMk cId="4242087196" sldId="2147483710"/>
              <ac:graphicFrameMk id="2" creationId="{09E765AC-5483-9E40-A183-95768000C2EB}"/>
            </ac:graphicFrameMkLst>
          </pc:graphicFrameChg>
          <pc:graphicFrameChg chg="add del mod modGraphic">
            <ac:chgData name="Krasauskaitė Ugnė" userId="dbe9a6d3-80d0-4cdc-b180-3639bbb88ba5" providerId="ADAL" clId="{07B18557-A708-BB4C-BDBE-7183D1358208}" dt="2021-02-01T13:58:07.148" v="152" actId="478"/>
            <ac:graphicFrameMkLst>
              <pc:docMk/>
              <pc:sldMasterMk cId="1568673086" sldId="2147483707"/>
              <pc:sldLayoutMk cId="4242087196" sldId="2147483710"/>
              <ac:graphicFrameMk id="5" creationId="{3D4B7795-ED57-BA41-9394-B33607ADC5F5}"/>
            </ac:graphicFrameMkLst>
          </pc:graphicFrameChg>
          <pc:graphicFrameChg chg="del">
            <ac:chgData name="Krasauskaitė Ugnė" userId="dbe9a6d3-80d0-4cdc-b180-3639bbb88ba5" providerId="ADAL" clId="{07B18557-A708-BB4C-BDBE-7183D1358208}" dt="2021-02-01T13:55:21.507" v="127" actId="478"/>
            <ac:graphicFrameMkLst>
              <pc:docMk/>
              <pc:sldMasterMk cId="1568673086" sldId="2147483707"/>
              <pc:sldLayoutMk cId="4242087196" sldId="2147483710"/>
              <ac:graphicFrameMk id="7" creationId="{219E62AA-E2D7-254E-B7E9-789668C3EE84}"/>
            </ac:graphicFrameMkLst>
          </pc:graphicFrameChg>
          <pc:graphicFrameChg chg="del">
            <ac:chgData name="Krasauskaitė Ugnė" userId="dbe9a6d3-80d0-4cdc-b180-3639bbb88ba5" providerId="ADAL" clId="{07B18557-A708-BB4C-BDBE-7183D1358208}" dt="2021-02-01T13:55:21.507" v="127" actId="478"/>
            <ac:graphicFrameMkLst>
              <pc:docMk/>
              <pc:sldMasterMk cId="1568673086" sldId="2147483707"/>
              <pc:sldLayoutMk cId="4242087196" sldId="2147483710"/>
              <ac:graphicFrameMk id="8" creationId="{8F4103FC-5D4B-6148-8344-357F85691C58}"/>
            </ac:graphicFrameMkLst>
          </pc:graphicFrameChg>
          <pc:graphicFrameChg chg="add mod modGraphic">
            <ac:chgData name="Krasauskaitė Ugnė" userId="dbe9a6d3-80d0-4cdc-b180-3639bbb88ba5" providerId="ADAL" clId="{07B18557-A708-BB4C-BDBE-7183D1358208}" dt="2021-02-02T08:27:30.199" v="1559" actId="2711"/>
            <ac:graphicFrameMkLst>
              <pc:docMk/>
              <pc:sldMasterMk cId="1568673086" sldId="2147483707"/>
              <pc:sldLayoutMk cId="4242087196" sldId="2147483710"/>
              <ac:graphicFrameMk id="11" creationId="{9C492272-9779-2241-83F3-E687CBCE187A}"/>
            </ac:graphicFrameMkLst>
          </pc:graphicFrameChg>
          <pc:graphicFrameChg chg="add del mod">
            <ac:chgData name="Krasauskaitė Ugnė" userId="dbe9a6d3-80d0-4cdc-b180-3639bbb88ba5" providerId="ADAL" clId="{07B18557-A708-BB4C-BDBE-7183D1358208}" dt="2021-02-01T14:02:17.362" v="193" actId="478"/>
            <ac:graphicFrameMkLst>
              <pc:docMk/>
              <pc:sldMasterMk cId="1568673086" sldId="2147483707"/>
              <pc:sldLayoutMk cId="4242087196" sldId="2147483710"/>
              <ac:graphicFrameMk id="14" creationId="{B0463595-F0EE-424B-A4D1-AEC6D01FB0E3}"/>
            </ac:graphicFrameMkLst>
          </pc:graphicFrameChg>
        </pc:sldLayoutChg>
        <pc:sldLayoutChg chg="addSp delSp modSp add mod modTransition">
          <pc:chgData name="Krasauskaitė Ugnė" userId="dbe9a6d3-80d0-4cdc-b180-3639bbb88ba5" providerId="ADAL" clId="{07B18557-A708-BB4C-BDBE-7183D1358208}" dt="2021-02-02T08:32:49.582" v="1610" actId="6014"/>
          <pc:sldLayoutMkLst>
            <pc:docMk/>
            <pc:sldMasterMk cId="1568673086" sldId="2147483707"/>
            <pc:sldLayoutMk cId="152577745" sldId="2147483711"/>
          </pc:sldLayoutMkLst>
          <pc:spChg chg="add mod">
            <ac:chgData name="Krasauskaitė Ugnė" userId="dbe9a6d3-80d0-4cdc-b180-3639bbb88ba5" providerId="ADAL" clId="{07B18557-A708-BB4C-BDBE-7183D1358208}" dt="2021-02-02T08:31:48.410" v="1606" actId="207"/>
            <ac:spMkLst>
              <pc:docMk/>
              <pc:sldMasterMk cId="1568673086" sldId="2147483707"/>
              <pc:sldLayoutMk cId="152577745" sldId="2147483711"/>
              <ac:spMk id="4" creationId="{BFB6A585-1753-A34C-8DD7-7369E5275DA5}"/>
            </ac:spMkLst>
          </pc:spChg>
          <pc:spChg chg="del">
            <ac:chgData name="Krasauskaitė Ugnė" userId="dbe9a6d3-80d0-4cdc-b180-3639bbb88ba5" providerId="ADAL" clId="{07B18557-A708-BB4C-BDBE-7183D1358208}" dt="2021-02-02T08:31:45.725" v="1604" actId="478"/>
            <ac:spMkLst>
              <pc:docMk/>
              <pc:sldMasterMk cId="1568673086" sldId="2147483707"/>
              <pc:sldLayoutMk cId="152577745" sldId="2147483711"/>
              <ac:spMk id="6" creationId="{B491214C-DC69-7F44-8A88-07841732D4FB}"/>
            </ac:spMkLst>
          </pc:spChg>
          <pc:graphicFrameChg chg="mod modGraphic">
            <ac:chgData name="Krasauskaitė Ugnė" userId="dbe9a6d3-80d0-4cdc-b180-3639bbb88ba5" providerId="ADAL" clId="{07B18557-A708-BB4C-BDBE-7183D1358208}" dt="2021-02-02T08:27:47.940" v="1561" actId="2711"/>
            <ac:graphicFrameMkLst>
              <pc:docMk/>
              <pc:sldMasterMk cId="1568673086" sldId="2147483707"/>
              <pc:sldLayoutMk cId="152577745" sldId="2147483711"/>
              <ac:graphicFrameMk id="5" creationId="{3D4B7795-ED57-BA41-9394-B33607ADC5F5}"/>
            </ac:graphicFrameMkLst>
          </pc:graphicFrameChg>
        </pc:sldLayoutChg>
        <pc:sldLayoutChg chg="new del replId">
          <pc:chgData name="Krasauskaitė Ugnė" userId="dbe9a6d3-80d0-4cdc-b180-3639bbb88ba5" providerId="ADAL" clId="{07B18557-A708-BB4C-BDBE-7183D1358208}" dt="2021-02-01T13:44:42.591" v="6" actId="2696"/>
          <pc:sldLayoutMkLst>
            <pc:docMk/>
            <pc:sldMasterMk cId="1568673086" sldId="2147483707"/>
            <pc:sldLayoutMk cId="2012665223" sldId="2147483711"/>
          </pc:sldLayoutMkLst>
        </pc:sldLayoutChg>
        <pc:sldLayoutChg chg="new del replId">
          <pc:chgData name="Krasauskaitė Ugnė" userId="dbe9a6d3-80d0-4cdc-b180-3639bbb88ba5" providerId="ADAL" clId="{07B18557-A708-BB4C-BDBE-7183D1358208}" dt="2021-02-01T13:44:42.593" v="7" actId="2696"/>
          <pc:sldLayoutMkLst>
            <pc:docMk/>
            <pc:sldMasterMk cId="1568673086" sldId="2147483707"/>
            <pc:sldLayoutMk cId="1518374816" sldId="2147483712"/>
          </pc:sldLayoutMkLst>
        </pc:sldLayoutChg>
        <pc:sldLayoutChg chg="new del replId">
          <pc:chgData name="Krasauskaitė Ugnė" userId="dbe9a6d3-80d0-4cdc-b180-3639bbb88ba5" providerId="ADAL" clId="{07B18557-A708-BB4C-BDBE-7183D1358208}" dt="2021-02-01T13:44:42.594" v="8" actId="2696"/>
          <pc:sldLayoutMkLst>
            <pc:docMk/>
            <pc:sldMasterMk cId="1568673086" sldId="2147483707"/>
            <pc:sldLayoutMk cId="3224315519" sldId="2147483713"/>
          </pc:sldLayoutMkLst>
        </pc:sldLayoutChg>
        <pc:sldLayoutChg chg="new del replId">
          <pc:chgData name="Krasauskaitė Ugnė" userId="dbe9a6d3-80d0-4cdc-b180-3639bbb88ba5" providerId="ADAL" clId="{07B18557-A708-BB4C-BDBE-7183D1358208}" dt="2021-02-01T13:44:42.568" v="2" actId="2696"/>
          <pc:sldLayoutMkLst>
            <pc:docMk/>
            <pc:sldMasterMk cId="1568673086" sldId="2147483707"/>
            <pc:sldLayoutMk cId="4162233975" sldId="2147483714"/>
          </pc:sldLayoutMkLst>
        </pc:sldLayoutChg>
        <pc:sldLayoutChg chg="new del replId">
          <pc:chgData name="Krasauskaitė Ugnė" userId="dbe9a6d3-80d0-4cdc-b180-3639bbb88ba5" providerId="ADAL" clId="{07B18557-A708-BB4C-BDBE-7183D1358208}" dt="2021-02-01T13:44:42.595" v="9" actId="2696"/>
          <pc:sldLayoutMkLst>
            <pc:docMk/>
            <pc:sldMasterMk cId="1568673086" sldId="2147483707"/>
            <pc:sldLayoutMk cId="3396874248" sldId="2147483715"/>
          </pc:sldLayoutMkLst>
        </pc:sldLayoutChg>
        <pc:sldLayoutChg chg="new del replId">
          <pc:chgData name="Krasauskaitė Ugnė" userId="dbe9a6d3-80d0-4cdc-b180-3639bbb88ba5" providerId="ADAL" clId="{07B18557-A708-BB4C-BDBE-7183D1358208}" dt="2021-02-01T13:44:42.571" v="3" actId="2696"/>
          <pc:sldLayoutMkLst>
            <pc:docMk/>
            <pc:sldMasterMk cId="1568673086" sldId="2147483707"/>
            <pc:sldLayoutMk cId="2265120177" sldId="2147483716"/>
          </pc:sldLayoutMkLst>
        </pc:sldLayoutChg>
        <pc:sldLayoutChg chg="new del replId">
          <pc:chgData name="Krasauskaitė Ugnė" userId="dbe9a6d3-80d0-4cdc-b180-3639bbb88ba5" providerId="ADAL" clId="{07B18557-A708-BB4C-BDBE-7183D1358208}" dt="2021-02-01T13:44:42.573" v="4" actId="2696"/>
          <pc:sldLayoutMkLst>
            <pc:docMk/>
            <pc:sldMasterMk cId="1568673086" sldId="2147483707"/>
            <pc:sldLayoutMk cId="3390620181" sldId="2147483717"/>
          </pc:sldLayoutMkLst>
        </pc:sldLayoutChg>
        <pc:sldLayoutChg chg="new del replId">
          <pc:chgData name="Krasauskaitė Ugnė" userId="dbe9a6d3-80d0-4cdc-b180-3639bbb88ba5" providerId="ADAL" clId="{07B18557-A708-BB4C-BDBE-7183D1358208}" dt="2021-02-01T13:44:42.551" v="1" actId="2696"/>
          <pc:sldLayoutMkLst>
            <pc:docMk/>
            <pc:sldMasterMk cId="1568673086" sldId="2147483707"/>
            <pc:sldLayoutMk cId="2287143335" sldId="2147483718"/>
          </pc:sldLayoutMkLst>
        </pc:sldLayoutChg>
      </pc:sldMasterChg>
      <pc:sldMasterChg chg="delSp new mod addSldLayout delSldLayout modSldLayout sldLayoutOrd">
        <pc:chgData name="Krasauskaitė Ugnė" userId="dbe9a6d3-80d0-4cdc-b180-3639bbb88ba5" providerId="ADAL" clId="{07B18557-A708-BB4C-BDBE-7183D1358208}" dt="2021-02-02T09:27:46.603" v="2226" actId="207"/>
        <pc:sldMasterMkLst>
          <pc:docMk/>
          <pc:sldMasterMk cId="3226558009" sldId="2147483740"/>
        </pc:sldMasterMkLst>
        <pc:spChg chg="del">
          <ac:chgData name="Krasauskaitė Ugnė" userId="dbe9a6d3-80d0-4cdc-b180-3639bbb88ba5" providerId="ADAL" clId="{07B18557-A708-BB4C-BDBE-7183D1358208}" dt="2021-02-02T07:44:22.469" v="1327" actId="478"/>
          <ac:spMkLst>
            <pc:docMk/>
            <pc:sldMasterMk cId="3226558009" sldId="2147483740"/>
            <ac:spMk id="2" creationId="{FC2D44AD-71EB-194A-B0A0-27D9CF6389F3}"/>
          </ac:spMkLst>
        </pc:spChg>
        <pc:spChg chg="del">
          <ac:chgData name="Krasauskaitė Ugnė" userId="dbe9a6d3-80d0-4cdc-b180-3639bbb88ba5" providerId="ADAL" clId="{07B18557-A708-BB4C-BDBE-7183D1358208}" dt="2021-02-02T07:44:22.469" v="1327" actId="478"/>
          <ac:spMkLst>
            <pc:docMk/>
            <pc:sldMasterMk cId="3226558009" sldId="2147483740"/>
            <ac:spMk id="3" creationId="{91E5A868-22D0-0445-9462-8B376E9B7F0D}"/>
          </ac:spMkLst>
        </pc:spChg>
        <pc:spChg chg="del">
          <ac:chgData name="Krasauskaitė Ugnė" userId="dbe9a6d3-80d0-4cdc-b180-3639bbb88ba5" providerId="ADAL" clId="{07B18557-A708-BB4C-BDBE-7183D1358208}" dt="2021-02-02T07:44:22.469" v="1327" actId="478"/>
          <ac:spMkLst>
            <pc:docMk/>
            <pc:sldMasterMk cId="3226558009" sldId="2147483740"/>
            <ac:spMk id="4" creationId="{B36BE693-AB24-F048-AD70-C7FADD370864}"/>
          </ac:spMkLst>
        </pc:spChg>
        <pc:spChg chg="del">
          <ac:chgData name="Krasauskaitė Ugnė" userId="dbe9a6d3-80d0-4cdc-b180-3639bbb88ba5" providerId="ADAL" clId="{07B18557-A708-BB4C-BDBE-7183D1358208}" dt="2021-02-02T07:44:22.469" v="1327" actId="478"/>
          <ac:spMkLst>
            <pc:docMk/>
            <pc:sldMasterMk cId="3226558009" sldId="2147483740"/>
            <ac:spMk id="5" creationId="{A134AD8B-B80A-DF49-BB8B-1AC3D78EDE20}"/>
          </ac:spMkLst>
        </pc:spChg>
        <pc:spChg chg="del">
          <ac:chgData name="Krasauskaitė Ugnė" userId="dbe9a6d3-80d0-4cdc-b180-3639bbb88ba5" providerId="ADAL" clId="{07B18557-A708-BB4C-BDBE-7183D1358208}" dt="2021-02-02T07:44:22.469" v="1327" actId="478"/>
          <ac:spMkLst>
            <pc:docMk/>
            <pc:sldMasterMk cId="3226558009" sldId="2147483740"/>
            <ac:spMk id="6" creationId="{026B8581-FA0F-8544-903C-A6E0CEBB690B}"/>
          </ac:spMkLst>
        </pc:spChg>
        <pc:sldLayoutChg chg="modSp mod ord">
          <pc:chgData name="Krasauskaitė Ugnė" userId="dbe9a6d3-80d0-4cdc-b180-3639bbb88ba5" providerId="ADAL" clId="{07B18557-A708-BB4C-BDBE-7183D1358208}" dt="2021-02-02T09:14:55.496" v="2009" actId="20577"/>
          <pc:sldLayoutMkLst>
            <pc:docMk/>
            <pc:sldMasterMk cId="3226558009" sldId="2147483740"/>
            <pc:sldLayoutMk cId="1696790623" sldId="2147483725"/>
          </pc:sldLayoutMkLst>
          <pc:spChg chg="mod">
            <ac:chgData name="Krasauskaitė Ugnė" userId="dbe9a6d3-80d0-4cdc-b180-3639bbb88ba5" providerId="ADAL" clId="{07B18557-A708-BB4C-BDBE-7183D1358208}" dt="2021-02-02T09:14:55.496" v="2009" actId="20577"/>
            <ac:spMkLst>
              <pc:docMk/>
              <pc:sldMasterMk cId="3226558009" sldId="2147483740"/>
              <pc:sldLayoutMk cId="1696790623" sldId="2147483725"/>
              <ac:spMk id="12" creationId="{50E515E2-7668-514A-A0B4-AC7D06DDB5FE}"/>
            </ac:spMkLst>
          </pc:spChg>
          <pc:spChg chg="mod">
            <ac:chgData name="Krasauskaitė Ugnė" userId="dbe9a6d3-80d0-4cdc-b180-3639bbb88ba5" providerId="ADAL" clId="{07B18557-A708-BB4C-BDBE-7183D1358208}" dt="2021-02-02T07:45:40.431" v="1338" actId="20578"/>
            <ac:spMkLst>
              <pc:docMk/>
              <pc:sldMasterMk cId="3226558009" sldId="2147483740"/>
              <pc:sldLayoutMk cId="1696790623" sldId="2147483725"/>
              <ac:spMk id="13" creationId="{5F302F9B-B4B3-B045-8492-FFC9D530256C}"/>
            </ac:spMkLst>
          </pc:spChg>
        </pc:sldLayoutChg>
        <pc:sldLayoutChg chg="modSp mod ord">
          <pc:chgData name="Krasauskaitė Ugnė" userId="dbe9a6d3-80d0-4cdc-b180-3639bbb88ba5" providerId="ADAL" clId="{07B18557-A708-BB4C-BDBE-7183D1358208}" dt="2021-02-02T09:15:00.460" v="2015" actId="20577"/>
          <pc:sldLayoutMkLst>
            <pc:docMk/>
            <pc:sldMasterMk cId="3226558009" sldId="2147483740"/>
            <pc:sldLayoutMk cId="3830311098" sldId="2147483726"/>
          </pc:sldLayoutMkLst>
          <pc:spChg chg="mod">
            <ac:chgData name="Krasauskaitė Ugnė" userId="dbe9a6d3-80d0-4cdc-b180-3639bbb88ba5" providerId="ADAL" clId="{07B18557-A708-BB4C-BDBE-7183D1358208}" dt="2021-02-02T09:15:00.460" v="2015" actId="20577"/>
            <ac:spMkLst>
              <pc:docMk/>
              <pc:sldMasterMk cId="3226558009" sldId="2147483740"/>
              <pc:sldLayoutMk cId="3830311098" sldId="2147483726"/>
              <ac:spMk id="12" creationId="{50E515E2-7668-514A-A0B4-AC7D06DDB5FE}"/>
            </ac:spMkLst>
          </pc:spChg>
          <pc:spChg chg="mod">
            <ac:chgData name="Krasauskaitė Ugnė" userId="dbe9a6d3-80d0-4cdc-b180-3639bbb88ba5" providerId="ADAL" clId="{07B18557-A708-BB4C-BDBE-7183D1358208}" dt="2021-02-02T07:46:12.426" v="1340" actId="20578"/>
            <ac:spMkLst>
              <pc:docMk/>
              <pc:sldMasterMk cId="3226558009" sldId="2147483740"/>
              <pc:sldLayoutMk cId="3830311098" sldId="2147483726"/>
              <ac:spMk id="13" creationId="{5F302F9B-B4B3-B045-8492-FFC9D530256C}"/>
            </ac:spMkLst>
          </pc:spChg>
        </pc:sldLayoutChg>
        <pc:sldLayoutChg chg="addSp delSp modSp mod ord">
          <pc:chgData name="Krasauskaitė Ugnė" userId="dbe9a6d3-80d0-4cdc-b180-3639bbb88ba5" providerId="ADAL" clId="{07B18557-A708-BB4C-BDBE-7183D1358208}" dt="2021-02-02T09:27:27.965" v="2218"/>
          <pc:sldLayoutMkLst>
            <pc:docMk/>
            <pc:sldMasterMk cId="3226558009" sldId="2147483740"/>
            <pc:sldLayoutMk cId="3116550192" sldId="2147483727"/>
          </pc:sldLayoutMkLst>
          <pc:spChg chg="mod">
            <ac:chgData name="Krasauskaitė Ugnė" userId="dbe9a6d3-80d0-4cdc-b180-3639bbb88ba5" providerId="ADAL" clId="{07B18557-A708-BB4C-BDBE-7183D1358208}" dt="2021-02-02T07:46:12.426" v="1340" actId="20578"/>
            <ac:spMkLst>
              <pc:docMk/>
              <pc:sldMasterMk cId="3226558009" sldId="2147483740"/>
              <pc:sldLayoutMk cId="3116550192" sldId="2147483727"/>
              <ac:spMk id="6" creationId="{45230BBD-D8AC-0545-A7D5-13382E10E93A}"/>
            </ac:spMkLst>
          </pc:spChg>
          <pc:spChg chg="mod">
            <ac:chgData name="Krasauskaitė Ugnė" userId="dbe9a6d3-80d0-4cdc-b180-3639bbb88ba5" providerId="ADAL" clId="{07B18557-A708-BB4C-BDBE-7183D1358208}" dt="2021-02-02T07:46:12.426" v="1340" actId="20578"/>
            <ac:spMkLst>
              <pc:docMk/>
              <pc:sldMasterMk cId="3226558009" sldId="2147483740"/>
              <pc:sldLayoutMk cId="3116550192" sldId="2147483727"/>
              <ac:spMk id="7" creationId="{10D8EEC7-A4A8-754E-B0D5-1BD7DE8A8170}"/>
            </ac:spMkLst>
          </pc:spChg>
          <pc:spChg chg="del">
            <ac:chgData name="Krasauskaitė Ugnė" userId="dbe9a6d3-80d0-4cdc-b180-3639bbb88ba5" providerId="ADAL" clId="{07B18557-A708-BB4C-BDBE-7183D1358208}" dt="2021-02-02T09:27:26.942" v="2217" actId="478"/>
            <ac:spMkLst>
              <pc:docMk/>
              <pc:sldMasterMk cId="3226558009" sldId="2147483740"/>
              <pc:sldLayoutMk cId="3116550192" sldId="2147483727"/>
              <ac:spMk id="8" creationId="{4B331744-C198-9B45-85BF-0BDB03F95D70}"/>
            </ac:spMkLst>
          </pc:spChg>
          <pc:spChg chg="add mod">
            <ac:chgData name="Krasauskaitė Ugnė" userId="dbe9a6d3-80d0-4cdc-b180-3639bbb88ba5" providerId="ADAL" clId="{07B18557-A708-BB4C-BDBE-7183D1358208}" dt="2021-02-02T09:27:27.965" v="2218"/>
            <ac:spMkLst>
              <pc:docMk/>
              <pc:sldMasterMk cId="3226558009" sldId="2147483740"/>
              <pc:sldLayoutMk cId="3116550192" sldId="2147483727"/>
              <ac:spMk id="9" creationId="{ADE85D79-D6BD-7445-9FEA-56BA3B261046}"/>
            </ac:spMkLst>
          </pc:spChg>
          <pc:spChg chg="mod">
            <ac:chgData name="Krasauskaitė Ugnė" userId="dbe9a6d3-80d0-4cdc-b180-3639bbb88ba5" providerId="ADAL" clId="{07B18557-A708-BB4C-BDBE-7183D1358208}" dt="2021-02-02T09:15:05.360" v="2021" actId="20577"/>
            <ac:spMkLst>
              <pc:docMk/>
              <pc:sldMasterMk cId="3226558009" sldId="2147483740"/>
              <pc:sldLayoutMk cId="3116550192" sldId="2147483727"/>
              <ac:spMk id="12" creationId="{50E515E2-7668-514A-A0B4-AC7D06DDB5FE}"/>
            </ac:spMkLst>
          </pc:spChg>
        </pc:sldLayoutChg>
        <pc:sldLayoutChg chg="addSp delSp modSp mod ord">
          <pc:chgData name="Krasauskaitė Ugnė" userId="dbe9a6d3-80d0-4cdc-b180-3639bbb88ba5" providerId="ADAL" clId="{07B18557-A708-BB4C-BDBE-7183D1358208}" dt="2021-02-02T09:27:34.783" v="2221" actId="207"/>
          <pc:sldLayoutMkLst>
            <pc:docMk/>
            <pc:sldMasterMk cId="3226558009" sldId="2147483740"/>
            <pc:sldLayoutMk cId="2001385822" sldId="2147483728"/>
          </pc:sldLayoutMkLst>
          <pc:spChg chg="mod">
            <ac:chgData name="Krasauskaitė Ugnė" userId="dbe9a6d3-80d0-4cdc-b180-3639bbb88ba5" providerId="ADAL" clId="{07B18557-A708-BB4C-BDBE-7183D1358208}" dt="2021-02-02T07:46:12.426" v="1340" actId="20578"/>
            <ac:spMkLst>
              <pc:docMk/>
              <pc:sldMasterMk cId="3226558009" sldId="2147483740"/>
              <pc:sldLayoutMk cId="2001385822" sldId="2147483728"/>
              <ac:spMk id="6" creationId="{45230BBD-D8AC-0545-A7D5-13382E10E93A}"/>
            </ac:spMkLst>
          </pc:spChg>
          <pc:spChg chg="mod">
            <ac:chgData name="Krasauskaitė Ugnė" userId="dbe9a6d3-80d0-4cdc-b180-3639bbb88ba5" providerId="ADAL" clId="{07B18557-A708-BB4C-BDBE-7183D1358208}" dt="2021-02-02T07:46:12.426" v="1340" actId="20578"/>
            <ac:spMkLst>
              <pc:docMk/>
              <pc:sldMasterMk cId="3226558009" sldId="2147483740"/>
              <pc:sldLayoutMk cId="2001385822" sldId="2147483728"/>
              <ac:spMk id="7" creationId="{10D8EEC7-A4A8-754E-B0D5-1BD7DE8A8170}"/>
            </ac:spMkLst>
          </pc:spChg>
          <pc:spChg chg="add mod">
            <ac:chgData name="Krasauskaitė Ugnė" userId="dbe9a6d3-80d0-4cdc-b180-3639bbb88ba5" providerId="ADAL" clId="{07B18557-A708-BB4C-BDBE-7183D1358208}" dt="2021-02-02T09:27:34.783" v="2221" actId="207"/>
            <ac:spMkLst>
              <pc:docMk/>
              <pc:sldMasterMk cId="3226558009" sldId="2147483740"/>
              <pc:sldLayoutMk cId="2001385822" sldId="2147483728"/>
              <ac:spMk id="8" creationId="{8281D5A8-8B48-6E4A-9F52-6D02B4D92F8C}"/>
            </ac:spMkLst>
          </pc:spChg>
          <pc:spChg chg="del">
            <ac:chgData name="Krasauskaitė Ugnė" userId="dbe9a6d3-80d0-4cdc-b180-3639bbb88ba5" providerId="ADAL" clId="{07B18557-A708-BB4C-BDBE-7183D1358208}" dt="2021-02-02T09:27:32.230" v="2219" actId="478"/>
            <ac:spMkLst>
              <pc:docMk/>
              <pc:sldMasterMk cId="3226558009" sldId="2147483740"/>
              <pc:sldLayoutMk cId="2001385822" sldId="2147483728"/>
              <ac:spMk id="9" creationId="{5C3FF9AB-7E5F-234A-995C-67E3E6EB9445}"/>
            </ac:spMkLst>
          </pc:spChg>
          <pc:spChg chg="mod">
            <ac:chgData name="Krasauskaitė Ugnė" userId="dbe9a6d3-80d0-4cdc-b180-3639bbb88ba5" providerId="ADAL" clId="{07B18557-A708-BB4C-BDBE-7183D1358208}" dt="2021-02-02T09:15:10.194" v="2027" actId="20577"/>
            <ac:spMkLst>
              <pc:docMk/>
              <pc:sldMasterMk cId="3226558009" sldId="2147483740"/>
              <pc:sldLayoutMk cId="2001385822" sldId="2147483728"/>
              <ac:spMk id="12" creationId="{50E515E2-7668-514A-A0B4-AC7D06DDB5FE}"/>
            </ac:spMkLst>
          </pc:spChg>
        </pc:sldLayoutChg>
        <pc:sldLayoutChg chg="addSp delSp modSp mod ord setBg">
          <pc:chgData name="Krasauskaitė Ugnė" userId="dbe9a6d3-80d0-4cdc-b180-3639bbb88ba5" providerId="ADAL" clId="{07B18557-A708-BB4C-BDBE-7183D1358208}" dt="2021-02-02T09:27:40.757" v="2223"/>
          <pc:sldLayoutMkLst>
            <pc:docMk/>
            <pc:sldMasterMk cId="3226558009" sldId="2147483740"/>
            <pc:sldLayoutMk cId="2456432916" sldId="2147483729"/>
          </pc:sldLayoutMkLst>
          <pc:spChg chg="add mod">
            <ac:chgData name="Krasauskaitė Ugnė" userId="dbe9a6d3-80d0-4cdc-b180-3639bbb88ba5" providerId="ADAL" clId="{07B18557-A708-BB4C-BDBE-7183D1358208}" dt="2021-02-02T09:27:40.757" v="2223"/>
            <ac:spMkLst>
              <pc:docMk/>
              <pc:sldMasterMk cId="3226558009" sldId="2147483740"/>
              <pc:sldLayoutMk cId="2456432916" sldId="2147483729"/>
              <ac:spMk id="6" creationId="{207DA501-84CC-F046-B537-8292A41DD1F4}"/>
            </ac:spMkLst>
          </pc:spChg>
          <pc:spChg chg="del mod">
            <ac:chgData name="Krasauskaitė Ugnė" userId="dbe9a6d3-80d0-4cdc-b180-3639bbb88ba5" providerId="ADAL" clId="{07B18557-A708-BB4C-BDBE-7183D1358208}" dt="2021-02-02T07:49:59.176" v="1363" actId="478"/>
            <ac:spMkLst>
              <pc:docMk/>
              <pc:sldMasterMk cId="3226558009" sldId="2147483740"/>
              <pc:sldLayoutMk cId="2456432916" sldId="2147483729"/>
              <ac:spMk id="13" creationId="{BFB2BAA7-03FA-7D45-B48B-16E2EB97900F}"/>
            </ac:spMkLst>
          </pc:spChg>
          <pc:spChg chg="add mod">
            <ac:chgData name="Krasauskaitė Ugnė" userId="dbe9a6d3-80d0-4cdc-b180-3639bbb88ba5" providerId="ADAL" clId="{07B18557-A708-BB4C-BDBE-7183D1358208}" dt="2021-02-02T09:15:16.699" v="2034"/>
            <ac:spMkLst>
              <pc:docMk/>
              <pc:sldMasterMk cId="3226558009" sldId="2147483740"/>
              <pc:sldLayoutMk cId="2456432916" sldId="2147483729"/>
              <ac:spMk id="15" creationId="{B5F1E7A3-042D-1A41-A4EE-C4B741F2F954}"/>
            </ac:spMkLst>
          </pc:spChg>
          <pc:spChg chg="add mod">
            <ac:chgData name="Krasauskaitė Ugnė" userId="dbe9a6d3-80d0-4cdc-b180-3639bbb88ba5" providerId="ADAL" clId="{07B18557-A708-BB4C-BDBE-7183D1358208}" dt="2021-02-02T09:15:57.264" v="2050"/>
            <ac:spMkLst>
              <pc:docMk/>
              <pc:sldMasterMk cId="3226558009" sldId="2147483740"/>
              <pc:sldLayoutMk cId="2456432916" sldId="2147483729"/>
              <ac:spMk id="16" creationId="{0393B77B-8341-1C44-8B13-EC418665B44B}"/>
            </ac:spMkLst>
          </pc:spChg>
          <pc:spChg chg="add del mod">
            <ac:chgData name="Krasauskaitė Ugnė" userId="dbe9a6d3-80d0-4cdc-b180-3639bbb88ba5" providerId="ADAL" clId="{07B18557-A708-BB4C-BDBE-7183D1358208}" dt="2021-02-02T09:27:39.781" v="2222" actId="478"/>
            <ac:spMkLst>
              <pc:docMk/>
              <pc:sldMasterMk cId="3226558009" sldId="2147483740"/>
              <pc:sldLayoutMk cId="2456432916" sldId="2147483729"/>
              <ac:spMk id="18" creationId="{ACFBE8A1-80A2-3049-99A4-110551E71E65}"/>
            </ac:spMkLst>
          </pc:spChg>
          <pc:spChg chg="add mod">
            <ac:chgData name="Krasauskaitė Ugnė" userId="dbe9a6d3-80d0-4cdc-b180-3639bbb88ba5" providerId="ADAL" clId="{07B18557-A708-BB4C-BDBE-7183D1358208}" dt="2021-02-02T07:50:13.203" v="1365"/>
            <ac:spMkLst>
              <pc:docMk/>
              <pc:sldMasterMk cId="3226558009" sldId="2147483740"/>
              <pc:sldLayoutMk cId="2456432916" sldId="2147483729"/>
              <ac:spMk id="19" creationId="{87791077-CFD2-474A-ADBD-B95943A91900}"/>
            </ac:spMkLst>
          </pc:spChg>
          <pc:spChg chg="del mod">
            <ac:chgData name="Krasauskaitė Ugnė" userId="dbe9a6d3-80d0-4cdc-b180-3639bbb88ba5" providerId="ADAL" clId="{07B18557-A708-BB4C-BDBE-7183D1358208}" dt="2021-02-02T07:49:59.176" v="1363" actId="478"/>
            <ac:spMkLst>
              <pc:docMk/>
              <pc:sldMasterMk cId="3226558009" sldId="2147483740"/>
              <pc:sldLayoutMk cId="2456432916" sldId="2147483729"/>
              <ac:spMk id="23" creationId="{2E6D4784-2EA3-C74A-80A6-6E53A345902F}"/>
            </ac:spMkLst>
          </pc:spChg>
          <pc:spChg chg="del mod">
            <ac:chgData name="Krasauskaitė Ugnė" userId="dbe9a6d3-80d0-4cdc-b180-3639bbb88ba5" providerId="ADAL" clId="{07B18557-A708-BB4C-BDBE-7183D1358208}" dt="2021-02-02T07:49:59.176" v="1363" actId="478"/>
            <ac:spMkLst>
              <pc:docMk/>
              <pc:sldMasterMk cId="3226558009" sldId="2147483740"/>
              <pc:sldLayoutMk cId="2456432916" sldId="2147483729"/>
              <ac:spMk id="25" creationId="{5592035A-2271-5843-9AF4-E3E9FDCF0139}"/>
            </ac:spMkLst>
          </pc:spChg>
          <pc:spChg chg="del">
            <ac:chgData name="Krasauskaitė Ugnė" userId="dbe9a6d3-80d0-4cdc-b180-3639bbb88ba5" providerId="ADAL" clId="{07B18557-A708-BB4C-BDBE-7183D1358208}" dt="2021-02-02T07:49:59.176" v="1363" actId="478"/>
            <ac:spMkLst>
              <pc:docMk/>
              <pc:sldMasterMk cId="3226558009" sldId="2147483740"/>
              <pc:sldLayoutMk cId="2456432916" sldId="2147483729"/>
              <ac:spMk id="27" creationId="{61CEBCC4-E80B-604A-814A-EDFAF11839D4}"/>
            </ac:spMkLst>
          </pc:spChg>
        </pc:sldLayoutChg>
        <pc:sldLayoutChg chg="modSp mod ord">
          <pc:chgData name="Krasauskaitė Ugnė" userId="dbe9a6d3-80d0-4cdc-b180-3639bbb88ba5" providerId="ADAL" clId="{07B18557-A708-BB4C-BDBE-7183D1358208}" dt="2021-02-02T09:16:06.953" v="2057"/>
          <pc:sldLayoutMkLst>
            <pc:docMk/>
            <pc:sldMasterMk cId="3226558009" sldId="2147483740"/>
            <pc:sldLayoutMk cId="3322117946" sldId="2147483731"/>
          </pc:sldLayoutMkLst>
          <pc:spChg chg="mod">
            <ac:chgData name="Krasauskaitė Ugnė" userId="dbe9a6d3-80d0-4cdc-b180-3639bbb88ba5" providerId="ADAL" clId="{07B18557-A708-BB4C-BDBE-7183D1358208}" dt="2021-02-02T09:16:06.953" v="2057"/>
            <ac:spMkLst>
              <pc:docMk/>
              <pc:sldMasterMk cId="3226558009" sldId="2147483740"/>
              <pc:sldLayoutMk cId="3322117946" sldId="2147483731"/>
              <ac:spMk id="6" creationId="{66AC166F-BD2D-6D49-902E-EA2D168F6C1B}"/>
            </ac:spMkLst>
          </pc:spChg>
          <pc:spChg chg="mod">
            <ac:chgData name="Krasauskaitė Ugnė" userId="dbe9a6d3-80d0-4cdc-b180-3639bbb88ba5" providerId="ADAL" clId="{07B18557-A708-BB4C-BDBE-7183D1358208}" dt="2021-02-02T09:16:05.129" v="2056" actId="20577"/>
            <ac:spMkLst>
              <pc:docMk/>
              <pc:sldMasterMk cId="3226558009" sldId="2147483740"/>
              <pc:sldLayoutMk cId="3322117946" sldId="2147483731"/>
              <ac:spMk id="7" creationId="{C1CCD885-C1EB-3A48-B8A0-CC1F23EEB6AE}"/>
            </ac:spMkLst>
          </pc:spChg>
          <pc:spChg chg="mod">
            <ac:chgData name="Krasauskaitė Ugnė" userId="dbe9a6d3-80d0-4cdc-b180-3639bbb88ba5" providerId="ADAL" clId="{07B18557-A708-BB4C-BDBE-7183D1358208}" dt="2021-02-02T07:46:12.426" v="1340" actId="20578"/>
            <ac:spMkLst>
              <pc:docMk/>
              <pc:sldMasterMk cId="3226558009" sldId="2147483740"/>
              <pc:sldLayoutMk cId="3322117946" sldId="2147483731"/>
              <ac:spMk id="13" creationId="{BFB2BAA7-03FA-7D45-B48B-16E2EB97900F}"/>
            </ac:spMkLst>
          </pc:spChg>
        </pc:sldLayoutChg>
        <pc:sldLayoutChg chg="modSp mod ord">
          <pc:chgData name="Krasauskaitė Ugnė" userId="dbe9a6d3-80d0-4cdc-b180-3639bbb88ba5" providerId="ADAL" clId="{07B18557-A708-BB4C-BDBE-7183D1358208}" dt="2021-02-02T09:15:41.818" v="2048" actId="20577"/>
          <pc:sldLayoutMkLst>
            <pc:docMk/>
            <pc:sldMasterMk cId="3226558009" sldId="2147483740"/>
            <pc:sldLayoutMk cId="1562306216" sldId="2147483732"/>
          </pc:sldLayoutMkLst>
          <pc:spChg chg="mod">
            <ac:chgData name="Krasauskaitė Ugnė" userId="dbe9a6d3-80d0-4cdc-b180-3639bbb88ba5" providerId="ADAL" clId="{07B18557-A708-BB4C-BDBE-7183D1358208}" dt="2021-02-02T09:15:38.981" v="2042"/>
            <ac:spMkLst>
              <pc:docMk/>
              <pc:sldMasterMk cId="3226558009" sldId="2147483740"/>
              <pc:sldLayoutMk cId="1562306216" sldId="2147483732"/>
              <ac:spMk id="6" creationId="{66AC166F-BD2D-6D49-902E-EA2D168F6C1B}"/>
            </ac:spMkLst>
          </pc:spChg>
          <pc:spChg chg="mod">
            <ac:chgData name="Krasauskaitė Ugnė" userId="dbe9a6d3-80d0-4cdc-b180-3639bbb88ba5" providerId="ADAL" clId="{07B18557-A708-BB4C-BDBE-7183D1358208}" dt="2021-02-02T09:15:41.818" v="2048" actId="20577"/>
            <ac:spMkLst>
              <pc:docMk/>
              <pc:sldMasterMk cId="3226558009" sldId="2147483740"/>
              <pc:sldLayoutMk cId="1562306216" sldId="2147483732"/>
              <ac:spMk id="7" creationId="{C1CCD885-C1EB-3A48-B8A0-CC1F23EEB6AE}"/>
            </ac:spMkLst>
          </pc:spChg>
          <pc:spChg chg="mod">
            <ac:chgData name="Krasauskaitė Ugnė" userId="dbe9a6d3-80d0-4cdc-b180-3639bbb88ba5" providerId="ADAL" clId="{07B18557-A708-BB4C-BDBE-7183D1358208}" dt="2021-02-02T07:46:12.426" v="1340" actId="20578"/>
            <ac:spMkLst>
              <pc:docMk/>
              <pc:sldMasterMk cId="3226558009" sldId="2147483740"/>
              <pc:sldLayoutMk cId="1562306216" sldId="2147483732"/>
              <ac:spMk id="13" creationId="{BFB2BAA7-03FA-7D45-B48B-16E2EB97900F}"/>
            </ac:spMkLst>
          </pc:spChg>
        </pc:sldLayoutChg>
        <pc:sldLayoutChg chg="modSp mod ord">
          <pc:chgData name="Krasauskaitė Ugnė" userId="dbe9a6d3-80d0-4cdc-b180-3639bbb88ba5" providerId="ADAL" clId="{07B18557-A708-BB4C-BDBE-7183D1358208}" dt="2021-02-02T09:16:14.673" v="2059"/>
          <pc:sldLayoutMkLst>
            <pc:docMk/>
            <pc:sldMasterMk cId="3226558009" sldId="2147483740"/>
            <pc:sldLayoutMk cId="2989932070" sldId="2147483733"/>
          </pc:sldLayoutMkLst>
          <pc:spChg chg="mod">
            <ac:chgData name="Krasauskaitė Ugnė" userId="dbe9a6d3-80d0-4cdc-b180-3639bbb88ba5" providerId="ADAL" clId="{07B18557-A708-BB4C-BDBE-7183D1358208}" dt="2021-02-02T07:46:12.426" v="1340" actId="20578"/>
            <ac:spMkLst>
              <pc:docMk/>
              <pc:sldMasterMk cId="3226558009" sldId="2147483740"/>
              <pc:sldLayoutMk cId="2989932070" sldId="2147483733"/>
              <ac:spMk id="8" creationId="{D95773F8-D068-1F4A-994E-CAA5A3CA9D73}"/>
            </ac:spMkLst>
          </pc:spChg>
          <pc:spChg chg="mod">
            <ac:chgData name="Krasauskaitė Ugnė" userId="dbe9a6d3-80d0-4cdc-b180-3639bbb88ba5" providerId="ADAL" clId="{07B18557-A708-BB4C-BDBE-7183D1358208}" dt="2021-02-02T07:46:12.426" v="1340" actId="20578"/>
            <ac:spMkLst>
              <pc:docMk/>
              <pc:sldMasterMk cId="3226558009" sldId="2147483740"/>
              <pc:sldLayoutMk cId="2989932070" sldId="2147483733"/>
              <ac:spMk id="11" creationId="{52F83555-CE96-6D4C-89FF-4953A94371F1}"/>
            </ac:spMkLst>
          </pc:spChg>
          <pc:spChg chg="mod">
            <ac:chgData name="Krasauskaitė Ugnė" userId="dbe9a6d3-80d0-4cdc-b180-3639bbb88ba5" providerId="ADAL" clId="{07B18557-A708-BB4C-BDBE-7183D1358208}" dt="2021-02-02T09:16:12.975" v="2058"/>
            <ac:spMkLst>
              <pc:docMk/>
              <pc:sldMasterMk cId="3226558009" sldId="2147483740"/>
              <pc:sldLayoutMk cId="2989932070" sldId="2147483733"/>
              <ac:spMk id="16" creationId="{69113ABE-874B-0647-8AAD-DE5BA4A26CCF}"/>
            </ac:spMkLst>
          </pc:spChg>
          <pc:spChg chg="mod">
            <ac:chgData name="Krasauskaitė Ugnė" userId="dbe9a6d3-80d0-4cdc-b180-3639bbb88ba5" providerId="ADAL" clId="{07B18557-A708-BB4C-BDBE-7183D1358208}" dt="2021-02-02T09:16:14.673" v="2059"/>
            <ac:spMkLst>
              <pc:docMk/>
              <pc:sldMasterMk cId="3226558009" sldId="2147483740"/>
              <pc:sldLayoutMk cId="2989932070" sldId="2147483733"/>
              <ac:spMk id="19" creationId="{BAFEA5EF-7EB5-B242-B569-0521DECA7C5F}"/>
            </ac:spMkLst>
          </pc:spChg>
        </pc:sldLayoutChg>
        <pc:sldLayoutChg chg="modSp mod ord">
          <pc:chgData name="Krasauskaitė Ugnė" userId="dbe9a6d3-80d0-4cdc-b180-3639bbb88ba5" providerId="ADAL" clId="{07B18557-A708-BB4C-BDBE-7183D1358208}" dt="2021-02-02T09:16:19.282" v="2061"/>
          <pc:sldLayoutMkLst>
            <pc:docMk/>
            <pc:sldMasterMk cId="3226558009" sldId="2147483740"/>
            <pc:sldLayoutMk cId="3899158391" sldId="2147483734"/>
          </pc:sldLayoutMkLst>
          <pc:spChg chg="mod">
            <ac:chgData name="Krasauskaitė Ugnė" userId="dbe9a6d3-80d0-4cdc-b180-3639bbb88ba5" providerId="ADAL" clId="{07B18557-A708-BB4C-BDBE-7183D1358208}" dt="2021-02-02T07:46:12.426" v="1340" actId="20578"/>
            <ac:spMkLst>
              <pc:docMk/>
              <pc:sldMasterMk cId="3226558009" sldId="2147483740"/>
              <pc:sldLayoutMk cId="3899158391" sldId="2147483734"/>
              <ac:spMk id="8" creationId="{D95773F8-D068-1F4A-994E-CAA5A3CA9D73}"/>
            </ac:spMkLst>
          </pc:spChg>
          <pc:spChg chg="mod">
            <ac:chgData name="Krasauskaitė Ugnė" userId="dbe9a6d3-80d0-4cdc-b180-3639bbb88ba5" providerId="ADAL" clId="{07B18557-A708-BB4C-BDBE-7183D1358208}" dt="2021-02-02T07:46:12.426" v="1340" actId="20578"/>
            <ac:spMkLst>
              <pc:docMk/>
              <pc:sldMasterMk cId="3226558009" sldId="2147483740"/>
              <pc:sldLayoutMk cId="3899158391" sldId="2147483734"/>
              <ac:spMk id="11" creationId="{52F83555-CE96-6D4C-89FF-4953A94371F1}"/>
            </ac:spMkLst>
          </pc:spChg>
          <pc:spChg chg="mod">
            <ac:chgData name="Krasauskaitė Ugnė" userId="dbe9a6d3-80d0-4cdc-b180-3639bbb88ba5" providerId="ADAL" clId="{07B18557-A708-BB4C-BDBE-7183D1358208}" dt="2021-02-02T09:16:17.571" v="2060"/>
            <ac:spMkLst>
              <pc:docMk/>
              <pc:sldMasterMk cId="3226558009" sldId="2147483740"/>
              <pc:sldLayoutMk cId="3899158391" sldId="2147483734"/>
              <ac:spMk id="16" creationId="{69113ABE-874B-0647-8AAD-DE5BA4A26CCF}"/>
            </ac:spMkLst>
          </pc:spChg>
          <pc:spChg chg="mod">
            <ac:chgData name="Krasauskaitė Ugnė" userId="dbe9a6d3-80d0-4cdc-b180-3639bbb88ba5" providerId="ADAL" clId="{07B18557-A708-BB4C-BDBE-7183D1358208}" dt="2021-02-02T09:16:19.282" v="2061"/>
            <ac:spMkLst>
              <pc:docMk/>
              <pc:sldMasterMk cId="3226558009" sldId="2147483740"/>
              <pc:sldLayoutMk cId="3899158391" sldId="2147483734"/>
              <ac:spMk id="19" creationId="{BAFEA5EF-7EB5-B242-B569-0521DECA7C5F}"/>
            </ac:spMkLst>
          </pc:spChg>
        </pc:sldLayoutChg>
        <pc:sldLayoutChg chg="modSp mod ord">
          <pc:chgData name="Krasauskaitė Ugnė" userId="dbe9a6d3-80d0-4cdc-b180-3639bbb88ba5" providerId="ADAL" clId="{07B18557-A708-BB4C-BDBE-7183D1358208}" dt="2021-02-02T09:16:26.468" v="2063"/>
          <pc:sldLayoutMkLst>
            <pc:docMk/>
            <pc:sldMasterMk cId="3226558009" sldId="2147483740"/>
            <pc:sldLayoutMk cId="4197057146" sldId="2147483735"/>
          </pc:sldLayoutMkLst>
          <pc:spChg chg="mod">
            <ac:chgData name="Krasauskaitė Ugnė" userId="dbe9a6d3-80d0-4cdc-b180-3639bbb88ba5" providerId="ADAL" clId="{07B18557-A708-BB4C-BDBE-7183D1358208}" dt="2021-02-02T07:46:12.426" v="1340" actId="20578"/>
            <ac:spMkLst>
              <pc:docMk/>
              <pc:sldMasterMk cId="3226558009" sldId="2147483740"/>
              <pc:sldLayoutMk cId="4197057146" sldId="2147483735"/>
              <ac:spMk id="8" creationId="{D95773F8-D068-1F4A-994E-CAA5A3CA9D73}"/>
            </ac:spMkLst>
          </pc:spChg>
          <pc:spChg chg="mod">
            <ac:chgData name="Krasauskaitė Ugnė" userId="dbe9a6d3-80d0-4cdc-b180-3639bbb88ba5" providerId="ADAL" clId="{07B18557-A708-BB4C-BDBE-7183D1358208}" dt="2021-02-02T07:46:12.426" v="1340" actId="20578"/>
            <ac:spMkLst>
              <pc:docMk/>
              <pc:sldMasterMk cId="3226558009" sldId="2147483740"/>
              <pc:sldLayoutMk cId="4197057146" sldId="2147483735"/>
              <ac:spMk id="11" creationId="{52F83555-CE96-6D4C-89FF-4953A94371F1}"/>
            </ac:spMkLst>
          </pc:spChg>
          <pc:spChg chg="mod">
            <ac:chgData name="Krasauskaitė Ugnė" userId="dbe9a6d3-80d0-4cdc-b180-3639bbb88ba5" providerId="ADAL" clId="{07B18557-A708-BB4C-BDBE-7183D1358208}" dt="2021-02-02T09:16:24.772" v="2062"/>
            <ac:spMkLst>
              <pc:docMk/>
              <pc:sldMasterMk cId="3226558009" sldId="2147483740"/>
              <pc:sldLayoutMk cId="4197057146" sldId="2147483735"/>
              <ac:spMk id="16" creationId="{69113ABE-874B-0647-8AAD-DE5BA4A26CCF}"/>
            </ac:spMkLst>
          </pc:spChg>
          <pc:spChg chg="mod">
            <ac:chgData name="Krasauskaitė Ugnė" userId="dbe9a6d3-80d0-4cdc-b180-3639bbb88ba5" providerId="ADAL" clId="{07B18557-A708-BB4C-BDBE-7183D1358208}" dt="2021-02-02T09:16:26.468" v="2063"/>
            <ac:spMkLst>
              <pc:docMk/>
              <pc:sldMasterMk cId="3226558009" sldId="2147483740"/>
              <pc:sldLayoutMk cId="4197057146" sldId="2147483735"/>
              <ac:spMk id="19" creationId="{BAFEA5EF-7EB5-B242-B569-0521DECA7C5F}"/>
            </ac:spMkLst>
          </pc:spChg>
        </pc:sldLayoutChg>
        <pc:sldLayoutChg chg="modSp mod ord">
          <pc:chgData name="Krasauskaitė Ugnė" userId="dbe9a6d3-80d0-4cdc-b180-3639bbb88ba5" providerId="ADAL" clId="{07B18557-A708-BB4C-BDBE-7183D1358208}" dt="2021-02-02T09:16:32.874" v="2065"/>
          <pc:sldLayoutMkLst>
            <pc:docMk/>
            <pc:sldMasterMk cId="3226558009" sldId="2147483740"/>
            <pc:sldLayoutMk cId="1911777476" sldId="2147483736"/>
          </pc:sldLayoutMkLst>
          <pc:spChg chg="mod">
            <ac:chgData name="Krasauskaitė Ugnė" userId="dbe9a6d3-80d0-4cdc-b180-3639bbb88ba5" providerId="ADAL" clId="{07B18557-A708-BB4C-BDBE-7183D1358208}" dt="2021-02-02T07:46:12.426" v="1340" actId="20578"/>
            <ac:spMkLst>
              <pc:docMk/>
              <pc:sldMasterMk cId="3226558009" sldId="2147483740"/>
              <pc:sldLayoutMk cId="1911777476" sldId="2147483736"/>
              <ac:spMk id="8" creationId="{D95773F8-D068-1F4A-994E-CAA5A3CA9D73}"/>
            </ac:spMkLst>
          </pc:spChg>
          <pc:spChg chg="mod">
            <ac:chgData name="Krasauskaitė Ugnė" userId="dbe9a6d3-80d0-4cdc-b180-3639bbb88ba5" providerId="ADAL" clId="{07B18557-A708-BB4C-BDBE-7183D1358208}" dt="2021-02-02T07:46:12.426" v="1340" actId="20578"/>
            <ac:spMkLst>
              <pc:docMk/>
              <pc:sldMasterMk cId="3226558009" sldId="2147483740"/>
              <pc:sldLayoutMk cId="1911777476" sldId="2147483736"/>
              <ac:spMk id="11" creationId="{52F83555-CE96-6D4C-89FF-4953A94371F1}"/>
            </ac:spMkLst>
          </pc:spChg>
          <pc:spChg chg="mod">
            <ac:chgData name="Krasauskaitė Ugnė" userId="dbe9a6d3-80d0-4cdc-b180-3639bbb88ba5" providerId="ADAL" clId="{07B18557-A708-BB4C-BDBE-7183D1358208}" dt="2021-02-02T09:16:31.302" v="2064"/>
            <ac:spMkLst>
              <pc:docMk/>
              <pc:sldMasterMk cId="3226558009" sldId="2147483740"/>
              <pc:sldLayoutMk cId="1911777476" sldId="2147483736"/>
              <ac:spMk id="16" creationId="{69113ABE-874B-0647-8AAD-DE5BA4A26CCF}"/>
            </ac:spMkLst>
          </pc:spChg>
          <pc:spChg chg="mod">
            <ac:chgData name="Krasauskaitė Ugnė" userId="dbe9a6d3-80d0-4cdc-b180-3639bbb88ba5" providerId="ADAL" clId="{07B18557-A708-BB4C-BDBE-7183D1358208}" dt="2021-02-02T09:16:32.874" v="2065"/>
            <ac:spMkLst>
              <pc:docMk/>
              <pc:sldMasterMk cId="3226558009" sldId="2147483740"/>
              <pc:sldLayoutMk cId="1911777476" sldId="2147483736"/>
              <ac:spMk id="19" creationId="{BAFEA5EF-7EB5-B242-B569-0521DECA7C5F}"/>
            </ac:spMkLst>
          </pc:spChg>
        </pc:sldLayoutChg>
        <pc:sldLayoutChg chg="addSp delSp modSp new mod replId">
          <pc:chgData name="Krasauskaitė Ugnė" userId="dbe9a6d3-80d0-4cdc-b180-3639bbb88ba5" providerId="ADAL" clId="{07B18557-A708-BB4C-BDBE-7183D1358208}" dt="2021-02-02T08:38:05.290" v="1625" actId="6014"/>
          <pc:sldLayoutMkLst>
            <pc:docMk/>
            <pc:sldMasterMk cId="3226558009" sldId="2147483740"/>
            <pc:sldLayoutMk cId="571262370" sldId="2147483741"/>
          </pc:sldLayoutMkLst>
          <pc:spChg chg="del">
            <ac:chgData name="Krasauskaitė Ugnė" userId="dbe9a6d3-80d0-4cdc-b180-3639bbb88ba5" providerId="ADAL" clId="{07B18557-A708-BB4C-BDBE-7183D1358208}" dt="2021-02-02T07:44:30.733" v="1329" actId="478"/>
            <ac:spMkLst>
              <pc:docMk/>
              <pc:sldMasterMk cId="3226558009" sldId="2147483740"/>
              <pc:sldLayoutMk cId="571262370" sldId="2147483741"/>
              <ac:spMk id="2" creationId="{483D9D73-4BB7-DE4B-A7E7-8A5B4FCB120D}"/>
            </ac:spMkLst>
          </pc:spChg>
          <pc:spChg chg="del">
            <ac:chgData name="Krasauskaitė Ugnė" userId="dbe9a6d3-80d0-4cdc-b180-3639bbb88ba5" providerId="ADAL" clId="{07B18557-A708-BB4C-BDBE-7183D1358208}" dt="2021-02-02T07:44:30.733" v="1329" actId="478"/>
            <ac:spMkLst>
              <pc:docMk/>
              <pc:sldMasterMk cId="3226558009" sldId="2147483740"/>
              <pc:sldLayoutMk cId="571262370" sldId="2147483741"/>
              <ac:spMk id="3" creationId="{7B3C7969-F72B-2246-9B8E-892565E87EE9}"/>
            </ac:spMkLst>
          </pc:spChg>
          <pc:spChg chg="del">
            <ac:chgData name="Krasauskaitė Ugnė" userId="dbe9a6d3-80d0-4cdc-b180-3639bbb88ba5" providerId="ADAL" clId="{07B18557-A708-BB4C-BDBE-7183D1358208}" dt="2021-02-02T07:44:30.733" v="1329" actId="478"/>
            <ac:spMkLst>
              <pc:docMk/>
              <pc:sldMasterMk cId="3226558009" sldId="2147483740"/>
              <pc:sldLayoutMk cId="571262370" sldId="2147483741"/>
              <ac:spMk id="4" creationId="{35520A63-897F-0148-87A1-4409EBB07CAE}"/>
            </ac:spMkLst>
          </pc:spChg>
          <pc:spChg chg="del">
            <ac:chgData name="Krasauskaitė Ugnė" userId="dbe9a6d3-80d0-4cdc-b180-3639bbb88ba5" providerId="ADAL" clId="{07B18557-A708-BB4C-BDBE-7183D1358208}" dt="2021-02-02T07:44:30.733" v="1329" actId="478"/>
            <ac:spMkLst>
              <pc:docMk/>
              <pc:sldMasterMk cId="3226558009" sldId="2147483740"/>
              <pc:sldLayoutMk cId="571262370" sldId="2147483741"/>
              <ac:spMk id="5" creationId="{74885CD9-F319-3240-B81F-1043AA3B3D07}"/>
            </ac:spMkLst>
          </pc:spChg>
          <pc:spChg chg="del">
            <ac:chgData name="Krasauskaitė Ugnė" userId="dbe9a6d3-80d0-4cdc-b180-3639bbb88ba5" providerId="ADAL" clId="{07B18557-A708-BB4C-BDBE-7183D1358208}" dt="2021-02-02T07:44:30.733" v="1329" actId="478"/>
            <ac:spMkLst>
              <pc:docMk/>
              <pc:sldMasterMk cId="3226558009" sldId="2147483740"/>
              <pc:sldLayoutMk cId="571262370" sldId="2147483741"/>
              <ac:spMk id="6" creationId="{BD6F456C-AB95-9144-A4B2-997E72998BD2}"/>
            </ac:spMkLst>
          </pc:spChg>
          <pc:spChg chg="add mod">
            <ac:chgData name="Krasauskaitė Ugnė" userId="dbe9a6d3-80d0-4cdc-b180-3639bbb88ba5" providerId="ADAL" clId="{07B18557-A708-BB4C-BDBE-7183D1358208}" dt="2021-02-02T07:45:01.016" v="1332"/>
            <ac:spMkLst>
              <pc:docMk/>
              <pc:sldMasterMk cId="3226558009" sldId="2147483740"/>
              <pc:sldLayoutMk cId="571262370" sldId="2147483741"/>
              <ac:spMk id="7" creationId="{2968082D-F45E-1B49-9FC3-AAC24B320736}"/>
            </ac:spMkLst>
          </pc:spChg>
        </pc:sldLayoutChg>
        <pc:sldLayoutChg chg="addSp delSp modSp new del mod replId">
          <pc:chgData name="Krasauskaitė Ugnė" userId="dbe9a6d3-80d0-4cdc-b180-3639bbb88ba5" providerId="ADAL" clId="{07B18557-A708-BB4C-BDBE-7183D1358208}" dt="2021-02-02T07:45:43.530" v="1339" actId="2696"/>
          <pc:sldLayoutMkLst>
            <pc:docMk/>
            <pc:sldMasterMk cId="3226558009" sldId="2147483740"/>
            <pc:sldLayoutMk cId="3236624197" sldId="2147483742"/>
          </pc:sldLayoutMkLst>
          <pc:spChg chg="del">
            <ac:chgData name="Krasauskaitė Ugnė" userId="dbe9a6d3-80d0-4cdc-b180-3639bbb88ba5" providerId="ADAL" clId="{07B18557-A708-BB4C-BDBE-7183D1358208}" dt="2021-02-02T07:44:33.054" v="1330" actId="478"/>
            <ac:spMkLst>
              <pc:docMk/>
              <pc:sldMasterMk cId="3226558009" sldId="2147483740"/>
              <pc:sldLayoutMk cId="3236624197" sldId="2147483742"/>
              <ac:spMk id="2" creationId="{413AE0B7-1778-7F4C-A4B6-0BC229F79BF5}"/>
            </ac:spMkLst>
          </pc:spChg>
          <pc:spChg chg="del">
            <ac:chgData name="Krasauskaitė Ugnė" userId="dbe9a6d3-80d0-4cdc-b180-3639bbb88ba5" providerId="ADAL" clId="{07B18557-A708-BB4C-BDBE-7183D1358208}" dt="2021-02-02T07:44:33.054" v="1330" actId="478"/>
            <ac:spMkLst>
              <pc:docMk/>
              <pc:sldMasterMk cId="3226558009" sldId="2147483740"/>
              <pc:sldLayoutMk cId="3236624197" sldId="2147483742"/>
              <ac:spMk id="3" creationId="{4F873E71-A0A0-C049-9C34-48F2DDA58EBE}"/>
            </ac:spMkLst>
          </pc:spChg>
          <pc:spChg chg="del">
            <ac:chgData name="Krasauskaitė Ugnė" userId="dbe9a6d3-80d0-4cdc-b180-3639bbb88ba5" providerId="ADAL" clId="{07B18557-A708-BB4C-BDBE-7183D1358208}" dt="2021-02-02T07:44:33.054" v="1330" actId="478"/>
            <ac:spMkLst>
              <pc:docMk/>
              <pc:sldMasterMk cId="3226558009" sldId="2147483740"/>
              <pc:sldLayoutMk cId="3236624197" sldId="2147483742"/>
              <ac:spMk id="4" creationId="{626F6C85-A4D1-0B4D-A9A3-2762B41DBDCE}"/>
            </ac:spMkLst>
          </pc:spChg>
          <pc:spChg chg="del">
            <ac:chgData name="Krasauskaitė Ugnė" userId="dbe9a6d3-80d0-4cdc-b180-3639bbb88ba5" providerId="ADAL" clId="{07B18557-A708-BB4C-BDBE-7183D1358208}" dt="2021-02-02T07:44:33.054" v="1330" actId="478"/>
            <ac:spMkLst>
              <pc:docMk/>
              <pc:sldMasterMk cId="3226558009" sldId="2147483740"/>
              <pc:sldLayoutMk cId="3236624197" sldId="2147483742"/>
              <ac:spMk id="5" creationId="{F3C0173D-0E43-6B47-A26E-0922F2918AE5}"/>
            </ac:spMkLst>
          </pc:spChg>
          <pc:spChg chg="del">
            <ac:chgData name="Krasauskaitė Ugnė" userId="dbe9a6d3-80d0-4cdc-b180-3639bbb88ba5" providerId="ADAL" clId="{07B18557-A708-BB4C-BDBE-7183D1358208}" dt="2021-02-02T07:44:33.054" v="1330" actId="478"/>
            <ac:spMkLst>
              <pc:docMk/>
              <pc:sldMasterMk cId="3226558009" sldId="2147483740"/>
              <pc:sldLayoutMk cId="3236624197" sldId="2147483742"/>
              <ac:spMk id="6" creationId="{F864E92B-F094-A34D-BB82-A5B198C6344C}"/>
            </ac:spMkLst>
          </pc:spChg>
          <pc:spChg chg="add mod">
            <ac:chgData name="Krasauskaitė Ugnė" userId="dbe9a6d3-80d0-4cdc-b180-3639bbb88ba5" providerId="ADAL" clId="{07B18557-A708-BB4C-BDBE-7183D1358208}" dt="2021-02-02T07:45:25.504" v="1336"/>
            <ac:spMkLst>
              <pc:docMk/>
              <pc:sldMasterMk cId="3226558009" sldId="2147483740"/>
              <pc:sldLayoutMk cId="3236624197" sldId="2147483742"/>
              <ac:spMk id="7" creationId="{998AF5D2-11B6-744D-8CFF-C0E37AB266B9}"/>
            </ac:spMkLst>
          </pc:spChg>
          <pc:spChg chg="add mod">
            <ac:chgData name="Krasauskaitė Ugnė" userId="dbe9a6d3-80d0-4cdc-b180-3639bbb88ba5" providerId="ADAL" clId="{07B18557-A708-BB4C-BDBE-7183D1358208}" dt="2021-02-02T07:45:25.504" v="1336"/>
            <ac:spMkLst>
              <pc:docMk/>
              <pc:sldMasterMk cId="3226558009" sldId="2147483740"/>
              <pc:sldLayoutMk cId="3236624197" sldId="2147483742"/>
              <ac:spMk id="8" creationId="{D5CBF26C-ED1D-664F-85B9-CBCF7EEECB09}"/>
            </ac:spMkLst>
          </pc:spChg>
        </pc:sldLayoutChg>
        <pc:sldLayoutChg chg="addSp delSp modSp add mod modTransition">
          <pc:chgData name="Krasauskaitė Ugnė" userId="dbe9a6d3-80d0-4cdc-b180-3639bbb88ba5" providerId="ADAL" clId="{07B18557-A708-BB4C-BDBE-7183D1358208}" dt="2021-02-02T09:27:46.603" v="2226" actId="207"/>
          <pc:sldLayoutMkLst>
            <pc:docMk/>
            <pc:sldMasterMk cId="3226558009" sldId="2147483740"/>
            <pc:sldLayoutMk cId="4081787762" sldId="2147483742"/>
          </pc:sldLayoutMkLst>
          <pc:spChg chg="add mod">
            <ac:chgData name="Krasauskaitė Ugnė" userId="dbe9a6d3-80d0-4cdc-b180-3639bbb88ba5" providerId="ADAL" clId="{07B18557-A708-BB4C-BDBE-7183D1358208}" dt="2021-02-02T09:27:46.603" v="2226" actId="207"/>
            <ac:spMkLst>
              <pc:docMk/>
              <pc:sldMasterMk cId="3226558009" sldId="2147483740"/>
              <pc:sldLayoutMk cId="4081787762" sldId="2147483742"/>
              <ac:spMk id="6" creationId="{C730DB8E-FC22-D549-9388-A8698880AA8D}"/>
            </ac:spMkLst>
          </pc:spChg>
          <pc:spChg chg="mod">
            <ac:chgData name="Krasauskaitė Ugnė" userId="dbe9a6d3-80d0-4cdc-b180-3639bbb88ba5" providerId="ADAL" clId="{07B18557-A708-BB4C-BDBE-7183D1358208}" dt="2021-02-02T09:15:24.438" v="2041"/>
            <ac:spMkLst>
              <pc:docMk/>
              <pc:sldMasterMk cId="3226558009" sldId="2147483740"/>
              <pc:sldLayoutMk cId="4081787762" sldId="2147483742"/>
              <ac:spMk id="23" creationId="{2E6D4784-2EA3-C74A-80A6-6E53A345902F}"/>
            </ac:spMkLst>
          </pc:spChg>
          <pc:spChg chg="mod">
            <ac:chgData name="Krasauskaitė Ugnė" userId="dbe9a6d3-80d0-4cdc-b180-3639bbb88ba5" providerId="ADAL" clId="{07B18557-A708-BB4C-BDBE-7183D1358208}" dt="2021-02-02T09:15:50.741" v="2049"/>
            <ac:spMkLst>
              <pc:docMk/>
              <pc:sldMasterMk cId="3226558009" sldId="2147483740"/>
              <pc:sldLayoutMk cId="4081787762" sldId="2147483742"/>
              <ac:spMk id="25" creationId="{5592035A-2271-5843-9AF4-E3E9FDCF0139}"/>
            </ac:spMkLst>
          </pc:spChg>
          <pc:spChg chg="del">
            <ac:chgData name="Krasauskaitė Ugnė" userId="dbe9a6d3-80d0-4cdc-b180-3639bbb88ba5" providerId="ADAL" clId="{07B18557-A708-BB4C-BDBE-7183D1358208}" dt="2021-02-02T09:27:44.005" v="2224" actId="478"/>
            <ac:spMkLst>
              <pc:docMk/>
              <pc:sldMasterMk cId="3226558009" sldId="2147483740"/>
              <pc:sldLayoutMk cId="4081787762" sldId="2147483742"/>
              <ac:spMk id="27" creationId="{61CEBCC4-E80B-604A-814A-EDFAF11839D4}"/>
            </ac:spMkLst>
          </pc:spChg>
        </pc:sldLayoutChg>
        <pc:sldLayoutChg chg="new del replId">
          <pc:chgData name="Krasauskaitė Ugnė" userId="dbe9a6d3-80d0-4cdc-b180-3639bbb88ba5" providerId="ADAL" clId="{07B18557-A708-BB4C-BDBE-7183D1358208}" dt="2021-02-02T07:44:20.170" v="1320" actId="2696"/>
          <pc:sldLayoutMkLst>
            <pc:docMk/>
            <pc:sldMasterMk cId="3226558009" sldId="2147483740"/>
            <pc:sldLayoutMk cId="3407068742" sldId="2147483743"/>
          </pc:sldLayoutMkLst>
        </pc:sldLayoutChg>
        <pc:sldLayoutChg chg="new del replId">
          <pc:chgData name="Krasauskaitė Ugnė" userId="dbe9a6d3-80d0-4cdc-b180-3639bbb88ba5" providerId="ADAL" clId="{07B18557-A708-BB4C-BDBE-7183D1358208}" dt="2021-02-02T07:44:20.197" v="1325" actId="2696"/>
          <pc:sldLayoutMkLst>
            <pc:docMk/>
            <pc:sldMasterMk cId="3226558009" sldId="2147483740"/>
            <pc:sldLayoutMk cId="241433942" sldId="2147483744"/>
          </pc:sldLayoutMkLst>
        </pc:sldLayoutChg>
        <pc:sldLayoutChg chg="new del replId">
          <pc:chgData name="Krasauskaitė Ugnė" userId="dbe9a6d3-80d0-4cdc-b180-3639bbb88ba5" providerId="ADAL" clId="{07B18557-A708-BB4C-BDBE-7183D1358208}" dt="2021-02-02T07:44:20.213" v="1326" actId="2696"/>
          <pc:sldLayoutMkLst>
            <pc:docMk/>
            <pc:sldMasterMk cId="3226558009" sldId="2147483740"/>
            <pc:sldLayoutMk cId="2981114081" sldId="2147483745"/>
          </pc:sldLayoutMkLst>
        </pc:sldLayoutChg>
        <pc:sldLayoutChg chg="new del replId">
          <pc:chgData name="Krasauskaitė Ugnė" userId="dbe9a6d3-80d0-4cdc-b180-3639bbb88ba5" providerId="ADAL" clId="{07B18557-A708-BB4C-BDBE-7183D1358208}" dt="2021-02-02T07:44:20.168" v="1319" actId="2696"/>
          <pc:sldLayoutMkLst>
            <pc:docMk/>
            <pc:sldMasterMk cId="3226558009" sldId="2147483740"/>
            <pc:sldLayoutMk cId="3396406504" sldId="2147483746"/>
          </pc:sldLayoutMkLst>
        </pc:sldLayoutChg>
        <pc:sldLayoutChg chg="new del replId">
          <pc:chgData name="Krasauskaitė Ugnė" userId="dbe9a6d3-80d0-4cdc-b180-3639bbb88ba5" providerId="ADAL" clId="{07B18557-A708-BB4C-BDBE-7183D1358208}" dt="2021-02-02T07:44:20.171" v="1321" actId="2696"/>
          <pc:sldLayoutMkLst>
            <pc:docMk/>
            <pc:sldMasterMk cId="3226558009" sldId="2147483740"/>
            <pc:sldLayoutMk cId="4024401170" sldId="2147483747"/>
          </pc:sldLayoutMkLst>
        </pc:sldLayoutChg>
        <pc:sldLayoutChg chg="new del replId">
          <pc:chgData name="Krasauskaitė Ugnė" userId="dbe9a6d3-80d0-4cdc-b180-3639bbb88ba5" providerId="ADAL" clId="{07B18557-A708-BB4C-BDBE-7183D1358208}" dt="2021-02-02T07:44:20.172" v="1322" actId="2696"/>
          <pc:sldLayoutMkLst>
            <pc:docMk/>
            <pc:sldMasterMk cId="3226558009" sldId="2147483740"/>
            <pc:sldLayoutMk cId="3963893550" sldId="2147483748"/>
          </pc:sldLayoutMkLst>
        </pc:sldLayoutChg>
        <pc:sldLayoutChg chg="new del replId">
          <pc:chgData name="Krasauskaitė Ugnė" userId="dbe9a6d3-80d0-4cdc-b180-3639bbb88ba5" providerId="ADAL" clId="{07B18557-A708-BB4C-BDBE-7183D1358208}" dt="2021-02-02T07:44:20.174" v="1323" actId="2696"/>
          <pc:sldLayoutMkLst>
            <pc:docMk/>
            <pc:sldMasterMk cId="3226558009" sldId="2147483740"/>
            <pc:sldLayoutMk cId="2800721775" sldId="2147483749"/>
          </pc:sldLayoutMkLst>
        </pc:sldLayoutChg>
        <pc:sldLayoutChg chg="new del replId">
          <pc:chgData name="Krasauskaitė Ugnė" userId="dbe9a6d3-80d0-4cdc-b180-3639bbb88ba5" providerId="ADAL" clId="{07B18557-A708-BB4C-BDBE-7183D1358208}" dt="2021-02-02T07:44:20.195" v="1324" actId="2696"/>
          <pc:sldLayoutMkLst>
            <pc:docMk/>
            <pc:sldMasterMk cId="3226558009" sldId="2147483740"/>
            <pc:sldLayoutMk cId="3258365954" sldId="2147483750"/>
          </pc:sldLayoutMkLst>
        </pc:sldLayoutChg>
        <pc:sldLayoutChg chg="new del replId">
          <pc:chgData name="Krasauskaitė Ugnė" userId="dbe9a6d3-80d0-4cdc-b180-3639bbb88ba5" providerId="ADAL" clId="{07B18557-A708-BB4C-BDBE-7183D1358208}" dt="2021-02-02T07:44:20.167" v="1318" actId="2696"/>
          <pc:sldLayoutMkLst>
            <pc:docMk/>
            <pc:sldMasterMk cId="3226558009" sldId="2147483740"/>
            <pc:sldLayoutMk cId="441769775" sldId="2147483751"/>
          </pc:sldLayoutMkLst>
        </pc:sldLayoutChg>
      </pc:sldMasterChg>
    </pc:docChg>
  </pc:docChgLst>
  <pc:docChgLst>
    <pc:chgData name="Krasauskaitė Ugnė" userId="dbe9a6d3-80d0-4cdc-b180-3639bbb88ba5" providerId="ADAL" clId="{C04EEB3B-7F55-814A-8CC2-2C62EE4CA562}"/>
    <pc:docChg chg="custSel modMainMaster">
      <pc:chgData name="Krasauskaitė Ugnė" userId="dbe9a6d3-80d0-4cdc-b180-3639bbb88ba5" providerId="ADAL" clId="{C04EEB3B-7F55-814A-8CC2-2C62EE4CA562}" dt="2021-02-03T11:41:26.810" v="123" actId="2711"/>
      <pc:docMkLst>
        <pc:docMk/>
      </pc:docMkLst>
      <pc:sldMasterChg chg="modSldLayout">
        <pc:chgData name="Krasauskaitė Ugnė" userId="dbe9a6d3-80d0-4cdc-b180-3639bbb88ba5" providerId="ADAL" clId="{C04EEB3B-7F55-814A-8CC2-2C62EE4CA562}" dt="2021-02-03T11:36:44.197" v="67" actId="113"/>
        <pc:sldMasterMkLst>
          <pc:docMk/>
          <pc:sldMasterMk cId="2010401343" sldId="2147483648"/>
        </pc:sldMasterMkLst>
        <pc:sldLayoutChg chg="modSp">
          <pc:chgData name="Krasauskaitė Ugnė" userId="dbe9a6d3-80d0-4cdc-b180-3639bbb88ba5" providerId="ADAL" clId="{C04EEB3B-7F55-814A-8CC2-2C62EE4CA562}" dt="2021-02-03T11:35:04.027" v="63" actId="2711"/>
          <pc:sldLayoutMkLst>
            <pc:docMk/>
            <pc:sldMasterMk cId="2010401343" sldId="2147483648"/>
            <pc:sldLayoutMk cId="2967530489" sldId="2147483677"/>
          </pc:sldLayoutMkLst>
          <pc:spChg chg="mod">
            <ac:chgData name="Krasauskaitė Ugnė" userId="dbe9a6d3-80d0-4cdc-b180-3639bbb88ba5" providerId="ADAL" clId="{C04EEB3B-7F55-814A-8CC2-2C62EE4CA562}" dt="2021-02-03T11:35:04.027" v="63" actId="2711"/>
            <ac:spMkLst>
              <pc:docMk/>
              <pc:sldMasterMk cId="2010401343" sldId="2147483648"/>
              <pc:sldLayoutMk cId="2967530489" sldId="2147483677"/>
              <ac:spMk id="8" creationId="{A2479587-0613-014A-907C-7A6BD40A26A3}"/>
            </ac:spMkLst>
          </pc:spChg>
          <pc:spChg chg="mod">
            <ac:chgData name="Krasauskaitė Ugnė" userId="dbe9a6d3-80d0-4cdc-b180-3639bbb88ba5" providerId="ADAL" clId="{C04EEB3B-7F55-814A-8CC2-2C62EE4CA562}" dt="2021-02-03T11:35:04.027" v="63" actId="2711"/>
            <ac:spMkLst>
              <pc:docMk/>
              <pc:sldMasterMk cId="2010401343" sldId="2147483648"/>
              <pc:sldLayoutMk cId="2967530489" sldId="2147483677"/>
              <ac:spMk id="9" creationId="{0FAD5EC6-4199-5C46-B4E6-5A8F47734253}"/>
            </ac:spMkLst>
          </pc:spChg>
          <pc:spChg chg="mod">
            <ac:chgData name="Krasauskaitė Ugnė" userId="dbe9a6d3-80d0-4cdc-b180-3639bbb88ba5" providerId="ADAL" clId="{C04EEB3B-7F55-814A-8CC2-2C62EE4CA562}" dt="2021-02-03T11:35:04.027" v="63" actId="2711"/>
            <ac:spMkLst>
              <pc:docMk/>
              <pc:sldMasterMk cId="2010401343" sldId="2147483648"/>
              <pc:sldLayoutMk cId="2967530489" sldId="2147483677"/>
              <ac:spMk id="10" creationId="{63654EC9-44A8-5048-83C2-2359A000B865}"/>
            </ac:spMkLst>
          </pc:spChg>
          <pc:spChg chg="mod">
            <ac:chgData name="Krasauskaitė Ugnė" userId="dbe9a6d3-80d0-4cdc-b180-3639bbb88ba5" providerId="ADAL" clId="{C04EEB3B-7F55-814A-8CC2-2C62EE4CA562}" dt="2021-02-03T11:35:04.027" v="63" actId="2711"/>
            <ac:spMkLst>
              <pc:docMk/>
              <pc:sldMasterMk cId="2010401343" sldId="2147483648"/>
              <pc:sldLayoutMk cId="2967530489" sldId="2147483677"/>
              <ac:spMk id="11" creationId="{87ED44B0-B49B-2E43-9448-B9CA2D9A13BF}"/>
            </ac:spMkLst>
          </pc:spChg>
        </pc:sldLayoutChg>
        <pc:sldLayoutChg chg="modSp mod">
          <pc:chgData name="Krasauskaitė Ugnė" userId="dbe9a6d3-80d0-4cdc-b180-3639bbb88ba5" providerId="ADAL" clId="{C04EEB3B-7F55-814A-8CC2-2C62EE4CA562}" dt="2021-02-03T11:30:12.841" v="11" actId="113"/>
          <pc:sldLayoutMkLst>
            <pc:docMk/>
            <pc:sldMasterMk cId="2010401343" sldId="2147483648"/>
            <pc:sldLayoutMk cId="3154229607" sldId="2147483712"/>
          </pc:sldLayoutMkLst>
          <pc:spChg chg="mod">
            <ac:chgData name="Krasauskaitė Ugnė" userId="dbe9a6d3-80d0-4cdc-b180-3639bbb88ba5" providerId="ADAL" clId="{C04EEB3B-7F55-814A-8CC2-2C62EE4CA562}" dt="2021-02-03T11:29:48.964" v="5" actId="113"/>
            <ac:spMkLst>
              <pc:docMk/>
              <pc:sldMasterMk cId="2010401343" sldId="2147483648"/>
              <pc:sldLayoutMk cId="3154229607" sldId="2147483712"/>
              <ac:spMk id="8" creationId="{BD862C0A-2BED-074B-8AF0-3A7D2789C05D}"/>
            </ac:spMkLst>
          </pc:spChg>
          <pc:spChg chg="mod">
            <ac:chgData name="Krasauskaitė Ugnė" userId="dbe9a6d3-80d0-4cdc-b180-3639bbb88ba5" providerId="ADAL" clId="{C04EEB3B-7F55-814A-8CC2-2C62EE4CA562}" dt="2021-02-03T11:30:02.930" v="8" actId="113"/>
            <ac:spMkLst>
              <pc:docMk/>
              <pc:sldMasterMk cId="2010401343" sldId="2147483648"/>
              <pc:sldLayoutMk cId="3154229607" sldId="2147483712"/>
              <ac:spMk id="10" creationId="{40F44544-E32E-E144-B89C-0065FA25D518}"/>
            </ac:spMkLst>
          </pc:spChg>
          <pc:spChg chg="mod">
            <ac:chgData name="Krasauskaitė Ugnė" userId="dbe9a6d3-80d0-4cdc-b180-3639bbb88ba5" providerId="ADAL" clId="{C04EEB3B-7F55-814A-8CC2-2C62EE4CA562}" dt="2021-02-03T11:30:12.841" v="11" actId="113"/>
            <ac:spMkLst>
              <pc:docMk/>
              <pc:sldMasterMk cId="2010401343" sldId="2147483648"/>
              <pc:sldLayoutMk cId="3154229607" sldId="2147483712"/>
              <ac:spMk id="20" creationId="{46D6B95C-B687-614F-8DA6-5031F96661AD}"/>
            </ac:spMkLst>
          </pc:spChg>
          <pc:spChg chg="mod">
            <ac:chgData name="Krasauskaitė Ugnė" userId="dbe9a6d3-80d0-4cdc-b180-3639bbb88ba5" providerId="ADAL" clId="{C04EEB3B-7F55-814A-8CC2-2C62EE4CA562}" dt="2021-02-03T11:29:48.964" v="5" actId="113"/>
            <ac:spMkLst>
              <pc:docMk/>
              <pc:sldMasterMk cId="2010401343" sldId="2147483648"/>
              <pc:sldLayoutMk cId="3154229607" sldId="2147483712"/>
              <ac:spMk id="21" creationId="{25D01418-F6D6-EA49-BF7F-FFFFA2FDDCD4}"/>
            </ac:spMkLst>
          </pc:spChg>
        </pc:sldLayoutChg>
        <pc:sldLayoutChg chg="modSp">
          <pc:chgData name="Krasauskaitė Ugnė" userId="dbe9a6d3-80d0-4cdc-b180-3639bbb88ba5" providerId="ADAL" clId="{C04EEB3B-7F55-814A-8CC2-2C62EE4CA562}" dt="2021-02-03T11:29:39.723" v="3" actId="113"/>
          <pc:sldLayoutMkLst>
            <pc:docMk/>
            <pc:sldMasterMk cId="2010401343" sldId="2147483648"/>
            <pc:sldLayoutMk cId="1966835292" sldId="2147483713"/>
          </pc:sldLayoutMkLst>
          <pc:spChg chg="mod">
            <ac:chgData name="Krasauskaitė Ugnė" userId="dbe9a6d3-80d0-4cdc-b180-3639bbb88ba5" providerId="ADAL" clId="{C04EEB3B-7F55-814A-8CC2-2C62EE4CA562}" dt="2021-02-03T11:29:39.723" v="3" actId="113"/>
            <ac:spMkLst>
              <pc:docMk/>
              <pc:sldMasterMk cId="2010401343" sldId="2147483648"/>
              <pc:sldLayoutMk cId="1966835292" sldId="2147483713"/>
              <ac:spMk id="3" creationId="{B1C7BC27-E701-EC4E-A29B-BA55A67673FA}"/>
            </ac:spMkLst>
          </pc:spChg>
          <pc:spChg chg="mod">
            <ac:chgData name="Krasauskaitė Ugnė" userId="dbe9a6d3-80d0-4cdc-b180-3639bbb88ba5" providerId="ADAL" clId="{C04EEB3B-7F55-814A-8CC2-2C62EE4CA562}" dt="2021-02-03T11:29:39.723" v="3" actId="113"/>
            <ac:spMkLst>
              <pc:docMk/>
              <pc:sldMasterMk cId="2010401343" sldId="2147483648"/>
              <pc:sldLayoutMk cId="1966835292" sldId="2147483713"/>
              <ac:spMk id="14" creationId="{462B305F-E454-6A49-BE5A-20AC4E248E21}"/>
            </ac:spMkLst>
          </pc:spChg>
          <pc:spChg chg="mod">
            <ac:chgData name="Krasauskaitė Ugnė" userId="dbe9a6d3-80d0-4cdc-b180-3639bbb88ba5" providerId="ADAL" clId="{C04EEB3B-7F55-814A-8CC2-2C62EE4CA562}" dt="2021-02-03T11:29:39.723" v="3" actId="113"/>
            <ac:spMkLst>
              <pc:docMk/>
              <pc:sldMasterMk cId="2010401343" sldId="2147483648"/>
              <pc:sldLayoutMk cId="1966835292" sldId="2147483713"/>
              <ac:spMk id="15" creationId="{AD15DE3A-FC37-F54E-907A-A159B33E946B}"/>
            </ac:spMkLst>
          </pc:spChg>
        </pc:sldLayoutChg>
        <pc:sldLayoutChg chg="modSp mod">
          <pc:chgData name="Krasauskaitė Ugnė" userId="dbe9a6d3-80d0-4cdc-b180-3639bbb88ba5" providerId="ADAL" clId="{C04EEB3B-7F55-814A-8CC2-2C62EE4CA562}" dt="2021-02-03T11:31:57.749" v="32" actId="113"/>
          <pc:sldLayoutMkLst>
            <pc:docMk/>
            <pc:sldMasterMk cId="2010401343" sldId="2147483648"/>
            <pc:sldLayoutMk cId="3364796189" sldId="2147483714"/>
          </pc:sldLayoutMkLst>
          <pc:spChg chg="mod">
            <ac:chgData name="Krasauskaitė Ugnė" userId="dbe9a6d3-80d0-4cdc-b180-3639bbb88ba5" providerId="ADAL" clId="{C04EEB3B-7F55-814A-8CC2-2C62EE4CA562}" dt="2021-02-03T11:30:51.565" v="23" actId="1036"/>
            <ac:spMkLst>
              <pc:docMk/>
              <pc:sldMasterMk cId="2010401343" sldId="2147483648"/>
              <pc:sldLayoutMk cId="3364796189" sldId="2147483714"/>
              <ac:spMk id="8" creationId="{296451B7-2052-9240-BFB3-A9AA9A36AD9B}"/>
            </ac:spMkLst>
          </pc:spChg>
          <pc:spChg chg="mod">
            <ac:chgData name="Krasauskaitė Ugnė" userId="dbe9a6d3-80d0-4cdc-b180-3639bbb88ba5" providerId="ADAL" clId="{C04EEB3B-7F55-814A-8CC2-2C62EE4CA562}" dt="2021-02-03T11:31:57.749" v="32" actId="113"/>
            <ac:spMkLst>
              <pc:docMk/>
              <pc:sldMasterMk cId="2010401343" sldId="2147483648"/>
              <pc:sldLayoutMk cId="3364796189" sldId="2147483714"/>
              <ac:spMk id="13" creationId="{C83BDE46-B3FD-934A-954D-8ED9ABBD069B}"/>
            </ac:spMkLst>
          </pc:spChg>
          <pc:spChg chg="mod">
            <ac:chgData name="Krasauskaitė Ugnė" userId="dbe9a6d3-80d0-4cdc-b180-3639bbb88ba5" providerId="ADAL" clId="{C04EEB3B-7F55-814A-8CC2-2C62EE4CA562}" dt="2021-02-03T11:30:21.368" v="12" actId="2711"/>
            <ac:spMkLst>
              <pc:docMk/>
              <pc:sldMasterMk cId="2010401343" sldId="2147483648"/>
              <pc:sldLayoutMk cId="3364796189" sldId="2147483714"/>
              <ac:spMk id="14" creationId="{5D93AD1B-7E9A-944B-B801-B65F2423E5BA}"/>
            </ac:spMkLst>
          </pc:spChg>
          <pc:spChg chg="mod">
            <ac:chgData name="Krasauskaitė Ugnė" userId="dbe9a6d3-80d0-4cdc-b180-3639bbb88ba5" providerId="ADAL" clId="{C04EEB3B-7F55-814A-8CC2-2C62EE4CA562}" dt="2021-02-03T11:31:47.065" v="30" actId="113"/>
            <ac:spMkLst>
              <pc:docMk/>
              <pc:sldMasterMk cId="2010401343" sldId="2147483648"/>
              <pc:sldLayoutMk cId="3364796189" sldId="2147483714"/>
              <ac:spMk id="18" creationId="{224758FE-FB03-7945-8489-CE74EBB5340E}"/>
            </ac:spMkLst>
          </pc:spChg>
        </pc:sldLayoutChg>
        <pc:sldLayoutChg chg="addSp delSp modSp mod">
          <pc:chgData name="Krasauskaitė Ugnė" userId="dbe9a6d3-80d0-4cdc-b180-3639bbb88ba5" providerId="ADAL" clId="{C04EEB3B-7F55-814A-8CC2-2C62EE4CA562}" dt="2021-02-03T11:32:16.796" v="36" actId="113"/>
          <pc:sldLayoutMkLst>
            <pc:docMk/>
            <pc:sldMasterMk cId="2010401343" sldId="2147483648"/>
            <pc:sldLayoutMk cId="3744837837" sldId="2147483715"/>
          </pc:sldLayoutMkLst>
          <pc:spChg chg="del">
            <ac:chgData name="Krasauskaitė Ugnė" userId="dbe9a6d3-80d0-4cdc-b180-3639bbb88ba5" providerId="ADAL" clId="{C04EEB3B-7F55-814A-8CC2-2C62EE4CA562}" dt="2021-02-03T11:31:05.693" v="24" actId="478"/>
            <ac:spMkLst>
              <pc:docMk/>
              <pc:sldMasterMk cId="2010401343" sldId="2147483648"/>
              <pc:sldLayoutMk cId="3744837837" sldId="2147483715"/>
              <ac:spMk id="8" creationId="{296451B7-2052-9240-BFB3-A9AA9A36AD9B}"/>
            </ac:spMkLst>
          </pc:spChg>
          <pc:spChg chg="mod">
            <ac:chgData name="Krasauskaitė Ugnė" userId="dbe9a6d3-80d0-4cdc-b180-3639bbb88ba5" providerId="ADAL" clId="{C04EEB3B-7F55-814A-8CC2-2C62EE4CA562}" dt="2021-02-03T11:32:16.796" v="36" actId="113"/>
            <ac:spMkLst>
              <pc:docMk/>
              <pc:sldMasterMk cId="2010401343" sldId="2147483648"/>
              <pc:sldLayoutMk cId="3744837837" sldId="2147483715"/>
              <ac:spMk id="12" creationId="{20FA2AC1-A86F-6246-9CF6-463924E7F598}"/>
            </ac:spMkLst>
          </pc:spChg>
          <pc:spChg chg="mod">
            <ac:chgData name="Krasauskaitė Ugnė" userId="dbe9a6d3-80d0-4cdc-b180-3639bbb88ba5" providerId="ADAL" clId="{C04EEB3B-7F55-814A-8CC2-2C62EE4CA562}" dt="2021-02-03T11:32:16.796" v="36" actId="113"/>
            <ac:spMkLst>
              <pc:docMk/>
              <pc:sldMasterMk cId="2010401343" sldId="2147483648"/>
              <pc:sldLayoutMk cId="3744837837" sldId="2147483715"/>
              <ac:spMk id="13" creationId="{9926F31A-D9EF-A541-B58C-EF4A2221ECB9}"/>
            </ac:spMkLst>
          </pc:spChg>
          <pc:spChg chg="add mod">
            <ac:chgData name="Krasauskaitė Ugnė" userId="dbe9a6d3-80d0-4cdc-b180-3639bbb88ba5" providerId="ADAL" clId="{C04EEB3B-7F55-814A-8CC2-2C62EE4CA562}" dt="2021-02-03T11:31:13.748" v="27" actId="20577"/>
            <ac:spMkLst>
              <pc:docMk/>
              <pc:sldMasterMk cId="2010401343" sldId="2147483648"/>
              <pc:sldLayoutMk cId="3744837837" sldId="2147483715"/>
              <ac:spMk id="15" creationId="{6A6A4746-2EF0-224F-9BFF-A1348C826BC2}"/>
            </ac:spMkLst>
          </pc:spChg>
          <pc:spChg chg="mod">
            <ac:chgData name="Krasauskaitė Ugnė" userId="dbe9a6d3-80d0-4cdc-b180-3639bbb88ba5" providerId="ADAL" clId="{C04EEB3B-7F55-814A-8CC2-2C62EE4CA562}" dt="2021-02-03T11:32:16.796" v="36" actId="113"/>
            <ac:spMkLst>
              <pc:docMk/>
              <pc:sldMasterMk cId="2010401343" sldId="2147483648"/>
              <pc:sldLayoutMk cId="3744837837" sldId="2147483715"/>
              <ac:spMk id="18" creationId="{224758FE-FB03-7945-8489-CE74EBB5340E}"/>
            </ac:spMkLst>
          </pc:spChg>
        </pc:sldLayoutChg>
        <pc:sldLayoutChg chg="modSp">
          <pc:chgData name="Krasauskaitė Ugnė" userId="dbe9a6d3-80d0-4cdc-b180-3639bbb88ba5" providerId="ADAL" clId="{C04EEB3B-7F55-814A-8CC2-2C62EE4CA562}" dt="2021-02-03T11:32:33.508" v="40" actId="2711"/>
          <pc:sldLayoutMkLst>
            <pc:docMk/>
            <pc:sldMasterMk cId="2010401343" sldId="2147483648"/>
            <pc:sldLayoutMk cId="1195424930" sldId="2147483716"/>
          </pc:sldLayoutMkLst>
          <pc:spChg chg="mod">
            <ac:chgData name="Krasauskaitė Ugnė" userId="dbe9a6d3-80d0-4cdc-b180-3639bbb88ba5" providerId="ADAL" clId="{C04EEB3B-7F55-814A-8CC2-2C62EE4CA562}" dt="2021-02-03T11:32:29.091" v="39" actId="113"/>
            <ac:spMkLst>
              <pc:docMk/>
              <pc:sldMasterMk cId="2010401343" sldId="2147483648"/>
              <pc:sldLayoutMk cId="1195424930" sldId="2147483716"/>
              <ac:spMk id="11" creationId="{16AAE050-80B0-E943-B294-2C9DD7CDE74B}"/>
            </ac:spMkLst>
          </pc:spChg>
          <pc:spChg chg="mod">
            <ac:chgData name="Krasauskaitė Ugnė" userId="dbe9a6d3-80d0-4cdc-b180-3639bbb88ba5" providerId="ADAL" clId="{C04EEB3B-7F55-814A-8CC2-2C62EE4CA562}" dt="2021-02-03T11:32:29.091" v="39" actId="113"/>
            <ac:spMkLst>
              <pc:docMk/>
              <pc:sldMasterMk cId="2010401343" sldId="2147483648"/>
              <pc:sldLayoutMk cId="1195424930" sldId="2147483716"/>
              <ac:spMk id="13" creationId="{DCD1856C-F327-BF49-A715-D3258E845AB5}"/>
            </ac:spMkLst>
          </pc:spChg>
          <pc:spChg chg="mod">
            <ac:chgData name="Krasauskaitė Ugnė" userId="dbe9a6d3-80d0-4cdc-b180-3639bbb88ba5" providerId="ADAL" clId="{C04EEB3B-7F55-814A-8CC2-2C62EE4CA562}" dt="2021-02-03T11:32:29.091" v="39" actId="113"/>
            <ac:spMkLst>
              <pc:docMk/>
              <pc:sldMasterMk cId="2010401343" sldId="2147483648"/>
              <pc:sldLayoutMk cId="1195424930" sldId="2147483716"/>
              <ac:spMk id="19" creationId="{CD1AB869-1A97-C74F-B22C-8C4A3C855317}"/>
            </ac:spMkLst>
          </pc:spChg>
          <pc:spChg chg="mod">
            <ac:chgData name="Krasauskaitė Ugnė" userId="dbe9a6d3-80d0-4cdc-b180-3639bbb88ba5" providerId="ADAL" clId="{C04EEB3B-7F55-814A-8CC2-2C62EE4CA562}" dt="2021-02-03T11:32:33.508" v="40" actId="2711"/>
            <ac:spMkLst>
              <pc:docMk/>
              <pc:sldMasterMk cId="2010401343" sldId="2147483648"/>
              <pc:sldLayoutMk cId="1195424930" sldId="2147483716"/>
              <ac:spMk id="21" creationId="{B4B86B12-DA76-274D-9D4F-46D64739DB84}"/>
            </ac:spMkLst>
          </pc:spChg>
          <pc:spChg chg="mod">
            <ac:chgData name="Krasauskaitė Ugnė" userId="dbe9a6d3-80d0-4cdc-b180-3639bbb88ba5" providerId="ADAL" clId="{C04EEB3B-7F55-814A-8CC2-2C62EE4CA562}" dt="2021-02-03T11:32:29.091" v="39" actId="113"/>
            <ac:spMkLst>
              <pc:docMk/>
              <pc:sldMasterMk cId="2010401343" sldId="2147483648"/>
              <pc:sldLayoutMk cId="1195424930" sldId="2147483716"/>
              <ac:spMk id="22" creationId="{587BF503-4657-4144-AE5A-7FC3C4A8467D}"/>
            </ac:spMkLst>
          </pc:spChg>
        </pc:sldLayoutChg>
        <pc:sldLayoutChg chg="modSp">
          <pc:chgData name="Krasauskaitė Ugnė" userId="dbe9a6d3-80d0-4cdc-b180-3639bbb88ba5" providerId="ADAL" clId="{C04EEB3B-7F55-814A-8CC2-2C62EE4CA562}" dt="2021-02-03T11:34:16.490" v="56" actId="2711"/>
          <pc:sldLayoutMkLst>
            <pc:docMk/>
            <pc:sldMasterMk cId="2010401343" sldId="2147483648"/>
            <pc:sldLayoutMk cId="3796437252" sldId="2147483717"/>
          </pc:sldLayoutMkLst>
          <pc:spChg chg="mod">
            <ac:chgData name="Krasauskaitė Ugnė" userId="dbe9a6d3-80d0-4cdc-b180-3639bbb88ba5" providerId="ADAL" clId="{C04EEB3B-7F55-814A-8CC2-2C62EE4CA562}" dt="2021-02-03T11:34:11.330" v="55" actId="113"/>
            <ac:spMkLst>
              <pc:docMk/>
              <pc:sldMasterMk cId="2010401343" sldId="2147483648"/>
              <pc:sldLayoutMk cId="3796437252" sldId="2147483717"/>
              <ac:spMk id="8" creationId="{7097BC22-7AFA-9C42-947D-4B0B979CA803}"/>
            </ac:spMkLst>
          </pc:spChg>
          <pc:spChg chg="mod">
            <ac:chgData name="Krasauskaitė Ugnė" userId="dbe9a6d3-80d0-4cdc-b180-3639bbb88ba5" providerId="ADAL" clId="{C04EEB3B-7F55-814A-8CC2-2C62EE4CA562}" dt="2021-02-03T11:34:16.490" v="56" actId="2711"/>
            <ac:spMkLst>
              <pc:docMk/>
              <pc:sldMasterMk cId="2010401343" sldId="2147483648"/>
              <pc:sldLayoutMk cId="3796437252" sldId="2147483717"/>
              <ac:spMk id="14" creationId="{F497E261-9388-AC42-BFA8-252592EA0D4A}"/>
            </ac:spMkLst>
          </pc:spChg>
          <pc:spChg chg="mod">
            <ac:chgData name="Krasauskaitė Ugnė" userId="dbe9a6d3-80d0-4cdc-b180-3639bbb88ba5" providerId="ADAL" clId="{C04EEB3B-7F55-814A-8CC2-2C62EE4CA562}" dt="2021-02-03T11:34:11.330" v="55" actId="113"/>
            <ac:spMkLst>
              <pc:docMk/>
              <pc:sldMasterMk cId="2010401343" sldId="2147483648"/>
              <pc:sldLayoutMk cId="3796437252" sldId="2147483717"/>
              <ac:spMk id="17" creationId="{B5FF6581-2E75-F54C-AC74-4CFB308232A1}"/>
            </ac:spMkLst>
          </pc:spChg>
          <pc:spChg chg="mod">
            <ac:chgData name="Krasauskaitė Ugnė" userId="dbe9a6d3-80d0-4cdc-b180-3639bbb88ba5" providerId="ADAL" clId="{C04EEB3B-7F55-814A-8CC2-2C62EE4CA562}" dt="2021-02-03T11:34:16.490" v="56" actId="2711"/>
            <ac:spMkLst>
              <pc:docMk/>
              <pc:sldMasterMk cId="2010401343" sldId="2147483648"/>
              <pc:sldLayoutMk cId="3796437252" sldId="2147483717"/>
              <ac:spMk id="23" creationId="{2E6D4784-2EA3-C74A-80A6-6E53A345902F}"/>
            </ac:spMkLst>
          </pc:spChg>
          <pc:spChg chg="mod">
            <ac:chgData name="Krasauskaitė Ugnė" userId="dbe9a6d3-80d0-4cdc-b180-3639bbb88ba5" providerId="ADAL" clId="{C04EEB3B-7F55-814A-8CC2-2C62EE4CA562}" dt="2021-02-03T11:34:11.330" v="55" actId="113"/>
            <ac:spMkLst>
              <pc:docMk/>
              <pc:sldMasterMk cId="2010401343" sldId="2147483648"/>
              <pc:sldLayoutMk cId="3796437252" sldId="2147483717"/>
              <ac:spMk id="25" creationId="{5592035A-2271-5843-9AF4-E3E9FDCF0139}"/>
            </ac:spMkLst>
          </pc:spChg>
        </pc:sldLayoutChg>
        <pc:sldLayoutChg chg="modSp">
          <pc:chgData name="Krasauskaitė Ugnė" userId="dbe9a6d3-80d0-4cdc-b180-3639bbb88ba5" providerId="ADAL" clId="{C04EEB3B-7F55-814A-8CC2-2C62EE4CA562}" dt="2021-02-03T11:34:37.218" v="60" actId="2711"/>
          <pc:sldLayoutMkLst>
            <pc:docMk/>
            <pc:sldMasterMk cId="2010401343" sldId="2147483648"/>
            <pc:sldLayoutMk cId="2153394625" sldId="2147483718"/>
          </pc:sldLayoutMkLst>
          <pc:spChg chg="mod">
            <ac:chgData name="Krasauskaitė Ugnė" userId="dbe9a6d3-80d0-4cdc-b180-3639bbb88ba5" providerId="ADAL" clId="{C04EEB3B-7F55-814A-8CC2-2C62EE4CA562}" dt="2021-02-03T11:34:37.218" v="60" actId="2711"/>
            <ac:spMkLst>
              <pc:docMk/>
              <pc:sldMasterMk cId="2010401343" sldId="2147483648"/>
              <pc:sldLayoutMk cId="2153394625" sldId="2147483718"/>
              <ac:spMk id="9" creationId="{4BAC6CB9-A2BD-9C4D-BD91-AAEC4A25A540}"/>
            </ac:spMkLst>
          </pc:spChg>
          <pc:spChg chg="mod">
            <ac:chgData name="Krasauskaitė Ugnė" userId="dbe9a6d3-80d0-4cdc-b180-3639bbb88ba5" providerId="ADAL" clId="{C04EEB3B-7F55-814A-8CC2-2C62EE4CA562}" dt="2021-02-03T11:34:37.218" v="60" actId="2711"/>
            <ac:spMkLst>
              <pc:docMk/>
              <pc:sldMasterMk cId="2010401343" sldId="2147483648"/>
              <pc:sldLayoutMk cId="2153394625" sldId="2147483718"/>
              <ac:spMk id="10" creationId="{3485DFEF-EDD4-704B-A25A-111EB2878F7D}"/>
            </ac:spMkLst>
          </pc:spChg>
          <pc:spChg chg="mod">
            <ac:chgData name="Krasauskaitė Ugnė" userId="dbe9a6d3-80d0-4cdc-b180-3639bbb88ba5" providerId="ADAL" clId="{C04EEB3B-7F55-814A-8CC2-2C62EE4CA562}" dt="2021-02-03T11:34:28.165" v="59" actId="113"/>
            <ac:spMkLst>
              <pc:docMk/>
              <pc:sldMasterMk cId="2010401343" sldId="2147483648"/>
              <pc:sldLayoutMk cId="2153394625" sldId="2147483718"/>
              <ac:spMk id="11" creationId="{F80D21C5-583C-354C-8D73-4176FE0517AA}"/>
            </ac:spMkLst>
          </pc:spChg>
          <pc:spChg chg="mod">
            <ac:chgData name="Krasauskaitė Ugnė" userId="dbe9a6d3-80d0-4cdc-b180-3639bbb88ba5" providerId="ADAL" clId="{C04EEB3B-7F55-814A-8CC2-2C62EE4CA562}" dt="2021-02-03T11:34:28.165" v="59" actId="113"/>
            <ac:spMkLst>
              <pc:docMk/>
              <pc:sldMasterMk cId="2010401343" sldId="2147483648"/>
              <pc:sldLayoutMk cId="2153394625" sldId="2147483718"/>
              <ac:spMk id="17" creationId="{B5FF6581-2E75-F54C-AC74-4CFB308232A1}"/>
            </ac:spMkLst>
          </pc:spChg>
          <pc:spChg chg="mod">
            <ac:chgData name="Krasauskaitė Ugnė" userId="dbe9a6d3-80d0-4cdc-b180-3639bbb88ba5" providerId="ADAL" clId="{C04EEB3B-7F55-814A-8CC2-2C62EE4CA562}" dt="2021-02-03T11:34:28.165" v="59" actId="113"/>
            <ac:spMkLst>
              <pc:docMk/>
              <pc:sldMasterMk cId="2010401343" sldId="2147483648"/>
              <pc:sldLayoutMk cId="2153394625" sldId="2147483718"/>
              <ac:spMk id="25" creationId="{5592035A-2271-5843-9AF4-E3E9FDCF0139}"/>
            </ac:spMkLst>
          </pc:spChg>
        </pc:sldLayoutChg>
        <pc:sldLayoutChg chg="modSp">
          <pc:chgData name="Krasauskaitė Ugnė" userId="dbe9a6d3-80d0-4cdc-b180-3639bbb88ba5" providerId="ADAL" clId="{C04EEB3B-7F55-814A-8CC2-2C62EE4CA562}" dt="2021-02-03T11:34:48.364" v="61" actId="2711"/>
          <pc:sldLayoutMkLst>
            <pc:docMk/>
            <pc:sldMasterMk cId="2010401343" sldId="2147483648"/>
            <pc:sldLayoutMk cId="2962774028" sldId="2147483719"/>
          </pc:sldLayoutMkLst>
          <pc:spChg chg="mod">
            <ac:chgData name="Krasauskaitė Ugnė" userId="dbe9a6d3-80d0-4cdc-b180-3639bbb88ba5" providerId="ADAL" clId="{C04EEB3B-7F55-814A-8CC2-2C62EE4CA562}" dt="2021-02-03T11:34:48.364" v="61" actId="2711"/>
            <ac:spMkLst>
              <pc:docMk/>
              <pc:sldMasterMk cId="2010401343" sldId="2147483648"/>
              <pc:sldLayoutMk cId="2962774028" sldId="2147483719"/>
              <ac:spMk id="10" creationId="{B72BBEF3-610E-084B-8035-69D7E509C5AF}"/>
            </ac:spMkLst>
          </pc:spChg>
          <pc:spChg chg="mod">
            <ac:chgData name="Krasauskaitė Ugnė" userId="dbe9a6d3-80d0-4cdc-b180-3639bbb88ba5" providerId="ADAL" clId="{C04EEB3B-7F55-814A-8CC2-2C62EE4CA562}" dt="2021-02-03T11:34:48.364" v="61" actId="2711"/>
            <ac:spMkLst>
              <pc:docMk/>
              <pc:sldMasterMk cId="2010401343" sldId="2147483648"/>
              <pc:sldLayoutMk cId="2962774028" sldId="2147483719"/>
              <ac:spMk id="16" creationId="{69113ABE-874B-0647-8AAD-DE5BA4A26CCF}"/>
            </ac:spMkLst>
          </pc:spChg>
          <pc:spChg chg="mod">
            <ac:chgData name="Krasauskaitė Ugnė" userId="dbe9a6d3-80d0-4cdc-b180-3639bbb88ba5" providerId="ADAL" clId="{C04EEB3B-7F55-814A-8CC2-2C62EE4CA562}" dt="2021-02-03T11:34:48.364" v="61" actId="2711"/>
            <ac:spMkLst>
              <pc:docMk/>
              <pc:sldMasterMk cId="2010401343" sldId="2147483648"/>
              <pc:sldLayoutMk cId="2962774028" sldId="2147483719"/>
              <ac:spMk id="19" creationId="{BAFEA5EF-7EB5-B242-B569-0521DECA7C5F}"/>
            </ac:spMkLst>
          </pc:spChg>
          <pc:spChg chg="mod">
            <ac:chgData name="Krasauskaitė Ugnė" userId="dbe9a6d3-80d0-4cdc-b180-3639bbb88ba5" providerId="ADAL" clId="{C04EEB3B-7F55-814A-8CC2-2C62EE4CA562}" dt="2021-02-03T11:34:48.364" v="61" actId="2711"/>
            <ac:spMkLst>
              <pc:docMk/>
              <pc:sldMasterMk cId="2010401343" sldId="2147483648"/>
              <pc:sldLayoutMk cId="2962774028" sldId="2147483719"/>
              <ac:spMk id="20" creationId="{3E63EFE9-5010-3C45-ABA3-DB0AF79AC1EE}"/>
            </ac:spMkLst>
          </pc:spChg>
        </pc:sldLayoutChg>
        <pc:sldLayoutChg chg="modSp">
          <pc:chgData name="Krasauskaitė Ugnė" userId="dbe9a6d3-80d0-4cdc-b180-3639bbb88ba5" providerId="ADAL" clId="{C04EEB3B-7F55-814A-8CC2-2C62EE4CA562}" dt="2021-02-03T11:34:57.028" v="62" actId="2711"/>
          <pc:sldLayoutMkLst>
            <pc:docMk/>
            <pc:sldMasterMk cId="2010401343" sldId="2147483648"/>
            <pc:sldLayoutMk cId="236036594" sldId="2147483720"/>
          </pc:sldLayoutMkLst>
          <pc:spChg chg="mod">
            <ac:chgData name="Krasauskaitė Ugnė" userId="dbe9a6d3-80d0-4cdc-b180-3639bbb88ba5" providerId="ADAL" clId="{C04EEB3B-7F55-814A-8CC2-2C62EE4CA562}" dt="2021-02-03T11:34:57.028" v="62" actId="2711"/>
            <ac:spMkLst>
              <pc:docMk/>
              <pc:sldMasterMk cId="2010401343" sldId="2147483648"/>
              <pc:sldLayoutMk cId="236036594" sldId="2147483720"/>
              <ac:spMk id="10" creationId="{B72BBEF3-610E-084B-8035-69D7E509C5AF}"/>
            </ac:spMkLst>
          </pc:spChg>
          <pc:spChg chg="mod">
            <ac:chgData name="Krasauskaitė Ugnė" userId="dbe9a6d3-80d0-4cdc-b180-3639bbb88ba5" providerId="ADAL" clId="{C04EEB3B-7F55-814A-8CC2-2C62EE4CA562}" dt="2021-02-03T11:34:57.028" v="62" actId="2711"/>
            <ac:spMkLst>
              <pc:docMk/>
              <pc:sldMasterMk cId="2010401343" sldId="2147483648"/>
              <pc:sldLayoutMk cId="236036594" sldId="2147483720"/>
              <ac:spMk id="16" creationId="{69113ABE-874B-0647-8AAD-DE5BA4A26CCF}"/>
            </ac:spMkLst>
          </pc:spChg>
          <pc:spChg chg="mod">
            <ac:chgData name="Krasauskaitė Ugnė" userId="dbe9a6d3-80d0-4cdc-b180-3639bbb88ba5" providerId="ADAL" clId="{C04EEB3B-7F55-814A-8CC2-2C62EE4CA562}" dt="2021-02-03T11:34:57.028" v="62" actId="2711"/>
            <ac:spMkLst>
              <pc:docMk/>
              <pc:sldMasterMk cId="2010401343" sldId="2147483648"/>
              <pc:sldLayoutMk cId="236036594" sldId="2147483720"/>
              <ac:spMk id="19" creationId="{BAFEA5EF-7EB5-B242-B569-0521DECA7C5F}"/>
            </ac:spMkLst>
          </pc:spChg>
          <pc:spChg chg="mod">
            <ac:chgData name="Krasauskaitė Ugnė" userId="dbe9a6d3-80d0-4cdc-b180-3639bbb88ba5" providerId="ADAL" clId="{C04EEB3B-7F55-814A-8CC2-2C62EE4CA562}" dt="2021-02-03T11:34:57.028" v="62" actId="2711"/>
            <ac:spMkLst>
              <pc:docMk/>
              <pc:sldMasterMk cId="2010401343" sldId="2147483648"/>
              <pc:sldLayoutMk cId="236036594" sldId="2147483720"/>
              <ac:spMk id="20" creationId="{3E63EFE9-5010-3C45-ABA3-DB0AF79AC1EE}"/>
            </ac:spMkLst>
          </pc:spChg>
        </pc:sldLayoutChg>
        <pc:sldLayoutChg chg="modSp">
          <pc:chgData name="Krasauskaitė Ugnė" userId="dbe9a6d3-80d0-4cdc-b180-3639bbb88ba5" providerId="ADAL" clId="{C04EEB3B-7F55-814A-8CC2-2C62EE4CA562}" dt="2021-02-03T11:32:53.756" v="44" actId="2711"/>
          <pc:sldLayoutMkLst>
            <pc:docMk/>
            <pc:sldMasterMk cId="2010401343" sldId="2147483648"/>
            <pc:sldLayoutMk cId="149757217" sldId="2147483723"/>
          </pc:sldLayoutMkLst>
          <pc:spChg chg="mod">
            <ac:chgData name="Krasauskaitė Ugnė" userId="dbe9a6d3-80d0-4cdc-b180-3639bbb88ba5" providerId="ADAL" clId="{C04EEB3B-7F55-814A-8CC2-2C62EE4CA562}" dt="2021-02-03T11:32:48.444" v="43" actId="113"/>
            <ac:spMkLst>
              <pc:docMk/>
              <pc:sldMasterMk cId="2010401343" sldId="2147483648"/>
              <pc:sldLayoutMk cId="149757217" sldId="2147483723"/>
              <ac:spMk id="10" creationId="{75DBDACD-F72D-4347-B282-C11CA7E9B316}"/>
            </ac:spMkLst>
          </pc:spChg>
          <pc:spChg chg="mod">
            <ac:chgData name="Krasauskaitė Ugnė" userId="dbe9a6d3-80d0-4cdc-b180-3639bbb88ba5" providerId="ADAL" clId="{C04EEB3B-7F55-814A-8CC2-2C62EE4CA562}" dt="2021-02-03T11:32:48.444" v="43" actId="113"/>
            <ac:spMkLst>
              <pc:docMk/>
              <pc:sldMasterMk cId="2010401343" sldId="2147483648"/>
              <pc:sldLayoutMk cId="149757217" sldId="2147483723"/>
              <ac:spMk id="13" creationId="{DCD1856C-F327-BF49-A715-D3258E845AB5}"/>
            </ac:spMkLst>
          </pc:spChg>
          <pc:spChg chg="mod">
            <ac:chgData name="Krasauskaitė Ugnė" userId="dbe9a6d3-80d0-4cdc-b180-3639bbb88ba5" providerId="ADAL" clId="{C04EEB3B-7F55-814A-8CC2-2C62EE4CA562}" dt="2021-02-03T11:32:48.444" v="43" actId="113"/>
            <ac:spMkLst>
              <pc:docMk/>
              <pc:sldMasterMk cId="2010401343" sldId="2147483648"/>
              <pc:sldLayoutMk cId="149757217" sldId="2147483723"/>
              <ac:spMk id="19" creationId="{CD1AB869-1A97-C74F-B22C-8C4A3C855317}"/>
            </ac:spMkLst>
          </pc:spChg>
          <pc:spChg chg="mod">
            <ac:chgData name="Krasauskaitė Ugnė" userId="dbe9a6d3-80d0-4cdc-b180-3639bbb88ba5" providerId="ADAL" clId="{C04EEB3B-7F55-814A-8CC2-2C62EE4CA562}" dt="2021-02-03T11:32:53.756" v="44" actId="2711"/>
            <ac:spMkLst>
              <pc:docMk/>
              <pc:sldMasterMk cId="2010401343" sldId="2147483648"/>
              <pc:sldLayoutMk cId="149757217" sldId="2147483723"/>
              <ac:spMk id="21" creationId="{B4B86B12-DA76-274D-9D4F-46D64739DB84}"/>
            </ac:spMkLst>
          </pc:spChg>
          <pc:spChg chg="mod">
            <ac:chgData name="Krasauskaitė Ugnė" userId="dbe9a6d3-80d0-4cdc-b180-3639bbb88ba5" providerId="ADAL" clId="{C04EEB3B-7F55-814A-8CC2-2C62EE4CA562}" dt="2021-02-03T11:32:48.444" v="43" actId="113"/>
            <ac:spMkLst>
              <pc:docMk/>
              <pc:sldMasterMk cId="2010401343" sldId="2147483648"/>
              <pc:sldLayoutMk cId="149757217" sldId="2147483723"/>
              <ac:spMk id="22" creationId="{587BF503-4657-4144-AE5A-7FC3C4A8467D}"/>
            </ac:spMkLst>
          </pc:spChg>
        </pc:sldLayoutChg>
        <pc:sldLayoutChg chg="modSp">
          <pc:chgData name="Krasauskaitė Ugnė" userId="dbe9a6d3-80d0-4cdc-b180-3639bbb88ba5" providerId="ADAL" clId="{C04EEB3B-7F55-814A-8CC2-2C62EE4CA562}" dt="2021-02-03T11:33:10.051" v="48" actId="2711"/>
          <pc:sldLayoutMkLst>
            <pc:docMk/>
            <pc:sldMasterMk cId="2010401343" sldId="2147483648"/>
            <pc:sldLayoutMk cId="4182828940" sldId="2147483737"/>
          </pc:sldLayoutMkLst>
          <pc:spChg chg="mod">
            <ac:chgData name="Krasauskaitė Ugnė" userId="dbe9a6d3-80d0-4cdc-b180-3639bbb88ba5" providerId="ADAL" clId="{C04EEB3B-7F55-814A-8CC2-2C62EE4CA562}" dt="2021-02-03T11:33:05.127" v="47" actId="113"/>
            <ac:spMkLst>
              <pc:docMk/>
              <pc:sldMasterMk cId="2010401343" sldId="2147483648"/>
              <pc:sldLayoutMk cId="4182828940" sldId="2147483737"/>
              <ac:spMk id="8" creationId="{9A5D1039-D9CB-C345-BC30-CCE7727C8314}"/>
            </ac:spMkLst>
          </pc:spChg>
          <pc:spChg chg="mod">
            <ac:chgData name="Krasauskaitė Ugnė" userId="dbe9a6d3-80d0-4cdc-b180-3639bbb88ba5" providerId="ADAL" clId="{C04EEB3B-7F55-814A-8CC2-2C62EE4CA562}" dt="2021-02-03T11:33:05.127" v="47" actId="113"/>
            <ac:spMkLst>
              <pc:docMk/>
              <pc:sldMasterMk cId="2010401343" sldId="2147483648"/>
              <pc:sldLayoutMk cId="4182828940" sldId="2147483737"/>
              <ac:spMk id="13" creationId="{DCD1856C-F327-BF49-A715-D3258E845AB5}"/>
            </ac:spMkLst>
          </pc:spChg>
          <pc:spChg chg="mod">
            <ac:chgData name="Krasauskaitė Ugnė" userId="dbe9a6d3-80d0-4cdc-b180-3639bbb88ba5" providerId="ADAL" clId="{C04EEB3B-7F55-814A-8CC2-2C62EE4CA562}" dt="2021-02-03T11:33:10.051" v="48" actId="2711"/>
            <ac:spMkLst>
              <pc:docMk/>
              <pc:sldMasterMk cId="2010401343" sldId="2147483648"/>
              <pc:sldLayoutMk cId="4182828940" sldId="2147483737"/>
              <ac:spMk id="21" creationId="{B4B86B12-DA76-274D-9D4F-46D64739DB84}"/>
            </ac:spMkLst>
          </pc:spChg>
          <pc:spChg chg="mod">
            <ac:chgData name="Krasauskaitė Ugnė" userId="dbe9a6d3-80d0-4cdc-b180-3639bbb88ba5" providerId="ADAL" clId="{C04EEB3B-7F55-814A-8CC2-2C62EE4CA562}" dt="2021-02-03T11:33:05.127" v="47" actId="113"/>
            <ac:spMkLst>
              <pc:docMk/>
              <pc:sldMasterMk cId="2010401343" sldId="2147483648"/>
              <pc:sldLayoutMk cId="4182828940" sldId="2147483737"/>
              <ac:spMk id="22" creationId="{587BF503-4657-4144-AE5A-7FC3C4A8467D}"/>
            </ac:spMkLst>
          </pc:spChg>
        </pc:sldLayoutChg>
        <pc:sldLayoutChg chg="modSp">
          <pc:chgData name="Krasauskaitė Ugnė" userId="dbe9a6d3-80d0-4cdc-b180-3639bbb88ba5" providerId="ADAL" clId="{C04EEB3B-7F55-814A-8CC2-2C62EE4CA562}" dt="2021-02-03T11:33:58.354" v="52" actId="2711"/>
          <pc:sldLayoutMkLst>
            <pc:docMk/>
            <pc:sldMasterMk cId="2010401343" sldId="2147483648"/>
            <pc:sldLayoutMk cId="2233462981" sldId="2147483738"/>
          </pc:sldLayoutMkLst>
          <pc:spChg chg="mod">
            <ac:chgData name="Krasauskaitė Ugnė" userId="dbe9a6d3-80d0-4cdc-b180-3639bbb88ba5" providerId="ADAL" clId="{C04EEB3B-7F55-814A-8CC2-2C62EE4CA562}" dt="2021-02-03T11:33:18.198" v="51" actId="113"/>
            <ac:spMkLst>
              <pc:docMk/>
              <pc:sldMasterMk cId="2010401343" sldId="2147483648"/>
              <pc:sldLayoutMk cId="2233462981" sldId="2147483738"/>
              <ac:spMk id="8" creationId="{BAFD13B1-56F9-4444-AA73-38EC04BF9A0A}"/>
            </ac:spMkLst>
          </pc:spChg>
          <pc:spChg chg="mod">
            <ac:chgData name="Krasauskaitė Ugnė" userId="dbe9a6d3-80d0-4cdc-b180-3639bbb88ba5" providerId="ADAL" clId="{C04EEB3B-7F55-814A-8CC2-2C62EE4CA562}" dt="2021-02-03T11:33:18.198" v="51" actId="113"/>
            <ac:spMkLst>
              <pc:docMk/>
              <pc:sldMasterMk cId="2010401343" sldId="2147483648"/>
              <pc:sldLayoutMk cId="2233462981" sldId="2147483738"/>
              <ac:spMk id="13" creationId="{DCD1856C-F327-BF49-A715-D3258E845AB5}"/>
            </ac:spMkLst>
          </pc:spChg>
          <pc:spChg chg="mod">
            <ac:chgData name="Krasauskaitė Ugnė" userId="dbe9a6d3-80d0-4cdc-b180-3639bbb88ba5" providerId="ADAL" clId="{C04EEB3B-7F55-814A-8CC2-2C62EE4CA562}" dt="2021-02-03T11:33:58.354" v="52" actId="2711"/>
            <ac:spMkLst>
              <pc:docMk/>
              <pc:sldMasterMk cId="2010401343" sldId="2147483648"/>
              <pc:sldLayoutMk cId="2233462981" sldId="2147483738"/>
              <ac:spMk id="21" creationId="{B4B86B12-DA76-274D-9D4F-46D64739DB84}"/>
            </ac:spMkLst>
          </pc:spChg>
          <pc:spChg chg="mod">
            <ac:chgData name="Krasauskaitė Ugnė" userId="dbe9a6d3-80d0-4cdc-b180-3639bbb88ba5" providerId="ADAL" clId="{C04EEB3B-7F55-814A-8CC2-2C62EE4CA562}" dt="2021-02-03T11:33:18.198" v="51" actId="113"/>
            <ac:spMkLst>
              <pc:docMk/>
              <pc:sldMasterMk cId="2010401343" sldId="2147483648"/>
              <pc:sldLayoutMk cId="2233462981" sldId="2147483738"/>
              <ac:spMk id="22" creationId="{587BF503-4657-4144-AE5A-7FC3C4A8467D}"/>
            </ac:spMkLst>
          </pc:spChg>
        </pc:sldLayoutChg>
        <pc:sldLayoutChg chg="modSp">
          <pc:chgData name="Krasauskaitė Ugnė" userId="dbe9a6d3-80d0-4cdc-b180-3639bbb88ba5" providerId="ADAL" clId="{C04EEB3B-7F55-814A-8CC2-2C62EE4CA562}" dt="2021-02-03T11:36:26.120" v="64" actId="2711"/>
          <pc:sldLayoutMkLst>
            <pc:docMk/>
            <pc:sldMasterMk cId="2010401343" sldId="2147483648"/>
            <pc:sldLayoutMk cId="1770696105" sldId="2147483739"/>
          </pc:sldLayoutMkLst>
          <pc:spChg chg="mod">
            <ac:chgData name="Krasauskaitė Ugnė" userId="dbe9a6d3-80d0-4cdc-b180-3639bbb88ba5" providerId="ADAL" clId="{C04EEB3B-7F55-814A-8CC2-2C62EE4CA562}" dt="2021-02-03T11:36:26.120" v="64" actId="2711"/>
            <ac:spMkLst>
              <pc:docMk/>
              <pc:sldMasterMk cId="2010401343" sldId="2147483648"/>
              <pc:sldLayoutMk cId="1770696105" sldId="2147483739"/>
              <ac:spMk id="4" creationId="{719F9151-DC16-CE4F-9309-39250B29EAA0}"/>
            </ac:spMkLst>
          </pc:spChg>
          <pc:spChg chg="mod">
            <ac:chgData name="Krasauskaitė Ugnė" userId="dbe9a6d3-80d0-4cdc-b180-3639bbb88ba5" providerId="ADAL" clId="{C04EEB3B-7F55-814A-8CC2-2C62EE4CA562}" dt="2021-02-03T11:36:26.120" v="64" actId="2711"/>
            <ac:spMkLst>
              <pc:docMk/>
              <pc:sldMasterMk cId="2010401343" sldId="2147483648"/>
              <pc:sldLayoutMk cId="1770696105" sldId="2147483739"/>
              <ac:spMk id="5" creationId="{C502A480-02A7-4745-AB98-DBF617812510}"/>
            </ac:spMkLst>
          </pc:spChg>
          <pc:spChg chg="mod">
            <ac:chgData name="Krasauskaitė Ugnė" userId="dbe9a6d3-80d0-4cdc-b180-3639bbb88ba5" providerId="ADAL" clId="{C04EEB3B-7F55-814A-8CC2-2C62EE4CA562}" dt="2021-02-03T11:36:26.120" v="64" actId="2711"/>
            <ac:spMkLst>
              <pc:docMk/>
              <pc:sldMasterMk cId="2010401343" sldId="2147483648"/>
              <pc:sldLayoutMk cId="1770696105" sldId="2147483739"/>
              <ac:spMk id="6" creationId="{9DD59F3E-D979-E24A-8E0A-3B87A2DA64D7}"/>
            </ac:spMkLst>
          </pc:spChg>
          <pc:spChg chg="mod">
            <ac:chgData name="Krasauskaitė Ugnė" userId="dbe9a6d3-80d0-4cdc-b180-3639bbb88ba5" providerId="ADAL" clId="{C04EEB3B-7F55-814A-8CC2-2C62EE4CA562}" dt="2021-02-03T11:36:26.120" v="64" actId="2711"/>
            <ac:spMkLst>
              <pc:docMk/>
              <pc:sldMasterMk cId="2010401343" sldId="2147483648"/>
              <pc:sldLayoutMk cId="1770696105" sldId="2147483739"/>
              <ac:spMk id="7" creationId="{F8037D3B-F9E1-394A-A1A9-880049C2F5D7}"/>
            </ac:spMkLst>
          </pc:spChg>
        </pc:sldLayoutChg>
        <pc:sldLayoutChg chg="modSp">
          <pc:chgData name="Krasauskaitė Ugnė" userId="dbe9a6d3-80d0-4cdc-b180-3639bbb88ba5" providerId="ADAL" clId="{C04EEB3B-7F55-814A-8CC2-2C62EE4CA562}" dt="2021-02-03T11:36:44.197" v="67" actId="113"/>
          <pc:sldLayoutMkLst>
            <pc:docMk/>
            <pc:sldMasterMk cId="2010401343" sldId="2147483648"/>
            <pc:sldLayoutMk cId="3669118394" sldId="2147483743"/>
          </pc:sldLayoutMkLst>
          <pc:spChg chg="mod">
            <ac:chgData name="Krasauskaitė Ugnė" userId="dbe9a6d3-80d0-4cdc-b180-3639bbb88ba5" providerId="ADAL" clId="{C04EEB3B-7F55-814A-8CC2-2C62EE4CA562}" dt="2021-02-03T11:36:44.197" v="67" actId="113"/>
            <ac:spMkLst>
              <pc:docMk/>
              <pc:sldMasterMk cId="2010401343" sldId="2147483648"/>
              <pc:sldLayoutMk cId="3669118394" sldId="2147483743"/>
              <ac:spMk id="3" creationId="{B1C7BC27-E701-EC4E-A29B-BA55A67673FA}"/>
            </ac:spMkLst>
          </pc:spChg>
          <pc:spChg chg="mod">
            <ac:chgData name="Krasauskaitė Ugnė" userId="dbe9a6d3-80d0-4cdc-b180-3639bbb88ba5" providerId="ADAL" clId="{C04EEB3B-7F55-814A-8CC2-2C62EE4CA562}" dt="2021-02-03T11:36:31.467" v="65" actId="2711"/>
            <ac:spMkLst>
              <pc:docMk/>
              <pc:sldMasterMk cId="2010401343" sldId="2147483648"/>
              <pc:sldLayoutMk cId="3669118394" sldId="2147483743"/>
              <ac:spMk id="9" creationId="{BEBF828C-CAAF-9742-BE2C-30ED104C29E7}"/>
            </ac:spMkLst>
          </pc:spChg>
        </pc:sldLayoutChg>
      </pc:sldMasterChg>
      <pc:sldMasterChg chg="modSldLayout">
        <pc:chgData name="Krasauskaitė Ugnė" userId="dbe9a6d3-80d0-4cdc-b180-3639bbb88ba5" providerId="ADAL" clId="{C04EEB3B-7F55-814A-8CC2-2C62EE4CA562}" dt="2021-02-03T11:41:26.810" v="123" actId="2711"/>
        <pc:sldMasterMkLst>
          <pc:docMk/>
          <pc:sldMasterMk cId="1568673086" sldId="2147483707"/>
        </pc:sldMasterMkLst>
        <pc:sldLayoutChg chg="modSp mod">
          <pc:chgData name="Krasauskaitė Ugnė" userId="dbe9a6d3-80d0-4cdc-b180-3639bbb88ba5" providerId="ADAL" clId="{C04EEB3B-7F55-814A-8CC2-2C62EE4CA562}" dt="2021-02-03T11:40:06.720" v="110" actId="2711"/>
          <pc:sldLayoutMkLst>
            <pc:docMk/>
            <pc:sldMasterMk cId="1568673086" sldId="2147483707"/>
            <pc:sldLayoutMk cId="232310961" sldId="2147483708"/>
          </pc:sldLayoutMkLst>
          <pc:spChg chg="mod">
            <ac:chgData name="Krasauskaitė Ugnė" userId="dbe9a6d3-80d0-4cdc-b180-3639bbb88ba5" providerId="ADAL" clId="{C04EEB3B-7F55-814A-8CC2-2C62EE4CA562}" dt="2021-02-03T11:39:06.559" v="98" actId="2711"/>
            <ac:spMkLst>
              <pc:docMk/>
              <pc:sldMasterMk cId="1568673086" sldId="2147483707"/>
              <pc:sldLayoutMk cId="232310961" sldId="2147483708"/>
              <ac:spMk id="13" creationId="{3AB4F772-2275-974B-AA4E-C0D2280B6421}"/>
            </ac:spMkLst>
          </pc:spChg>
          <pc:graphicFrameChg chg="mod">
            <ac:chgData name="Krasauskaitė Ugnė" userId="dbe9a6d3-80d0-4cdc-b180-3639bbb88ba5" providerId="ADAL" clId="{C04EEB3B-7F55-814A-8CC2-2C62EE4CA562}" dt="2021-02-03T11:39:57.880" v="108" actId="2711"/>
            <ac:graphicFrameMkLst>
              <pc:docMk/>
              <pc:sldMasterMk cId="1568673086" sldId="2147483707"/>
              <pc:sldLayoutMk cId="232310961" sldId="2147483708"/>
              <ac:graphicFrameMk id="11" creationId="{E97E286C-F119-164D-98B5-7554300BFF15}"/>
            </ac:graphicFrameMkLst>
          </pc:graphicFrameChg>
          <pc:graphicFrameChg chg="mod">
            <ac:chgData name="Krasauskaitė Ugnė" userId="dbe9a6d3-80d0-4cdc-b180-3639bbb88ba5" providerId="ADAL" clId="{C04EEB3B-7F55-814A-8CC2-2C62EE4CA562}" dt="2021-02-03T11:40:06.720" v="110" actId="2711"/>
            <ac:graphicFrameMkLst>
              <pc:docMk/>
              <pc:sldMasterMk cId="1568673086" sldId="2147483707"/>
              <pc:sldLayoutMk cId="232310961" sldId="2147483708"/>
              <ac:graphicFrameMk id="12" creationId="{A36EB0B7-CB10-0C4C-B050-33BD0FB32D11}"/>
            </ac:graphicFrameMkLst>
          </pc:graphicFrameChg>
        </pc:sldLayoutChg>
        <pc:sldLayoutChg chg="modSp">
          <pc:chgData name="Krasauskaitė Ugnė" userId="dbe9a6d3-80d0-4cdc-b180-3639bbb88ba5" providerId="ADAL" clId="{C04EEB3B-7F55-814A-8CC2-2C62EE4CA562}" dt="2021-02-03T11:40:44.800" v="119" actId="2711"/>
          <pc:sldLayoutMkLst>
            <pc:docMk/>
            <pc:sldMasterMk cId="1568673086" sldId="2147483707"/>
            <pc:sldLayoutMk cId="9681063" sldId="2147483709"/>
          </pc:sldLayoutMkLst>
          <pc:graphicFrameChg chg="mod">
            <ac:chgData name="Krasauskaitė Ugnė" userId="dbe9a6d3-80d0-4cdc-b180-3639bbb88ba5" providerId="ADAL" clId="{C04EEB3B-7F55-814A-8CC2-2C62EE4CA562}" dt="2021-02-03T11:40:37.258" v="117" actId="2711"/>
            <ac:graphicFrameMkLst>
              <pc:docMk/>
              <pc:sldMasterMk cId="1568673086" sldId="2147483707"/>
              <pc:sldLayoutMk cId="9681063" sldId="2147483709"/>
              <ac:graphicFrameMk id="7" creationId="{219E62AA-E2D7-254E-B7E9-789668C3EE84}"/>
            </ac:graphicFrameMkLst>
          </pc:graphicFrameChg>
          <pc:graphicFrameChg chg="mod">
            <ac:chgData name="Krasauskaitė Ugnė" userId="dbe9a6d3-80d0-4cdc-b180-3639bbb88ba5" providerId="ADAL" clId="{C04EEB3B-7F55-814A-8CC2-2C62EE4CA562}" dt="2021-02-03T11:40:44.800" v="119" actId="2711"/>
            <ac:graphicFrameMkLst>
              <pc:docMk/>
              <pc:sldMasterMk cId="1568673086" sldId="2147483707"/>
              <pc:sldLayoutMk cId="9681063" sldId="2147483709"/>
              <ac:graphicFrameMk id="8" creationId="{8F4103FC-5D4B-6148-8344-357F85691C58}"/>
            </ac:graphicFrameMkLst>
          </pc:graphicFrameChg>
        </pc:sldLayoutChg>
        <pc:sldLayoutChg chg="modSp mod">
          <pc:chgData name="Krasauskaitė Ugnė" userId="dbe9a6d3-80d0-4cdc-b180-3639bbb88ba5" providerId="ADAL" clId="{C04EEB3B-7F55-814A-8CC2-2C62EE4CA562}" dt="2021-02-03T11:40:59.987" v="121" actId="2711"/>
          <pc:sldLayoutMkLst>
            <pc:docMk/>
            <pc:sldMasterMk cId="1568673086" sldId="2147483707"/>
            <pc:sldLayoutMk cId="4242087196" sldId="2147483710"/>
          </pc:sldLayoutMkLst>
          <pc:spChg chg="mod">
            <ac:chgData name="Krasauskaitė Ugnė" userId="dbe9a6d3-80d0-4cdc-b180-3639bbb88ba5" providerId="ADAL" clId="{C04EEB3B-7F55-814A-8CC2-2C62EE4CA562}" dt="2021-02-03T11:40:59.987" v="121" actId="2711"/>
            <ac:spMkLst>
              <pc:docMk/>
              <pc:sldMasterMk cId="1568673086" sldId="2147483707"/>
              <pc:sldLayoutMk cId="4242087196" sldId="2147483710"/>
              <ac:spMk id="12" creationId="{0A4775A3-EB07-A141-A562-5216ADEA360A}"/>
            </ac:spMkLst>
          </pc:spChg>
          <pc:graphicFrameChg chg="modGraphic">
            <ac:chgData name="Krasauskaitė Ugnė" userId="dbe9a6d3-80d0-4cdc-b180-3639bbb88ba5" providerId="ADAL" clId="{C04EEB3B-7F55-814A-8CC2-2C62EE4CA562}" dt="2021-02-03T11:40:51.926" v="120" actId="2711"/>
            <ac:graphicFrameMkLst>
              <pc:docMk/>
              <pc:sldMasterMk cId="1568673086" sldId="2147483707"/>
              <pc:sldLayoutMk cId="4242087196" sldId="2147483710"/>
              <ac:graphicFrameMk id="11" creationId="{9C492272-9779-2241-83F3-E687CBCE187A}"/>
            </ac:graphicFrameMkLst>
          </pc:graphicFrameChg>
        </pc:sldLayoutChg>
        <pc:sldLayoutChg chg="modSp mod">
          <pc:chgData name="Krasauskaitė Ugnė" userId="dbe9a6d3-80d0-4cdc-b180-3639bbb88ba5" providerId="ADAL" clId="{C04EEB3B-7F55-814A-8CC2-2C62EE4CA562}" dt="2021-02-03T11:41:26.810" v="123" actId="2711"/>
          <pc:sldLayoutMkLst>
            <pc:docMk/>
            <pc:sldMasterMk cId="1568673086" sldId="2147483707"/>
            <pc:sldLayoutMk cId="152577745" sldId="2147483711"/>
          </pc:sldLayoutMkLst>
          <pc:spChg chg="mod">
            <ac:chgData name="Krasauskaitė Ugnė" userId="dbe9a6d3-80d0-4cdc-b180-3639bbb88ba5" providerId="ADAL" clId="{C04EEB3B-7F55-814A-8CC2-2C62EE4CA562}" dt="2021-02-03T11:41:26.810" v="123" actId="2711"/>
            <ac:spMkLst>
              <pc:docMk/>
              <pc:sldMasterMk cId="1568673086" sldId="2147483707"/>
              <pc:sldLayoutMk cId="152577745" sldId="2147483711"/>
              <ac:spMk id="4" creationId="{BFB6A585-1753-A34C-8DD7-7369E5275DA5}"/>
            </ac:spMkLst>
          </pc:spChg>
          <pc:graphicFrameChg chg="modGraphic">
            <ac:chgData name="Krasauskaitė Ugnė" userId="dbe9a6d3-80d0-4cdc-b180-3639bbb88ba5" providerId="ADAL" clId="{C04EEB3B-7F55-814A-8CC2-2C62EE4CA562}" dt="2021-02-03T11:41:22.046" v="122" actId="2711"/>
            <ac:graphicFrameMkLst>
              <pc:docMk/>
              <pc:sldMasterMk cId="1568673086" sldId="2147483707"/>
              <pc:sldLayoutMk cId="152577745" sldId="2147483711"/>
              <ac:graphicFrameMk id="5" creationId="{3D4B7795-ED57-BA41-9394-B33607ADC5F5}"/>
            </ac:graphicFrameMkLst>
          </pc:graphicFrameChg>
        </pc:sldLayoutChg>
      </pc:sldMasterChg>
      <pc:sldMasterChg chg="modSldLayout">
        <pc:chgData name="Krasauskaitė Ugnė" userId="dbe9a6d3-80d0-4cdc-b180-3639bbb88ba5" providerId="ADAL" clId="{C04EEB3B-7F55-814A-8CC2-2C62EE4CA562}" dt="2021-02-03T11:39:00.751" v="97" actId="2711"/>
        <pc:sldMasterMkLst>
          <pc:docMk/>
          <pc:sldMasterMk cId="3226558009" sldId="2147483740"/>
        </pc:sldMasterMkLst>
        <pc:sldLayoutChg chg="modSp">
          <pc:chgData name="Krasauskaitė Ugnė" userId="dbe9a6d3-80d0-4cdc-b180-3639bbb88ba5" providerId="ADAL" clId="{C04EEB3B-7F55-814A-8CC2-2C62EE4CA562}" dt="2021-02-03T11:36:52.937" v="69" actId="113"/>
          <pc:sldLayoutMkLst>
            <pc:docMk/>
            <pc:sldMasterMk cId="3226558009" sldId="2147483740"/>
            <pc:sldLayoutMk cId="1696790623" sldId="2147483725"/>
          </pc:sldLayoutMkLst>
          <pc:spChg chg="mod">
            <ac:chgData name="Krasauskaitė Ugnė" userId="dbe9a6d3-80d0-4cdc-b180-3639bbb88ba5" providerId="ADAL" clId="{C04EEB3B-7F55-814A-8CC2-2C62EE4CA562}" dt="2021-02-03T11:36:52.937" v="69" actId="113"/>
            <ac:spMkLst>
              <pc:docMk/>
              <pc:sldMasterMk cId="3226558009" sldId="2147483740"/>
              <pc:sldLayoutMk cId="1696790623" sldId="2147483725"/>
              <ac:spMk id="12" creationId="{50E515E2-7668-514A-A0B4-AC7D06DDB5FE}"/>
            </ac:spMkLst>
          </pc:spChg>
        </pc:sldLayoutChg>
        <pc:sldLayoutChg chg="modSp">
          <pc:chgData name="Krasauskaitė Ugnė" userId="dbe9a6d3-80d0-4cdc-b180-3639bbb88ba5" providerId="ADAL" clId="{C04EEB3B-7F55-814A-8CC2-2C62EE4CA562}" dt="2021-02-03T11:36:59.704" v="71" actId="113"/>
          <pc:sldLayoutMkLst>
            <pc:docMk/>
            <pc:sldMasterMk cId="3226558009" sldId="2147483740"/>
            <pc:sldLayoutMk cId="3830311098" sldId="2147483726"/>
          </pc:sldLayoutMkLst>
          <pc:spChg chg="mod">
            <ac:chgData name="Krasauskaitė Ugnė" userId="dbe9a6d3-80d0-4cdc-b180-3639bbb88ba5" providerId="ADAL" clId="{C04EEB3B-7F55-814A-8CC2-2C62EE4CA562}" dt="2021-02-03T11:36:59.704" v="71" actId="113"/>
            <ac:spMkLst>
              <pc:docMk/>
              <pc:sldMasterMk cId="3226558009" sldId="2147483740"/>
              <pc:sldLayoutMk cId="3830311098" sldId="2147483726"/>
              <ac:spMk id="12" creationId="{50E515E2-7668-514A-A0B4-AC7D06DDB5FE}"/>
            </ac:spMkLst>
          </pc:spChg>
        </pc:sldLayoutChg>
        <pc:sldLayoutChg chg="modSp mod">
          <pc:chgData name="Krasauskaitė Ugnė" userId="dbe9a6d3-80d0-4cdc-b180-3639bbb88ba5" providerId="ADAL" clId="{C04EEB3B-7F55-814A-8CC2-2C62EE4CA562}" dt="2021-02-03T11:37:15.055" v="74" actId="2711"/>
          <pc:sldLayoutMkLst>
            <pc:docMk/>
            <pc:sldMasterMk cId="3226558009" sldId="2147483740"/>
            <pc:sldLayoutMk cId="3116550192" sldId="2147483727"/>
          </pc:sldLayoutMkLst>
          <pc:spChg chg="mod">
            <ac:chgData name="Krasauskaitė Ugnė" userId="dbe9a6d3-80d0-4cdc-b180-3639bbb88ba5" providerId="ADAL" clId="{C04EEB3B-7F55-814A-8CC2-2C62EE4CA562}" dt="2021-02-03T11:37:15.055" v="74" actId="2711"/>
            <ac:spMkLst>
              <pc:docMk/>
              <pc:sldMasterMk cId="3226558009" sldId="2147483740"/>
              <pc:sldLayoutMk cId="3116550192" sldId="2147483727"/>
              <ac:spMk id="9" creationId="{ADE85D79-D6BD-7445-9FEA-56BA3B261046}"/>
            </ac:spMkLst>
          </pc:spChg>
          <pc:spChg chg="mod">
            <ac:chgData name="Krasauskaitė Ugnė" userId="dbe9a6d3-80d0-4cdc-b180-3639bbb88ba5" providerId="ADAL" clId="{C04EEB3B-7F55-814A-8CC2-2C62EE4CA562}" dt="2021-02-03T11:37:06.232" v="73" actId="113"/>
            <ac:spMkLst>
              <pc:docMk/>
              <pc:sldMasterMk cId="3226558009" sldId="2147483740"/>
              <pc:sldLayoutMk cId="3116550192" sldId="2147483727"/>
              <ac:spMk id="12" creationId="{50E515E2-7668-514A-A0B4-AC7D06DDB5FE}"/>
            </ac:spMkLst>
          </pc:spChg>
        </pc:sldLayoutChg>
        <pc:sldLayoutChg chg="modSp mod">
          <pc:chgData name="Krasauskaitė Ugnė" userId="dbe9a6d3-80d0-4cdc-b180-3639bbb88ba5" providerId="ADAL" clId="{C04EEB3B-7F55-814A-8CC2-2C62EE4CA562}" dt="2021-02-03T11:37:28.909" v="79" actId="113"/>
          <pc:sldLayoutMkLst>
            <pc:docMk/>
            <pc:sldMasterMk cId="3226558009" sldId="2147483740"/>
            <pc:sldLayoutMk cId="2001385822" sldId="2147483728"/>
          </pc:sldLayoutMkLst>
          <pc:spChg chg="mod">
            <ac:chgData name="Krasauskaitė Ugnė" userId="dbe9a6d3-80d0-4cdc-b180-3639bbb88ba5" providerId="ADAL" clId="{C04EEB3B-7F55-814A-8CC2-2C62EE4CA562}" dt="2021-02-03T11:37:23.691" v="77" actId="113"/>
            <ac:spMkLst>
              <pc:docMk/>
              <pc:sldMasterMk cId="3226558009" sldId="2147483740"/>
              <pc:sldLayoutMk cId="2001385822" sldId="2147483728"/>
              <ac:spMk id="8" creationId="{8281D5A8-8B48-6E4A-9F52-6D02B4D92F8C}"/>
            </ac:spMkLst>
          </pc:spChg>
          <pc:spChg chg="mod">
            <ac:chgData name="Krasauskaitė Ugnė" userId="dbe9a6d3-80d0-4cdc-b180-3639bbb88ba5" providerId="ADAL" clId="{C04EEB3B-7F55-814A-8CC2-2C62EE4CA562}" dt="2021-02-03T11:37:28.909" v="79" actId="113"/>
            <ac:spMkLst>
              <pc:docMk/>
              <pc:sldMasterMk cId="3226558009" sldId="2147483740"/>
              <pc:sldLayoutMk cId="2001385822" sldId="2147483728"/>
              <ac:spMk id="12" creationId="{50E515E2-7668-514A-A0B4-AC7D06DDB5FE}"/>
            </ac:spMkLst>
          </pc:spChg>
        </pc:sldLayoutChg>
        <pc:sldLayoutChg chg="modSp">
          <pc:chgData name="Krasauskaitė Ugnė" userId="dbe9a6d3-80d0-4cdc-b180-3639bbb88ba5" providerId="ADAL" clId="{C04EEB3B-7F55-814A-8CC2-2C62EE4CA562}" dt="2021-02-03T11:37:43.584" v="83" actId="2711"/>
          <pc:sldLayoutMkLst>
            <pc:docMk/>
            <pc:sldMasterMk cId="3226558009" sldId="2147483740"/>
            <pc:sldLayoutMk cId="2456432916" sldId="2147483729"/>
          </pc:sldLayoutMkLst>
          <pc:spChg chg="mod">
            <ac:chgData name="Krasauskaitė Ugnė" userId="dbe9a6d3-80d0-4cdc-b180-3639bbb88ba5" providerId="ADAL" clId="{C04EEB3B-7F55-814A-8CC2-2C62EE4CA562}" dt="2021-02-03T11:37:39.453" v="82" actId="113"/>
            <ac:spMkLst>
              <pc:docMk/>
              <pc:sldMasterMk cId="3226558009" sldId="2147483740"/>
              <pc:sldLayoutMk cId="2456432916" sldId="2147483729"/>
              <ac:spMk id="6" creationId="{207DA501-84CC-F046-B537-8292A41DD1F4}"/>
            </ac:spMkLst>
          </pc:spChg>
          <pc:spChg chg="mod">
            <ac:chgData name="Krasauskaitė Ugnė" userId="dbe9a6d3-80d0-4cdc-b180-3639bbb88ba5" providerId="ADAL" clId="{C04EEB3B-7F55-814A-8CC2-2C62EE4CA562}" dt="2021-02-03T11:37:43.584" v="83" actId="2711"/>
            <ac:spMkLst>
              <pc:docMk/>
              <pc:sldMasterMk cId="3226558009" sldId="2147483740"/>
              <pc:sldLayoutMk cId="2456432916" sldId="2147483729"/>
              <ac:spMk id="15" creationId="{B5F1E7A3-042D-1A41-A4EE-C4B741F2F954}"/>
            </ac:spMkLst>
          </pc:spChg>
          <pc:spChg chg="mod">
            <ac:chgData name="Krasauskaitė Ugnė" userId="dbe9a6d3-80d0-4cdc-b180-3639bbb88ba5" providerId="ADAL" clId="{C04EEB3B-7F55-814A-8CC2-2C62EE4CA562}" dt="2021-02-03T11:37:39.453" v="82" actId="113"/>
            <ac:spMkLst>
              <pc:docMk/>
              <pc:sldMasterMk cId="3226558009" sldId="2147483740"/>
              <pc:sldLayoutMk cId="2456432916" sldId="2147483729"/>
              <ac:spMk id="16" creationId="{0393B77B-8341-1C44-8B13-EC418665B44B}"/>
            </ac:spMkLst>
          </pc:spChg>
        </pc:sldLayoutChg>
        <pc:sldLayoutChg chg="modSp">
          <pc:chgData name="Krasauskaitė Ugnė" userId="dbe9a6d3-80d0-4cdc-b180-3639bbb88ba5" providerId="ADAL" clId="{C04EEB3B-7F55-814A-8CC2-2C62EE4CA562}" dt="2021-02-03T11:38:23.159" v="93" actId="2711"/>
          <pc:sldLayoutMkLst>
            <pc:docMk/>
            <pc:sldMasterMk cId="3226558009" sldId="2147483740"/>
            <pc:sldLayoutMk cId="3322117946" sldId="2147483731"/>
          </pc:sldLayoutMkLst>
          <pc:spChg chg="mod">
            <ac:chgData name="Krasauskaitė Ugnė" userId="dbe9a6d3-80d0-4cdc-b180-3639bbb88ba5" providerId="ADAL" clId="{C04EEB3B-7F55-814A-8CC2-2C62EE4CA562}" dt="2021-02-03T11:38:23.159" v="93" actId="2711"/>
            <ac:spMkLst>
              <pc:docMk/>
              <pc:sldMasterMk cId="3226558009" sldId="2147483740"/>
              <pc:sldLayoutMk cId="3322117946" sldId="2147483731"/>
              <ac:spMk id="6" creationId="{66AC166F-BD2D-6D49-902E-EA2D168F6C1B}"/>
            </ac:spMkLst>
          </pc:spChg>
          <pc:spChg chg="mod">
            <ac:chgData name="Krasauskaitė Ugnė" userId="dbe9a6d3-80d0-4cdc-b180-3639bbb88ba5" providerId="ADAL" clId="{C04EEB3B-7F55-814A-8CC2-2C62EE4CA562}" dt="2021-02-03T11:38:18.055" v="92" actId="113"/>
            <ac:spMkLst>
              <pc:docMk/>
              <pc:sldMasterMk cId="3226558009" sldId="2147483740"/>
              <pc:sldLayoutMk cId="3322117946" sldId="2147483731"/>
              <ac:spMk id="7" creationId="{C1CCD885-C1EB-3A48-B8A0-CC1F23EEB6AE}"/>
            </ac:spMkLst>
          </pc:spChg>
        </pc:sldLayoutChg>
        <pc:sldLayoutChg chg="modSp">
          <pc:chgData name="Krasauskaitė Ugnė" userId="dbe9a6d3-80d0-4cdc-b180-3639bbb88ba5" providerId="ADAL" clId="{C04EEB3B-7F55-814A-8CC2-2C62EE4CA562}" dt="2021-02-03T11:38:09.215" v="90" actId="2711"/>
          <pc:sldLayoutMkLst>
            <pc:docMk/>
            <pc:sldMasterMk cId="3226558009" sldId="2147483740"/>
            <pc:sldLayoutMk cId="1562306216" sldId="2147483732"/>
          </pc:sldLayoutMkLst>
          <pc:spChg chg="mod">
            <ac:chgData name="Krasauskaitė Ugnė" userId="dbe9a6d3-80d0-4cdc-b180-3639bbb88ba5" providerId="ADAL" clId="{C04EEB3B-7F55-814A-8CC2-2C62EE4CA562}" dt="2021-02-03T11:38:09.215" v="90" actId="2711"/>
            <ac:spMkLst>
              <pc:docMk/>
              <pc:sldMasterMk cId="3226558009" sldId="2147483740"/>
              <pc:sldLayoutMk cId="1562306216" sldId="2147483732"/>
              <ac:spMk id="6" creationId="{66AC166F-BD2D-6D49-902E-EA2D168F6C1B}"/>
            </ac:spMkLst>
          </pc:spChg>
          <pc:spChg chg="mod">
            <ac:chgData name="Krasauskaitė Ugnė" userId="dbe9a6d3-80d0-4cdc-b180-3639bbb88ba5" providerId="ADAL" clId="{C04EEB3B-7F55-814A-8CC2-2C62EE4CA562}" dt="2021-02-03T11:38:05.552" v="89" actId="113"/>
            <ac:spMkLst>
              <pc:docMk/>
              <pc:sldMasterMk cId="3226558009" sldId="2147483740"/>
              <pc:sldLayoutMk cId="1562306216" sldId="2147483732"/>
              <ac:spMk id="7" creationId="{C1CCD885-C1EB-3A48-B8A0-CC1F23EEB6AE}"/>
            </ac:spMkLst>
          </pc:spChg>
        </pc:sldLayoutChg>
        <pc:sldLayoutChg chg="modSp">
          <pc:chgData name="Krasauskaitė Ugnė" userId="dbe9a6d3-80d0-4cdc-b180-3639bbb88ba5" providerId="ADAL" clId="{C04EEB3B-7F55-814A-8CC2-2C62EE4CA562}" dt="2021-02-03T11:38:31.024" v="94" actId="2711"/>
          <pc:sldLayoutMkLst>
            <pc:docMk/>
            <pc:sldMasterMk cId="3226558009" sldId="2147483740"/>
            <pc:sldLayoutMk cId="2989932070" sldId="2147483733"/>
          </pc:sldLayoutMkLst>
          <pc:spChg chg="mod">
            <ac:chgData name="Krasauskaitė Ugnė" userId="dbe9a6d3-80d0-4cdc-b180-3639bbb88ba5" providerId="ADAL" clId="{C04EEB3B-7F55-814A-8CC2-2C62EE4CA562}" dt="2021-02-03T11:38:31.024" v="94" actId="2711"/>
            <ac:spMkLst>
              <pc:docMk/>
              <pc:sldMasterMk cId="3226558009" sldId="2147483740"/>
              <pc:sldLayoutMk cId="2989932070" sldId="2147483733"/>
              <ac:spMk id="16" creationId="{69113ABE-874B-0647-8AAD-DE5BA4A26CCF}"/>
            </ac:spMkLst>
          </pc:spChg>
          <pc:spChg chg="mod">
            <ac:chgData name="Krasauskaitė Ugnė" userId="dbe9a6d3-80d0-4cdc-b180-3639bbb88ba5" providerId="ADAL" clId="{C04EEB3B-7F55-814A-8CC2-2C62EE4CA562}" dt="2021-02-03T11:38:31.024" v="94" actId="2711"/>
            <ac:spMkLst>
              <pc:docMk/>
              <pc:sldMasterMk cId="3226558009" sldId="2147483740"/>
              <pc:sldLayoutMk cId="2989932070" sldId="2147483733"/>
              <ac:spMk id="19" creationId="{BAFEA5EF-7EB5-B242-B569-0521DECA7C5F}"/>
            </ac:spMkLst>
          </pc:spChg>
        </pc:sldLayoutChg>
        <pc:sldLayoutChg chg="modSp">
          <pc:chgData name="Krasauskaitė Ugnė" userId="dbe9a6d3-80d0-4cdc-b180-3639bbb88ba5" providerId="ADAL" clId="{C04EEB3B-7F55-814A-8CC2-2C62EE4CA562}" dt="2021-02-03T11:38:36.352" v="95" actId="2711"/>
          <pc:sldLayoutMkLst>
            <pc:docMk/>
            <pc:sldMasterMk cId="3226558009" sldId="2147483740"/>
            <pc:sldLayoutMk cId="3899158391" sldId="2147483734"/>
          </pc:sldLayoutMkLst>
          <pc:spChg chg="mod">
            <ac:chgData name="Krasauskaitė Ugnė" userId="dbe9a6d3-80d0-4cdc-b180-3639bbb88ba5" providerId="ADAL" clId="{C04EEB3B-7F55-814A-8CC2-2C62EE4CA562}" dt="2021-02-03T11:38:36.352" v="95" actId="2711"/>
            <ac:spMkLst>
              <pc:docMk/>
              <pc:sldMasterMk cId="3226558009" sldId="2147483740"/>
              <pc:sldLayoutMk cId="3899158391" sldId="2147483734"/>
              <ac:spMk id="16" creationId="{69113ABE-874B-0647-8AAD-DE5BA4A26CCF}"/>
            </ac:spMkLst>
          </pc:spChg>
          <pc:spChg chg="mod">
            <ac:chgData name="Krasauskaitė Ugnė" userId="dbe9a6d3-80d0-4cdc-b180-3639bbb88ba5" providerId="ADAL" clId="{C04EEB3B-7F55-814A-8CC2-2C62EE4CA562}" dt="2021-02-03T11:38:36.352" v="95" actId="2711"/>
            <ac:spMkLst>
              <pc:docMk/>
              <pc:sldMasterMk cId="3226558009" sldId="2147483740"/>
              <pc:sldLayoutMk cId="3899158391" sldId="2147483734"/>
              <ac:spMk id="19" creationId="{BAFEA5EF-7EB5-B242-B569-0521DECA7C5F}"/>
            </ac:spMkLst>
          </pc:spChg>
        </pc:sldLayoutChg>
        <pc:sldLayoutChg chg="modSp">
          <pc:chgData name="Krasauskaitė Ugnė" userId="dbe9a6d3-80d0-4cdc-b180-3639bbb88ba5" providerId="ADAL" clId="{C04EEB3B-7F55-814A-8CC2-2C62EE4CA562}" dt="2021-02-03T11:38:54.357" v="96" actId="2711"/>
          <pc:sldLayoutMkLst>
            <pc:docMk/>
            <pc:sldMasterMk cId="3226558009" sldId="2147483740"/>
            <pc:sldLayoutMk cId="4197057146" sldId="2147483735"/>
          </pc:sldLayoutMkLst>
          <pc:spChg chg="mod">
            <ac:chgData name="Krasauskaitė Ugnė" userId="dbe9a6d3-80d0-4cdc-b180-3639bbb88ba5" providerId="ADAL" clId="{C04EEB3B-7F55-814A-8CC2-2C62EE4CA562}" dt="2021-02-03T11:38:54.357" v="96" actId="2711"/>
            <ac:spMkLst>
              <pc:docMk/>
              <pc:sldMasterMk cId="3226558009" sldId="2147483740"/>
              <pc:sldLayoutMk cId="4197057146" sldId="2147483735"/>
              <ac:spMk id="16" creationId="{69113ABE-874B-0647-8AAD-DE5BA4A26CCF}"/>
            </ac:spMkLst>
          </pc:spChg>
          <pc:spChg chg="mod">
            <ac:chgData name="Krasauskaitė Ugnė" userId="dbe9a6d3-80d0-4cdc-b180-3639bbb88ba5" providerId="ADAL" clId="{C04EEB3B-7F55-814A-8CC2-2C62EE4CA562}" dt="2021-02-03T11:38:54.357" v="96" actId="2711"/>
            <ac:spMkLst>
              <pc:docMk/>
              <pc:sldMasterMk cId="3226558009" sldId="2147483740"/>
              <pc:sldLayoutMk cId="4197057146" sldId="2147483735"/>
              <ac:spMk id="19" creationId="{BAFEA5EF-7EB5-B242-B569-0521DECA7C5F}"/>
            </ac:spMkLst>
          </pc:spChg>
        </pc:sldLayoutChg>
        <pc:sldLayoutChg chg="modSp">
          <pc:chgData name="Krasauskaitė Ugnė" userId="dbe9a6d3-80d0-4cdc-b180-3639bbb88ba5" providerId="ADAL" clId="{C04EEB3B-7F55-814A-8CC2-2C62EE4CA562}" dt="2021-02-03T11:39:00.751" v="97" actId="2711"/>
          <pc:sldLayoutMkLst>
            <pc:docMk/>
            <pc:sldMasterMk cId="3226558009" sldId="2147483740"/>
            <pc:sldLayoutMk cId="1911777476" sldId="2147483736"/>
          </pc:sldLayoutMkLst>
          <pc:spChg chg="mod">
            <ac:chgData name="Krasauskaitė Ugnė" userId="dbe9a6d3-80d0-4cdc-b180-3639bbb88ba5" providerId="ADAL" clId="{C04EEB3B-7F55-814A-8CC2-2C62EE4CA562}" dt="2021-02-03T11:39:00.751" v="97" actId="2711"/>
            <ac:spMkLst>
              <pc:docMk/>
              <pc:sldMasterMk cId="3226558009" sldId="2147483740"/>
              <pc:sldLayoutMk cId="1911777476" sldId="2147483736"/>
              <ac:spMk id="16" creationId="{69113ABE-874B-0647-8AAD-DE5BA4A26CCF}"/>
            </ac:spMkLst>
          </pc:spChg>
          <pc:spChg chg="mod">
            <ac:chgData name="Krasauskaitė Ugnė" userId="dbe9a6d3-80d0-4cdc-b180-3639bbb88ba5" providerId="ADAL" clId="{C04EEB3B-7F55-814A-8CC2-2C62EE4CA562}" dt="2021-02-03T11:39:00.751" v="97" actId="2711"/>
            <ac:spMkLst>
              <pc:docMk/>
              <pc:sldMasterMk cId="3226558009" sldId="2147483740"/>
              <pc:sldLayoutMk cId="1911777476" sldId="2147483736"/>
              <ac:spMk id="19" creationId="{BAFEA5EF-7EB5-B242-B569-0521DECA7C5F}"/>
            </ac:spMkLst>
          </pc:spChg>
        </pc:sldLayoutChg>
        <pc:sldLayoutChg chg="modSp">
          <pc:chgData name="Krasauskaitė Ugnė" userId="dbe9a6d3-80d0-4cdc-b180-3639bbb88ba5" providerId="ADAL" clId="{C04EEB3B-7F55-814A-8CC2-2C62EE4CA562}" dt="2021-02-03T11:37:56.200" v="87" actId="2711"/>
          <pc:sldLayoutMkLst>
            <pc:docMk/>
            <pc:sldMasterMk cId="3226558009" sldId="2147483740"/>
            <pc:sldLayoutMk cId="4081787762" sldId="2147483742"/>
          </pc:sldLayoutMkLst>
          <pc:spChg chg="mod">
            <ac:chgData name="Krasauskaitė Ugnė" userId="dbe9a6d3-80d0-4cdc-b180-3639bbb88ba5" providerId="ADAL" clId="{C04EEB3B-7F55-814A-8CC2-2C62EE4CA562}" dt="2021-02-03T11:37:52.445" v="86" actId="113"/>
            <ac:spMkLst>
              <pc:docMk/>
              <pc:sldMasterMk cId="3226558009" sldId="2147483740"/>
              <pc:sldLayoutMk cId="4081787762" sldId="2147483742"/>
              <ac:spMk id="6" creationId="{C730DB8E-FC22-D549-9388-A8698880AA8D}"/>
            </ac:spMkLst>
          </pc:spChg>
          <pc:spChg chg="mod">
            <ac:chgData name="Krasauskaitė Ugnė" userId="dbe9a6d3-80d0-4cdc-b180-3639bbb88ba5" providerId="ADAL" clId="{C04EEB3B-7F55-814A-8CC2-2C62EE4CA562}" dt="2021-02-03T11:37:56.200" v="87" actId="2711"/>
            <ac:spMkLst>
              <pc:docMk/>
              <pc:sldMasterMk cId="3226558009" sldId="2147483740"/>
              <pc:sldLayoutMk cId="4081787762" sldId="2147483742"/>
              <ac:spMk id="23" creationId="{2E6D4784-2EA3-C74A-80A6-6E53A345902F}"/>
            </ac:spMkLst>
          </pc:spChg>
          <pc:spChg chg="mod">
            <ac:chgData name="Krasauskaitė Ugnė" userId="dbe9a6d3-80d0-4cdc-b180-3639bbb88ba5" providerId="ADAL" clId="{C04EEB3B-7F55-814A-8CC2-2C62EE4CA562}" dt="2021-02-03T11:37:52.445" v="86" actId="113"/>
            <ac:spMkLst>
              <pc:docMk/>
              <pc:sldMasterMk cId="3226558009" sldId="2147483740"/>
              <pc:sldLayoutMk cId="4081787762" sldId="2147483742"/>
              <ac:spMk id="25" creationId="{5592035A-2271-5843-9AF4-E3E9FDCF0139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pPr>
            <a:r>
              <a:rPr lang="en-US" sz="1500" b="1" i="0" dirty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CHART TITLE</a:t>
            </a:r>
          </a:p>
        </c:rich>
      </c:tx>
      <c:layout>
        <c:manualLayout>
          <c:xMode val="edge"/>
          <c:yMode val="edge"/>
          <c:x val="0.4125591670014578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bg1"/>
              </a:solidFill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9F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Inter Medium" panose="020B05020300000000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91-AE4B-807D-BE6F3C84C5E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Inter Medium" panose="020B05020300000000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91-AE4B-807D-BE6F3C84C5E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Inter Medium" panose="020B05020300000000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91-AE4B-807D-BE6F3C84C5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54763968"/>
        <c:axId val="571192768"/>
      </c:barChart>
      <c:catAx>
        <c:axId val="115476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Inter Medium" panose="020B05020300000000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71192768"/>
        <c:crosses val="autoZero"/>
        <c:auto val="1"/>
        <c:lblAlgn val="ctr"/>
        <c:lblOffset val="100"/>
        <c:noMultiLvlLbl val="0"/>
      </c:catAx>
      <c:valAx>
        <c:axId val="571192768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rgbClr val="E6E6E6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Inter Medium" panose="020B05020300000000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154763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552552523746062"/>
          <c:y val="0.93412845896881036"/>
          <c:w val="0.40894878693928838"/>
          <c:h val="6.58715410311895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Inter Medium" panose="020B05020300000000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pPr>
            <a:r>
              <a:rPr lang="en-US" sz="1500" b="1" i="0" dirty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SALES</a:t>
            </a:r>
          </a:p>
        </c:rich>
      </c:tx>
      <c:layout>
        <c:manualLayout>
          <c:xMode val="edge"/>
          <c:yMode val="edge"/>
          <c:x val="0.4031579225872410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254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FF00"/>
              </a:solidFill>
              <a:ln w="254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9CE-8343-B148-C1B52C7EBAFE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254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9CE-8343-B148-C1B52C7EBAFE}"/>
              </c:ext>
            </c:extLst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254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9CE-8343-B148-C1B52C7EBAFE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 w="254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9CE-8343-B148-C1B52C7EBAFE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65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9CE-8343-B148-C1B52C7EBA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2155787985527038E-2"/>
          <c:y val="0.92494248187899974"/>
          <c:w val="0.81568842402894592"/>
          <c:h val="7.50575181210002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Inter Medium" panose="020B05020300000000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pPr>
            <a:r>
              <a:rPr lang="en-US" sz="1500" b="1" i="0" dirty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CHART TITLE</a:t>
            </a:r>
          </a:p>
        </c:rich>
      </c:tx>
      <c:layout>
        <c:manualLayout>
          <c:xMode val="edge"/>
          <c:yMode val="edge"/>
          <c:x val="0.4125591670014578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9F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Inter Medium" panose="020B05020300000000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24-CD44-BF54-FEE67B74FB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Inter Medium" panose="020B05020300000000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24-CD44-BF54-FEE67B74FB7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Inter Medium" panose="020B05020300000000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24-CD44-BF54-FEE67B74FB7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54763968"/>
        <c:axId val="571192768"/>
      </c:barChart>
      <c:catAx>
        <c:axId val="115476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Inter Medium" panose="020B05020300000000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71192768"/>
        <c:crosses val="autoZero"/>
        <c:auto val="1"/>
        <c:lblAlgn val="ctr"/>
        <c:lblOffset val="100"/>
        <c:noMultiLvlLbl val="0"/>
      </c:catAx>
      <c:valAx>
        <c:axId val="571192768"/>
        <c:scaling>
          <c:orientation val="minMax"/>
        </c:scaling>
        <c:delete val="0"/>
        <c:axPos val="l"/>
        <c:majorGridlines>
          <c:spPr>
            <a:ln w="15875" cap="flat" cmpd="sng" algn="ctr">
              <a:solidFill>
                <a:srgbClr val="E6E6E6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Inter Medium" panose="020B05020300000000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154763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552552523746062"/>
          <c:y val="0.93412845896881036"/>
          <c:w val="0.40894878693928838"/>
          <c:h val="6.58715410311895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Inter Medium" panose="020B05020300000000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pPr>
            <a:r>
              <a:rPr lang="en-US" sz="1500" b="1" i="0" dirty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SALES</a:t>
            </a:r>
          </a:p>
        </c:rich>
      </c:tx>
      <c:layout>
        <c:manualLayout>
          <c:xMode val="edge"/>
          <c:yMode val="edge"/>
          <c:x val="0.4031579225872410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254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FF00"/>
              </a:solidFill>
              <a:ln w="254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4E-5645-9041-E832FC400608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254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4E-5645-9041-E832FC400608}"/>
              </c:ext>
            </c:extLst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254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B4E-5645-9041-E832FC400608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 w="254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B4E-5645-9041-E832FC400608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65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4E-5645-9041-E832FC4006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2155787985527038E-2"/>
          <c:y val="0.92494248187899974"/>
          <c:w val="0.81568842402894592"/>
          <c:h val="7.50575181210002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Inter Medium" panose="020B05020300000000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48C3969-9E63-A345-BB21-C4F80F17B8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2AFF04-979D-ED46-A90F-3C0B9D5964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77756-703A-4C45-96D0-2261A4FADC5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8A9E3F-2800-654D-A508-43B1B8C345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2DB950-E412-6D41-986A-A4F7198885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AD6D8-DF40-6D42-973A-CD331A9D1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097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A7845-6E42-A54B-BDCA-C3518250E7BF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41982-9C9C-C141-8575-EDABC0346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4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36F833E-D503-7449-87CC-B8E383BC66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9021" y="424809"/>
            <a:ext cx="862883" cy="983770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62B305F-E454-6A49-BE5A-20AC4E248E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2355" y="5837238"/>
            <a:ext cx="8854531" cy="400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Header 2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D15DE3A-FC37-F54E-907A-A159B33E94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2355" y="1952625"/>
            <a:ext cx="8854531" cy="353452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000" b="1" i="0">
                <a:solidFill>
                  <a:srgbClr val="FFFF00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861843-38B4-D148-99E5-9F4C3E2339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6850" y="0"/>
            <a:ext cx="1905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7BC27-E701-EC4E-A29B-BA55A67673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8847686" y="3603890"/>
            <a:ext cx="4985555" cy="64368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Inter Medium" panose="020B05020300000000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 marL="9144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 marL="13716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 marL="18288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GB" dirty="0"/>
              <a:t>HUMAN SIDE OF TECHNOLOGY</a:t>
            </a:r>
            <a:endParaRPr lang="en-L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3236F9-E2AE-0F43-8E57-369CAB5520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" r="14257" b="-238517"/>
          <a:stretch/>
        </p:blipFill>
        <p:spPr>
          <a:xfrm>
            <a:off x="0" y="958421"/>
            <a:ext cx="10453816" cy="128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80B7D9-02D2-AC4C-8368-6F07A5A2E8F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93495" y="858795"/>
            <a:ext cx="11049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35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 userDrawn="1">
          <p15:clr>
            <a:srgbClr val="FBAE40"/>
          </p15:clr>
        </p15:guide>
        <p15:guide id="2" pos="1096" userDrawn="1">
          <p15:clr>
            <a:srgbClr val="FBAE40"/>
          </p15:clr>
        </p15:guide>
        <p15:guide id="3" pos="4384" userDrawn="1">
          <p15:clr>
            <a:srgbClr val="FBAE40"/>
          </p15:clr>
        </p15:guide>
        <p15:guide id="4" pos="2184" userDrawn="1">
          <p15:clr>
            <a:srgbClr val="FBAE40"/>
          </p15:clr>
        </p15:guide>
        <p15:guide id="5" pos="3296" userDrawn="1">
          <p15:clr>
            <a:srgbClr val="FBAE40"/>
          </p15:clr>
        </p15:guide>
        <p15:guide id="6" pos="5473" userDrawn="1">
          <p15:clr>
            <a:srgbClr val="FBAE40"/>
          </p15:clr>
        </p15:guide>
        <p15:guide id="8" pos="6584" userDrawn="1">
          <p15:clr>
            <a:srgbClr val="FBAE40"/>
          </p15:clr>
        </p15:guide>
        <p15:guide id="9" pos="6040" userDrawn="1">
          <p15:clr>
            <a:srgbClr val="FBAE40"/>
          </p15:clr>
        </p15:guide>
        <p15:guide id="10" orient="horz" pos="3090" userDrawn="1">
          <p15:clr>
            <a:srgbClr val="FBAE40"/>
          </p15:clr>
        </p15:guide>
        <p15:guide id="11" orient="horz" pos="1842" userDrawn="1">
          <p15:clr>
            <a:srgbClr val="FBAE40"/>
          </p15:clr>
        </p15:guide>
        <p15:guide id="12" orient="horz" pos="1230" userDrawn="1">
          <p15:clr>
            <a:srgbClr val="FBAE40"/>
          </p15:clr>
        </p15:guide>
        <p15:guide id="13" orient="horz" pos="913" userDrawn="1">
          <p15:clr>
            <a:srgbClr val="FBAE40"/>
          </p15:clr>
        </p15:guide>
        <p15:guide id="14" orient="horz" pos="618" userDrawn="1">
          <p15:clr>
            <a:srgbClr val="FBAE40"/>
          </p15:clr>
        </p15:guide>
        <p15:guide id="15" orient="horz" pos="2478" userDrawn="1">
          <p15:clr>
            <a:srgbClr val="FBAE40"/>
          </p15:clr>
        </p15:guide>
        <p15:guide id="16" pos="393" userDrawn="1">
          <p15:clr>
            <a:srgbClr val="FBAE40"/>
          </p15:clr>
        </p15:guide>
        <p15:guide id="17" orient="horz" pos="3929" userDrawn="1">
          <p15:clr>
            <a:srgbClr val="FBAE40"/>
          </p15:clr>
        </p15:guide>
        <p15:guide id="18" orient="horz" pos="36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_Two par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6D8A384-C846-7641-BEB4-42006FEB5447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5FF6581-2E75-F54C-AC74-4CFB308232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645" y="600737"/>
            <a:ext cx="4921173" cy="509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5592035A-2271-5843-9AF4-E3E9FDCF01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7645" y="600737"/>
            <a:ext cx="4921173" cy="509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4BAC6CB9-A2BD-9C4D-BD91-AAEC4A25A5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930" y="2924175"/>
            <a:ext cx="4922888" cy="331116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3485DFEF-EDD4-704B-A25A-111EB2878F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35930" y="2924175"/>
            <a:ext cx="4922888" cy="331116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F80D21C5-583C-354C-8D73-4176FE0517AA}"/>
              </a:ext>
            </a:extLst>
          </p:cNvPr>
          <p:cNvSpPr txBox="1">
            <a:spLocks/>
          </p:cNvSpPr>
          <p:nvPr userDrawn="1"/>
        </p:nvSpPr>
        <p:spPr>
          <a:xfrm>
            <a:off x="11163044" y="6286367"/>
            <a:ext cx="922601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5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F01323-A656-431B-B19E-EE6A8E2AF848}" type="slidenum">
              <a:rPr lang="en-US" sz="1400" b="1" i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400" b="1" i="0" dirty="0">
              <a:solidFill>
                <a:schemeClr val="bg1"/>
              </a:solidFill>
              <a:latin typeface="Arial" panose="020B0604020202020204" pitchFamily="34" charset="0"/>
              <a:ea typeface="Inter Semi Bold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394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 userDrawn="1">
          <p15:clr>
            <a:srgbClr val="FBAE40"/>
          </p15:clr>
        </p15:guide>
        <p15:guide id="2" pos="1096" userDrawn="1">
          <p15:clr>
            <a:srgbClr val="FBAE40"/>
          </p15:clr>
        </p15:guide>
        <p15:guide id="3" pos="4384" userDrawn="1">
          <p15:clr>
            <a:srgbClr val="FBAE40"/>
          </p15:clr>
        </p15:guide>
        <p15:guide id="4" pos="2184" userDrawn="1">
          <p15:clr>
            <a:srgbClr val="FBAE40"/>
          </p15:clr>
        </p15:guide>
        <p15:guide id="5" pos="3296" userDrawn="1">
          <p15:clr>
            <a:srgbClr val="FBAE40"/>
          </p15:clr>
        </p15:guide>
        <p15:guide id="6" pos="5473" userDrawn="1">
          <p15:clr>
            <a:srgbClr val="FBAE40"/>
          </p15:clr>
        </p15:guide>
        <p15:guide id="8" pos="6584" userDrawn="1">
          <p15:clr>
            <a:srgbClr val="FBAE40"/>
          </p15:clr>
        </p15:guide>
        <p15:guide id="9" pos="6040" userDrawn="1">
          <p15:clr>
            <a:srgbClr val="FBAE40"/>
          </p15:clr>
        </p15:guide>
        <p15:guide id="10" orient="horz" pos="3090" userDrawn="1">
          <p15:clr>
            <a:srgbClr val="FBAE40"/>
          </p15:clr>
        </p15:guide>
        <p15:guide id="11" orient="horz" pos="1842" userDrawn="1">
          <p15:clr>
            <a:srgbClr val="FBAE40"/>
          </p15:clr>
        </p15:guide>
        <p15:guide id="12" orient="horz" pos="1230" userDrawn="1">
          <p15:clr>
            <a:srgbClr val="FBAE40"/>
          </p15:clr>
        </p15:guide>
        <p15:guide id="13" orient="horz" pos="913" userDrawn="1">
          <p15:clr>
            <a:srgbClr val="FBAE40"/>
          </p15:clr>
        </p15:guide>
        <p15:guide id="14" orient="horz" pos="618" userDrawn="1">
          <p15:clr>
            <a:srgbClr val="FBAE40"/>
          </p15:clr>
        </p15:guide>
        <p15:guide id="15" orient="horz" pos="2478" userDrawn="1">
          <p15:clr>
            <a:srgbClr val="FBAE40"/>
          </p15:clr>
        </p15:guide>
        <p15:guide id="16" pos="393" userDrawn="1">
          <p15:clr>
            <a:srgbClr val="FBAE40"/>
          </p15:clr>
        </p15:guide>
        <p15:guide id="17" orient="horz" pos="3929" userDrawn="1">
          <p15:clr>
            <a:srgbClr val="FBAE40"/>
          </p15:clr>
        </p15:guide>
        <p15:guide id="18" orient="horz" pos="368" userDrawn="1">
          <p15:clr>
            <a:srgbClr val="FBAE40"/>
          </p15:clr>
        </p15:guide>
        <p15:guide id="19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Four par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224FEE-B2A5-5B45-808C-F0B694341654}"/>
              </a:ext>
            </a:extLst>
          </p:cNvPr>
          <p:cNvSpPr/>
          <p:nvPr userDrawn="1"/>
        </p:nvSpPr>
        <p:spPr>
          <a:xfrm>
            <a:off x="6096001" y="1"/>
            <a:ext cx="6095999" cy="3428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B72BBEF3-610E-084B-8035-69D7E509C5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9600" y="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69113ABE-874B-0647-8AAD-DE5BA4A26C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3597" y="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4E145C-81F0-8344-8DEA-9501D7BD7159}"/>
              </a:ext>
            </a:extLst>
          </p:cNvPr>
          <p:cNvSpPr/>
          <p:nvPr userDrawn="1"/>
        </p:nvSpPr>
        <p:spPr>
          <a:xfrm>
            <a:off x="1" y="3429001"/>
            <a:ext cx="6095999" cy="3428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BAFEA5EF-7EB5-B242-B569-0521DECA7C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9600" y="342900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  <p:sp>
        <p:nvSpPr>
          <p:cNvPr id="20" name="Text Placeholder 20">
            <a:extLst>
              <a:ext uri="{FF2B5EF4-FFF2-40B4-BE49-F238E27FC236}">
                <a16:creationId xmlns:a16="http://schemas.microsoft.com/office/drawing/2014/main" id="{3E63EFE9-5010-3C45-ABA3-DB0AF79AC1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3597" y="342900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</p:spTree>
    <p:extLst>
      <p:ext uri="{BB962C8B-B14F-4D97-AF65-F5344CB8AC3E}">
        <p14:creationId xmlns:p14="http://schemas.microsoft.com/office/powerpoint/2010/main" val="2962774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 userDrawn="1">
          <p15:clr>
            <a:srgbClr val="FBAE40"/>
          </p15:clr>
        </p15:guide>
        <p15:guide id="2" pos="1096" userDrawn="1">
          <p15:clr>
            <a:srgbClr val="FBAE40"/>
          </p15:clr>
        </p15:guide>
        <p15:guide id="3" pos="4384" userDrawn="1">
          <p15:clr>
            <a:srgbClr val="FBAE40"/>
          </p15:clr>
        </p15:guide>
        <p15:guide id="4" pos="2184" userDrawn="1">
          <p15:clr>
            <a:srgbClr val="FBAE40"/>
          </p15:clr>
        </p15:guide>
        <p15:guide id="5" pos="3296" userDrawn="1">
          <p15:clr>
            <a:srgbClr val="FBAE40"/>
          </p15:clr>
        </p15:guide>
        <p15:guide id="6" pos="5473" userDrawn="1">
          <p15:clr>
            <a:srgbClr val="FBAE40"/>
          </p15:clr>
        </p15:guide>
        <p15:guide id="8" pos="6584" userDrawn="1">
          <p15:clr>
            <a:srgbClr val="FBAE40"/>
          </p15:clr>
        </p15:guide>
        <p15:guide id="9" pos="6040" userDrawn="1">
          <p15:clr>
            <a:srgbClr val="FBAE40"/>
          </p15:clr>
        </p15:guide>
        <p15:guide id="10" orient="horz" pos="3090" userDrawn="1">
          <p15:clr>
            <a:srgbClr val="FBAE40"/>
          </p15:clr>
        </p15:guide>
        <p15:guide id="11" orient="horz" pos="1842" userDrawn="1">
          <p15:clr>
            <a:srgbClr val="FBAE40"/>
          </p15:clr>
        </p15:guide>
        <p15:guide id="12" orient="horz" pos="1230" userDrawn="1">
          <p15:clr>
            <a:srgbClr val="FBAE40"/>
          </p15:clr>
        </p15:guide>
        <p15:guide id="13" orient="horz" pos="913" userDrawn="1">
          <p15:clr>
            <a:srgbClr val="FBAE40"/>
          </p15:clr>
        </p15:guide>
        <p15:guide id="14" orient="horz" pos="618" userDrawn="1">
          <p15:clr>
            <a:srgbClr val="FBAE40"/>
          </p15:clr>
        </p15:guide>
        <p15:guide id="15" orient="horz" pos="2478" userDrawn="1">
          <p15:clr>
            <a:srgbClr val="FBAE40"/>
          </p15:clr>
        </p15:guide>
        <p15:guide id="16" pos="393" userDrawn="1">
          <p15:clr>
            <a:srgbClr val="FBAE40"/>
          </p15:clr>
        </p15:guide>
        <p15:guide id="17" orient="horz" pos="3929" userDrawn="1">
          <p15:clr>
            <a:srgbClr val="FBAE40"/>
          </p15:clr>
        </p15:guide>
        <p15:guide id="18" orient="horz" pos="368" userDrawn="1">
          <p15:clr>
            <a:srgbClr val="FBAE40"/>
          </p15:clr>
        </p15:guide>
        <p15:guide id="19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_Four par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04E145C-81F0-8344-8DEA-9501D7BD7159}"/>
              </a:ext>
            </a:extLst>
          </p:cNvPr>
          <p:cNvSpPr/>
          <p:nvPr userDrawn="1"/>
        </p:nvSpPr>
        <p:spPr>
          <a:xfrm>
            <a:off x="1" y="-1"/>
            <a:ext cx="6095999" cy="3428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224FEE-B2A5-5B45-808C-F0B694341654}"/>
              </a:ext>
            </a:extLst>
          </p:cNvPr>
          <p:cNvSpPr/>
          <p:nvPr userDrawn="1"/>
        </p:nvSpPr>
        <p:spPr>
          <a:xfrm>
            <a:off x="6096001" y="3428998"/>
            <a:ext cx="6095999" cy="3428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B72BBEF3-610E-084B-8035-69D7E509C5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9600" y="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69113ABE-874B-0647-8AAD-DE5BA4A26C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3597" y="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BAFEA5EF-7EB5-B242-B569-0521DECA7C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9600" y="342900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  <p:sp>
        <p:nvSpPr>
          <p:cNvPr id="20" name="Text Placeholder 20">
            <a:extLst>
              <a:ext uri="{FF2B5EF4-FFF2-40B4-BE49-F238E27FC236}">
                <a16:creationId xmlns:a16="http://schemas.microsoft.com/office/drawing/2014/main" id="{3E63EFE9-5010-3C45-ABA3-DB0AF79AC1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3597" y="342900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</p:spTree>
    <p:extLst>
      <p:ext uri="{BB962C8B-B14F-4D97-AF65-F5344CB8AC3E}">
        <p14:creationId xmlns:p14="http://schemas.microsoft.com/office/powerpoint/2010/main" val="236036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 userDrawn="1">
          <p15:clr>
            <a:srgbClr val="FBAE40"/>
          </p15:clr>
        </p15:guide>
        <p15:guide id="2" pos="1096" userDrawn="1">
          <p15:clr>
            <a:srgbClr val="FBAE40"/>
          </p15:clr>
        </p15:guide>
        <p15:guide id="3" pos="4384" userDrawn="1">
          <p15:clr>
            <a:srgbClr val="FBAE40"/>
          </p15:clr>
        </p15:guide>
        <p15:guide id="4" pos="2184" userDrawn="1">
          <p15:clr>
            <a:srgbClr val="FBAE40"/>
          </p15:clr>
        </p15:guide>
        <p15:guide id="5" pos="3296" userDrawn="1">
          <p15:clr>
            <a:srgbClr val="FBAE40"/>
          </p15:clr>
        </p15:guide>
        <p15:guide id="6" pos="5473" userDrawn="1">
          <p15:clr>
            <a:srgbClr val="FBAE40"/>
          </p15:clr>
        </p15:guide>
        <p15:guide id="8" pos="6584" userDrawn="1">
          <p15:clr>
            <a:srgbClr val="FBAE40"/>
          </p15:clr>
        </p15:guide>
        <p15:guide id="9" pos="6040" userDrawn="1">
          <p15:clr>
            <a:srgbClr val="FBAE40"/>
          </p15:clr>
        </p15:guide>
        <p15:guide id="10" orient="horz" pos="3090" userDrawn="1">
          <p15:clr>
            <a:srgbClr val="FBAE40"/>
          </p15:clr>
        </p15:guide>
        <p15:guide id="11" orient="horz" pos="1842" userDrawn="1">
          <p15:clr>
            <a:srgbClr val="FBAE40"/>
          </p15:clr>
        </p15:guide>
        <p15:guide id="12" orient="horz" pos="1230" userDrawn="1">
          <p15:clr>
            <a:srgbClr val="FBAE40"/>
          </p15:clr>
        </p15:guide>
        <p15:guide id="13" orient="horz" pos="913" userDrawn="1">
          <p15:clr>
            <a:srgbClr val="FBAE40"/>
          </p15:clr>
        </p15:guide>
        <p15:guide id="14" orient="horz" pos="618" userDrawn="1">
          <p15:clr>
            <a:srgbClr val="FBAE40"/>
          </p15:clr>
        </p15:guide>
        <p15:guide id="15" orient="horz" pos="2478" userDrawn="1">
          <p15:clr>
            <a:srgbClr val="FBAE40"/>
          </p15:clr>
        </p15:guide>
        <p15:guide id="16" pos="393" userDrawn="1">
          <p15:clr>
            <a:srgbClr val="FBAE40"/>
          </p15:clr>
        </p15:guide>
        <p15:guide id="17" orient="horz" pos="3929" userDrawn="1">
          <p15:clr>
            <a:srgbClr val="FBAE40"/>
          </p15:clr>
        </p15:guide>
        <p15:guide id="18" orient="horz" pos="368" userDrawn="1">
          <p15:clr>
            <a:srgbClr val="FBAE40"/>
          </p15:clr>
        </p15:guide>
        <p15:guide id="19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_Four par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E84176-04FD-7E44-80FE-534E00AD68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A2479587-0613-014A-907C-7A6BD40A26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9600" y="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0FAD5EC6-4199-5C46-B4E6-5A8F477342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3597" y="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63654EC9-44A8-5048-83C2-2359A000B8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9600" y="342900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87ED44B0-B49B-2E43-9448-B9CA2D9A13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3597" y="342900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</p:spTree>
    <p:extLst>
      <p:ext uri="{BB962C8B-B14F-4D97-AF65-F5344CB8AC3E}">
        <p14:creationId xmlns:p14="http://schemas.microsoft.com/office/powerpoint/2010/main" val="2967530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_Four par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747910-06FD-4846-B37B-91A91EE5B3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719F9151-DC16-CE4F-9309-39250B29EA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9600" y="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C502A480-02A7-4745-AB98-DBF6178125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3597" y="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9DD59F3E-D979-E24A-8E0A-3B87A2DA64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9600" y="342900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F8037D3B-F9E1-394A-A1A9-880049C2F5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3597" y="342900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</p:spTree>
    <p:extLst>
      <p:ext uri="{BB962C8B-B14F-4D97-AF65-F5344CB8AC3E}">
        <p14:creationId xmlns:p14="http://schemas.microsoft.com/office/powerpoint/2010/main" val="1770696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36F833E-D503-7449-87CC-B8E383BC66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9021" y="424809"/>
            <a:ext cx="862883" cy="9837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861843-38B4-D148-99E5-9F4C3E2339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6850" y="0"/>
            <a:ext cx="1905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7BC27-E701-EC4E-A29B-BA55A67673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8847686" y="3603890"/>
            <a:ext cx="4985555" cy="64368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Inter Medium" panose="020B05020300000000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 marL="9144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 marL="13716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 marL="18288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GB" dirty="0"/>
              <a:t>HUMAN SIDE OF TECHNOLOGY</a:t>
            </a:r>
            <a:endParaRPr lang="en-L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3236F9-E2AE-0F43-8E57-369CAB5520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" r="14257" b="-238517"/>
          <a:stretch/>
        </p:blipFill>
        <p:spPr>
          <a:xfrm>
            <a:off x="0" y="958421"/>
            <a:ext cx="10453816" cy="128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80B7D9-02D2-AC4C-8368-6F07A5A2E8F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93495" y="858795"/>
            <a:ext cx="1104900" cy="2540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EBF828C-CAAF-9742-BE2C-30ED104C29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2355" y="2909230"/>
            <a:ext cx="8854531" cy="3534526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0" b="1" i="0">
                <a:solidFill>
                  <a:srgbClr val="FFFF00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669118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 userDrawn="1">
          <p15:clr>
            <a:srgbClr val="FBAE40"/>
          </p15:clr>
        </p15:guide>
        <p15:guide id="2" pos="1096" userDrawn="1">
          <p15:clr>
            <a:srgbClr val="FBAE40"/>
          </p15:clr>
        </p15:guide>
        <p15:guide id="3" pos="4384" userDrawn="1">
          <p15:clr>
            <a:srgbClr val="FBAE40"/>
          </p15:clr>
        </p15:guide>
        <p15:guide id="4" pos="2184" userDrawn="1">
          <p15:clr>
            <a:srgbClr val="FBAE40"/>
          </p15:clr>
        </p15:guide>
        <p15:guide id="5" pos="3296" userDrawn="1">
          <p15:clr>
            <a:srgbClr val="FBAE40"/>
          </p15:clr>
        </p15:guide>
        <p15:guide id="6" pos="5473" userDrawn="1">
          <p15:clr>
            <a:srgbClr val="FBAE40"/>
          </p15:clr>
        </p15:guide>
        <p15:guide id="8" pos="6584" userDrawn="1">
          <p15:clr>
            <a:srgbClr val="FBAE40"/>
          </p15:clr>
        </p15:guide>
        <p15:guide id="9" pos="6040" userDrawn="1">
          <p15:clr>
            <a:srgbClr val="FBAE40"/>
          </p15:clr>
        </p15:guide>
        <p15:guide id="10" orient="horz" pos="3090" userDrawn="1">
          <p15:clr>
            <a:srgbClr val="FBAE40"/>
          </p15:clr>
        </p15:guide>
        <p15:guide id="11" orient="horz" pos="1842" userDrawn="1">
          <p15:clr>
            <a:srgbClr val="FBAE40"/>
          </p15:clr>
        </p15:guide>
        <p15:guide id="12" orient="horz" pos="1230" userDrawn="1">
          <p15:clr>
            <a:srgbClr val="FBAE40"/>
          </p15:clr>
        </p15:guide>
        <p15:guide id="13" orient="horz" pos="913" userDrawn="1">
          <p15:clr>
            <a:srgbClr val="FBAE40"/>
          </p15:clr>
        </p15:guide>
        <p15:guide id="14" orient="horz" pos="618" userDrawn="1">
          <p15:clr>
            <a:srgbClr val="FBAE40"/>
          </p15:clr>
        </p15:guide>
        <p15:guide id="15" orient="horz" pos="2478" userDrawn="1">
          <p15:clr>
            <a:srgbClr val="FBAE40"/>
          </p15:clr>
        </p15:guide>
        <p15:guide id="16" pos="393" userDrawn="1">
          <p15:clr>
            <a:srgbClr val="FBAE40"/>
          </p15:clr>
        </p15:guide>
        <p15:guide id="17" orient="horz" pos="3929" userDrawn="1">
          <p15:clr>
            <a:srgbClr val="FBAE40"/>
          </p15:clr>
        </p15:guide>
        <p15:guide id="18" orient="horz" pos="36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2968082D-F45E-1B49-9FC3-AAC24B3207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62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Header_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0E515E2-7668-514A-A0B4-AC7D06DDB5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644" y="600737"/>
            <a:ext cx="9908045" cy="509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>
                <a:solidFill>
                  <a:schemeClr val="tx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5F302F9B-B4B3-B045-8492-FFC9D530256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449388"/>
            <a:ext cx="12192000" cy="540861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90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 userDrawn="1">
          <p15:clr>
            <a:srgbClr val="FBAE40"/>
          </p15:clr>
        </p15:guide>
        <p15:guide id="2" pos="1096" userDrawn="1">
          <p15:clr>
            <a:srgbClr val="FBAE40"/>
          </p15:clr>
        </p15:guide>
        <p15:guide id="3" pos="4384" userDrawn="1">
          <p15:clr>
            <a:srgbClr val="FBAE40"/>
          </p15:clr>
        </p15:guide>
        <p15:guide id="4" pos="2184" userDrawn="1">
          <p15:clr>
            <a:srgbClr val="FBAE40"/>
          </p15:clr>
        </p15:guide>
        <p15:guide id="5" pos="3296" userDrawn="1">
          <p15:clr>
            <a:srgbClr val="FBAE40"/>
          </p15:clr>
        </p15:guide>
        <p15:guide id="6" pos="5473" userDrawn="1">
          <p15:clr>
            <a:srgbClr val="FBAE40"/>
          </p15:clr>
        </p15:guide>
        <p15:guide id="8" pos="6584" userDrawn="1">
          <p15:clr>
            <a:srgbClr val="FBAE40"/>
          </p15:clr>
        </p15:guide>
        <p15:guide id="9" pos="6040" userDrawn="1">
          <p15:clr>
            <a:srgbClr val="FBAE40"/>
          </p15:clr>
        </p15:guide>
        <p15:guide id="10" orient="horz" pos="3090" userDrawn="1">
          <p15:clr>
            <a:srgbClr val="FBAE40"/>
          </p15:clr>
        </p15:guide>
        <p15:guide id="11" orient="horz" pos="1842" userDrawn="1">
          <p15:clr>
            <a:srgbClr val="FBAE40"/>
          </p15:clr>
        </p15:guide>
        <p15:guide id="12" orient="horz" pos="1230" userDrawn="1">
          <p15:clr>
            <a:srgbClr val="FBAE40"/>
          </p15:clr>
        </p15:guide>
        <p15:guide id="13" orient="horz" pos="913" userDrawn="1">
          <p15:clr>
            <a:srgbClr val="FBAE40"/>
          </p15:clr>
        </p15:guide>
        <p15:guide id="14" orient="horz" pos="618" userDrawn="1">
          <p15:clr>
            <a:srgbClr val="FBAE40"/>
          </p15:clr>
        </p15:guide>
        <p15:guide id="15" orient="horz" pos="2478" userDrawn="1">
          <p15:clr>
            <a:srgbClr val="FBAE40"/>
          </p15:clr>
        </p15:guide>
        <p15:guide id="16" pos="393" userDrawn="1">
          <p15:clr>
            <a:srgbClr val="FBAE40"/>
          </p15:clr>
        </p15:guide>
        <p15:guide id="17" orient="horz" pos="3929" userDrawn="1">
          <p15:clr>
            <a:srgbClr val="FBAE40"/>
          </p15:clr>
        </p15:guide>
        <p15:guide id="18" orient="horz" pos="36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Header_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0E515E2-7668-514A-A0B4-AC7D06DDB5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644" y="600737"/>
            <a:ext cx="9908045" cy="509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5F302F9B-B4B3-B045-8492-FFC9D530256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449388"/>
            <a:ext cx="12192000" cy="540861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11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 userDrawn="1">
          <p15:clr>
            <a:srgbClr val="FBAE40"/>
          </p15:clr>
        </p15:guide>
        <p15:guide id="2" pos="1096" userDrawn="1">
          <p15:clr>
            <a:srgbClr val="FBAE40"/>
          </p15:clr>
        </p15:guide>
        <p15:guide id="3" pos="4384" userDrawn="1">
          <p15:clr>
            <a:srgbClr val="FBAE40"/>
          </p15:clr>
        </p15:guide>
        <p15:guide id="4" pos="2184" userDrawn="1">
          <p15:clr>
            <a:srgbClr val="FBAE40"/>
          </p15:clr>
        </p15:guide>
        <p15:guide id="5" pos="3296" userDrawn="1">
          <p15:clr>
            <a:srgbClr val="FBAE40"/>
          </p15:clr>
        </p15:guide>
        <p15:guide id="6" pos="5473" userDrawn="1">
          <p15:clr>
            <a:srgbClr val="FBAE40"/>
          </p15:clr>
        </p15:guide>
        <p15:guide id="8" pos="6584" userDrawn="1">
          <p15:clr>
            <a:srgbClr val="FBAE40"/>
          </p15:clr>
        </p15:guide>
        <p15:guide id="9" pos="6040" userDrawn="1">
          <p15:clr>
            <a:srgbClr val="FBAE40"/>
          </p15:clr>
        </p15:guide>
        <p15:guide id="10" orient="horz" pos="3090" userDrawn="1">
          <p15:clr>
            <a:srgbClr val="FBAE40"/>
          </p15:clr>
        </p15:guide>
        <p15:guide id="11" orient="horz" pos="1842" userDrawn="1">
          <p15:clr>
            <a:srgbClr val="FBAE40"/>
          </p15:clr>
        </p15:guide>
        <p15:guide id="12" orient="horz" pos="1230" userDrawn="1">
          <p15:clr>
            <a:srgbClr val="FBAE40"/>
          </p15:clr>
        </p15:guide>
        <p15:guide id="13" orient="horz" pos="913" userDrawn="1">
          <p15:clr>
            <a:srgbClr val="FBAE40"/>
          </p15:clr>
        </p15:guide>
        <p15:guide id="14" orient="horz" pos="618" userDrawn="1">
          <p15:clr>
            <a:srgbClr val="FBAE40"/>
          </p15:clr>
        </p15:guide>
        <p15:guide id="15" orient="horz" pos="2478" userDrawn="1">
          <p15:clr>
            <a:srgbClr val="FBAE40"/>
          </p15:clr>
        </p15:guide>
        <p15:guide id="16" pos="393" userDrawn="1">
          <p15:clr>
            <a:srgbClr val="FBAE40"/>
          </p15:clr>
        </p15:guide>
        <p15:guide id="17" orient="horz" pos="3929" userDrawn="1">
          <p15:clr>
            <a:srgbClr val="FBAE40"/>
          </p15:clr>
        </p15:guide>
        <p15:guide id="18" orient="horz" pos="36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Foto_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0E515E2-7668-514A-A0B4-AC7D06DDB5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644" y="600737"/>
            <a:ext cx="10908714" cy="509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45230BBD-D8AC-0545-A7D5-13382E10E9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177" y="1809749"/>
            <a:ext cx="5181597" cy="433387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10D8EEC7-A4A8-754E-B0D5-1BD7DE8A817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8761" y="1809749"/>
            <a:ext cx="5181597" cy="433387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ADE85D79-D6BD-7445-9FEA-56BA3B261046}"/>
              </a:ext>
            </a:extLst>
          </p:cNvPr>
          <p:cNvSpPr txBox="1">
            <a:spLocks/>
          </p:cNvSpPr>
          <p:nvPr userDrawn="1"/>
        </p:nvSpPr>
        <p:spPr>
          <a:xfrm>
            <a:off x="11163044" y="6286367"/>
            <a:ext cx="922601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5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F01323-A656-431B-B19E-EE6A8E2AF848}" type="slidenum">
              <a:rPr lang="en-US" sz="1400" b="1" i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400" b="1" i="0" dirty="0">
              <a:solidFill>
                <a:schemeClr val="bg1"/>
              </a:solidFill>
              <a:latin typeface="Arial" panose="020B0604020202020204" pitchFamily="34" charset="0"/>
              <a:ea typeface="Inter Semi Bold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550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 userDrawn="1">
          <p15:clr>
            <a:srgbClr val="FBAE40"/>
          </p15:clr>
        </p15:guide>
        <p15:guide id="2" pos="1096" userDrawn="1">
          <p15:clr>
            <a:srgbClr val="FBAE40"/>
          </p15:clr>
        </p15:guide>
        <p15:guide id="3" pos="4384" userDrawn="1">
          <p15:clr>
            <a:srgbClr val="FBAE40"/>
          </p15:clr>
        </p15:guide>
        <p15:guide id="4" pos="2184" userDrawn="1">
          <p15:clr>
            <a:srgbClr val="FBAE40"/>
          </p15:clr>
        </p15:guide>
        <p15:guide id="5" pos="3296" userDrawn="1">
          <p15:clr>
            <a:srgbClr val="FBAE40"/>
          </p15:clr>
        </p15:guide>
        <p15:guide id="6" pos="5473" userDrawn="1">
          <p15:clr>
            <a:srgbClr val="FBAE40"/>
          </p15:clr>
        </p15:guide>
        <p15:guide id="8" pos="6584" userDrawn="1">
          <p15:clr>
            <a:srgbClr val="FBAE40"/>
          </p15:clr>
        </p15:guide>
        <p15:guide id="9" pos="6040" userDrawn="1">
          <p15:clr>
            <a:srgbClr val="FBAE40"/>
          </p15:clr>
        </p15:guide>
        <p15:guide id="10" orient="horz" pos="3090" userDrawn="1">
          <p15:clr>
            <a:srgbClr val="FBAE40"/>
          </p15:clr>
        </p15:guide>
        <p15:guide id="11" orient="horz" pos="1842" userDrawn="1">
          <p15:clr>
            <a:srgbClr val="FBAE40"/>
          </p15:clr>
        </p15:guide>
        <p15:guide id="12" orient="horz" pos="1230" userDrawn="1">
          <p15:clr>
            <a:srgbClr val="FBAE40"/>
          </p15:clr>
        </p15:guide>
        <p15:guide id="13" orient="horz" pos="913" userDrawn="1">
          <p15:clr>
            <a:srgbClr val="FBAE40"/>
          </p15:clr>
        </p15:guide>
        <p15:guide id="14" orient="horz" pos="618" userDrawn="1">
          <p15:clr>
            <a:srgbClr val="FBAE40"/>
          </p15:clr>
        </p15:guide>
        <p15:guide id="15" orient="horz" pos="2478" userDrawn="1">
          <p15:clr>
            <a:srgbClr val="FBAE40"/>
          </p15:clr>
        </p15:guide>
        <p15:guide id="16" pos="393" userDrawn="1">
          <p15:clr>
            <a:srgbClr val="FBAE40"/>
          </p15:clr>
        </p15:guide>
        <p15:guide id="17" orient="horz" pos="3929" userDrawn="1">
          <p15:clr>
            <a:srgbClr val="FBAE40"/>
          </p15:clr>
        </p15:guide>
        <p15:guide id="18" orient="horz" pos="36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36F833E-D503-7449-87CC-B8E383BC66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6921" y="424809"/>
            <a:ext cx="862883" cy="983770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46D6B95C-B687-614F-8DA6-5031F96661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13221" y="1960510"/>
            <a:ext cx="6975279" cy="4276777"/>
          </a:xfrm>
          <a:prstGeom prst="rect">
            <a:avLst/>
          </a:prstGeom>
        </p:spPr>
        <p:txBody>
          <a:bodyPr/>
          <a:lstStyle>
            <a:lvl1pPr marL="360000" indent="-360000">
              <a:lnSpc>
                <a:spcPct val="110000"/>
              </a:lnSpc>
              <a:spcBef>
                <a:spcPts val="1200"/>
              </a:spcBef>
              <a:buClr>
                <a:srgbClr val="FFFF00"/>
              </a:buClr>
              <a:buFont typeface="+mj-lt"/>
              <a:buAutoNum type="arabicPeriod"/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Inter Medium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  <a:p>
            <a:pPr lvl="0"/>
            <a:r>
              <a:rPr lang="en-US" dirty="0"/>
              <a:t>Header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25D01418-F6D6-EA49-BF7F-FFFFA2FDDC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13221" y="600737"/>
            <a:ext cx="8037512" cy="509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>
                <a:solidFill>
                  <a:srgbClr val="FFFF00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768C0BA-DBA4-9E4F-97DF-579214DE10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46472" y="0"/>
            <a:ext cx="190500" cy="685800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D862C0A-2BED-074B-8AF0-3A7D2789C0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-1604416" y="3603891"/>
            <a:ext cx="4985555" cy="64368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Inter Medium" panose="020B05020300000000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 marL="9144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 marL="13716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 marL="18288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GB" dirty="0"/>
              <a:t>HUMAN SIDE OF TECHNOLOGY</a:t>
            </a:r>
            <a:endParaRPr lang="en-LT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0F44544-E32E-E144-B89C-0065FA25D518}"/>
              </a:ext>
            </a:extLst>
          </p:cNvPr>
          <p:cNvSpPr txBox="1">
            <a:spLocks/>
          </p:cNvSpPr>
          <p:nvPr userDrawn="1"/>
        </p:nvSpPr>
        <p:spPr>
          <a:xfrm>
            <a:off x="11163044" y="6286367"/>
            <a:ext cx="922601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5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F01323-A656-431B-B19E-EE6A8E2AF848}" type="slidenum">
              <a:rPr lang="en-US" sz="1400" b="1" i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400" b="1" i="0" dirty="0">
              <a:solidFill>
                <a:schemeClr val="bg1"/>
              </a:solidFill>
              <a:latin typeface="Arial" panose="020B0604020202020204" pitchFamily="34" charset="0"/>
              <a:ea typeface="Inter Semi Bold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229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 userDrawn="1">
          <p15:clr>
            <a:srgbClr val="FBAE40"/>
          </p15:clr>
        </p15:guide>
        <p15:guide id="2" pos="1096" userDrawn="1">
          <p15:clr>
            <a:srgbClr val="FBAE40"/>
          </p15:clr>
        </p15:guide>
        <p15:guide id="3" pos="4384" userDrawn="1">
          <p15:clr>
            <a:srgbClr val="FBAE40"/>
          </p15:clr>
        </p15:guide>
        <p15:guide id="4" pos="2184" userDrawn="1">
          <p15:clr>
            <a:srgbClr val="FBAE40"/>
          </p15:clr>
        </p15:guide>
        <p15:guide id="5" pos="3296" userDrawn="1">
          <p15:clr>
            <a:srgbClr val="FBAE40"/>
          </p15:clr>
        </p15:guide>
        <p15:guide id="6" pos="5473" userDrawn="1">
          <p15:clr>
            <a:srgbClr val="FBAE40"/>
          </p15:clr>
        </p15:guide>
        <p15:guide id="8" pos="6584" userDrawn="1">
          <p15:clr>
            <a:srgbClr val="FBAE40"/>
          </p15:clr>
        </p15:guide>
        <p15:guide id="9" pos="6040" userDrawn="1">
          <p15:clr>
            <a:srgbClr val="FBAE40"/>
          </p15:clr>
        </p15:guide>
        <p15:guide id="10" orient="horz" pos="3090" userDrawn="1">
          <p15:clr>
            <a:srgbClr val="FBAE40"/>
          </p15:clr>
        </p15:guide>
        <p15:guide id="11" orient="horz" pos="1842" userDrawn="1">
          <p15:clr>
            <a:srgbClr val="FBAE40"/>
          </p15:clr>
        </p15:guide>
        <p15:guide id="12" orient="horz" pos="1230" userDrawn="1">
          <p15:clr>
            <a:srgbClr val="FBAE40"/>
          </p15:clr>
        </p15:guide>
        <p15:guide id="13" orient="horz" pos="913" userDrawn="1">
          <p15:clr>
            <a:srgbClr val="FBAE40"/>
          </p15:clr>
        </p15:guide>
        <p15:guide id="14" orient="horz" pos="618" userDrawn="1">
          <p15:clr>
            <a:srgbClr val="FBAE40"/>
          </p15:clr>
        </p15:guide>
        <p15:guide id="15" orient="horz" pos="2478" userDrawn="1">
          <p15:clr>
            <a:srgbClr val="FBAE40"/>
          </p15:clr>
        </p15:guide>
        <p15:guide id="16" pos="393" userDrawn="1">
          <p15:clr>
            <a:srgbClr val="FBAE40"/>
          </p15:clr>
        </p15:guide>
        <p15:guide id="17" orient="horz" pos="3929" userDrawn="1">
          <p15:clr>
            <a:srgbClr val="FBAE40"/>
          </p15:clr>
        </p15:guide>
        <p15:guide id="18" orient="horz" pos="368" userDrawn="1">
          <p15:clr>
            <a:srgbClr val="FBAE40"/>
          </p15:clr>
        </p15:guide>
        <p15:guide id="19" pos="731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Foto_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0E515E2-7668-514A-A0B4-AC7D06DDB5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644" y="600737"/>
            <a:ext cx="10908714" cy="509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>
                <a:solidFill>
                  <a:schemeClr val="tx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45230BBD-D8AC-0545-A7D5-13382E10E9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177" y="1809749"/>
            <a:ext cx="5181597" cy="433387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10D8EEC7-A4A8-754E-B0D5-1BD7DE8A817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8761" y="1809749"/>
            <a:ext cx="5181597" cy="433387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281D5A8-8B48-6E4A-9F52-6D02B4D92F8C}"/>
              </a:ext>
            </a:extLst>
          </p:cNvPr>
          <p:cNvSpPr txBox="1">
            <a:spLocks/>
          </p:cNvSpPr>
          <p:nvPr userDrawn="1"/>
        </p:nvSpPr>
        <p:spPr>
          <a:xfrm>
            <a:off x="11163044" y="6286367"/>
            <a:ext cx="922601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5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F01323-A656-431B-B19E-EE6A8E2AF848}" type="slidenum">
              <a:rPr lang="en-US" sz="1400" b="1" i="0" smtClean="0">
                <a:solidFill>
                  <a:schemeClr val="tx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400" b="1" i="0" dirty="0">
              <a:solidFill>
                <a:schemeClr val="tx1"/>
              </a:solidFill>
              <a:latin typeface="Arial" panose="020B0604020202020204" pitchFamily="34" charset="0"/>
              <a:ea typeface="Inter Semi Bold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385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 userDrawn="1">
          <p15:clr>
            <a:srgbClr val="FBAE40"/>
          </p15:clr>
        </p15:guide>
        <p15:guide id="2" pos="1096" userDrawn="1">
          <p15:clr>
            <a:srgbClr val="FBAE40"/>
          </p15:clr>
        </p15:guide>
        <p15:guide id="3" pos="4384" userDrawn="1">
          <p15:clr>
            <a:srgbClr val="FBAE40"/>
          </p15:clr>
        </p15:guide>
        <p15:guide id="4" pos="2184" userDrawn="1">
          <p15:clr>
            <a:srgbClr val="FBAE40"/>
          </p15:clr>
        </p15:guide>
        <p15:guide id="5" pos="3296" userDrawn="1">
          <p15:clr>
            <a:srgbClr val="FBAE40"/>
          </p15:clr>
        </p15:guide>
        <p15:guide id="6" pos="5473" userDrawn="1">
          <p15:clr>
            <a:srgbClr val="FBAE40"/>
          </p15:clr>
        </p15:guide>
        <p15:guide id="8" pos="6584" userDrawn="1">
          <p15:clr>
            <a:srgbClr val="FBAE40"/>
          </p15:clr>
        </p15:guide>
        <p15:guide id="9" pos="6040" userDrawn="1">
          <p15:clr>
            <a:srgbClr val="FBAE40"/>
          </p15:clr>
        </p15:guide>
        <p15:guide id="10" orient="horz" pos="3090" userDrawn="1">
          <p15:clr>
            <a:srgbClr val="FBAE40"/>
          </p15:clr>
        </p15:guide>
        <p15:guide id="11" orient="horz" pos="1842" userDrawn="1">
          <p15:clr>
            <a:srgbClr val="FBAE40"/>
          </p15:clr>
        </p15:guide>
        <p15:guide id="12" orient="horz" pos="1230" userDrawn="1">
          <p15:clr>
            <a:srgbClr val="FBAE40"/>
          </p15:clr>
        </p15:guide>
        <p15:guide id="13" orient="horz" pos="913" userDrawn="1">
          <p15:clr>
            <a:srgbClr val="FBAE40"/>
          </p15:clr>
        </p15:guide>
        <p15:guide id="14" orient="horz" pos="618" userDrawn="1">
          <p15:clr>
            <a:srgbClr val="FBAE40"/>
          </p15:clr>
        </p15:guide>
        <p15:guide id="15" orient="horz" pos="2478" userDrawn="1">
          <p15:clr>
            <a:srgbClr val="FBAE40"/>
          </p15:clr>
        </p15:guide>
        <p15:guide id="16" pos="393" userDrawn="1">
          <p15:clr>
            <a:srgbClr val="FBAE40"/>
          </p15:clr>
        </p15:guide>
        <p15:guide id="17" orient="horz" pos="3929" userDrawn="1">
          <p15:clr>
            <a:srgbClr val="FBAE40"/>
          </p15:clr>
        </p15:guide>
        <p15:guide id="18" orient="horz" pos="36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Header_Text_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B5F1E7A3-042D-1A41-A4EE-C4B741F2F9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35930" y="2924175"/>
            <a:ext cx="4922888" cy="331116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393B77B-8341-1C44-8B13-EC418665B44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7645" y="600737"/>
            <a:ext cx="4921173" cy="509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87791077-CFD2-474A-ADBD-B95943A919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" y="1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LT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07DA501-84CC-F046-B537-8292A41DD1F4}"/>
              </a:ext>
            </a:extLst>
          </p:cNvPr>
          <p:cNvSpPr txBox="1">
            <a:spLocks/>
          </p:cNvSpPr>
          <p:nvPr userDrawn="1"/>
        </p:nvSpPr>
        <p:spPr>
          <a:xfrm>
            <a:off x="11163044" y="6286367"/>
            <a:ext cx="922601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5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F01323-A656-431B-B19E-EE6A8E2AF848}" type="slidenum">
              <a:rPr lang="en-US" sz="1400" b="1" i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400" b="1" i="0" dirty="0">
              <a:solidFill>
                <a:schemeClr val="bg1"/>
              </a:solidFill>
              <a:latin typeface="Arial" panose="020B0604020202020204" pitchFamily="34" charset="0"/>
              <a:ea typeface="Inter Semi Bold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432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>
          <p15:clr>
            <a:srgbClr val="FBAE40"/>
          </p15:clr>
        </p15:guide>
        <p15:guide id="2" pos="1096">
          <p15:clr>
            <a:srgbClr val="FBAE40"/>
          </p15:clr>
        </p15:guide>
        <p15:guide id="3" pos="4384">
          <p15:clr>
            <a:srgbClr val="FBAE40"/>
          </p15:clr>
        </p15:guide>
        <p15:guide id="4" pos="2184">
          <p15:clr>
            <a:srgbClr val="FBAE40"/>
          </p15:clr>
        </p15:guide>
        <p15:guide id="5" pos="3296">
          <p15:clr>
            <a:srgbClr val="FBAE40"/>
          </p15:clr>
        </p15:guide>
        <p15:guide id="6" pos="5473">
          <p15:clr>
            <a:srgbClr val="FBAE40"/>
          </p15:clr>
        </p15:guide>
        <p15:guide id="8" pos="6584">
          <p15:clr>
            <a:srgbClr val="FBAE40"/>
          </p15:clr>
        </p15:guide>
        <p15:guide id="9" pos="6040">
          <p15:clr>
            <a:srgbClr val="FBAE40"/>
          </p15:clr>
        </p15:guide>
        <p15:guide id="10" orient="horz" pos="3090">
          <p15:clr>
            <a:srgbClr val="FBAE40"/>
          </p15:clr>
        </p15:guide>
        <p15:guide id="11" orient="horz" pos="1842">
          <p15:clr>
            <a:srgbClr val="FBAE40"/>
          </p15:clr>
        </p15:guide>
        <p15:guide id="12" orient="horz" pos="1230">
          <p15:clr>
            <a:srgbClr val="FBAE40"/>
          </p15:clr>
        </p15:guide>
        <p15:guide id="13" orient="horz" pos="913">
          <p15:clr>
            <a:srgbClr val="FBAE40"/>
          </p15:clr>
        </p15:guide>
        <p15:guide id="14" orient="horz" pos="618">
          <p15:clr>
            <a:srgbClr val="FBAE40"/>
          </p15:clr>
        </p15:guide>
        <p15:guide id="15" orient="horz" pos="2478">
          <p15:clr>
            <a:srgbClr val="FBAE40"/>
          </p15:clr>
        </p15:guide>
        <p15:guide id="16" pos="393">
          <p15:clr>
            <a:srgbClr val="FBAE40"/>
          </p15:clr>
        </p15:guide>
        <p15:guide id="17" orient="horz" pos="3929">
          <p15:clr>
            <a:srgbClr val="FBAE40"/>
          </p15:clr>
        </p15:guide>
        <p15:guide id="18" orient="horz" pos="368">
          <p15:clr>
            <a:srgbClr val="FBAE40"/>
          </p15:clr>
        </p15:guide>
        <p15:guide id="19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Header_Text_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2E6D4784-2EA3-C74A-80A6-6E53A34590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35930" y="2924175"/>
            <a:ext cx="4922888" cy="331116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5592035A-2271-5843-9AF4-E3E9FDCF01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7645" y="600737"/>
            <a:ext cx="4921173" cy="509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BFB2BAA7-03FA-7D45-B48B-16E2EB97900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" y="1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LT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730DB8E-FC22-D549-9388-A8698880AA8D}"/>
              </a:ext>
            </a:extLst>
          </p:cNvPr>
          <p:cNvSpPr txBox="1">
            <a:spLocks/>
          </p:cNvSpPr>
          <p:nvPr userDrawn="1"/>
        </p:nvSpPr>
        <p:spPr>
          <a:xfrm>
            <a:off x="11163044" y="6286367"/>
            <a:ext cx="922601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5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F01323-A656-431B-B19E-EE6A8E2AF848}" type="slidenum">
              <a:rPr lang="en-US" sz="1400" b="1" i="0" smtClean="0">
                <a:solidFill>
                  <a:schemeClr val="tx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400" b="1" i="0" dirty="0">
              <a:solidFill>
                <a:schemeClr val="tx1"/>
              </a:solidFill>
              <a:latin typeface="Arial" panose="020B0604020202020204" pitchFamily="34" charset="0"/>
              <a:ea typeface="Inter Semi Bold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787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>
          <p15:clr>
            <a:srgbClr val="FBAE40"/>
          </p15:clr>
        </p15:guide>
        <p15:guide id="2" pos="1096">
          <p15:clr>
            <a:srgbClr val="FBAE40"/>
          </p15:clr>
        </p15:guide>
        <p15:guide id="3" pos="4384">
          <p15:clr>
            <a:srgbClr val="FBAE40"/>
          </p15:clr>
        </p15:guide>
        <p15:guide id="4" pos="2184">
          <p15:clr>
            <a:srgbClr val="FBAE40"/>
          </p15:clr>
        </p15:guide>
        <p15:guide id="5" pos="3296">
          <p15:clr>
            <a:srgbClr val="FBAE40"/>
          </p15:clr>
        </p15:guide>
        <p15:guide id="6" pos="5473">
          <p15:clr>
            <a:srgbClr val="FBAE40"/>
          </p15:clr>
        </p15:guide>
        <p15:guide id="8" pos="6584">
          <p15:clr>
            <a:srgbClr val="FBAE40"/>
          </p15:clr>
        </p15:guide>
        <p15:guide id="9" pos="6040">
          <p15:clr>
            <a:srgbClr val="FBAE40"/>
          </p15:clr>
        </p15:guide>
        <p15:guide id="10" orient="horz" pos="3090">
          <p15:clr>
            <a:srgbClr val="FBAE40"/>
          </p15:clr>
        </p15:guide>
        <p15:guide id="11" orient="horz" pos="1842">
          <p15:clr>
            <a:srgbClr val="FBAE40"/>
          </p15:clr>
        </p15:guide>
        <p15:guide id="12" orient="horz" pos="1230">
          <p15:clr>
            <a:srgbClr val="FBAE40"/>
          </p15:clr>
        </p15:guide>
        <p15:guide id="13" orient="horz" pos="913">
          <p15:clr>
            <a:srgbClr val="FBAE40"/>
          </p15:clr>
        </p15:guide>
        <p15:guide id="14" orient="horz" pos="618">
          <p15:clr>
            <a:srgbClr val="FBAE40"/>
          </p15:clr>
        </p15:guide>
        <p15:guide id="15" orient="horz" pos="2478">
          <p15:clr>
            <a:srgbClr val="FBAE40"/>
          </p15:clr>
        </p15:guide>
        <p15:guide id="16" pos="393">
          <p15:clr>
            <a:srgbClr val="FBAE40"/>
          </p15:clr>
        </p15:guide>
        <p15:guide id="17" orient="horz" pos="3929">
          <p15:clr>
            <a:srgbClr val="FBAE40"/>
          </p15:clr>
        </p15:guide>
        <p15:guide id="18" orient="horz" pos="368">
          <p15:clr>
            <a:srgbClr val="FBAE40"/>
          </p15:clr>
        </p15:guide>
        <p15:guide id="19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Text_Foto_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BFB2BAA7-03FA-7D45-B48B-16E2EB97900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000" y="1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LT" dirty="0"/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66AC166F-BD2D-6D49-902E-EA2D168F6C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930" y="2924175"/>
            <a:ext cx="4922888" cy="331116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1CCD885-C1EB-3A48-B8A0-CC1F23EEB6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645" y="600737"/>
            <a:ext cx="4921173" cy="509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1562306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>
          <p15:clr>
            <a:srgbClr val="FBAE40"/>
          </p15:clr>
        </p15:guide>
        <p15:guide id="2" pos="1096">
          <p15:clr>
            <a:srgbClr val="FBAE40"/>
          </p15:clr>
        </p15:guide>
        <p15:guide id="3" pos="4384">
          <p15:clr>
            <a:srgbClr val="FBAE40"/>
          </p15:clr>
        </p15:guide>
        <p15:guide id="4" pos="2184">
          <p15:clr>
            <a:srgbClr val="FBAE40"/>
          </p15:clr>
        </p15:guide>
        <p15:guide id="5" pos="3296">
          <p15:clr>
            <a:srgbClr val="FBAE40"/>
          </p15:clr>
        </p15:guide>
        <p15:guide id="6" pos="5473">
          <p15:clr>
            <a:srgbClr val="FBAE40"/>
          </p15:clr>
        </p15:guide>
        <p15:guide id="8" pos="6584">
          <p15:clr>
            <a:srgbClr val="FBAE40"/>
          </p15:clr>
        </p15:guide>
        <p15:guide id="9" pos="6040">
          <p15:clr>
            <a:srgbClr val="FBAE40"/>
          </p15:clr>
        </p15:guide>
        <p15:guide id="10" orient="horz" pos="3090">
          <p15:clr>
            <a:srgbClr val="FBAE40"/>
          </p15:clr>
        </p15:guide>
        <p15:guide id="11" orient="horz" pos="1842">
          <p15:clr>
            <a:srgbClr val="FBAE40"/>
          </p15:clr>
        </p15:guide>
        <p15:guide id="12" orient="horz" pos="1230">
          <p15:clr>
            <a:srgbClr val="FBAE40"/>
          </p15:clr>
        </p15:guide>
        <p15:guide id="13" orient="horz" pos="913">
          <p15:clr>
            <a:srgbClr val="FBAE40"/>
          </p15:clr>
        </p15:guide>
        <p15:guide id="14" orient="horz" pos="618">
          <p15:clr>
            <a:srgbClr val="FBAE40"/>
          </p15:clr>
        </p15:guide>
        <p15:guide id="15" orient="horz" pos="2478">
          <p15:clr>
            <a:srgbClr val="FBAE40"/>
          </p15:clr>
        </p15:guide>
        <p15:guide id="16" pos="393">
          <p15:clr>
            <a:srgbClr val="FBAE40"/>
          </p15:clr>
        </p15:guide>
        <p15:guide id="17" orient="horz" pos="3929">
          <p15:clr>
            <a:srgbClr val="FBAE40"/>
          </p15:clr>
        </p15:guide>
        <p15:guide id="18" orient="horz" pos="368">
          <p15:clr>
            <a:srgbClr val="FBAE40"/>
          </p15:clr>
        </p15:guide>
        <p15:guide id="19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Text_Foto_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BFB2BAA7-03FA-7D45-B48B-16E2EB97900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000" y="1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LT" dirty="0"/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66AC166F-BD2D-6D49-902E-EA2D168F6C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930" y="2924175"/>
            <a:ext cx="4922888" cy="331116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1CCD885-C1EB-3A48-B8A0-CC1F23EEB6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645" y="600737"/>
            <a:ext cx="4921173" cy="509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322117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>
          <p15:clr>
            <a:srgbClr val="FBAE40"/>
          </p15:clr>
        </p15:guide>
        <p15:guide id="2" pos="1096">
          <p15:clr>
            <a:srgbClr val="FBAE40"/>
          </p15:clr>
        </p15:guide>
        <p15:guide id="3" pos="4384">
          <p15:clr>
            <a:srgbClr val="FBAE40"/>
          </p15:clr>
        </p15:guide>
        <p15:guide id="4" pos="2184">
          <p15:clr>
            <a:srgbClr val="FBAE40"/>
          </p15:clr>
        </p15:guide>
        <p15:guide id="5" pos="3296">
          <p15:clr>
            <a:srgbClr val="FBAE40"/>
          </p15:clr>
        </p15:guide>
        <p15:guide id="6" pos="5473">
          <p15:clr>
            <a:srgbClr val="FBAE40"/>
          </p15:clr>
        </p15:guide>
        <p15:guide id="8" pos="6584">
          <p15:clr>
            <a:srgbClr val="FBAE40"/>
          </p15:clr>
        </p15:guide>
        <p15:guide id="9" pos="6040">
          <p15:clr>
            <a:srgbClr val="FBAE40"/>
          </p15:clr>
        </p15:guide>
        <p15:guide id="10" orient="horz" pos="3090">
          <p15:clr>
            <a:srgbClr val="FBAE40"/>
          </p15:clr>
        </p15:guide>
        <p15:guide id="11" orient="horz" pos="1842">
          <p15:clr>
            <a:srgbClr val="FBAE40"/>
          </p15:clr>
        </p15:guide>
        <p15:guide id="12" orient="horz" pos="1230">
          <p15:clr>
            <a:srgbClr val="FBAE40"/>
          </p15:clr>
        </p15:guide>
        <p15:guide id="13" orient="horz" pos="913">
          <p15:clr>
            <a:srgbClr val="FBAE40"/>
          </p15:clr>
        </p15:guide>
        <p15:guide id="14" orient="horz" pos="618">
          <p15:clr>
            <a:srgbClr val="FBAE40"/>
          </p15:clr>
        </p15:guide>
        <p15:guide id="15" orient="horz" pos="2478">
          <p15:clr>
            <a:srgbClr val="FBAE40"/>
          </p15:clr>
        </p15:guide>
        <p15:guide id="16" pos="393">
          <p15:clr>
            <a:srgbClr val="FBAE40"/>
          </p15:clr>
        </p15:guide>
        <p15:guide id="17" orient="horz" pos="3929">
          <p15:clr>
            <a:srgbClr val="FBAE40"/>
          </p15:clr>
        </p15:guide>
        <p15:guide id="18" orient="horz" pos="368">
          <p15:clr>
            <a:srgbClr val="FBAE40"/>
          </p15:clr>
        </p15:guide>
        <p15:guide id="19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to_Header_Four par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69113ABE-874B-0647-8AAD-DE5BA4A26C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3597" y="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BAFEA5EF-7EB5-B242-B569-0521DECA7C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9600" y="342900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D95773F8-D068-1F4A-994E-CAA5A3CA9D7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3429001"/>
            <a:ext cx="6096000" cy="3428997"/>
          </a:xfrm>
          <a:prstGeom prst="rect">
            <a:avLst/>
          </a:prstGeom>
        </p:spPr>
        <p:txBody>
          <a:bodyPr/>
          <a:lstStyle/>
          <a:p>
            <a:endParaRPr lang="en-LT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2F83555-CE96-6D4C-89FF-4953A94371F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1"/>
            <a:ext cx="6096000" cy="3428997"/>
          </a:xfrm>
          <a:prstGeom prst="rect">
            <a:avLst/>
          </a:prstGeom>
        </p:spPr>
        <p:txBody>
          <a:bodyPr/>
          <a:lstStyle/>
          <a:p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2989932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>
          <p15:clr>
            <a:srgbClr val="FBAE40"/>
          </p15:clr>
        </p15:guide>
        <p15:guide id="2" pos="1096">
          <p15:clr>
            <a:srgbClr val="FBAE40"/>
          </p15:clr>
        </p15:guide>
        <p15:guide id="3" pos="4384">
          <p15:clr>
            <a:srgbClr val="FBAE40"/>
          </p15:clr>
        </p15:guide>
        <p15:guide id="4" pos="2184">
          <p15:clr>
            <a:srgbClr val="FBAE40"/>
          </p15:clr>
        </p15:guide>
        <p15:guide id="5" pos="3296">
          <p15:clr>
            <a:srgbClr val="FBAE40"/>
          </p15:clr>
        </p15:guide>
        <p15:guide id="6" pos="5473">
          <p15:clr>
            <a:srgbClr val="FBAE40"/>
          </p15:clr>
        </p15:guide>
        <p15:guide id="8" pos="6584">
          <p15:clr>
            <a:srgbClr val="FBAE40"/>
          </p15:clr>
        </p15:guide>
        <p15:guide id="9" pos="6040">
          <p15:clr>
            <a:srgbClr val="FBAE40"/>
          </p15:clr>
        </p15:guide>
        <p15:guide id="10" orient="horz" pos="3090">
          <p15:clr>
            <a:srgbClr val="FBAE40"/>
          </p15:clr>
        </p15:guide>
        <p15:guide id="11" orient="horz" pos="1842">
          <p15:clr>
            <a:srgbClr val="FBAE40"/>
          </p15:clr>
        </p15:guide>
        <p15:guide id="12" orient="horz" pos="1230">
          <p15:clr>
            <a:srgbClr val="FBAE40"/>
          </p15:clr>
        </p15:guide>
        <p15:guide id="13" orient="horz" pos="913">
          <p15:clr>
            <a:srgbClr val="FBAE40"/>
          </p15:clr>
        </p15:guide>
        <p15:guide id="14" orient="horz" pos="618">
          <p15:clr>
            <a:srgbClr val="FBAE40"/>
          </p15:clr>
        </p15:guide>
        <p15:guide id="15" orient="horz" pos="2478">
          <p15:clr>
            <a:srgbClr val="FBAE40"/>
          </p15:clr>
        </p15:guide>
        <p15:guide id="16" pos="393">
          <p15:clr>
            <a:srgbClr val="FBAE40"/>
          </p15:clr>
        </p15:guide>
        <p15:guide id="17" orient="horz" pos="3929">
          <p15:clr>
            <a:srgbClr val="FBAE40"/>
          </p15:clr>
        </p15:guide>
        <p15:guide id="18" orient="horz" pos="368">
          <p15:clr>
            <a:srgbClr val="FBAE40"/>
          </p15:clr>
        </p15:guide>
        <p15:guide id="19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to_Header_Four par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69113ABE-874B-0647-8AAD-DE5BA4A26C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3597" y="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BAFEA5EF-7EB5-B242-B569-0521DECA7C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9600" y="342900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D95773F8-D068-1F4A-994E-CAA5A3CA9D7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3429001"/>
            <a:ext cx="6096000" cy="3428997"/>
          </a:xfrm>
          <a:prstGeom prst="rect">
            <a:avLst/>
          </a:prstGeom>
        </p:spPr>
        <p:txBody>
          <a:bodyPr/>
          <a:lstStyle/>
          <a:p>
            <a:endParaRPr lang="en-LT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2F83555-CE96-6D4C-89FF-4953A94371F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1"/>
            <a:ext cx="6096000" cy="3428997"/>
          </a:xfrm>
          <a:prstGeom prst="rect">
            <a:avLst/>
          </a:prstGeom>
        </p:spPr>
        <p:txBody>
          <a:bodyPr/>
          <a:lstStyle/>
          <a:p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3899158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>
          <p15:clr>
            <a:srgbClr val="FBAE40"/>
          </p15:clr>
        </p15:guide>
        <p15:guide id="2" pos="1096">
          <p15:clr>
            <a:srgbClr val="FBAE40"/>
          </p15:clr>
        </p15:guide>
        <p15:guide id="3" pos="4384">
          <p15:clr>
            <a:srgbClr val="FBAE40"/>
          </p15:clr>
        </p15:guide>
        <p15:guide id="4" pos="2184">
          <p15:clr>
            <a:srgbClr val="FBAE40"/>
          </p15:clr>
        </p15:guide>
        <p15:guide id="5" pos="3296">
          <p15:clr>
            <a:srgbClr val="FBAE40"/>
          </p15:clr>
        </p15:guide>
        <p15:guide id="6" pos="5473">
          <p15:clr>
            <a:srgbClr val="FBAE40"/>
          </p15:clr>
        </p15:guide>
        <p15:guide id="8" pos="6584">
          <p15:clr>
            <a:srgbClr val="FBAE40"/>
          </p15:clr>
        </p15:guide>
        <p15:guide id="9" pos="6040">
          <p15:clr>
            <a:srgbClr val="FBAE40"/>
          </p15:clr>
        </p15:guide>
        <p15:guide id="10" orient="horz" pos="3090">
          <p15:clr>
            <a:srgbClr val="FBAE40"/>
          </p15:clr>
        </p15:guide>
        <p15:guide id="11" orient="horz" pos="1842">
          <p15:clr>
            <a:srgbClr val="FBAE40"/>
          </p15:clr>
        </p15:guide>
        <p15:guide id="12" orient="horz" pos="1230">
          <p15:clr>
            <a:srgbClr val="FBAE40"/>
          </p15:clr>
        </p15:guide>
        <p15:guide id="13" orient="horz" pos="913">
          <p15:clr>
            <a:srgbClr val="FBAE40"/>
          </p15:clr>
        </p15:guide>
        <p15:guide id="14" orient="horz" pos="618">
          <p15:clr>
            <a:srgbClr val="FBAE40"/>
          </p15:clr>
        </p15:guide>
        <p15:guide id="15" orient="horz" pos="2478">
          <p15:clr>
            <a:srgbClr val="FBAE40"/>
          </p15:clr>
        </p15:guide>
        <p15:guide id="16" pos="393">
          <p15:clr>
            <a:srgbClr val="FBAE40"/>
          </p15:clr>
        </p15:guide>
        <p15:guide id="17" orient="horz" pos="3929">
          <p15:clr>
            <a:srgbClr val="FBAE40"/>
          </p15:clr>
        </p15:guide>
        <p15:guide id="18" orient="horz" pos="368">
          <p15:clr>
            <a:srgbClr val="FBAE40"/>
          </p15:clr>
        </p15:guide>
        <p15:guide id="19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to_Header_Four par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D95773F8-D068-1F4A-994E-CAA5A3CA9D7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1"/>
            <a:ext cx="6096000" cy="3428997"/>
          </a:xfrm>
          <a:prstGeom prst="rect">
            <a:avLst/>
          </a:prstGeom>
        </p:spPr>
        <p:txBody>
          <a:bodyPr/>
          <a:lstStyle/>
          <a:p>
            <a:endParaRPr lang="en-LT" dirty="0"/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69113ABE-874B-0647-8AAD-DE5BA4A26C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3597" y="3428998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BAFEA5EF-7EB5-B242-B569-0521DECA7C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9600" y="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2F83555-CE96-6D4C-89FF-4953A94371F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3429003"/>
            <a:ext cx="6096000" cy="3428997"/>
          </a:xfrm>
          <a:prstGeom prst="rect">
            <a:avLst/>
          </a:prstGeom>
        </p:spPr>
        <p:txBody>
          <a:bodyPr/>
          <a:lstStyle/>
          <a:p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4197057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>
          <p15:clr>
            <a:srgbClr val="FBAE40"/>
          </p15:clr>
        </p15:guide>
        <p15:guide id="2" pos="1096">
          <p15:clr>
            <a:srgbClr val="FBAE40"/>
          </p15:clr>
        </p15:guide>
        <p15:guide id="3" pos="4384">
          <p15:clr>
            <a:srgbClr val="FBAE40"/>
          </p15:clr>
        </p15:guide>
        <p15:guide id="4" pos="2184">
          <p15:clr>
            <a:srgbClr val="FBAE40"/>
          </p15:clr>
        </p15:guide>
        <p15:guide id="5" pos="3296">
          <p15:clr>
            <a:srgbClr val="FBAE40"/>
          </p15:clr>
        </p15:guide>
        <p15:guide id="6" pos="5473">
          <p15:clr>
            <a:srgbClr val="FBAE40"/>
          </p15:clr>
        </p15:guide>
        <p15:guide id="8" pos="6584">
          <p15:clr>
            <a:srgbClr val="FBAE40"/>
          </p15:clr>
        </p15:guide>
        <p15:guide id="9" pos="6040">
          <p15:clr>
            <a:srgbClr val="FBAE40"/>
          </p15:clr>
        </p15:guide>
        <p15:guide id="10" orient="horz" pos="3090">
          <p15:clr>
            <a:srgbClr val="FBAE40"/>
          </p15:clr>
        </p15:guide>
        <p15:guide id="11" orient="horz" pos="1842">
          <p15:clr>
            <a:srgbClr val="FBAE40"/>
          </p15:clr>
        </p15:guide>
        <p15:guide id="12" orient="horz" pos="1230">
          <p15:clr>
            <a:srgbClr val="FBAE40"/>
          </p15:clr>
        </p15:guide>
        <p15:guide id="13" orient="horz" pos="913">
          <p15:clr>
            <a:srgbClr val="FBAE40"/>
          </p15:clr>
        </p15:guide>
        <p15:guide id="14" orient="horz" pos="618">
          <p15:clr>
            <a:srgbClr val="FBAE40"/>
          </p15:clr>
        </p15:guide>
        <p15:guide id="15" orient="horz" pos="2478">
          <p15:clr>
            <a:srgbClr val="FBAE40"/>
          </p15:clr>
        </p15:guide>
        <p15:guide id="16" pos="393">
          <p15:clr>
            <a:srgbClr val="FBAE40"/>
          </p15:clr>
        </p15:guide>
        <p15:guide id="17" orient="horz" pos="3929">
          <p15:clr>
            <a:srgbClr val="FBAE40"/>
          </p15:clr>
        </p15:guide>
        <p15:guide id="18" orient="horz" pos="368">
          <p15:clr>
            <a:srgbClr val="FBAE40"/>
          </p15:clr>
        </p15:guide>
        <p15:guide id="19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oto_Header_Four par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D95773F8-D068-1F4A-994E-CAA5A3CA9D7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1"/>
            <a:ext cx="6096000" cy="3428997"/>
          </a:xfrm>
          <a:prstGeom prst="rect">
            <a:avLst/>
          </a:prstGeom>
        </p:spPr>
        <p:txBody>
          <a:bodyPr/>
          <a:lstStyle/>
          <a:p>
            <a:endParaRPr lang="en-LT" dirty="0"/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69113ABE-874B-0647-8AAD-DE5BA4A26C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3597" y="3428998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BAFEA5EF-7EB5-B242-B569-0521DECA7C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9600" y="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2F83555-CE96-6D4C-89FF-4953A94371F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3429003"/>
            <a:ext cx="6096000" cy="3428997"/>
          </a:xfrm>
          <a:prstGeom prst="rect">
            <a:avLst/>
          </a:prstGeom>
        </p:spPr>
        <p:txBody>
          <a:bodyPr/>
          <a:lstStyle/>
          <a:p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1911777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>
          <p15:clr>
            <a:srgbClr val="FBAE40"/>
          </p15:clr>
        </p15:guide>
        <p15:guide id="2" pos="1096">
          <p15:clr>
            <a:srgbClr val="FBAE40"/>
          </p15:clr>
        </p15:guide>
        <p15:guide id="3" pos="4384">
          <p15:clr>
            <a:srgbClr val="FBAE40"/>
          </p15:clr>
        </p15:guide>
        <p15:guide id="4" pos="2184">
          <p15:clr>
            <a:srgbClr val="FBAE40"/>
          </p15:clr>
        </p15:guide>
        <p15:guide id="5" pos="3296">
          <p15:clr>
            <a:srgbClr val="FBAE40"/>
          </p15:clr>
        </p15:guide>
        <p15:guide id="6" pos="5473">
          <p15:clr>
            <a:srgbClr val="FBAE40"/>
          </p15:clr>
        </p15:guide>
        <p15:guide id="8" pos="6584">
          <p15:clr>
            <a:srgbClr val="FBAE40"/>
          </p15:clr>
        </p15:guide>
        <p15:guide id="9" pos="6040">
          <p15:clr>
            <a:srgbClr val="FBAE40"/>
          </p15:clr>
        </p15:guide>
        <p15:guide id="10" orient="horz" pos="3090">
          <p15:clr>
            <a:srgbClr val="FBAE40"/>
          </p15:clr>
        </p15:guide>
        <p15:guide id="11" orient="horz" pos="1842">
          <p15:clr>
            <a:srgbClr val="FBAE40"/>
          </p15:clr>
        </p15:guide>
        <p15:guide id="12" orient="horz" pos="1230">
          <p15:clr>
            <a:srgbClr val="FBAE40"/>
          </p15:clr>
        </p15:guide>
        <p15:guide id="13" orient="horz" pos="913">
          <p15:clr>
            <a:srgbClr val="FBAE40"/>
          </p15:clr>
        </p15:guide>
        <p15:guide id="14" orient="horz" pos="618">
          <p15:clr>
            <a:srgbClr val="FBAE40"/>
          </p15:clr>
        </p15:guide>
        <p15:guide id="15" orient="horz" pos="2478">
          <p15:clr>
            <a:srgbClr val="FBAE40"/>
          </p15:clr>
        </p15:guide>
        <p15:guide id="16" pos="393">
          <p15:clr>
            <a:srgbClr val="FBAE40"/>
          </p15:clr>
        </p15:guide>
        <p15:guide id="17" orient="horz" pos="3929">
          <p15:clr>
            <a:srgbClr val="FBAE40"/>
          </p15:clr>
        </p15:guide>
        <p15:guide id="18" orient="horz" pos="368">
          <p15:clr>
            <a:srgbClr val="FBAE40"/>
          </p15:clr>
        </p15:guide>
        <p15:guide id="19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_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97E286C-F119-164D-98B5-7554300BFF15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072550970"/>
              </p:ext>
            </p:extLst>
          </p:nvPr>
        </p:nvGraphicFramePr>
        <p:xfrm>
          <a:off x="988701" y="2767449"/>
          <a:ext cx="5988569" cy="3899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36EB0B7-CB10-0C4C-B050-33BD0FB32D1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686821530"/>
              </p:ext>
            </p:extLst>
          </p:nvPr>
        </p:nvGraphicFramePr>
        <p:xfrm>
          <a:off x="7585316" y="3085203"/>
          <a:ext cx="4006368" cy="3581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3AB4F772-2275-974B-AA4E-C0D2280B6421}"/>
              </a:ext>
            </a:extLst>
          </p:cNvPr>
          <p:cNvSpPr txBox="1"/>
          <p:nvPr userDrawn="1"/>
        </p:nvSpPr>
        <p:spPr>
          <a:xfrm>
            <a:off x="1279921" y="403225"/>
            <a:ext cx="9722695" cy="1986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en-GB" sz="1800" b="1" i="0" kern="12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IMPORTANT (THIS IS NOT PART OF THE SLIDE DESIGN)</a:t>
            </a:r>
            <a:endParaRPr lang="lt-LT" b="1" i="0" dirty="0">
              <a:solidFill>
                <a:srgbClr val="FFFF00"/>
              </a:solidFill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lt-LT" b="0" i="0" dirty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Copy chart from Slide </a:t>
            </a:r>
            <a:r>
              <a:rPr lang="lt-LT" b="0" i="0" dirty="0" err="1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Master</a:t>
            </a:r>
            <a:r>
              <a:rPr lang="lt-LT" b="0" i="0" dirty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en-GB" sz="1600" b="1" i="0" u="none" strike="noStrike" kern="12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1. </a:t>
            </a:r>
            <a:r>
              <a:rPr lang="en-GB" sz="1600" b="0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Go to View panel </a:t>
            </a:r>
            <a:r>
              <a:rPr lang="en-GB" sz="1600" b="1" i="0" u="none" strike="noStrike" kern="12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2. </a:t>
            </a:r>
            <a:r>
              <a:rPr lang="en-GB" sz="1600" b="0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Select Slide Master </a:t>
            </a:r>
            <a:r>
              <a:rPr lang="en-GB" sz="1600" b="1" i="0" u="none" strike="noStrike" kern="12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3. </a:t>
            </a:r>
            <a:r>
              <a:rPr lang="en-GB" sz="1600" b="0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Copy the chart</a:t>
            </a:r>
            <a:br>
              <a:rPr lang="en-GB" sz="1600" b="0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</a:br>
            <a:r>
              <a:rPr lang="en-GB" sz="1600" b="1" i="0" u="none" strike="noStrike" kern="12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4. </a:t>
            </a:r>
            <a:r>
              <a:rPr lang="en-GB" sz="1600" b="0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Close the Slide Master: select the Normal </a:t>
            </a:r>
            <a:r>
              <a:rPr lang="en-GB" sz="1600" b="1" i="0" u="none" strike="noStrike" kern="12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5. </a:t>
            </a:r>
            <a:r>
              <a:rPr lang="en-GB" sz="1600" b="0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Paste the chart on slide.</a:t>
            </a:r>
            <a:endParaRPr lang="lt-LT" sz="1600" b="0" i="0" u="none" strike="noStrike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lt-LT" b="0" i="0" dirty="0" err="1">
                <a:solidFill>
                  <a:schemeClr val="bg1"/>
                </a:solidFill>
                <a:latin typeface="Arial" panose="020B0604020202020204" pitchFamily="34" charset="0"/>
                <a:ea typeface="Inter Medium" panose="020B0502030000000004" pitchFamily="34" charset="0"/>
                <a:cs typeface="Arial" panose="020B0604020202020204" pitchFamily="34" charset="0"/>
              </a:rPr>
              <a:t>Other</a:t>
            </a:r>
            <a:r>
              <a:rPr lang="lt-LT" b="0" i="0" dirty="0">
                <a:solidFill>
                  <a:schemeClr val="bg1"/>
                </a:solidFill>
                <a:latin typeface="Arial" panose="020B0604020202020204" pitchFamily="34" charset="0"/>
                <a:ea typeface="Inter Medium" panose="020B0502030000000004" pitchFamily="34" charset="0"/>
                <a:cs typeface="Arial" panose="020B0604020202020204" pitchFamily="34" charset="0"/>
              </a:rPr>
              <a:t> charts must be created according to </a:t>
            </a:r>
            <a:r>
              <a:rPr lang="lt-LT" b="0" i="0" dirty="0" err="1">
                <a:solidFill>
                  <a:schemeClr val="bg1"/>
                </a:solidFill>
                <a:latin typeface="Arial" panose="020B0604020202020204" pitchFamily="34" charset="0"/>
                <a:ea typeface="Inter Medium" panose="020B0502030000000004" pitchFamily="34" charset="0"/>
                <a:cs typeface="Arial" panose="020B0604020202020204" pitchFamily="34" charset="0"/>
              </a:rPr>
              <a:t>this</a:t>
            </a:r>
            <a:r>
              <a:rPr lang="lt-LT" b="0" i="0" dirty="0">
                <a:solidFill>
                  <a:schemeClr val="bg1"/>
                </a:solidFill>
                <a:latin typeface="Arial" panose="020B0604020202020204" pitchFamily="34" charset="0"/>
                <a:ea typeface="Inter Medium" panose="020B0502030000000004" pitchFamily="34" charset="0"/>
                <a:cs typeface="Arial" panose="020B0604020202020204" pitchFamily="34" charset="0"/>
              </a:rPr>
              <a:t> </a:t>
            </a:r>
            <a:r>
              <a:rPr lang="lt-LT" b="0" i="0" dirty="0" err="1">
                <a:solidFill>
                  <a:schemeClr val="bg1"/>
                </a:solidFill>
                <a:latin typeface="Arial" panose="020B0604020202020204" pitchFamily="34" charset="0"/>
                <a:ea typeface="Inter Medium" panose="020B0502030000000004" pitchFamily="34" charset="0"/>
                <a:cs typeface="Arial" panose="020B0604020202020204" pitchFamily="34" charset="0"/>
              </a:rPr>
              <a:t>design</a:t>
            </a:r>
            <a:r>
              <a:rPr lang="lt-LT" b="0" i="0" dirty="0">
                <a:solidFill>
                  <a:schemeClr val="bg1"/>
                </a:solidFill>
                <a:latin typeface="Arial" panose="020B0604020202020204" pitchFamily="34" charset="0"/>
                <a:ea typeface="Inter Medium" panose="020B0502030000000004" pitchFamily="34" charset="0"/>
                <a:cs typeface="Arial" panose="020B0604020202020204" pitchFamily="34" charset="0"/>
              </a:rPr>
              <a:t>.</a:t>
            </a:r>
            <a:endParaRPr lang="en-US" b="0" i="0" dirty="0">
              <a:solidFill>
                <a:schemeClr val="bg1"/>
              </a:solidFill>
              <a:latin typeface="Arial" panose="020B0604020202020204" pitchFamily="34" charset="0"/>
              <a:ea typeface="Inter Medium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10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One Numb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36F833E-D503-7449-87CC-B8E383BC66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9021" y="424809"/>
            <a:ext cx="862883" cy="9837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861843-38B4-D148-99E5-9F4C3E2339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6850" y="0"/>
            <a:ext cx="190500" cy="6858000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96451B7-2052-9240-BFB3-A9AA9A36AD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373722"/>
            <a:ext cx="2828658" cy="3222561"/>
          </a:xfrm>
          <a:prstGeom prst="rect">
            <a:avLst/>
          </a:prstGeom>
          <a:ln w="19050">
            <a:noFill/>
          </a:ln>
        </p:spPr>
        <p:txBody>
          <a:bodyPr/>
          <a:lstStyle>
            <a:lvl1pPr marL="0" indent="0" algn="ctr">
              <a:buNone/>
              <a:defRPr sz="26000" b="1" i="0">
                <a:ln w="19050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892914-F5A9-F642-B52A-C75D04F092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40052" y="0"/>
            <a:ext cx="381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4D699B-062F-E34A-B8AF-6AF33D54CB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-119640" t="58032" r="-170830" b="390"/>
          <a:stretch/>
        </p:blipFill>
        <p:spPr>
          <a:xfrm rot="5400000">
            <a:off x="1351336" y="52466"/>
            <a:ext cx="148773" cy="2851446"/>
          </a:xfrm>
          <a:prstGeom prst="rect">
            <a:avLst/>
          </a:prstGeom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24758FE-FB03-7945-8489-CE74EBB53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67098" y="3668711"/>
            <a:ext cx="6222494" cy="27240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700" b="1" i="0">
                <a:solidFill>
                  <a:srgbClr val="FFFF00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6E61C04-401B-A548-95BE-432EEC7539D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3481" y="1329925"/>
            <a:ext cx="1104900" cy="2540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83BDE46-B3FD-934A-954D-8ED9ABBD06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8847686" y="3603890"/>
            <a:ext cx="4985555" cy="64368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Inter Medium" panose="020B05020300000000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 marL="9144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 marL="13716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 marL="18288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GB" dirty="0"/>
              <a:t>HUMAN SIDE OF TECHNOLOGY</a:t>
            </a:r>
            <a:endParaRPr lang="en-LT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93AD1B-7E9A-944B-B801-B65F2423E5BA}"/>
              </a:ext>
            </a:extLst>
          </p:cNvPr>
          <p:cNvSpPr txBox="1"/>
          <p:nvPr userDrawn="1"/>
        </p:nvSpPr>
        <p:spPr>
          <a:xfrm>
            <a:off x="3467098" y="1289465"/>
            <a:ext cx="46048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T" sz="1500" b="1" i="0" dirty="0">
                <a:solidFill>
                  <a:schemeClr val="bg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rPr>
              <a:t>KAUNAS UNIVERSITY OF TECHNOLOGY</a:t>
            </a:r>
          </a:p>
        </p:txBody>
      </p:sp>
    </p:spTree>
    <p:extLst>
      <p:ext uri="{BB962C8B-B14F-4D97-AF65-F5344CB8AC3E}">
        <p14:creationId xmlns:p14="http://schemas.microsoft.com/office/powerpoint/2010/main" val="3364796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 userDrawn="1">
          <p15:clr>
            <a:srgbClr val="FBAE40"/>
          </p15:clr>
        </p15:guide>
        <p15:guide id="2" pos="1096" userDrawn="1">
          <p15:clr>
            <a:srgbClr val="FBAE40"/>
          </p15:clr>
        </p15:guide>
        <p15:guide id="3" pos="4384" userDrawn="1">
          <p15:clr>
            <a:srgbClr val="FBAE40"/>
          </p15:clr>
        </p15:guide>
        <p15:guide id="4" pos="2184" userDrawn="1">
          <p15:clr>
            <a:srgbClr val="FBAE40"/>
          </p15:clr>
        </p15:guide>
        <p15:guide id="5" pos="3296" userDrawn="1">
          <p15:clr>
            <a:srgbClr val="FBAE40"/>
          </p15:clr>
        </p15:guide>
        <p15:guide id="6" pos="5473" userDrawn="1">
          <p15:clr>
            <a:srgbClr val="FBAE40"/>
          </p15:clr>
        </p15:guide>
        <p15:guide id="8" pos="6584" userDrawn="1">
          <p15:clr>
            <a:srgbClr val="FBAE40"/>
          </p15:clr>
        </p15:guide>
        <p15:guide id="9" pos="6040" userDrawn="1">
          <p15:clr>
            <a:srgbClr val="FBAE40"/>
          </p15:clr>
        </p15:guide>
        <p15:guide id="10" orient="horz" pos="3090" userDrawn="1">
          <p15:clr>
            <a:srgbClr val="FBAE40"/>
          </p15:clr>
        </p15:guide>
        <p15:guide id="11" orient="horz" pos="1842" userDrawn="1">
          <p15:clr>
            <a:srgbClr val="FBAE40"/>
          </p15:clr>
        </p15:guide>
        <p15:guide id="12" orient="horz" pos="1230" userDrawn="1">
          <p15:clr>
            <a:srgbClr val="FBAE40"/>
          </p15:clr>
        </p15:guide>
        <p15:guide id="13" orient="horz" pos="913" userDrawn="1">
          <p15:clr>
            <a:srgbClr val="FBAE40"/>
          </p15:clr>
        </p15:guide>
        <p15:guide id="14" orient="horz" pos="618" userDrawn="1">
          <p15:clr>
            <a:srgbClr val="FBAE40"/>
          </p15:clr>
        </p15:guide>
        <p15:guide id="15" orient="horz" pos="2478" userDrawn="1">
          <p15:clr>
            <a:srgbClr val="FBAE40"/>
          </p15:clr>
        </p15:guide>
        <p15:guide id="16" pos="393" userDrawn="1">
          <p15:clr>
            <a:srgbClr val="FBAE40"/>
          </p15:clr>
        </p15:guide>
        <p15:guide id="17" orient="horz" pos="3929" userDrawn="1">
          <p15:clr>
            <a:srgbClr val="FBAE40"/>
          </p15:clr>
        </p15:guide>
        <p15:guide id="18" orient="horz" pos="368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19E62AA-E2D7-254E-B7E9-789668C3EE8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585975356"/>
              </p:ext>
            </p:extLst>
          </p:nvPr>
        </p:nvGraphicFramePr>
        <p:xfrm>
          <a:off x="988701" y="2763075"/>
          <a:ext cx="5995285" cy="3903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F4103FC-5D4B-6148-8344-357F85691C5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186905807"/>
              </p:ext>
            </p:extLst>
          </p:nvPr>
        </p:nvGraphicFramePr>
        <p:xfrm>
          <a:off x="7585316" y="3085203"/>
          <a:ext cx="4006368" cy="3581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FBCAAAE-80A2-E844-AF0A-BF81197DCFF9}"/>
              </a:ext>
            </a:extLst>
          </p:cNvPr>
          <p:cNvSpPr txBox="1"/>
          <p:nvPr userDrawn="1"/>
        </p:nvSpPr>
        <p:spPr>
          <a:xfrm>
            <a:off x="1279921" y="403225"/>
            <a:ext cx="9722695" cy="1986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en-GB" sz="1800" b="1" i="0" kern="1200" dirty="0">
                <a:solidFill>
                  <a:schemeClr val="tx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IMPORTANT (THIS IS NOT PART OF THE SLIDE DESIGN)</a:t>
            </a:r>
            <a:endParaRPr lang="lt-LT" b="1" i="0" dirty="0">
              <a:solidFill>
                <a:schemeClr val="tx1"/>
              </a:solidFill>
              <a:latin typeface="Inter" panose="020B05020300000000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lt-LT" b="0" i="0" dirty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Copy chart from Slide </a:t>
            </a:r>
            <a:r>
              <a:rPr lang="lt-LT" b="0" i="0" dirty="0" err="1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Master</a:t>
            </a:r>
            <a:r>
              <a:rPr lang="lt-LT" b="0" i="0" dirty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:</a:t>
            </a:r>
          </a:p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en-GB" sz="1600" b="1" i="0" u="none" strike="noStrike" kern="1200" dirty="0">
                <a:solidFill>
                  <a:schemeClr val="tx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1. </a:t>
            </a:r>
            <a:r>
              <a:rPr lang="en-GB" sz="1600" b="0" i="0" u="none" strike="noStrike" kern="1200" dirty="0">
                <a:solidFill>
                  <a:schemeClr val="tx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Go to View panel </a:t>
            </a:r>
            <a:r>
              <a:rPr lang="en-GB" sz="1600" b="1" i="0" u="none" strike="noStrike" kern="1200" dirty="0">
                <a:solidFill>
                  <a:schemeClr val="tx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2. </a:t>
            </a:r>
            <a:r>
              <a:rPr lang="en-GB" sz="1600" b="0" i="0" u="none" strike="noStrike" kern="1200" dirty="0">
                <a:solidFill>
                  <a:schemeClr val="tx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Select Slide Master </a:t>
            </a:r>
            <a:r>
              <a:rPr lang="en-GB" sz="1600" b="1" i="0" u="none" strike="noStrike" kern="1200" dirty="0">
                <a:solidFill>
                  <a:schemeClr val="tx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3. </a:t>
            </a:r>
            <a:r>
              <a:rPr lang="en-GB" sz="1600" b="0" i="0" u="none" strike="noStrike" kern="1200" dirty="0">
                <a:solidFill>
                  <a:schemeClr val="tx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Copy the chart</a:t>
            </a:r>
            <a:br>
              <a:rPr lang="en-GB" sz="1600" b="0" i="0" u="none" strike="noStrike" kern="1200" dirty="0">
                <a:solidFill>
                  <a:schemeClr val="tx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</a:br>
            <a:r>
              <a:rPr lang="en-GB" sz="1600" b="1" i="0" u="none" strike="noStrike" kern="1200" dirty="0">
                <a:solidFill>
                  <a:schemeClr val="tx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4. </a:t>
            </a:r>
            <a:r>
              <a:rPr lang="en-GB" sz="1600" b="0" i="0" u="none" strike="noStrike" kern="1200" dirty="0">
                <a:solidFill>
                  <a:schemeClr val="tx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Close the Slide Master: select the Normal </a:t>
            </a:r>
            <a:r>
              <a:rPr lang="en-GB" sz="1600" b="1" i="0" u="none" strike="noStrike" kern="1200" dirty="0">
                <a:solidFill>
                  <a:schemeClr val="tx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5. </a:t>
            </a:r>
            <a:r>
              <a:rPr lang="en-GB" sz="1600" b="0" i="0" u="none" strike="noStrike" kern="1200" dirty="0">
                <a:solidFill>
                  <a:schemeClr val="tx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Paste the chart on slide.</a:t>
            </a:r>
            <a:endParaRPr lang="lt-LT" sz="1600" b="0" i="0" u="none" strike="noStrike" kern="1200" dirty="0">
              <a:solidFill>
                <a:schemeClr val="tx1"/>
              </a:solidFill>
              <a:effectLst/>
              <a:latin typeface="Inter" panose="020B05020300000000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lt-LT" b="0" i="0" dirty="0" err="1">
                <a:solidFill>
                  <a:schemeClr val="tx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rPr>
              <a:t>Other</a:t>
            </a:r>
            <a:r>
              <a:rPr lang="lt-LT" b="0" i="0" dirty="0">
                <a:solidFill>
                  <a:schemeClr val="tx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rPr>
              <a:t> charts must be created according to </a:t>
            </a:r>
            <a:r>
              <a:rPr lang="lt-LT" b="0" i="0" dirty="0" err="1">
                <a:solidFill>
                  <a:schemeClr val="tx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rPr>
              <a:t>this</a:t>
            </a:r>
            <a:r>
              <a:rPr lang="lt-LT" b="0" i="0" dirty="0">
                <a:solidFill>
                  <a:schemeClr val="tx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rPr>
              <a:t> </a:t>
            </a:r>
            <a:r>
              <a:rPr lang="lt-LT" b="0" i="0" dirty="0" err="1">
                <a:solidFill>
                  <a:schemeClr val="tx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rPr>
              <a:t>design</a:t>
            </a:r>
            <a:r>
              <a:rPr lang="lt-LT" b="0" i="0" dirty="0">
                <a:solidFill>
                  <a:schemeClr val="tx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rPr>
              <a:t>.</a:t>
            </a:r>
            <a:endParaRPr lang="en-US" b="0" i="0" dirty="0">
              <a:solidFill>
                <a:schemeClr val="tx1"/>
              </a:solidFill>
              <a:latin typeface="Inter Medium" panose="020B0502030000000004" pitchFamily="34" charset="0"/>
              <a:ea typeface="Inter Medium" panose="020B0502030000000004" pitchFamily="34" charset="0"/>
              <a:cs typeface="Inter Medium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10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C492272-9779-2241-83F3-E687CBCE187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00882885"/>
              </p:ext>
            </p:extLst>
          </p:nvPr>
        </p:nvGraphicFramePr>
        <p:xfrm>
          <a:off x="947737" y="2736570"/>
          <a:ext cx="10077314" cy="347503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5463">
                  <a:extLst>
                    <a:ext uri="{9D8B030D-6E8A-4147-A177-3AD203B41FA5}">
                      <a16:colId xmlns:a16="http://schemas.microsoft.com/office/drawing/2014/main" val="553379762"/>
                    </a:ext>
                  </a:extLst>
                </a:gridCol>
                <a:gridCol w="5672183">
                  <a:extLst>
                    <a:ext uri="{9D8B030D-6E8A-4147-A177-3AD203B41FA5}">
                      <a16:colId xmlns:a16="http://schemas.microsoft.com/office/drawing/2014/main" val="2887563481"/>
                    </a:ext>
                  </a:extLst>
                </a:gridCol>
                <a:gridCol w="2632166">
                  <a:extLst>
                    <a:ext uri="{9D8B030D-6E8A-4147-A177-3AD203B41FA5}">
                      <a16:colId xmlns:a16="http://schemas.microsoft.com/office/drawing/2014/main" val="1877026651"/>
                    </a:ext>
                  </a:extLst>
                </a:gridCol>
                <a:gridCol w="1247502">
                  <a:extLst>
                    <a:ext uri="{9D8B030D-6E8A-4147-A177-3AD203B41FA5}">
                      <a16:colId xmlns:a16="http://schemas.microsoft.com/office/drawing/2014/main" val="2481374449"/>
                    </a:ext>
                  </a:extLst>
                </a:gridCol>
              </a:tblGrid>
              <a:tr h="695007">
                <a:tc>
                  <a:txBody>
                    <a:bodyPr/>
                    <a:lstStyle/>
                    <a:p>
                      <a:r>
                        <a:rPr lang="en-US" sz="1500" b="1" i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Nr.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i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Magna aliquam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i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Enim ad minim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i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Iriure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261061"/>
                  </a:ext>
                </a:extLst>
              </a:tr>
              <a:tr h="695007"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Aoreet dolore magna aliquam erat volutpat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Praesent luptatum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3534893"/>
                  </a:ext>
                </a:extLst>
              </a:tr>
              <a:tr h="695007"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Ut wisi enim ad minim veniam, quis nostrud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Dolore te feugait nul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109185"/>
                  </a:ext>
                </a:extLst>
              </a:tr>
              <a:tr h="695007"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Exerci tation ullamcorper suscipit lobortis nisl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Augue duis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3808814"/>
                  </a:ext>
                </a:extLst>
              </a:tr>
              <a:tr h="695007"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Duis autem vel eum iriure dolor 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Te feugait nulla facilisi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944126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A4775A3-EB07-A141-A562-5216ADEA360A}"/>
              </a:ext>
            </a:extLst>
          </p:cNvPr>
          <p:cNvSpPr txBox="1"/>
          <p:nvPr userDrawn="1"/>
        </p:nvSpPr>
        <p:spPr>
          <a:xfrm>
            <a:off x="1102519" y="698500"/>
            <a:ext cx="9986962" cy="1532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en-GB" sz="1800" b="1" i="0" kern="12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IMPORTANT (THIS IS NOT PART OF THE SLIDE DESIGN)</a:t>
            </a:r>
            <a:endParaRPr lang="lt-LT" b="1" i="0" dirty="0">
              <a:solidFill>
                <a:srgbClr val="FFFF00"/>
              </a:solidFill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lt-LT" b="0" i="0" dirty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Copy table from Slide </a:t>
            </a:r>
            <a:r>
              <a:rPr lang="lt-LT" b="0" i="0" dirty="0" err="1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Master</a:t>
            </a:r>
            <a:r>
              <a:rPr lang="lt-LT" b="0" i="0" dirty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1600" b="1" i="0" u="none" strike="noStrike" kern="12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1. </a:t>
            </a:r>
            <a:r>
              <a:rPr lang="en-GB" sz="1600" b="0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Go to View panel </a:t>
            </a:r>
            <a:r>
              <a:rPr lang="en-GB" sz="1600" b="1" i="0" u="none" strike="noStrike" kern="12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2. </a:t>
            </a:r>
            <a:r>
              <a:rPr lang="en-GB" sz="1600" b="0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Select Slide Master </a:t>
            </a:r>
            <a:r>
              <a:rPr lang="en-GB" sz="1600" b="1" i="0" u="none" strike="noStrike" kern="12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3. </a:t>
            </a:r>
            <a:r>
              <a:rPr lang="en-GB" sz="1600" b="0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Copy the table</a:t>
            </a:r>
            <a:br>
              <a:rPr lang="en-GB" sz="1600" b="0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</a:br>
            <a:r>
              <a:rPr lang="en-GB" sz="1600" b="1" i="0" u="none" strike="noStrike" kern="12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4. </a:t>
            </a:r>
            <a:r>
              <a:rPr lang="en-GB" sz="1600" b="0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Close the Slide Master: select the Normal </a:t>
            </a:r>
            <a:r>
              <a:rPr lang="en-GB" sz="1600" b="1" i="0" u="none" strike="noStrike" kern="12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5. </a:t>
            </a:r>
            <a:r>
              <a:rPr lang="en-GB" sz="1600" b="0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Paste the table on slide.</a:t>
            </a:r>
            <a:endParaRPr lang="lt-LT" sz="1600" b="0" i="0" u="none" strike="noStrike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0871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D4B7795-ED57-BA41-9394-B33607ADC5F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67343345"/>
              </p:ext>
            </p:extLst>
          </p:nvPr>
        </p:nvGraphicFramePr>
        <p:xfrm>
          <a:off x="947737" y="2736570"/>
          <a:ext cx="10279789" cy="347503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8366">
                  <a:extLst>
                    <a:ext uri="{9D8B030D-6E8A-4147-A177-3AD203B41FA5}">
                      <a16:colId xmlns:a16="http://schemas.microsoft.com/office/drawing/2014/main" val="553379762"/>
                    </a:ext>
                  </a:extLst>
                </a:gridCol>
                <a:gridCol w="5669280">
                  <a:extLst>
                    <a:ext uri="{9D8B030D-6E8A-4147-A177-3AD203B41FA5}">
                      <a16:colId xmlns:a16="http://schemas.microsoft.com/office/drawing/2014/main" val="2887563481"/>
                    </a:ext>
                  </a:extLst>
                </a:gridCol>
                <a:gridCol w="2625634">
                  <a:extLst>
                    <a:ext uri="{9D8B030D-6E8A-4147-A177-3AD203B41FA5}">
                      <a16:colId xmlns:a16="http://schemas.microsoft.com/office/drawing/2014/main" val="1877026651"/>
                    </a:ext>
                  </a:extLst>
                </a:gridCol>
                <a:gridCol w="1456509">
                  <a:extLst>
                    <a:ext uri="{9D8B030D-6E8A-4147-A177-3AD203B41FA5}">
                      <a16:colId xmlns:a16="http://schemas.microsoft.com/office/drawing/2014/main" val="2481374449"/>
                    </a:ext>
                  </a:extLst>
                </a:gridCol>
              </a:tblGrid>
              <a:tr h="695007">
                <a:tc>
                  <a:txBody>
                    <a:bodyPr/>
                    <a:lstStyle/>
                    <a:p>
                      <a:r>
                        <a:rPr lang="en-US" sz="15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Nr.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Magna aliquam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Enim ad minim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Iriure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261061"/>
                  </a:ext>
                </a:extLst>
              </a:tr>
              <a:tr h="695007"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Aoreet dolore magna aliquam erat volutpat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Praesent luptatum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3534893"/>
                  </a:ext>
                </a:extLst>
              </a:tr>
              <a:tr h="695007"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Ut wisi enim ad minim veniam, quis nostrud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Dolore te feugait nul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109185"/>
                  </a:ext>
                </a:extLst>
              </a:tr>
              <a:tr h="695007"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Exerci tation ullamcorper suscipit lobortis nisl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Augue duis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3808814"/>
                  </a:ext>
                </a:extLst>
              </a:tr>
              <a:tr h="695007"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Duis autem vel eum iriure dolor 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Te feugait nulla facilisi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944126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FB6A585-1753-A34C-8DD7-7369E5275DA5}"/>
              </a:ext>
            </a:extLst>
          </p:cNvPr>
          <p:cNvSpPr txBox="1"/>
          <p:nvPr userDrawn="1"/>
        </p:nvSpPr>
        <p:spPr>
          <a:xfrm>
            <a:off x="1102519" y="698500"/>
            <a:ext cx="9986962" cy="1532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en-GB" sz="18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IMPORTANT (THIS IS NOT PART OF THE SLIDE DESIGN)</a:t>
            </a:r>
            <a:endParaRPr lang="lt-LT" b="1" i="0" dirty="0">
              <a:solidFill>
                <a:schemeClr val="tx1"/>
              </a:solidFill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lt-LT" b="0" i="0" dirty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Copy table from Slide </a:t>
            </a:r>
            <a:r>
              <a:rPr lang="lt-LT" b="0" i="0" dirty="0" err="1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Master</a:t>
            </a:r>
            <a:r>
              <a:rPr lang="lt-LT" b="0" i="0" dirty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1600" b="1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1. </a:t>
            </a:r>
            <a:r>
              <a:rPr lang="en-GB" sz="16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Go to View panel </a:t>
            </a:r>
            <a:r>
              <a:rPr lang="en-GB" sz="1600" b="1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2. </a:t>
            </a:r>
            <a:r>
              <a:rPr lang="en-GB" sz="16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Select Slide Master </a:t>
            </a:r>
            <a:r>
              <a:rPr lang="en-GB" sz="1600" b="1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3. </a:t>
            </a:r>
            <a:r>
              <a:rPr lang="en-GB" sz="16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Copy the table</a:t>
            </a:r>
            <a:br>
              <a:rPr lang="en-GB" sz="16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</a:br>
            <a:r>
              <a:rPr lang="en-GB" sz="1600" b="1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4. </a:t>
            </a:r>
            <a:r>
              <a:rPr lang="en-GB" sz="16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Close the Slide Master: select the Normal </a:t>
            </a:r>
            <a:r>
              <a:rPr lang="en-GB" sz="1600" b="1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5. </a:t>
            </a:r>
            <a:r>
              <a:rPr lang="en-GB" sz="16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Paste the table on slide.</a:t>
            </a:r>
            <a:endParaRPr lang="lt-LT" sz="1600" b="0" i="0" u="none" strike="noStrike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77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Two Number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36F833E-D503-7449-87CC-B8E383BC66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9021" y="424809"/>
            <a:ext cx="862883" cy="9837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861843-38B4-D148-99E5-9F4C3E2339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6850" y="0"/>
            <a:ext cx="1905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55EE49-EA86-604D-B79E-1835648D43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-254768" t="1" r="-836988" b="29251"/>
          <a:stretch/>
        </p:blipFill>
        <p:spPr>
          <a:xfrm rot="5400000">
            <a:off x="2198923" y="-847734"/>
            <a:ext cx="454047" cy="48518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892914-F5A9-F642-B52A-C75D04F092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32844" y="0"/>
            <a:ext cx="381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8C8245-A0B5-4343-A773-99B1AC5A1C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78535" y="1329925"/>
            <a:ext cx="1104900" cy="254000"/>
          </a:xfrm>
          <a:prstGeom prst="rect">
            <a:avLst/>
          </a:prstGeom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24758FE-FB03-7945-8489-CE74EBB53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77810" y="3668711"/>
            <a:ext cx="4361134" cy="27240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700" b="1" i="0">
                <a:solidFill>
                  <a:srgbClr val="FFFF00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0FA2AC1-A86F-6246-9CF6-463924E7F5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8847686" y="3603890"/>
            <a:ext cx="4985555" cy="64368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Inter Medium" panose="020B05020300000000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 marL="9144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 marL="13716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 marL="18288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GB" dirty="0"/>
              <a:t>HUMAN SIDE OF TECHNOLOGY</a:t>
            </a:r>
            <a:endParaRPr lang="en-LT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26F31A-D9EF-A541-B58C-EF4A2221ECB9}"/>
              </a:ext>
            </a:extLst>
          </p:cNvPr>
          <p:cNvSpPr txBox="1"/>
          <p:nvPr userDrawn="1"/>
        </p:nvSpPr>
        <p:spPr>
          <a:xfrm>
            <a:off x="5477810" y="1289465"/>
            <a:ext cx="46048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T" sz="1500" b="1" i="0" dirty="0">
                <a:solidFill>
                  <a:schemeClr val="bg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rPr>
              <a:t>KAUNAS UNIVERSITY OF TECHNOLOGY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A6A4746-2EF0-224F-9BFF-A1348C826B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373722"/>
            <a:ext cx="4832844" cy="3222561"/>
          </a:xfrm>
          <a:prstGeom prst="rect">
            <a:avLst/>
          </a:prstGeom>
          <a:ln w="19050">
            <a:noFill/>
          </a:ln>
        </p:spPr>
        <p:txBody>
          <a:bodyPr/>
          <a:lstStyle>
            <a:lvl1pPr marL="0" indent="0" algn="ctr">
              <a:buNone/>
              <a:defRPr sz="26000" b="1" i="0">
                <a:ln w="19050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3744837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 userDrawn="1">
          <p15:clr>
            <a:srgbClr val="FBAE40"/>
          </p15:clr>
        </p15:guide>
        <p15:guide id="2" pos="1096" userDrawn="1">
          <p15:clr>
            <a:srgbClr val="FBAE40"/>
          </p15:clr>
        </p15:guide>
        <p15:guide id="3" pos="4384" userDrawn="1">
          <p15:clr>
            <a:srgbClr val="FBAE40"/>
          </p15:clr>
        </p15:guide>
        <p15:guide id="4" pos="2184" userDrawn="1">
          <p15:clr>
            <a:srgbClr val="FBAE40"/>
          </p15:clr>
        </p15:guide>
        <p15:guide id="5" pos="3296" userDrawn="1">
          <p15:clr>
            <a:srgbClr val="FBAE40"/>
          </p15:clr>
        </p15:guide>
        <p15:guide id="6" pos="5473" userDrawn="1">
          <p15:clr>
            <a:srgbClr val="FBAE40"/>
          </p15:clr>
        </p15:guide>
        <p15:guide id="8" pos="6584" userDrawn="1">
          <p15:clr>
            <a:srgbClr val="FBAE40"/>
          </p15:clr>
        </p15:guide>
        <p15:guide id="9" pos="6040" userDrawn="1">
          <p15:clr>
            <a:srgbClr val="FBAE40"/>
          </p15:clr>
        </p15:guide>
        <p15:guide id="10" orient="horz" pos="3090" userDrawn="1">
          <p15:clr>
            <a:srgbClr val="FBAE40"/>
          </p15:clr>
        </p15:guide>
        <p15:guide id="11" orient="horz" pos="1842" userDrawn="1">
          <p15:clr>
            <a:srgbClr val="FBAE40"/>
          </p15:clr>
        </p15:guide>
        <p15:guide id="12" orient="horz" pos="1230" userDrawn="1">
          <p15:clr>
            <a:srgbClr val="FBAE40"/>
          </p15:clr>
        </p15:guide>
        <p15:guide id="13" orient="horz" pos="913" userDrawn="1">
          <p15:clr>
            <a:srgbClr val="FBAE40"/>
          </p15:clr>
        </p15:guide>
        <p15:guide id="14" orient="horz" pos="618" userDrawn="1">
          <p15:clr>
            <a:srgbClr val="FBAE40"/>
          </p15:clr>
        </p15:guide>
        <p15:guide id="15" orient="horz" pos="2478" userDrawn="1">
          <p15:clr>
            <a:srgbClr val="FBAE40"/>
          </p15:clr>
        </p15:guide>
        <p15:guide id="16" pos="393" userDrawn="1">
          <p15:clr>
            <a:srgbClr val="FBAE40"/>
          </p15:clr>
        </p15:guide>
        <p15:guide id="17" orient="horz" pos="3929" userDrawn="1">
          <p15:clr>
            <a:srgbClr val="FBAE40"/>
          </p15:clr>
        </p15:guide>
        <p15:guide id="18" orient="horz" pos="3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ogan_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CD1856C-F327-BF49-A715-D3258E845A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644" y="600737"/>
            <a:ext cx="9908045" cy="509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>
                <a:solidFill>
                  <a:srgbClr val="FFFF00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7DEC24-8D93-6D48-A79C-7BDDFFA2B1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3890" y="0"/>
            <a:ext cx="38100" cy="6858000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D1AB869-1A97-C74F-B22C-8C4A3C8553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9406361" y="3040008"/>
            <a:ext cx="4397904" cy="117338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300" b="1" i="0">
                <a:solidFill>
                  <a:schemeClr val="bg1"/>
                </a:solidFill>
                <a:latin typeface="Arial" panose="020B0604020202020204" pitchFamily="34" charset="0"/>
                <a:ea typeface="Inter Medium" panose="020B05020300000000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 marL="9144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 marL="13716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 marL="18288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GB" dirty="0"/>
              <a:t>HUMAN SIDE OF TECHNOLOGY</a:t>
            </a:r>
            <a:endParaRPr lang="en-LT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7015AA5-A63A-AA42-ACD1-300F08FBDC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-1" r="9663" b="-12809"/>
          <a:stretch/>
        </p:blipFill>
        <p:spPr>
          <a:xfrm>
            <a:off x="0" y="1356723"/>
            <a:ext cx="11013890" cy="214901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4B86B12-DA76-274D-9D4F-46D64739DB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930" y="4374624"/>
            <a:ext cx="9828212" cy="186072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587BF503-4657-4144-AE5A-7FC3C4A846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3723" y="3048000"/>
            <a:ext cx="9828212" cy="101934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1" i="0">
                <a:solidFill>
                  <a:schemeClr val="bg1"/>
                </a:solidFill>
                <a:latin typeface="Arial" panose="020B0604020202020204" pitchFamily="34" charset="0"/>
                <a:ea typeface="Inter Medium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 err="1"/>
              <a:t>Header</a:t>
            </a:r>
            <a:r>
              <a:rPr lang="lt-LT" dirty="0"/>
              <a:t> 2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10A3938-1C5A-734A-9AEB-AA2A81156F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14565" y="696317"/>
            <a:ext cx="590984" cy="318475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16AAE050-80B0-E943-B294-2C9DD7CDE74B}"/>
              </a:ext>
            </a:extLst>
          </p:cNvPr>
          <p:cNvSpPr txBox="1">
            <a:spLocks/>
          </p:cNvSpPr>
          <p:nvPr userDrawn="1"/>
        </p:nvSpPr>
        <p:spPr>
          <a:xfrm>
            <a:off x="11163044" y="6286367"/>
            <a:ext cx="922601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5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F01323-A656-431B-B19E-EE6A8E2AF848}" type="slidenum">
              <a:rPr lang="en-US" sz="1400" b="1" i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400" b="1" i="0" dirty="0">
              <a:solidFill>
                <a:schemeClr val="bg1"/>
              </a:solidFill>
              <a:latin typeface="Arial" panose="020B0604020202020204" pitchFamily="34" charset="0"/>
              <a:ea typeface="Inter Semi Bold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424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 userDrawn="1">
          <p15:clr>
            <a:srgbClr val="FBAE40"/>
          </p15:clr>
        </p15:guide>
        <p15:guide id="2" pos="1096" userDrawn="1">
          <p15:clr>
            <a:srgbClr val="FBAE40"/>
          </p15:clr>
        </p15:guide>
        <p15:guide id="3" pos="4384" userDrawn="1">
          <p15:clr>
            <a:srgbClr val="FBAE40"/>
          </p15:clr>
        </p15:guide>
        <p15:guide id="4" pos="2184" userDrawn="1">
          <p15:clr>
            <a:srgbClr val="FBAE40"/>
          </p15:clr>
        </p15:guide>
        <p15:guide id="5" pos="3296" userDrawn="1">
          <p15:clr>
            <a:srgbClr val="FBAE40"/>
          </p15:clr>
        </p15:guide>
        <p15:guide id="6" pos="5473" userDrawn="1">
          <p15:clr>
            <a:srgbClr val="FBAE40"/>
          </p15:clr>
        </p15:guide>
        <p15:guide id="8" pos="6584" userDrawn="1">
          <p15:clr>
            <a:srgbClr val="FBAE40"/>
          </p15:clr>
        </p15:guide>
        <p15:guide id="9" pos="6040" userDrawn="1">
          <p15:clr>
            <a:srgbClr val="FBAE40"/>
          </p15:clr>
        </p15:guide>
        <p15:guide id="10" orient="horz" pos="3090" userDrawn="1">
          <p15:clr>
            <a:srgbClr val="FBAE40"/>
          </p15:clr>
        </p15:guide>
        <p15:guide id="11" orient="horz" pos="1842" userDrawn="1">
          <p15:clr>
            <a:srgbClr val="FBAE40"/>
          </p15:clr>
        </p15:guide>
        <p15:guide id="12" orient="horz" pos="1230" userDrawn="1">
          <p15:clr>
            <a:srgbClr val="FBAE40"/>
          </p15:clr>
        </p15:guide>
        <p15:guide id="13" orient="horz" pos="913" userDrawn="1">
          <p15:clr>
            <a:srgbClr val="FBAE40"/>
          </p15:clr>
        </p15:guide>
        <p15:guide id="14" orient="horz" pos="618" userDrawn="1">
          <p15:clr>
            <a:srgbClr val="FBAE40"/>
          </p15:clr>
        </p15:guide>
        <p15:guide id="15" orient="horz" pos="2478" userDrawn="1">
          <p15:clr>
            <a:srgbClr val="FBAE40"/>
          </p15:clr>
        </p15:guide>
        <p15:guide id="16" pos="393" userDrawn="1">
          <p15:clr>
            <a:srgbClr val="FBAE40"/>
          </p15:clr>
        </p15:guide>
        <p15:guide id="17" orient="horz" pos="3929" userDrawn="1">
          <p15:clr>
            <a:srgbClr val="FBAE40"/>
          </p15:clr>
        </p15:guide>
        <p15:guide id="18" orient="horz" pos="36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ogan_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CD1856C-F327-BF49-A715-D3258E845A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644" y="600737"/>
            <a:ext cx="9908045" cy="509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>
                <a:solidFill>
                  <a:schemeClr val="tx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D1AB869-1A97-C74F-B22C-8C4A3C8553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9406361" y="3040008"/>
            <a:ext cx="4397904" cy="117338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300" b="1" i="0">
                <a:solidFill>
                  <a:schemeClr val="tx1"/>
                </a:solidFill>
                <a:latin typeface="Arial" panose="020B0604020202020204" pitchFamily="34" charset="0"/>
                <a:ea typeface="Inter Medium" panose="020B05020300000000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 marL="9144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 marL="13716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 marL="18288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GB" dirty="0"/>
              <a:t>HUMAN SIDE OF TECHNOLOGY</a:t>
            </a:r>
            <a:endParaRPr lang="en-LT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4B86B12-DA76-274D-9D4F-46D64739DB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930" y="4374624"/>
            <a:ext cx="9828212" cy="186072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587BF503-4657-4144-AE5A-7FC3C4A846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3723" y="3048000"/>
            <a:ext cx="9828212" cy="101934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ea typeface="Inter Medium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 err="1"/>
              <a:t>Header</a:t>
            </a:r>
            <a:r>
              <a:rPr lang="lt-LT" dirty="0"/>
              <a:t> 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028207-03C6-EB4F-8087-70DFE414C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4563" y="696316"/>
            <a:ext cx="590985" cy="3184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B3520C-4886-5844-B632-0EFDEEFA04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10097" y="0"/>
            <a:ext cx="381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BBDCAF9-A99D-AB48-B61A-DEA4A9FF6C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9625" b="-49952"/>
          <a:stretch/>
        </p:blipFill>
        <p:spPr>
          <a:xfrm>
            <a:off x="0" y="1356709"/>
            <a:ext cx="11018622" cy="285659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75DBDACD-F72D-4347-B282-C11CA7E9B316}"/>
              </a:ext>
            </a:extLst>
          </p:cNvPr>
          <p:cNvSpPr txBox="1">
            <a:spLocks/>
          </p:cNvSpPr>
          <p:nvPr userDrawn="1"/>
        </p:nvSpPr>
        <p:spPr>
          <a:xfrm>
            <a:off x="11163044" y="6286367"/>
            <a:ext cx="922601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5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F01323-A656-431B-B19E-EE6A8E2AF848}" type="slidenum">
              <a:rPr lang="en-US" sz="1400" b="1" i="0" smtClean="0">
                <a:solidFill>
                  <a:schemeClr val="tx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400" b="1" i="0" dirty="0">
              <a:solidFill>
                <a:schemeClr val="tx1"/>
              </a:solidFill>
              <a:latin typeface="Arial" panose="020B0604020202020204" pitchFamily="34" charset="0"/>
              <a:ea typeface="Inter Semi Bold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57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 userDrawn="1">
          <p15:clr>
            <a:srgbClr val="FBAE40"/>
          </p15:clr>
        </p15:guide>
        <p15:guide id="2" pos="1096" userDrawn="1">
          <p15:clr>
            <a:srgbClr val="FBAE40"/>
          </p15:clr>
        </p15:guide>
        <p15:guide id="3" pos="4384" userDrawn="1">
          <p15:clr>
            <a:srgbClr val="FBAE40"/>
          </p15:clr>
        </p15:guide>
        <p15:guide id="4" pos="2184" userDrawn="1">
          <p15:clr>
            <a:srgbClr val="FBAE40"/>
          </p15:clr>
        </p15:guide>
        <p15:guide id="5" pos="3296" userDrawn="1">
          <p15:clr>
            <a:srgbClr val="FBAE40"/>
          </p15:clr>
        </p15:guide>
        <p15:guide id="6" pos="5473" userDrawn="1">
          <p15:clr>
            <a:srgbClr val="FBAE40"/>
          </p15:clr>
        </p15:guide>
        <p15:guide id="8" pos="6584" userDrawn="1">
          <p15:clr>
            <a:srgbClr val="FBAE40"/>
          </p15:clr>
        </p15:guide>
        <p15:guide id="9" pos="6040" userDrawn="1">
          <p15:clr>
            <a:srgbClr val="FBAE40"/>
          </p15:clr>
        </p15:guide>
        <p15:guide id="10" orient="horz" pos="3090" userDrawn="1">
          <p15:clr>
            <a:srgbClr val="FBAE40"/>
          </p15:clr>
        </p15:guide>
        <p15:guide id="11" orient="horz" pos="1842" userDrawn="1">
          <p15:clr>
            <a:srgbClr val="FBAE40"/>
          </p15:clr>
        </p15:guide>
        <p15:guide id="12" orient="horz" pos="1230" userDrawn="1">
          <p15:clr>
            <a:srgbClr val="FBAE40"/>
          </p15:clr>
        </p15:guide>
        <p15:guide id="13" orient="horz" pos="913" userDrawn="1">
          <p15:clr>
            <a:srgbClr val="FBAE40"/>
          </p15:clr>
        </p15:guide>
        <p15:guide id="14" orient="horz" pos="618" userDrawn="1">
          <p15:clr>
            <a:srgbClr val="FBAE40"/>
          </p15:clr>
        </p15:guide>
        <p15:guide id="15" orient="horz" pos="2478" userDrawn="1">
          <p15:clr>
            <a:srgbClr val="FBAE40"/>
          </p15:clr>
        </p15:guide>
        <p15:guide id="16" pos="393" userDrawn="1">
          <p15:clr>
            <a:srgbClr val="FBAE40"/>
          </p15:clr>
        </p15:guide>
        <p15:guide id="17" orient="horz" pos="3929" userDrawn="1">
          <p15:clr>
            <a:srgbClr val="FBAE40"/>
          </p15:clr>
        </p15:guide>
        <p15:guide id="18" orient="horz" pos="36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CD1856C-F327-BF49-A715-D3258E845A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645" y="600737"/>
            <a:ext cx="8978606" cy="509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>
                <a:solidFill>
                  <a:srgbClr val="FFFF00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4B86B12-DA76-274D-9D4F-46D64739DB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930" y="4374624"/>
            <a:ext cx="9828212" cy="186072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587BF503-4657-4144-AE5A-7FC3C4A846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3723" y="3048000"/>
            <a:ext cx="9828212" cy="101934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1" i="0">
                <a:solidFill>
                  <a:schemeClr val="bg1"/>
                </a:solidFill>
                <a:latin typeface="Arial" panose="020B0604020202020204" pitchFamily="34" charset="0"/>
                <a:ea typeface="Inter Medium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 err="1"/>
              <a:t>Header</a:t>
            </a:r>
            <a:r>
              <a:rPr lang="lt-LT" dirty="0"/>
              <a:t> 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C3A560-9403-BC49-A5F7-C015081D15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1225"/>
            <a:ext cx="12192000" cy="190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36B143-6BE1-0541-83D6-F872266723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63044" y="696317"/>
            <a:ext cx="590984" cy="318475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A5D1039-D9CB-C345-BC30-CCE7727C8314}"/>
              </a:ext>
            </a:extLst>
          </p:cNvPr>
          <p:cNvSpPr txBox="1">
            <a:spLocks/>
          </p:cNvSpPr>
          <p:nvPr userDrawn="1"/>
        </p:nvSpPr>
        <p:spPr>
          <a:xfrm>
            <a:off x="11163044" y="6286367"/>
            <a:ext cx="922601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5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F01323-A656-431B-B19E-EE6A8E2AF848}" type="slidenum">
              <a:rPr lang="en-US" sz="1400" b="1" i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400" b="1" i="0" dirty="0">
              <a:solidFill>
                <a:schemeClr val="bg1"/>
              </a:solidFill>
              <a:latin typeface="Arial" panose="020B0604020202020204" pitchFamily="34" charset="0"/>
              <a:ea typeface="Inter Semi Bold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28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 userDrawn="1">
          <p15:clr>
            <a:srgbClr val="FBAE40"/>
          </p15:clr>
        </p15:guide>
        <p15:guide id="2" pos="1096" userDrawn="1">
          <p15:clr>
            <a:srgbClr val="FBAE40"/>
          </p15:clr>
        </p15:guide>
        <p15:guide id="3" pos="4384" userDrawn="1">
          <p15:clr>
            <a:srgbClr val="FBAE40"/>
          </p15:clr>
        </p15:guide>
        <p15:guide id="4" pos="2184" userDrawn="1">
          <p15:clr>
            <a:srgbClr val="FBAE40"/>
          </p15:clr>
        </p15:guide>
        <p15:guide id="5" pos="3296" userDrawn="1">
          <p15:clr>
            <a:srgbClr val="FBAE40"/>
          </p15:clr>
        </p15:guide>
        <p15:guide id="6" pos="5473" userDrawn="1">
          <p15:clr>
            <a:srgbClr val="FBAE40"/>
          </p15:clr>
        </p15:guide>
        <p15:guide id="8" pos="6584" userDrawn="1">
          <p15:clr>
            <a:srgbClr val="FBAE40"/>
          </p15:clr>
        </p15:guide>
        <p15:guide id="9" pos="6040" userDrawn="1">
          <p15:clr>
            <a:srgbClr val="FBAE40"/>
          </p15:clr>
        </p15:guide>
        <p15:guide id="10" orient="horz" pos="3090" userDrawn="1">
          <p15:clr>
            <a:srgbClr val="FBAE40"/>
          </p15:clr>
        </p15:guide>
        <p15:guide id="11" orient="horz" pos="1842" userDrawn="1">
          <p15:clr>
            <a:srgbClr val="FBAE40"/>
          </p15:clr>
        </p15:guide>
        <p15:guide id="12" orient="horz" pos="1230" userDrawn="1">
          <p15:clr>
            <a:srgbClr val="FBAE40"/>
          </p15:clr>
        </p15:guide>
        <p15:guide id="13" orient="horz" pos="913" userDrawn="1">
          <p15:clr>
            <a:srgbClr val="FBAE40"/>
          </p15:clr>
        </p15:guide>
        <p15:guide id="14" orient="horz" pos="618" userDrawn="1">
          <p15:clr>
            <a:srgbClr val="FBAE40"/>
          </p15:clr>
        </p15:guide>
        <p15:guide id="15" orient="horz" pos="2478" userDrawn="1">
          <p15:clr>
            <a:srgbClr val="FBAE40"/>
          </p15:clr>
        </p15:guide>
        <p15:guide id="16" pos="393" userDrawn="1">
          <p15:clr>
            <a:srgbClr val="FBAE40"/>
          </p15:clr>
        </p15:guide>
        <p15:guide id="17" orient="horz" pos="3929" userDrawn="1">
          <p15:clr>
            <a:srgbClr val="FBAE40"/>
          </p15:clr>
        </p15:guide>
        <p15:guide id="18" orient="horz" pos="36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CD1856C-F327-BF49-A715-D3258E845A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645" y="600737"/>
            <a:ext cx="8978606" cy="509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>
                <a:solidFill>
                  <a:schemeClr val="tx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4B86B12-DA76-274D-9D4F-46D64739DB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930" y="4374624"/>
            <a:ext cx="9828212" cy="186072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587BF503-4657-4144-AE5A-7FC3C4A846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3723" y="3048000"/>
            <a:ext cx="9828212" cy="101934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ea typeface="Inter Medium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 err="1"/>
              <a:t>Header</a:t>
            </a:r>
            <a:r>
              <a:rPr lang="lt-LT" dirty="0"/>
              <a:t> 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6F165C-7173-9B41-9B41-5FC5C0B7D5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1225"/>
            <a:ext cx="12192000" cy="190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B47D6DC-D91B-A144-80BE-9E55BF0FD1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63222" y="696316"/>
            <a:ext cx="590985" cy="318475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AFD13B1-56F9-4444-AA73-38EC04BF9A0A}"/>
              </a:ext>
            </a:extLst>
          </p:cNvPr>
          <p:cNvSpPr txBox="1">
            <a:spLocks/>
          </p:cNvSpPr>
          <p:nvPr userDrawn="1"/>
        </p:nvSpPr>
        <p:spPr>
          <a:xfrm>
            <a:off x="11163044" y="6286367"/>
            <a:ext cx="922601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5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F01323-A656-431B-B19E-EE6A8E2AF848}" type="slidenum">
              <a:rPr lang="en-US" sz="1400" b="1" i="0" smtClean="0">
                <a:solidFill>
                  <a:schemeClr val="tx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400" b="1" i="0" dirty="0">
              <a:solidFill>
                <a:schemeClr val="tx1"/>
              </a:solidFill>
              <a:latin typeface="Arial" panose="020B0604020202020204" pitchFamily="34" charset="0"/>
              <a:ea typeface="Inter Semi Bold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462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 userDrawn="1">
          <p15:clr>
            <a:srgbClr val="FBAE40"/>
          </p15:clr>
        </p15:guide>
        <p15:guide id="2" pos="1096" userDrawn="1">
          <p15:clr>
            <a:srgbClr val="FBAE40"/>
          </p15:clr>
        </p15:guide>
        <p15:guide id="3" pos="4384" userDrawn="1">
          <p15:clr>
            <a:srgbClr val="FBAE40"/>
          </p15:clr>
        </p15:guide>
        <p15:guide id="4" pos="2184" userDrawn="1">
          <p15:clr>
            <a:srgbClr val="FBAE40"/>
          </p15:clr>
        </p15:guide>
        <p15:guide id="5" pos="3296" userDrawn="1">
          <p15:clr>
            <a:srgbClr val="FBAE40"/>
          </p15:clr>
        </p15:guide>
        <p15:guide id="6" pos="5473" userDrawn="1">
          <p15:clr>
            <a:srgbClr val="FBAE40"/>
          </p15:clr>
        </p15:guide>
        <p15:guide id="8" pos="6584" userDrawn="1">
          <p15:clr>
            <a:srgbClr val="FBAE40"/>
          </p15:clr>
        </p15:guide>
        <p15:guide id="9" pos="6040" userDrawn="1">
          <p15:clr>
            <a:srgbClr val="FBAE40"/>
          </p15:clr>
        </p15:guide>
        <p15:guide id="10" orient="horz" pos="3090" userDrawn="1">
          <p15:clr>
            <a:srgbClr val="FBAE40"/>
          </p15:clr>
        </p15:guide>
        <p15:guide id="11" orient="horz" pos="1842" userDrawn="1">
          <p15:clr>
            <a:srgbClr val="FBAE40"/>
          </p15:clr>
        </p15:guide>
        <p15:guide id="12" orient="horz" pos="1230" userDrawn="1">
          <p15:clr>
            <a:srgbClr val="FBAE40"/>
          </p15:clr>
        </p15:guide>
        <p15:guide id="13" orient="horz" pos="913" userDrawn="1">
          <p15:clr>
            <a:srgbClr val="FBAE40"/>
          </p15:clr>
        </p15:guide>
        <p15:guide id="14" orient="horz" pos="618" userDrawn="1">
          <p15:clr>
            <a:srgbClr val="FBAE40"/>
          </p15:clr>
        </p15:guide>
        <p15:guide id="15" orient="horz" pos="2478" userDrawn="1">
          <p15:clr>
            <a:srgbClr val="FBAE40"/>
          </p15:clr>
        </p15:guide>
        <p15:guide id="16" pos="393" userDrawn="1">
          <p15:clr>
            <a:srgbClr val="FBAE40"/>
          </p15:clr>
        </p15:guide>
        <p15:guide id="17" orient="horz" pos="3929" userDrawn="1">
          <p15:clr>
            <a:srgbClr val="FBAE40"/>
          </p15:clr>
        </p15:guide>
        <p15:guide id="18" orient="horz" pos="36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Two par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6D8A384-C846-7641-BEB4-42006FEB5447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F497E261-9388-AC42-BFA8-252592EA0D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930" y="2924175"/>
            <a:ext cx="4922888" cy="331116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5FF6581-2E75-F54C-AC74-4CFB308232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645" y="600737"/>
            <a:ext cx="4921173" cy="509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2E6D4784-2EA3-C74A-80A6-6E53A34590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35930" y="2924175"/>
            <a:ext cx="4922888" cy="331116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5592035A-2271-5843-9AF4-E3E9FDCF01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7645" y="600737"/>
            <a:ext cx="4921173" cy="509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097BC22-7AFA-9C42-947D-4B0B979CA803}"/>
              </a:ext>
            </a:extLst>
          </p:cNvPr>
          <p:cNvSpPr txBox="1">
            <a:spLocks/>
          </p:cNvSpPr>
          <p:nvPr userDrawn="1"/>
        </p:nvSpPr>
        <p:spPr>
          <a:xfrm>
            <a:off x="11163044" y="6286367"/>
            <a:ext cx="922601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5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F01323-A656-431B-B19E-EE6A8E2AF848}" type="slidenum">
              <a:rPr lang="en-US" sz="1400" b="1" i="0" smtClean="0">
                <a:solidFill>
                  <a:schemeClr val="tx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400" b="1" i="0" dirty="0">
              <a:solidFill>
                <a:schemeClr val="tx1"/>
              </a:solidFill>
              <a:latin typeface="Arial" panose="020B0604020202020204" pitchFamily="34" charset="0"/>
              <a:ea typeface="Inter Semi Bold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437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 userDrawn="1">
          <p15:clr>
            <a:srgbClr val="FBAE40"/>
          </p15:clr>
        </p15:guide>
        <p15:guide id="2" pos="1096" userDrawn="1">
          <p15:clr>
            <a:srgbClr val="FBAE40"/>
          </p15:clr>
        </p15:guide>
        <p15:guide id="3" pos="4384" userDrawn="1">
          <p15:clr>
            <a:srgbClr val="FBAE40"/>
          </p15:clr>
        </p15:guide>
        <p15:guide id="4" pos="2184" userDrawn="1">
          <p15:clr>
            <a:srgbClr val="FBAE40"/>
          </p15:clr>
        </p15:guide>
        <p15:guide id="5" pos="3296" userDrawn="1">
          <p15:clr>
            <a:srgbClr val="FBAE40"/>
          </p15:clr>
        </p15:guide>
        <p15:guide id="6" pos="5473" userDrawn="1">
          <p15:clr>
            <a:srgbClr val="FBAE40"/>
          </p15:clr>
        </p15:guide>
        <p15:guide id="8" pos="6584" userDrawn="1">
          <p15:clr>
            <a:srgbClr val="FBAE40"/>
          </p15:clr>
        </p15:guide>
        <p15:guide id="9" pos="6040" userDrawn="1">
          <p15:clr>
            <a:srgbClr val="FBAE40"/>
          </p15:clr>
        </p15:guide>
        <p15:guide id="10" orient="horz" pos="3090" userDrawn="1">
          <p15:clr>
            <a:srgbClr val="FBAE40"/>
          </p15:clr>
        </p15:guide>
        <p15:guide id="11" orient="horz" pos="1842" userDrawn="1">
          <p15:clr>
            <a:srgbClr val="FBAE40"/>
          </p15:clr>
        </p15:guide>
        <p15:guide id="12" orient="horz" pos="1230" userDrawn="1">
          <p15:clr>
            <a:srgbClr val="FBAE40"/>
          </p15:clr>
        </p15:guide>
        <p15:guide id="13" orient="horz" pos="913" userDrawn="1">
          <p15:clr>
            <a:srgbClr val="FBAE40"/>
          </p15:clr>
        </p15:guide>
        <p15:guide id="14" orient="horz" pos="618" userDrawn="1">
          <p15:clr>
            <a:srgbClr val="FBAE40"/>
          </p15:clr>
        </p15:guide>
        <p15:guide id="15" orient="horz" pos="2478" userDrawn="1">
          <p15:clr>
            <a:srgbClr val="FBAE40"/>
          </p15:clr>
        </p15:guide>
        <p15:guide id="16" pos="393" userDrawn="1">
          <p15:clr>
            <a:srgbClr val="FBAE40"/>
          </p15:clr>
        </p15:guide>
        <p15:guide id="17" orient="horz" pos="3929" userDrawn="1">
          <p15:clr>
            <a:srgbClr val="FBAE40"/>
          </p15:clr>
        </p15:guide>
        <p15:guide id="18" orient="horz" pos="368" userDrawn="1">
          <p15:clr>
            <a:srgbClr val="FBAE40"/>
          </p15:clr>
        </p15:guide>
        <p15:guide id="19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40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2" r:id="rId2"/>
    <p:sldLayoutId id="2147483714" r:id="rId3"/>
    <p:sldLayoutId id="2147483715" r:id="rId4"/>
    <p:sldLayoutId id="2147483716" r:id="rId5"/>
    <p:sldLayoutId id="2147483723" r:id="rId6"/>
    <p:sldLayoutId id="2147483737" r:id="rId7"/>
    <p:sldLayoutId id="2147483738" r:id="rId8"/>
    <p:sldLayoutId id="2147483717" r:id="rId9"/>
    <p:sldLayoutId id="2147483718" r:id="rId10"/>
    <p:sldLayoutId id="2147483719" r:id="rId11"/>
    <p:sldLayoutId id="2147483720" r:id="rId12"/>
    <p:sldLayoutId id="2147483677" r:id="rId13"/>
    <p:sldLayoutId id="2147483739" r:id="rId14"/>
    <p:sldLayoutId id="2147483743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55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42" r:id="rId7"/>
    <p:sldLayoutId id="2147483732" r:id="rId8"/>
    <p:sldLayoutId id="2147483731" r:id="rId9"/>
    <p:sldLayoutId id="2147483733" r:id="rId10"/>
    <p:sldLayoutId id="2147483734" r:id="rId11"/>
    <p:sldLayoutId id="2147483735" r:id="rId12"/>
    <p:sldLayoutId id="214748373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867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a-systems.com/products/ion-beam-sputtering" TargetMode="External"/><Relationship Id="rId2" Type="http://schemas.openxmlformats.org/officeDocument/2006/relationships/hyperlink" Target="https://en.wikipedia.org/wiki/Particulate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0FBB13-6D97-34B2-2425-9E913CFC4B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3992" y="4686257"/>
            <a:ext cx="8854531" cy="400050"/>
          </a:xfrm>
        </p:spPr>
        <p:txBody>
          <a:bodyPr/>
          <a:lstStyle/>
          <a:p>
            <a:r>
              <a:rPr lang="en-US" dirty="0"/>
              <a:t>Prepared by Ieva Janu</a:t>
            </a:r>
            <a:r>
              <a:rPr lang="lt-LT" dirty="0" err="1"/>
              <a:t>šaitytė</a:t>
            </a:r>
            <a:r>
              <a:rPr lang="lt-LT" dirty="0"/>
              <a:t> </a:t>
            </a:r>
            <a:endParaRPr lang="en-US" dirty="0"/>
          </a:p>
          <a:p>
            <a:r>
              <a:rPr lang="en-US" dirty="0"/>
              <a:t>2023-07-18</a:t>
            </a:r>
            <a:endParaRPr lang="lt-L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69BD91-B0A5-9D30-C160-5AA34E548C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991" y="771525"/>
            <a:ext cx="8854531" cy="3534526"/>
          </a:xfrm>
        </p:spPr>
        <p:txBody>
          <a:bodyPr/>
          <a:lstStyle/>
          <a:p>
            <a:r>
              <a:rPr lang="en-US" dirty="0"/>
              <a:t>Air contamination in IBS vacuum systems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155C54-AD2F-02EE-EF6D-D5E4082055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0103B96-B95E-5FF7-51D5-75126D09A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6307"/>
            <a:ext cx="10466614" cy="177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061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CC23AF-066F-2C98-D386-E43B96F54B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Dust and particulates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BC0878B-0F6C-D21F-894A-3C01395F99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 origins: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Air pollution</a:t>
            </a:r>
            <a:endParaRPr lang="en-GB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Fabrication</a:t>
            </a:r>
            <a:endParaRPr lang="en-GB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Assembly (Humans, friction)</a:t>
            </a:r>
            <a:endParaRPr lang="en-GB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Operations (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Friction, charging, aging)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24A4F28-2B38-8538-284B-D6ADEC1D63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89056" y="1110373"/>
            <a:ext cx="4922888" cy="3311169"/>
          </a:xfrm>
        </p:spPr>
        <p:txBody>
          <a:bodyPr/>
          <a:lstStyle/>
          <a:p>
            <a:r>
              <a:rPr lang="en-US" dirty="0"/>
              <a:t>Cause problems: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Performance deterioration for components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Growth defects for thin films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0322AD-2754-3253-7723-EC8F4237095D}"/>
              </a:ext>
            </a:extLst>
          </p:cNvPr>
          <p:cNvSpPr/>
          <p:nvPr/>
        </p:nvSpPr>
        <p:spPr>
          <a:xfrm>
            <a:off x="7380514" y="2209800"/>
            <a:ext cx="3439886" cy="39841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 descr="undefined">
            <a:extLst>
              <a:ext uri="{FF2B5EF4-FFF2-40B4-BE49-F238E27FC236}">
                <a16:creationId xmlns:a16="http://schemas.microsoft.com/office/drawing/2014/main" id="{FBFE200A-2C51-CA6B-2110-977D75662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887" y="2381298"/>
            <a:ext cx="3077482" cy="364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143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36E45C-F97F-7BC4-6F24-67350A6CA1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8D4AB-466B-8017-063E-55A5FF321E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C68A2F-719C-5BCE-6AFB-C35E72F869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Ion Beam Sputtering Systems">
            <a:extLst>
              <a:ext uri="{FF2B5EF4-FFF2-40B4-BE49-F238E27FC236}">
                <a16:creationId xmlns:a16="http://schemas.microsoft.com/office/drawing/2014/main" id="{19714F3D-3A80-F52B-12E6-020391C4A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571500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439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646AC9F-481C-5847-3B38-D07407F203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 challenge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663C7EE-2A2B-595F-67C2-CBCA7D6B45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D9BEE62-7EB7-ABA6-2522-A72D2E968D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9F54E71-1F32-5541-931E-7C99836907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How to create a particulate free vacuum system?</a:t>
            </a:r>
          </a:p>
          <a:p>
            <a:r>
              <a:rPr lang="en-US" dirty="0"/>
              <a:t>What are the main causes of air contamination in IBS systems?</a:t>
            </a:r>
          </a:p>
        </p:txBody>
      </p:sp>
    </p:spTree>
    <p:extLst>
      <p:ext uri="{BB962C8B-B14F-4D97-AF65-F5344CB8AC3E}">
        <p14:creationId xmlns:p14="http://schemas.microsoft.com/office/powerpoint/2010/main" val="1353965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CC534-2866-918E-B1A2-D75E741AAE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Use particle counter after various processes. 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0E1ADC9-393D-B154-F0D4-2962F9D5BD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Methods for analysis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0C68132-0BA2-F09F-4965-17EC210F58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84916" y="600737"/>
            <a:ext cx="4922888" cy="3311169"/>
          </a:xfrm>
        </p:spPr>
        <p:txBody>
          <a:bodyPr/>
          <a:lstStyle/>
          <a:p>
            <a:r>
              <a:rPr lang="en-US" dirty="0"/>
              <a:t>2. Leave lenses at the bottom of the vacuum chamber for overnight processes and check the surface quality.</a:t>
            </a:r>
          </a:p>
          <a:p>
            <a:r>
              <a:rPr lang="en-US" dirty="0"/>
              <a:t>2.5. Compare it to the thin film coatings’ surface quality.</a:t>
            </a:r>
          </a:p>
        </p:txBody>
      </p:sp>
      <p:pic>
        <p:nvPicPr>
          <p:cNvPr id="2050" name="Picture 2" descr="PC200 Particle Counter incl. cal. certificate | TROTEC">
            <a:extLst>
              <a:ext uri="{FF2B5EF4-FFF2-40B4-BE49-F238E27FC236}">
                <a16:creationId xmlns:a16="http://schemas.microsoft.com/office/drawing/2014/main" id="{10C7D335-4A3B-EB23-9A16-508B45D9E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57" y="3548743"/>
            <a:ext cx="2525486" cy="252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mazon.com: Extension Wall Cord Plug Eu Euro European Union Standard for  Macbook 11 Inch 13 Inch 60w Macbook Pro 15- Or 17-inch 85w Power Adapter :  Electronics">
            <a:extLst>
              <a:ext uri="{FF2B5EF4-FFF2-40B4-BE49-F238E27FC236}">
                <a16:creationId xmlns:a16="http://schemas.microsoft.com/office/drawing/2014/main" id="{DC4A7347-9053-2BBF-9D62-D964EE155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927" y="5192161"/>
            <a:ext cx="1630816" cy="144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utomated surface inspection with ARGOS - the new industry standard">
            <a:extLst>
              <a:ext uri="{FF2B5EF4-FFF2-40B4-BE49-F238E27FC236}">
                <a16:creationId xmlns:a16="http://schemas.microsoft.com/office/drawing/2014/main" id="{220A0165-C61E-A9C3-C337-9BADDFE6E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593" y="2509156"/>
            <a:ext cx="4783534" cy="318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041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2DDBCE-609E-4D53-B0E7-FAC92E99A9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3221" y="1960510"/>
            <a:ext cx="8609949" cy="4276777"/>
          </a:xfrm>
        </p:spPr>
        <p:txBody>
          <a:bodyPr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t-LT" sz="1800" dirty="0"/>
              <a:t>T</a:t>
            </a:r>
            <a:r>
              <a:rPr lang="en-US" sz="1800" dirty="0"/>
              <a:t>o examine the correlation between the amount of defects </a:t>
            </a:r>
            <a:r>
              <a:rPr lang="lt-LT" sz="1800" dirty="0"/>
              <a:t>on surface </a:t>
            </a:r>
            <a:r>
              <a:rPr lang="en-US" sz="1800" dirty="0"/>
              <a:t>and the density of </a:t>
            </a:r>
            <a:r>
              <a:rPr lang="lt-LT" sz="1800" dirty="0"/>
              <a:t>airborne </a:t>
            </a:r>
            <a:r>
              <a:rPr lang="en-US" sz="1800" dirty="0"/>
              <a:t>particles in the chamber</a:t>
            </a:r>
            <a:r>
              <a:rPr lang="lt-LT" sz="1800" dirty="0"/>
              <a:t>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t-L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To examine how air contamination levels depend on in the vacuum systems.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t-L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To identify the key factors leading to the deteriation of surface quality.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530CD-157D-3E04-E01C-A0D491525A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Expected results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533098-F693-1DD9-FEB9-D415BC1A38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29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53B6DC-8704-0D0C-3DE6-27E92DC1FF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1400" dirty="0">
                <a:effectLst/>
              </a:rPr>
              <a:t>HOH, Peter D, 1984. Summary Abstract: Quantitative particulate contamination studies utilizing reduced turbulence pumping and venting. 1 April 1984. Vol. 2, no. 2, p. 198–199. DOI https://doi.org/10.1116/1.572722.</a:t>
            </a:r>
          </a:p>
          <a:p>
            <a:r>
              <a:rPr lang="en-GB" sz="1400" dirty="0">
                <a:effectLst/>
              </a:rPr>
              <a:t>LILJE, Lutz, [no date]. </a:t>
            </a:r>
            <a:r>
              <a:rPr lang="en-GB" sz="1400" i="1" dirty="0">
                <a:effectLst/>
              </a:rPr>
              <a:t>Controlling Particulates and Dust in Vacuum Systems</a:t>
            </a:r>
            <a:r>
              <a:rPr lang="en-GB" sz="1400" dirty="0">
                <a:effectLst/>
              </a:rPr>
              <a:t> Online. [Accessed 17 July 2023]. Available from: https://arxiv.org/ftp/arxiv/papers/2006/2006.02820.pdf</a:t>
            </a:r>
          </a:p>
          <a:p>
            <a:r>
              <a:rPr lang="en-GB" sz="1400" dirty="0">
                <a:effectLst/>
              </a:rPr>
              <a:t>MARTIGNAC, J, BONIN, B, HENRIOT, C, POUPEAU, J, KOLTCHAKIAN, I, KOCIC, D, HERBEAUX, Ch and MARX, J, [no date]. </a:t>
            </a:r>
            <a:r>
              <a:rPr lang="en-GB" sz="1400" i="1" dirty="0">
                <a:effectLst/>
              </a:rPr>
              <a:t>PARTICLE CONTAMINATION IN VACUUM SYSTEMS</a:t>
            </a:r>
            <a:r>
              <a:rPr lang="en-GB" sz="1400" dirty="0">
                <a:effectLst/>
              </a:rPr>
              <a:t> Online. [Accessed 17 July 2023]. Available from: https://accelconf.web.cern.ch/SRF95/papers/srf95c08.pdf</a:t>
            </a:r>
          </a:p>
          <a:p>
            <a:r>
              <a:rPr lang="en-GB" sz="1400" dirty="0">
                <a:effectLst/>
              </a:rPr>
              <a:t>STRASSER, Gottfried, BADER, Hans-Peter and BADER, M E, 1990. Reduction of particle contamination by controlled venting and pumping of vacuum </a:t>
            </a:r>
            <a:r>
              <a:rPr lang="en-GB" sz="1400" dirty="0" err="1">
                <a:effectLst/>
              </a:rPr>
              <a:t>loadlocks</a:t>
            </a:r>
            <a:r>
              <a:rPr lang="en-GB" sz="1400" dirty="0">
                <a:effectLst/>
              </a:rPr>
              <a:t>. 1 November 1990. Vol. 8, no. 6, p. 4092–4097. DOI https://doi.org/10.1116/1.576445.</a:t>
            </a:r>
          </a:p>
          <a:p>
            <a:pPr marL="0" indent="0">
              <a:buNone/>
            </a:pPr>
            <a:endParaRPr lang="en-GB" sz="1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D0F342-D64C-8779-2A41-F6F60EA039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lt-LT" dirty="0"/>
              <a:t>Literature sources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E90962-00F0-A5DE-B32F-810C02453C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302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377E67-1166-BACA-7614-0F13B4F633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t-LT" dirty="0">
                <a:hlinkClick r:id="rId2"/>
              </a:rPr>
              <a:t>https://en.wikipedia.org/wiki/Particulates</a:t>
            </a:r>
            <a:endParaRPr lang="lt-LT" dirty="0"/>
          </a:p>
          <a:p>
            <a:r>
              <a:rPr lang="lt-LT" dirty="0">
                <a:hlinkClick r:id="rId3"/>
              </a:rPr>
              <a:t>https://www.scia-systems.com/products/ion-beam-sputtering</a:t>
            </a:r>
            <a:endParaRPr lang="lt-LT" dirty="0"/>
          </a:p>
          <a:p>
            <a:r>
              <a:rPr lang="lt-LT" dirty="0"/>
              <a:t>https://www.amazon.com/Extension-European-Standard-Macbook-17-inch/dp/B00FDLP6DC</a:t>
            </a:r>
          </a:p>
          <a:p>
            <a:r>
              <a:rPr lang="en-GB" dirty="0"/>
              <a:t>https://www.dioptic.de/en/2021/03/15/argos-matrix-200-the-new-industry-standard-for-automated-surface-inspection/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2D767-27ED-F28E-34B4-501107510F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lt-LT" dirty="0"/>
              <a:t>Pictures from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A09E79-6E5D-4A73-A898-0503AFD707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887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585C70-D6E9-6A57-54B2-7BC308D06D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46C0021-A3A9-7FDB-97A9-EB6BA41E50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QnA</a:t>
            </a:r>
            <a:endParaRPr lang="en-US" dirty="0"/>
          </a:p>
        </p:txBody>
      </p:sp>
      <p:pic>
        <p:nvPicPr>
          <p:cNvPr id="5122" name="Picture 2" descr="No alternative text description for this image">
            <a:extLst>
              <a:ext uri="{FF2B5EF4-FFF2-40B4-BE49-F238E27FC236}">
                <a16:creationId xmlns:a16="http://schemas.microsoft.com/office/drawing/2014/main" id="{2BF24CA6-EC8B-7453-9A59-622874AE30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68"/>
          <a:stretch/>
        </p:blipFill>
        <p:spPr bwMode="auto">
          <a:xfrm>
            <a:off x="2042504" y="1823356"/>
            <a:ext cx="5506190" cy="305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219240"/>
      </p:ext>
    </p:extLst>
  </p:cSld>
  <p:clrMapOvr>
    <a:masterClrMapping/>
  </p:clrMapOvr>
</p:sld>
</file>

<file path=ppt/theme/theme1.xml><?xml version="1.0" encoding="utf-8"?>
<a:theme xmlns:a="http://schemas.openxmlformats.org/drawingml/2006/main" name="TEX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ART_TAB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8A49A271B289DC4A937E4F27C8781E3D" ma:contentTypeVersion="3" ma:contentTypeDescription="Kurkite naują dokumentą." ma:contentTypeScope="" ma:versionID="43f8852a70ad815e4eb79638c9d09f97">
  <xsd:schema xmlns:xsd="http://www.w3.org/2001/XMLSchema" xmlns:xs="http://www.w3.org/2001/XMLSchema" xmlns:p="http://schemas.microsoft.com/office/2006/metadata/properties" xmlns:ns2="b22733a4-4951-48c5-a492-5d95d9c5d87a" targetNamespace="http://schemas.microsoft.com/office/2006/metadata/properties" ma:root="true" ma:fieldsID="7762cc42fc27f31322debf6e954348a3" ns2:_="">
    <xsd:import namespace="b22733a4-4951-48c5-a492-5d95d9c5d8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733a4-4951-48c5-a492-5d95d9c5d8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DF2539-4D3F-4684-BD2D-FC0438F7A41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C8CC5BC-DBCE-40E6-B880-FE7E96672B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2733a4-4951-48c5-a492-5d95d9c5d8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30621A2-D69B-432E-8740-13FF8E3515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2695</TotalTime>
  <Words>426</Words>
  <Application>Microsoft Office PowerPoint</Application>
  <PresentationFormat>Widescreen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Inter</vt:lpstr>
      <vt:lpstr>Inter Medium</vt:lpstr>
      <vt:lpstr>TEXT</vt:lpstr>
      <vt:lpstr>FOTO</vt:lpstr>
      <vt:lpstr>CHART_TABLE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Janušaitytė Ieva</cp:lastModifiedBy>
  <cp:revision>96</cp:revision>
  <dcterms:created xsi:type="dcterms:W3CDTF">2020-12-23T08:59:48Z</dcterms:created>
  <dcterms:modified xsi:type="dcterms:W3CDTF">2023-07-17T18:09:28Z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0x0101008A49A271B289DC4A937E4F27C8781E3D</vt:lpwstr>
  </property>
</Properties>
</file>