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6C3DC-F55D-1902-4571-6B9FB72FE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F2D177-B8A9-1B0E-DAC9-107117E66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B0F15-DB80-D8E8-4ED1-B5D0099DA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EF25-0709-497E-B4AD-11FA7BAA0F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5F137-E9FA-CFE7-CAAF-DC18683D5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403B8-B052-3541-C383-58AAC1BA9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0051-3F73-4839-A3AB-FB51B1B07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5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B9020-C589-5E19-2254-834F26733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221618-39F5-E0FF-4536-BA70FACA0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FB122-6162-75B5-F7E7-83B61879F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EF25-0709-497E-B4AD-11FA7BAA0F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44DA6-44F5-B4DE-5808-E06BCE904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FC367-B8B7-98D1-6989-699DA627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0051-3F73-4839-A3AB-FB51B1B07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29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254758-B920-04B5-D34E-511636F731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6E5EF8-7910-63AE-5DF8-CE73E461B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672BA-6CEC-1C91-6A9F-22CC2D9CD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EF25-0709-497E-B4AD-11FA7BAA0F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9A062-98DF-D141-9562-057C726F7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D0315-1BDF-F3C0-8CA0-B9E64458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0051-3F73-4839-A3AB-FB51B1B07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7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D8C6F-DA75-3E37-DCFB-061664F1C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59DEB-2B4D-6645-277B-773DAECFC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D69B0-22AD-8A87-BC59-C546A15E4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EF25-0709-497E-B4AD-11FA7BAA0F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C3FE7-4CB4-86F5-D76F-0479C5175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47D79-AAD8-CAFA-3D24-034D9B0C5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0051-3F73-4839-A3AB-FB51B1B07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4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059BC-9B15-25C4-AF2A-5B3399ECF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5DE6E-05DD-DC5E-8DC6-2FAA6AC19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4176F-88C2-9831-3F2E-95D687561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EF25-0709-497E-B4AD-11FA7BAA0F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D74AC-24EC-44EC-5D63-6F3AED0D1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38C1A-D405-9AD9-D997-F676AF3F7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0051-3F73-4839-A3AB-FB51B1B07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89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40512-AC64-2139-0C68-BDBF96C6C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F7FBF-D253-73CF-A00B-D0C8406930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280AB3-993A-613E-8AED-4FD980C40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E00BA3-3168-F026-F465-D890A3A04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EF25-0709-497E-B4AD-11FA7BAA0F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8ABAE-AD9D-0877-3764-532F14ED2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80633-0827-7E50-CB25-ACF83DE47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0051-3F73-4839-A3AB-FB51B1B07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3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604C4-B848-A018-814E-F29FD7D62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545DE-F3DC-FD6B-0DCE-3FE888195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F04452-876F-3791-21AC-F77699D0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09B3BE-0298-BE99-5C49-E526660004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285A71-B955-DC13-EAE8-8BB3AB4A36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1260BF-DC55-9C16-C42C-25F0FA7FB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EF25-0709-497E-B4AD-11FA7BAA0F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4530D6-6FB2-E1D3-8D31-F1A76F6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850A74-BDCC-92B1-2EC8-043B55A27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0051-3F73-4839-A3AB-FB51B1B07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5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AFA1C-CE6E-F720-ABA0-67F625CF5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88AA77-F853-13E1-1C54-986E5AD85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EF25-0709-497E-B4AD-11FA7BAA0F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4E9DD-8709-DAA8-A36B-A0F72599B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5A35AE-424E-A5C5-41E9-9F4C74A52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0051-3F73-4839-A3AB-FB51B1B07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738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A4C7C1-6FAB-F602-EA12-45FE14112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EF25-0709-497E-B4AD-11FA7BAA0F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06D17F-E935-E765-0A7E-F5A8F9346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5B5198-4D5A-C1FA-7763-FAAF94A0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0051-3F73-4839-A3AB-FB51B1B07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3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B0414-6C91-5F3B-CF6A-59EAA4CD5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DAA3F-B5FB-3766-4FE5-C6278BD1D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65BF4F-39D4-3FC2-E424-69080E138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E7E89-EA06-D757-9028-681E1706D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EF25-0709-497E-B4AD-11FA7BAA0F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D12A0D-C74C-48C5-B6FA-D15DFF3DB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26D59-6FEF-6862-4940-EC67F8F5B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0051-3F73-4839-A3AB-FB51B1B07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3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5988C-5F01-1F4A-8E14-3B906A705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7163B9-FFF0-35A3-ED41-0F1C3824A3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E3E22B-5E8E-185B-0863-79CD9E65C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E322C-89E5-6043-A057-A25285381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EF25-0709-497E-B4AD-11FA7BAA0F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B1E8F3-535B-87B8-064F-43C20E86F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26C179-3452-18E8-E916-754AB5C0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0051-3F73-4839-A3AB-FB51B1B07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1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C46134-AFB1-96F6-894D-DC5DA631F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051E3-247C-9249-0FD7-52EB58226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AD518-F9FB-6D22-C1C3-50C73D638A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9EF25-0709-497E-B4AD-11FA7BAA0F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394CC-2256-E8D0-73A7-4D55DE15B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FB7F5-679C-CE3E-12A8-DA91807EA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B0051-3F73-4839-A3AB-FB51B1B07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0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C947E0-EDDB-A596-4795-CED8B558F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Anyons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C68901-0D8B-BAAC-8661-0B778E0DC6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Andjela Besir</a:t>
            </a:r>
            <a:endParaRPr lang="en-US"/>
          </a:p>
          <a:p>
            <a:pPr algn="l"/>
            <a:r>
              <a:rPr lang="en-US" dirty="0"/>
              <a:t>University of Belgrade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0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B1519-01E9-806B-6F26-A7EF8C19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Permutational group Sn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B328648-1DAB-8879-843D-94DA45662A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01" y="2521505"/>
            <a:ext cx="10154263" cy="3815994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14331BE-1F82-3806-52EE-8B6420B62013}"/>
                  </a:ext>
                </a:extLst>
              </p:cNvPr>
              <p:cNvSpPr txBox="1"/>
              <p:nvPr/>
            </p:nvSpPr>
            <p:spPr>
              <a:xfrm>
                <a:off x="355107" y="1242875"/>
                <a:ext cx="1131902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In 3D : Double transposition of two particles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– rotation of one around the other –  restores the original position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dirty="0"/>
                  <a:t>                                                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14331BE-1F82-3806-52EE-8B6420B620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07" y="1242875"/>
                <a:ext cx="11319029" cy="923330"/>
              </a:xfrm>
              <a:prstGeom prst="rect">
                <a:avLst/>
              </a:prstGeom>
              <a:blipFill>
                <a:blip r:embed="rId3"/>
                <a:stretch>
                  <a:fillRect l="-431" t="-3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03A95B5-BC32-4103-2904-78B1C5883B79}"/>
              </a:ext>
            </a:extLst>
          </p:cNvPr>
          <p:cNvCxnSpPr/>
          <p:nvPr/>
        </p:nvCxnSpPr>
        <p:spPr>
          <a:xfrm>
            <a:off x="1704513" y="1944211"/>
            <a:ext cx="116297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5432869-1C78-B286-0C5A-E59EF27DE5E4}"/>
                  </a:ext>
                </a:extLst>
              </p:cNvPr>
              <p:cNvSpPr txBox="1"/>
              <p:nvPr/>
            </p:nvSpPr>
            <p:spPr>
              <a:xfrm>
                <a:off x="3373515" y="1766658"/>
                <a:ext cx="1882066" cy="372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±1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5432869-1C78-B286-0C5A-E59EF27DE5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515" y="1766658"/>
                <a:ext cx="1882066" cy="3729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F4266B5-02EE-1DF1-CD70-44AC2CD16AA2}"/>
              </a:ext>
            </a:extLst>
          </p:cNvPr>
          <p:cNvCxnSpPr/>
          <p:nvPr/>
        </p:nvCxnSpPr>
        <p:spPr>
          <a:xfrm>
            <a:off x="4933026" y="1944211"/>
            <a:ext cx="116297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D7BFC33-D048-70F0-0C7E-5DA2BC5A5CA1}"/>
              </a:ext>
            </a:extLst>
          </p:cNvPr>
          <p:cNvSpPr txBox="1"/>
          <p:nvPr/>
        </p:nvSpPr>
        <p:spPr>
          <a:xfrm>
            <a:off x="6730753" y="1759545"/>
            <a:ext cx="2627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Bosons and fermions</a:t>
            </a:r>
          </a:p>
        </p:txBody>
      </p:sp>
    </p:spTree>
    <p:extLst>
      <p:ext uri="{BB962C8B-B14F-4D97-AF65-F5344CB8AC3E}">
        <p14:creationId xmlns:p14="http://schemas.microsoft.com/office/powerpoint/2010/main" val="30705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48215-968A-E3FD-E0A3-8C2D1E914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244" y="23196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Braid group Bn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C6343AE-D73B-FAFA-6B7A-2B9D06DF57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44" y="1465303"/>
            <a:ext cx="10993800" cy="369497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B2ADFC-1995-2F09-9CEB-1968396E0E56}"/>
              </a:ext>
            </a:extLst>
          </p:cNvPr>
          <p:cNvSpPr txBox="1"/>
          <p:nvPr/>
        </p:nvSpPr>
        <p:spPr>
          <a:xfrm>
            <a:off x="266330" y="5160273"/>
            <a:ext cx="11638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2D vs 3D – qualitative difference!  Winding is well defined – trajectory of one particle around the other can not be </a:t>
            </a:r>
            <a:r>
              <a:rPr lang="en-US" dirty="0" err="1"/>
              <a:t>homotopicaly</a:t>
            </a:r>
            <a:r>
              <a:rPr lang="en-US" dirty="0"/>
              <a:t> squeezed to a point -&gt; resulting state doesn’t have to be the same as starting one  </a:t>
            </a:r>
          </a:p>
        </p:txBody>
      </p:sp>
    </p:spTree>
    <p:extLst>
      <p:ext uri="{BB962C8B-B14F-4D97-AF65-F5344CB8AC3E}">
        <p14:creationId xmlns:p14="http://schemas.microsoft.com/office/powerpoint/2010/main" val="1996947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9E4879A-F698-72E5-A856-2F1A43DB55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784" y="541538"/>
            <a:ext cx="9763814" cy="5502260"/>
          </a:xfrm>
        </p:spPr>
      </p:pic>
    </p:spTree>
    <p:extLst>
      <p:ext uri="{BB962C8B-B14F-4D97-AF65-F5344CB8AC3E}">
        <p14:creationId xmlns:p14="http://schemas.microsoft.com/office/powerpoint/2010/main" val="3471819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06A7A0-8E2D-E3F2-7EB4-4038EC4A17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64" y="269497"/>
            <a:ext cx="11118561" cy="6167886"/>
          </a:xfrm>
        </p:spPr>
      </p:pic>
    </p:spTree>
    <p:extLst>
      <p:ext uri="{BB962C8B-B14F-4D97-AF65-F5344CB8AC3E}">
        <p14:creationId xmlns:p14="http://schemas.microsoft.com/office/powerpoint/2010/main" val="149647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F04FD-90CB-3428-5128-780B70994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 for your attention </a:t>
            </a:r>
          </a:p>
        </p:txBody>
      </p:sp>
    </p:spTree>
    <p:extLst>
      <p:ext uri="{BB962C8B-B14F-4D97-AF65-F5344CB8AC3E}">
        <p14:creationId xmlns:p14="http://schemas.microsoft.com/office/powerpoint/2010/main" val="2631586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88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Anyons</vt:lpstr>
      <vt:lpstr>Permutational group Sn</vt:lpstr>
      <vt:lpstr>Braid group Bn</vt:lpstr>
      <vt:lpstr>PowerPoint Presentation</vt:lpstr>
      <vt:lpstr>PowerPoint Presentation</vt:lpstr>
      <vt:lpstr>Thank you for your attention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Anyons</dc:title>
  <dc:creator>Andjela Besir</dc:creator>
  <cp:lastModifiedBy>Andjela Besir</cp:lastModifiedBy>
  <cp:revision>1</cp:revision>
  <dcterms:created xsi:type="dcterms:W3CDTF">2023-07-19T03:38:54Z</dcterms:created>
  <dcterms:modified xsi:type="dcterms:W3CDTF">2023-07-19T06:46:43Z</dcterms:modified>
</cp:coreProperties>
</file>