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76" r:id="rId3"/>
    <p:sldId id="277" r:id="rId4"/>
    <p:sldId id="282" r:id="rId5"/>
    <p:sldId id="280" r:id="rId6"/>
    <p:sldId id="281" r:id="rId7"/>
    <p:sldId id="263" r:id="rId8"/>
    <p:sldId id="279" r:id="rId9"/>
    <p:sldId id="28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1854-781F-437B-AA27-C99F30C478B1}" type="datetimeFigureOut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BDAE-D83F-488E-9F11-84F32FCE8A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6F867-E163-4697-B761-2085DAF05BE4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05C344-249E-48A7-8291-46D5238D7A5B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101C3-D660-42A5-B7F4-E2460FF00C14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0924A0-65E5-40A9-BA2B-7783310372E6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3BF1D3-D893-4358-A26D-522F46BB6ECC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F752D-E92D-424B-BE8C-535689B1F3D4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D2D5-C2AE-4C29-B865-1A48AB650839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5AB44-9CFE-4DDC-9154-336BAB2F25F9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A1D22-28AC-4517-85B6-AEFE04B887F2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B6146-6466-4545-B976-F1F4EA85FEC6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90806-E51F-44AF-AF17-3D5F2C378FD7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9A68D3-D5F2-4FE5-9633-E6C9C748FF0D}" type="datetime1">
              <a:rPr lang="fr-FR" smtClean="0"/>
              <a:pPr/>
              <a:t>12/03/2010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nn-NO" smtClean="0"/>
              <a:t>Réunion OPERA 12/03/10 - Florian Brunet </a:t>
            </a:r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Réunion</a:t>
            </a:r>
            <a:r>
              <a:rPr lang="en-GB" dirty="0" smtClean="0"/>
              <a:t> OPERA 12/03/10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 smtClean="0"/>
              <a:t>Florian Brunet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Activités récentes hors laboratoire</a:t>
            </a:r>
          </a:p>
          <a:p>
            <a:r>
              <a:rPr lang="fr-FR" dirty="0" smtClean="0"/>
              <a:t>Outils de reconstruction</a:t>
            </a:r>
          </a:p>
          <a:p>
            <a:r>
              <a:rPr lang="fr-FR" dirty="0" smtClean="0"/>
              <a:t>Production MC </a:t>
            </a:r>
            <a:r>
              <a:rPr lang="fr-FR" dirty="0" err="1" smtClean="0"/>
              <a:t>numucc</a:t>
            </a:r>
            <a:r>
              <a:rPr lang="fr-FR" dirty="0" smtClean="0"/>
              <a:t> et </a:t>
            </a:r>
            <a:r>
              <a:rPr lang="fr-FR" dirty="0" err="1" smtClean="0"/>
              <a:t>nuecc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Activités récentes : visite à Bern</a:t>
            </a:r>
            <a:br>
              <a:rPr lang="fr-FR" dirty="0" smtClean="0"/>
            </a:br>
            <a:r>
              <a:rPr lang="fr-FR" dirty="0" smtClean="0"/>
              <a:t> - </a:t>
            </a:r>
            <a:r>
              <a:rPr lang="fr-FR" sz="3100" dirty="0" smtClean="0"/>
              <a:t>Données réelles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Scanning au laboratoire de Bern pendant 2 semaines : </a:t>
            </a:r>
          </a:p>
          <a:p>
            <a:pPr lvl="1"/>
            <a:r>
              <a:rPr lang="fr-FR" dirty="0" smtClean="0"/>
              <a:t>Scanning de briques du début jusqu'à produire un événement publiable </a:t>
            </a:r>
          </a:p>
          <a:p>
            <a:pPr lvl="1"/>
            <a:r>
              <a:rPr lang="fr-FR" dirty="0" smtClean="0"/>
              <a:t>Perfectionnement </a:t>
            </a:r>
            <a:r>
              <a:rPr lang="fr-FR" dirty="0" err="1" smtClean="0"/>
              <a:t>manual</a:t>
            </a:r>
            <a:r>
              <a:rPr lang="fr-FR" dirty="0" smtClean="0"/>
              <a:t> </a:t>
            </a:r>
            <a:r>
              <a:rPr lang="fr-FR" dirty="0" err="1" smtClean="0"/>
              <a:t>checks</a:t>
            </a:r>
            <a:endParaRPr lang="fr-FR" dirty="0" smtClean="0"/>
          </a:p>
          <a:p>
            <a:r>
              <a:rPr lang="fr-FR" dirty="0" err="1" smtClean="0"/>
              <a:t>Scanback</a:t>
            </a:r>
            <a:r>
              <a:rPr lang="fr-FR" dirty="0" smtClean="0"/>
              <a:t>, </a:t>
            </a:r>
            <a:r>
              <a:rPr lang="fr-FR" dirty="0" err="1" smtClean="0"/>
              <a:t>manual</a:t>
            </a:r>
            <a:r>
              <a:rPr lang="fr-FR" dirty="0" smtClean="0"/>
              <a:t> </a:t>
            </a:r>
            <a:r>
              <a:rPr lang="fr-FR" dirty="0" err="1" smtClean="0"/>
              <a:t>checks</a:t>
            </a:r>
            <a:r>
              <a:rPr lang="fr-FR" dirty="0" smtClean="0"/>
              <a:t> &amp; display</a:t>
            </a:r>
          </a:p>
          <a:p>
            <a:r>
              <a:rPr lang="fr-FR" dirty="0" err="1" smtClean="0"/>
              <a:t>Linking</a:t>
            </a:r>
            <a:r>
              <a:rPr lang="fr-FR" dirty="0" smtClean="0"/>
              <a:t> puis reconstruction </a:t>
            </a:r>
            <a:r>
              <a:rPr lang="fr-FR" dirty="0" err="1" smtClean="0"/>
              <a:t>Fedra</a:t>
            </a:r>
            <a:endParaRPr lang="fr-FR" dirty="0" smtClean="0"/>
          </a:p>
          <a:p>
            <a:pPr lvl="1"/>
            <a:r>
              <a:rPr lang="fr-FR" dirty="0" err="1" smtClean="0"/>
              <a:t>Tracking</a:t>
            </a:r>
            <a:r>
              <a:rPr lang="fr-FR" dirty="0" smtClean="0"/>
              <a:t>, </a:t>
            </a:r>
            <a:r>
              <a:rPr lang="fr-FR" dirty="0" err="1" smtClean="0"/>
              <a:t>vertexing</a:t>
            </a:r>
            <a:r>
              <a:rPr lang="fr-FR" dirty="0" smtClean="0"/>
              <a:t> puis </a:t>
            </a:r>
            <a:r>
              <a:rPr lang="fr-FR" dirty="0" err="1" smtClean="0"/>
              <a:t>Totalscan</a:t>
            </a:r>
            <a:r>
              <a:rPr lang="fr-FR" dirty="0" smtClean="0"/>
              <a:t> 5 plates </a:t>
            </a:r>
            <a:r>
              <a:rPr lang="fr-FR" dirty="0" err="1" smtClean="0"/>
              <a:t>upstream</a:t>
            </a:r>
            <a:r>
              <a:rPr lang="fr-FR" dirty="0" smtClean="0"/>
              <a:t>, 10 </a:t>
            </a:r>
            <a:r>
              <a:rPr lang="fr-FR" dirty="0" err="1" smtClean="0"/>
              <a:t>downstream</a:t>
            </a:r>
            <a:r>
              <a:rPr lang="fr-FR" dirty="0" smtClean="0"/>
              <a:t> (3.</a:t>
            </a:r>
            <a:r>
              <a:rPr lang="fr-FR" dirty="0" smtClean="0">
                <a:cs typeface="Times New Roman"/>
              </a:rPr>
              <a:t>6 cm</a:t>
            </a:r>
            <a:r>
              <a:rPr lang="fr-FR" baseline="30000" dirty="0" smtClean="0">
                <a:cs typeface="Times New Roman"/>
              </a:rPr>
              <a:t>2</a:t>
            </a:r>
            <a:r>
              <a:rPr lang="fr-FR" dirty="0" smtClean="0">
                <a:cs typeface="Times New Roman"/>
              </a:rPr>
              <a:t>)</a:t>
            </a:r>
            <a:endParaRPr lang="fr-FR" dirty="0" smtClean="0"/>
          </a:p>
          <a:p>
            <a:pPr lvl="1"/>
            <a:r>
              <a:rPr lang="fr-FR" dirty="0" smtClean="0"/>
              <a:t>Confirme toutes les traces dans la première plate</a:t>
            </a:r>
          </a:p>
          <a:p>
            <a:pPr lvl="1"/>
            <a:r>
              <a:rPr lang="fr-FR" dirty="0" smtClean="0"/>
              <a:t>Procédures pour les </a:t>
            </a:r>
            <a:r>
              <a:rPr lang="fr-FR" dirty="0" err="1" smtClean="0"/>
              <a:t>kink</a:t>
            </a:r>
            <a:r>
              <a:rPr lang="fr-FR" dirty="0" smtClean="0"/>
              <a:t> ou gerbe </a:t>
            </a:r>
            <a:r>
              <a:rPr lang="fr-FR" dirty="0" err="1" smtClean="0"/>
              <a:t>em</a:t>
            </a:r>
            <a:endParaRPr lang="fr-FR" dirty="0" smtClean="0"/>
          </a:p>
          <a:p>
            <a:r>
              <a:rPr lang="fr-FR" dirty="0" smtClean="0"/>
              <a:t>Publication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Activités récentes : visite à Bern</a:t>
            </a:r>
            <a:br>
              <a:rPr lang="fr-FR" dirty="0" smtClean="0"/>
            </a:br>
            <a:r>
              <a:rPr lang="fr-FR" dirty="0" smtClean="0"/>
              <a:t> - </a:t>
            </a:r>
            <a:r>
              <a:rPr lang="fr-FR" sz="3100" dirty="0" smtClean="0"/>
              <a:t>MC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Reconstruction </a:t>
            </a:r>
            <a:r>
              <a:rPr lang="fr-FR" dirty="0" err="1" smtClean="0"/>
              <a:t>Fedra</a:t>
            </a:r>
            <a:r>
              <a:rPr lang="fr-FR" dirty="0" smtClean="0"/>
              <a:t> sur des événements </a:t>
            </a:r>
            <a:r>
              <a:rPr lang="fr-FR" dirty="0" err="1" smtClean="0"/>
              <a:t>nuecc</a:t>
            </a:r>
            <a:r>
              <a:rPr lang="fr-FR" dirty="0" smtClean="0"/>
              <a:t> : </a:t>
            </a:r>
            <a:r>
              <a:rPr lang="fr-FR" dirty="0" err="1" smtClean="0"/>
              <a:t>Linking</a:t>
            </a:r>
            <a:r>
              <a:rPr lang="fr-FR" dirty="0" smtClean="0"/>
              <a:t>, </a:t>
            </a:r>
            <a:r>
              <a:rPr lang="fr-FR" dirty="0" err="1" smtClean="0"/>
              <a:t>Tracking</a:t>
            </a:r>
            <a:r>
              <a:rPr lang="fr-FR" dirty="0" smtClean="0"/>
              <a:t> &amp; </a:t>
            </a:r>
            <a:r>
              <a:rPr lang="fr-FR" dirty="0" err="1" smtClean="0"/>
              <a:t>Vertexing</a:t>
            </a:r>
            <a:endParaRPr lang="fr-FR" dirty="0" smtClean="0"/>
          </a:p>
          <a:p>
            <a:pPr lvl="1"/>
            <a:r>
              <a:rPr lang="fr-FR" dirty="0" smtClean="0"/>
              <a:t>Algorithme d’estimation des gerbes </a:t>
            </a:r>
            <a:r>
              <a:rPr lang="fr-FR" dirty="0" err="1" smtClean="0"/>
              <a:t>em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Test faisceau e/pion (Franck </a:t>
            </a:r>
            <a:r>
              <a:rPr lang="fr-FR" dirty="0" err="1" smtClean="0"/>
              <a:t>Meisel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Scanning des briques en cours (aout 2009)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Outils de reconstruction</a:t>
            </a:r>
            <a:br>
              <a:rPr lang="fr-FR" dirty="0" smtClean="0"/>
            </a:br>
            <a:r>
              <a:rPr lang="fr-FR" sz="3100" dirty="0" err="1" smtClean="0"/>
              <a:t>Fedra</a:t>
            </a:r>
            <a:r>
              <a:rPr lang="fr-FR" sz="3100" dirty="0" smtClean="0"/>
              <a:t> - </a:t>
            </a:r>
            <a:r>
              <a:rPr lang="fr-FR" sz="3100" dirty="0" err="1" smtClean="0"/>
              <a:t>OpEmuRec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Rootfiles</a:t>
            </a:r>
            <a:r>
              <a:rPr lang="fr-FR" dirty="0" smtClean="0"/>
              <a:t> au standard </a:t>
            </a:r>
            <a:r>
              <a:rPr lang="fr-FR" dirty="0" err="1" smtClean="0"/>
              <a:t>OpRelease</a:t>
            </a:r>
            <a:r>
              <a:rPr lang="fr-FR" dirty="0" smtClean="0"/>
              <a:t> ne sont pas remplis</a:t>
            </a:r>
          </a:p>
          <a:p>
            <a:r>
              <a:rPr lang="fr-FR" dirty="0" smtClean="0"/>
              <a:t>Reconstruction </a:t>
            </a:r>
            <a:r>
              <a:rPr lang="fr-FR" dirty="0" err="1" smtClean="0"/>
              <a:t>Fedra</a:t>
            </a:r>
            <a:r>
              <a:rPr lang="fr-FR" dirty="0" smtClean="0"/>
              <a:t> : kit externe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Outils de reconstruction</a:t>
            </a:r>
            <a:br>
              <a:rPr lang="fr-FR" dirty="0" smtClean="0"/>
            </a:br>
            <a:r>
              <a:rPr lang="fr-FR" sz="3100" dirty="0" err="1" smtClean="0"/>
              <a:t>Fedra</a:t>
            </a:r>
            <a:r>
              <a:rPr lang="fr-FR" sz="3100" dirty="0" smtClean="0"/>
              <a:t> - </a:t>
            </a:r>
            <a:r>
              <a:rPr lang="fr-FR" sz="3100" dirty="0" err="1" smtClean="0"/>
              <a:t>OpEmuRec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Linking</a:t>
            </a:r>
            <a:r>
              <a:rPr lang="fr-FR" dirty="0" smtClean="0"/>
              <a:t> des microtraces up &amp; down pour former les </a:t>
            </a:r>
            <a:r>
              <a:rPr lang="fr-FR" dirty="0" err="1" smtClean="0"/>
              <a:t>basetraces</a:t>
            </a:r>
            <a:r>
              <a:rPr lang="fr-FR" dirty="0" smtClean="0"/>
              <a:t> dans chaque plate </a:t>
            </a:r>
            <a:r>
              <a:rPr lang="fr-FR" dirty="0" smtClean="0">
                <a:cs typeface="Times New Roman"/>
              </a:rPr>
              <a:t>µ-traces &amp; BT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link</a:t>
            </a:r>
            <a:r>
              <a:rPr lang="fr-FR" i="1" dirty="0" err="1" smtClean="0">
                <a:sym typeface="Wingdings" pitchFamily="2" charset="2"/>
              </a:rPr>
              <a:t>p</a:t>
            </a:r>
            <a:r>
              <a:rPr lang="fr-FR" i="1" dirty="0" smtClean="0">
                <a:sym typeface="Wingdings" pitchFamily="2" charset="2"/>
              </a:rPr>
              <a:t>#</a:t>
            </a:r>
            <a:r>
              <a:rPr lang="fr-FR" dirty="0" smtClean="0">
                <a:sym typeface="Wingdings" pitchFamily="2" charset="2"/>
              </a:rPr>
              <a:t>.</a:t>
            </a:r>
            <a:r>
              <a:rPr lang="fr-FR" dirty="0" err="1" smtClean="0">
                <a:sym typeface="Wingdings" pitchFamily="2" charset="2"/>
              </a:rPr>
              <a:t>root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Mise a jour </a:t>
            </a:r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Link</a:t>
            </a:r>
            <a:r>
              <a:rPr lang="fr-FR" i="1" dirty="0" err="1" smtClean="0">
                <a:sym typeface="Wingdings" pitchFamily="2" charset="2"/>
              </a:rPr>
              <a:t>p</a:t>
            </a:r>
            <a:r>
              <a:rPr lang="fr-FR" i="1" dirty="0" smtClean="0">
                <a:sym typeface="Wingdings" pitchFamily="2" charset="2"/>
              </a:rPr>
              <a:t>#</a:t>
            </a:r>
            <a:r>
              <a:rPr lang="fr-FR" dirty="0" smtClean="0">
                <a:sym typeface="Wingdings" pitchFamily="2" charset="2"/>
              </a:rPr>
              <a:t>.</a:t>
            </a:r>
            <a:r>
              <a:rPr lang="fr-FR" dirty="0" err="1" smtClean="0">
                <a:sym typeface="Wingdings" pitchFamily="2" charset="2"/>
              </a:rPr>
              <a:t>root</a:t>
            </a:r>
            <a:r>
              <a:rPr lang="fr-FR" dirty="0" smtClean="0">
                <a:sym typeface="Wingdings" pitchFamily="2" charset="2"/>
              </a:rPr>
              <a:t> utilisable par </a:t>
            </a:r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« externe ».</a:t>
            </a:r>
          </a:p>
          <a:p>
            <a:r>
              <a:rPr lang="fr-FR" dirty="0" smtClean="0">
                <a:sym typeface="Wingdings" pitchFamily="2" charset="2"/>
              </a:rPr>
              <a:t> Adaptation de scripts pour tourner </a:t>
            </a:r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sur le MC et utiliser entre autres l’algorithme d’estimation des gerbes </a:t>
            </a:r>
            <a:r>
              <a:rPr lang="fr-FR" dirty="0" err="1" smtClean="0">
                <a:sym typeface="Wingdings" pitchFamily="2" charset="2"/>
              </a:rPr>
              <a:t>em</a:t>
            </a:r>
            <a:endParaRPr lang="fr-FR" dirty="0" smtClean="0">
              <a:sym typeface="Wingdings" pitchFamily="2" charset="2"/>
            </a:endParaRPr>
          </a:p>
          <a:p>
            <a:pPr>
              <a:buNone/>
            </a:pPr>
            <a:endParaRPr lang="fr-FR" dirty="0" smtClean="0">
              <a:sym typeface="Wingdings" pitchFamily="2" charset="2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Production </a:t>
            </a:r>
            <a:r>
              <a:rPr lang="fr-FR" dirty="0" err="1" smtClean="0"/>
              <a:t>nuecc</a:t>
            </a:r>
            <a:r>
              <a:rPr lang="fr-FR" dirty="0" smtClean="0"/>
              <a:t> &amp; </a:t>
            </a:r>
            <a:r>
              <a:rPr lang="fr-FR" dirty="0" err="1" smtClean="0"/>
              <a:t>numucc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/>
              <a:t>Simulation : combien de temps 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5143536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Temps moyen </a:t>
            </a:r>
            <a:r>
              <a:rPr lang="fr-FR" dirty="0" err="1" smtClean="0"/>
              <a:t>OpSim</a:t>
            </a:r>
            <a:endParaRPr lang="fr-FR" dirty="0" smtClean="0"/>
          </a:p>
          <a:p>
            <a:pPr lvl="2"/>
            <a:r>
              <a:rPr lang="fr-FR" dirty="0" smtClean="0"/>
              <a:t>Evénements </a:t>
            </a:r>
            <a:r>
              <a:rPr lang="fr-FR" dirty="0" err="1" smtClean="0"/>
              <a:t>numucc</a:t>
            </a:r>
            <a:r>
              <a:rPr lang="fr-FR" dirty="0" smtClean="0"/>
              <a:t> : 4 min / 1000 événements</a:t>
            </a:r>
          </a:p>
          <a:p>
            <a:pPr lvl="2"/>
            <a:r>
              <a:rPr lang="fr-FR" dirty="0" smtClean="0"/>
              <a:t>Evénements </a:t>
            </a:r>
            <a:r>
              <a:rPr lang="fr-FR" dirty="0" err="1" smtClean="0"/>
              <a:t>nuecc</a:t>
            </a:r>
            <a:r>
              <a:rPr lang="fr-FR" dirty="0" smtClean="0"/>
              <a:t> : 15 min / 1000 événements</a:t>
            </a:r>
          </a:p>
          <a:p>
            <a:pPr lvl="1"/>
            <a:r>
              <a:rPr lang="fr-FR" dirty="0" smtClean="0"/>
              <a:t>Temps moyen </a:t>
            </a:r>
            <a:r>
              <a:rPr lang="fr-FR" dirty="0" err="1" smtClean="0"/>
              <a:t>OpDigit</a:t>
            </a:r>
            <a:endParaRPr lang="fr-FR" dirty="0" smtClean="0"/>
          </a:p>
          <a:p>
            <a:pPr lvl="2"/>
            <a:r>
              <a:rPr lang="fr-FR" dirty="0" smtClean="0"/>
              <a:t>Evénements </a:t>
            </a:r>
            <a:r>
              <a:rPr lang="fr-FR" dirty="0" err="1" smtClean="0"/>
              <a:t>numucc</a:t>
            </a:r>
            <a:r>
              <a:rPr lang="fr-FR" dirty="0" smtClean="0"/>
              <a:t> : 24 min / 1000 événements</a:t>
            </a:r>
          </a:p>
          <a:p>
            <a:pPr lvl="1"/>
            <a:r>
              <a:rPr lang="fr-FR" dirty="0" smtClean="0"/>
              <a:t>Temps moyen </a:t>
            </a:r>
            <a:r>
              <a:rPr lang="fr-FR" dirty="0" err="1" smtClean="0"/>
              <a:t>OpEmuIO</a:t>
            </a:r>
            <a:endParaRPr lang="fr-FR" dirty="0" smtClean="0"/>
          </a:p>
          <a:p>
            <a:pPr lvl="2"/>
            <a:r>
              <a:rPr lang="fr-FR" dirty="0" smtClean="0"/>
              <a:t>Evénements </a:t>
            </a:r>
            <a:r>
              <a:rPr lang="fr-FR" dirty="0" err="1" smtClean="0"/>
              <a:t>numucc</a:t>
            </a:r>
            <a:r>
              <a:rPr lang="fr-FR" dirty="0" smtClean="0"/>
              <a:t> : 60 min / 1000 événements*</a:t>
            </a:r>
          </a:p>
          <a:p>
            <a:pPr lvl="2"/>
            <a:r>
              <a:rPr lang="fr-FR" dirty="0" smtClean="0"/>
              <a:t>Evénements </a:t>
            </a:r>
            <a:r>
              <a:rPr lang="fr-FR" dirty="0" err="1" smtClean="0"/>
              <a:t>nuecc</a:t>
            </a:r>
            <a:r>
              <a:rPr lang="fr-FR" dirty="0" smtClean="0"/>
              <a:t> : 340 min / 1000 événements*</a:t>
            </a:r>
          </a:p>
          <a:p>
            <a:pPr lvl="1"/>
            <a:r>
              <a:rPr lang="fr-FR" dirty="0" smtClean="0"/>
              <a:t>Temps moyen </a:t>
            </a:r>
            <a:r>
              <a:rPr lang="fr-FR" dirty="0" err="1" smtClean="0"/>
              <a:t>OpEmuRec</a:t>
            </a:r>
            <a:endParaRPr lang="fr-FR" dirty="0" smtClean="0"/>
          </a:p>
          <a:p>
            <a:pPr lvl="2"/>
            <a:r>
              <a:rPr lang="fr-FR" dirty="0" err="1" smtClean="0"/>
              <a:t>SySal</a:t>
            </a:r>
            <a:r>
              <a:rPr lang="fr-FR" dirty="0" smtClean="0"/>
              <a:t> </a:t>
            </a:r>
            <a:r>
              <a:rPr lang="fr-FR" dirty="0" err="1" smtClean="0"/>
              <a:t>numucc</a:t>
            </a:r>
            <a:r>
              <a:rPr lang="fr-FR" dirty="0" smtClean="0"/>
              <a:t> : 	180 min /1000 événements* </a:t>
            </a:r>
            <a:r>
              <a:rPr lang="fr-FR" sz="2000" dirty="0" smtClean="0"/>
              <a:t>(100+50+30 min)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MC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Numucc</a:t>
            </a:r>
            <a:r>
              <a:rPr lang="fr-FR" dirty="0" smtClean="0"/>
              <a:t> : 14 000 événements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OpDigit</a:t>
            </a:r>
            <a:r>
              <a:rPr lang="fr-FR" dirty="0" smtClean="0">
                <a:sym typeface="Wingdings" pitchFamily="2" charset="2"/>
              </a:rPr>
              <a:t>	</a:t>
            </a:r>
            <a:endParaRPr lang="fr-FR" dirty="0" smtClean="0"/>
          </a:p>
          <a:p>
            <a:r>
              <a:rPr lang="fr-FR" dirty="0" err="1" smtClean="0"/>
              <a:t>Nuecc</a:t>
            </a:r>
            <a:r>
              <a:rPr lang="fr-FR" dirty="0" smtClean="0"/>
              <a:t> : 10 000 événements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OpSim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10 000 </a:t>
            </a:r>
            <a:r>
              <a:rPr lang="fr-FR" dirty="0" smtClean="0"/>
              <a:t>événements</a:t>
            </a:r>
            <a:r>
              <a:rPr lang="fr-FR" dirty="0" smtClean="0">
                <a:sym typeface="Wingdings" pitchFamily="2" charset="2"/>
              </a:rPr>
              <a:t> dans </a:t>
            </a:r>
            <a:r>
              <a:rPr lang="fr-FR" dirty="0" err="1" smtClean="0">
                <a:sym typeface="Wingdings" pitchFamily="2" charset="2"/>
              </a:rPr>
              <a:t>OpDigit</a:t>
            </a:r>
            <a:endParaRPr lang="fr-FR" dirty="0" smtClean="0"/>
          </a:p>
          <a:p>
            <a:pPr lvl="1"/>
            <a:r>
              <a:rPr lang="fr-FR" dirty="0" smtClean="0"/>
              <a:t>Efficacité </a:t>
            </a:r>
            <a:r>
              <a:rPr lang="fr-FR" dirty="0" smtClean="0">
                <a:cs typeface="Times New Roman"/>
              </a:rPr>
              <a:t>µ</a:t>
            </a:r>
            <a:r>
              <a:rPr lang="fr-FR" dirty="0" smtClean="0"/>
              <a:t>trace :100%</a:t>
            </a:r>
          </a:p>
          <a:p>
            <a:pPr lvl="1"/>
            <a:r>
              <a:rPr lang="fr-FR" dirty="0" smtClean="0"/>
              <a:t>Pas de désalignement des plaques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12/03/10 -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Finir les productions de MC</a:t>
            </a:r>
          </a:p>
          <a:p>
            <a:r>
              <a:rPr lang="fr-FR" dirty="0" smtClean="0"/>
              <a:t>Finir la mise en place de </a:t>
            </a:r>
            <a:r>
              <a:rPr lang="fr-FR" dirty="0" err="1" smtClean="0"/>
              <a:t>Fedra</a:t>
            </a:r>
            <a:r>
              <a:rPr lang="fr-FR" dirty="0" smtClean="0"/>
              <a:t> pour MC</a:t>
            </a:r>
          </a:p>
          <a:p>
            <a:r>
              <a:rPr lang="fr-FR" dirty="0" smtClean="0"/>
              <a:t>Tests sur les événements MC en déterminant les paramètres de reconstructions</a:t>
            </a:r>
          </a:p>
          <a:p>
            <a:pPr lvl="1"/>
            <a:r>
              <a:rPr lang="fr-FR" dirty="0" smtClean="0"/>
              <a:t>Commencer avec des événements </a:t>
            </a:r>
            <a:r>
              <a:rPr lang="fr-FR" dirty="0" err="1" smtClean="0"/>
              <a:t>numucc</a:t>
            </a:r>
            <a:endParaRPr lang="fr-FR" dirty="0" smtClean="0"/>
          </a:p>
          <a:p>
            <a:pPr lvl="1"/>
            <a:r>
              <a:rPr lang="fr-FR" dirty="0" smtClean="0"/>
              <a:t>Passer au </a:t>
            </a:r>
            <a:r>
              <a:rPr lang="fr-FR" dirty="0" err="1" smtClean="0"/>
              <a:t>nuecc</a:t>
            </a:r>
            <a:endParaRPr lang="fr-FR" dirty="0" smtClean="0"/>
          </a:p>
          <a:p>
            <a:r>
              <a:rPr lang="fr-FR" dirty="0" smtClean="0"/>
              <a:t>Reconstruction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fr-FR" dirty="0" smtClean="0"/>
              <a:t> basse énergie : séparation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GB" dirty="0" smtClean="0">
                <a:latin typeface="Times New Roman"/>
                <a:cs typeface="Times New Roman"/>
              </a:rPr>
              <a:t>/e</a:t>
            </a:r>
            <a:endParaRPr lang="fr-FR" dirty="0" smtClean="0"/>
          </a:p>
          <a:p>
            <a:r>
              <a:rPr lang="fr-FR" dirty="0" smtClean="0"/>
              <a:t>Bern : </a:t>
            </a:r>
            <a:r>
              <a:rPr lang="fr-FR" dirty="0" err="1" smtClean="0"/>
              <a:t>rescanning</a:t>
            </a:r>
            <a:r>
              <a:rPr lang="fr-FR" dirty="0" smtClean="0"/>
              <a:t> </a:t>
            </a:r>
            <a:r>
              <a:rPr lang="fr-FR" dirty="0" smtClean="0"/>
              <a:t>d’un brique de faisceau test e/pion en cours</a:t>
            </a:r>
          </a:p>
          <a:p>
            <a:r>
              <a:rPr lang="fr-FR" dirty="0" smtClean="0"/>
              <a:t>Etudes MC pour bruit de fond</a:t>
            </a:r>
          </a:p>
          <a:p>
            <a:pPr lvl="1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12/02/10 -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3924</TotalTime>
  <Words>353</Words>
  <Application>Microsoft Office PowerPoint</Application>
  <PresentationFormat>Affichage à l'écran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Solstice</vt:lpstr>
      <vt:lpstr>Réunion OPERA 12/03/10</vt:lpstr>
      <vt:lpstr>Diapositive 2</vt:lpstr>
      <vt:lpstr>Activités récentes : visite à Bern  - Données réelles</vt:lpstr>
      <vt:lpstr>Activités récentes : visite à Bern  - MC</vt:lpstr>
      <vt:lpstr>Outils de reconstruction Fedra - OpEmuRec</vt:lpstr>
      <vt:lpstr>Outils de reconstruction Fedra - OpEmuRec</vt:lpstr>
      <vt:lpstr>Production nuecc &amp; numucc Simulation : combien de temps ?</vt:lpstr>
      <vt:lpstr>Statistiques MC</vt:lpstr>
      <vt:lpstr>La suite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OPERA 12/11/09</dc:title>
  <dc:creator>brunet</dc:creator>
  <cp:lastModifiedBy>brunet</cp:lastModifiedBy>
  <cp:revision>284</cp:revision>
  <dcterms:created xsi:type="dcterms:W3CDTF">2009-11-06T14:51:41Z</dcterms:created>
  <dcterms:modified xsi:type="dcterms:W3CDTF">2010-03-12T15:03:42Z</dcterms:modified>
</cp:coreProperties>
</file>