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69" r:id="rId2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60066"/>
    <a:srgbClr val="FFFFFF"/>
    <a:srgbClr val="0000CC"/>
    <a:srgbClr val="CCC1DA"/>
    <a:srgbClr val="00FFFF"/>
    <a:srgbClr val="00206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319EA21-00BF-4F2E-90D5-1E6635448D91}" type="datetimeFigureOut">
              <a:rPr kumimoji="1" lang="ja-JP" altLang="en-US" smtClean="0"/>
              <a:pPr/>
              <a:t>2010/6/16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B7654B1F-C39D-429E-855B-8639120602C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544-D5CC-450A-BFE0-B23F7D9FD575}" type="datetimeFigureOut">
              <a:rPr kumimoji="1" lang="ja-JP" altLang="en-US" smtClean="0"/>
              <a:pPr/>
              <a:t>2010/6/16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444A-E9BB-4556-A3A6-220DDFB8C28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544-D5CC-450A-BFE0-B23F7D9FD575}" type="datetimeFigureOut">
              <a:rPr kumimoji="1" lang="ja-JP" altLang="en-US" smtClean="0"/>
              <a:pPr/>
              <a:t>2010/6/16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444A-E9BB-4556-A3A6-220DDFB8C28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544-D5CC-450A-BFE0-B23F7D9FD575}" type="datetimeFigureOut">
              <a:rPr kumimoji="1" lang="ja-JP" altLang="en-US" smtClean="0"/>
              <a:pPr/>
              <a:t>2010/6/16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444A-E9BB-4556-A3A6-220DDFB8C28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544-D5CC-450A-BFE0-B23F7D9FD575}" type="datetimeFigureOut">
              <a:rPr kumimoji="1" lang="ja-JP" altLang="en-US" smtClean="0"/>
              <a:pPr/>
              <a:t>2010/6/16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444A-E9BB-4556-A3A6-220DDFB8C28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544-D5CC-450A-BFE0-B23F7D9FD575}" type="datetimeFigureOut">
              <a:rPr kumimoji="1" lang="ja-JP" altLang="en-US" smtClean="0"/>
              <a:pPr/>
              <a:t>2010/6/16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444A-E9BB-4556-A3A6-220DDFB8C28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544-D5CC-450A-BFE0-B23F7D9FD575}" type="datetimeFigureOut">
              <a:rPr kumimoji="1" lang="ja-JP" altLang="en-US" smtClean="0"/>
              <a:pPr/>
              <a:t>2010/6/16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444A-E9BB-4556-A3A6-220DDFB8C28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544-D5CC-450A-BFE0-B23F7D9FD575}" type="datetimeFigureOut">
              <a:rPr kumimoji="1" lang="ja-JP" altLang="en-US" smtClean="0"/>
              <a:pPr/>
              <a:t>2010/6/16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444A-E9BB-4556-A3A6-220DDFB8C28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544-D5CC-450A-BFE0-B23F7D9FD575}" type="datetimeFigureOut">
              <a:rPr kumimoji="1" lang="ja-JP" altLang="en-US" smtClean="0"/>
              <a:pPr/>
              <a:t>2010/6/16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444A-E9BB-4556-A3A6-220DDFB8C28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544-D5CC-450A-BFE0-B23F7D9FD575}" type="datetimeFigureOut">
              <a:rPr kumimoji="1" lang="ja-JP" altLang="en-US" smtClean="0"/>
              <a:pPr/>
              <a:t>2010/6/16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444A-E9BB-4556-A3A6-220DDFB8C28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544-D5CC-450A-BFE0-B23F7D9FD575}" type="datetimeFigureOut">
              <a:rPr kumimoji="1" lang="ja-JP" altLang="en-US" smtClean="0"/>
              <a:pPr/>
              <a:t>2010/6/16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444A-E9BB-4556-A3A6-220DDFB8C28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544-D5CC-450A-BFE0-B23F7D9FD575}" type="datetimeFigureOut">
              <a:rPr kumimoji="1" lang="ja-JP" altLang="en-US" smtClean="0"/>
              <a:pPr/>
              <a:t>2010/6/16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444A-E9BB-4556-A3A6-220DDFB8C28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93544-D5CC-450A-BFE0-B23F7D9FD575}" type="datetimeFigureOut">
              <a:rPr kumimoji="1" lang="ja-JP" altLang="en-US" smtClean="0"/>
              <a:pPr/>
              <a:t>2010/6/16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A444A-E9BB-4556-A3A6-220DDFB8C28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FJPPl1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>
            <a:off x="5429256" y="0"/>
            <a:ext cx="3714744" cy="3571876"/>
          </a:xfrm>
          <a:prstGeom prst="rect">
            <a:avLst/>
          </a:prstGeom>
        </p:spPr>
      </p:pic>
      <p:grpSp>
        <p:nvGrpSpPr>
          <p:cNvPr id="3" name="グループ化 10"/>
          <p:cNvGrpSpPr/>
          <p:nvPr/>
        </p:nvGrpSpPr>
        <p:grpSpPr>
          <a:xfrm>
            <a:off x="142844" y="285729"/>
            <a:ext cx="2135488" cy="3143272"/>
            <a:chOff x="285720" y="3000372"/>
            <a:chExt cx="2286016" cy="3364837"/>
          </a:xfrm>
        </p:grpSpPr>
        <p:pic>
          <p:nvPicPr>
            <p:cNvPr id="4" name="図 3" descr="photo.jpg"/>
            <p:cNvPicPr>
              <a:picLocks noChangeAspect="1"/>
            </p:cNvPicPr>
            <p:nvPr/>
          </p:nvPicPr>
          <p:blipFill>
            <a:blip r:embed="rId3" cstate="screen"/>
            <a:srcRect/>
            <a:stretch>
              <a:fillRect/>
            </a:stretch>
          </p:blipFill>
          <p:spPr bwMode="auto">
            <a:xfrm>
              <a:off x="656398" y="3432861"/>
              <a:ext cx="1524000" cy="2286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正方形/長方形 4"/>
            <p:cNvSpPr/>
            <p:nvPr/>
          </p:nvSpPr>
          <p:spPr bwMode="auto">
            <a:xfrm>
              <a:off x="532829" y="5718878"/>
              <a:ext cx="1764843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altLang="ja-JP" b="1" i="1" dirty="0">
                  <a:solidFill>
                    <a:srgbClr val="FF99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Nobel Laureate </a:t>
              </a:r>
            </a:p>
            <a:p>
              <a:pPr algn="ctr">
                <a:defRPr/>
              </a:pPr>
              <a:r>
                <a:rPr lang="en-US" altLang="ja-JP" b="1" i="1" dirty="0">
                  <a:solidFill>
                    <a:srgbClr val="FF99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in Physics (1965)</a:t>
              </a:r>
              <a:endParaRPr lang="ja-JP" altLang="en-US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テキスト ボックス 5"/>
            <p:cNvSpPr txBox="1"/>
            <p:nvPr/>
          </p:nvSpPr>
          <p:spPr bwMode="auto">
            <a:xfrm>
              <a:off x="285720" y="3000372"/>
              <a:ext cx="2286016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altLang="ja-JP" dirty="0">
                  <a:solidFill>
                    <a:srgbClr val="0000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Shinichiro </a:t>
              </a:r>
              <a:r>
                <a:rPr lang="en-US" altLang="ja-JP" dirty="0" err="1" smtClean="0">
                  <a:solidFill>
                    <a:srgbClr val="0000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Tomonaga</a:t>
              </a:r>
              <a:r>
                <a:rPr lang="en-US" altLang="ja-JP" dirty="0" smtClean="0">
                  <a:solidFill>
                    <a:srgbClr val="0000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ja-JP" altLang="en-US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7" name="図 6" descr="C3A5CDocuments20and20Settings5CA5D1A5D15CA5C7A5B9A5AFA5C8A5C3A5D75C060904.jpg"/>
          <p:cNvPicPr>
            <a:picLocks noChangeAspect="1"/>
          </p:cNvPicPr>
          <p:nvPr/>
        </p:nvPicPr>
        <p:blipFill>
          <a:blip r:embed="rId4" cstate="screen">
            <a:lum contrast="10000"/>
          </a:blip>
          <a:srcRect/>
          <a:stretch>
            <a:fillRect/>
          </a:stretch>
        </p:blipFill>
        <p:spPr>
          <a:xfrm flipH="1">
            <a:off x="2214546" y="2033981"/>
            <a:ext cx="2571768" cy="4609705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5286380" y="3857628"/>
            <a:ext cx="29412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 Questioning</a:t>
            </a:r>
            <a:r>
              <a:rPr lang="ja-JP" alt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r>
              <a:rPr kumimoji="1" lang="en-US" altLang="ja-JP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Sprout of Science”</a:t>
            </a:r>
          </a:p>
        </p:txBody>
      </p:sp>
      <p:cxnSp>
        <p:nvCxnSpPr>
          <p:cNvPr id="9" name="直線矢印コネクタ 8"/>
          <p:cNvCxnSpPr/>
          <p:nvPr/>
        </p:nvCxnSpPr>
        <p:spPr>
          <a:xfrm rot="10800000">
            <a:off x="2714612" y="4143380"/>
            <a:ext cx="2643206" cy="714380"/>
          </a:xfrm>
          <a:prstGeom prst="straightConnector1">
            <a:avLst/>
          </a:prstGeom>
          <a:ln w="28575">
            <a:solidFill>
              <a:srgbClr val="00FFFF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 rot="10800000">
            <a:off x="2714612" y="3500438"/>
            <a:ext cx="2571768" cy="500066"/>
          </a:xfrm>
          <a:prstGeom prst="straightConnector1">
            <a:avLst/>
          </a:prstGeom>
          <a:ln w="28575">
            <a:solidFill>
              <a:srgbClr val="00FFFF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 rot="16200000" flipV="1">
            <a:off x="3393273" y="3750471"/>
            <a:ext cx="2500330" cy="1714512"/>
          </a:xfrm>
          <a:prstGeom prst="straightConnector1">
            <a:avLst/>
          </a:prstGeom>
          <a:ln w="28575">
            <a:solidFill>
              <a:srgbClr val="00FFFF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5286380" y="4714884"/>
            <a:ext cx="28506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“Observing </a:t>
            </a:r>
            <a:r>
              <a:rPr lang="en-US" altLang="ja-JP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kumimoji="1" lang="en-US" altLang="ja-JP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Stalk of Science”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286380" y="5643578"/>
            <a:ext cx="30762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“Solving the question :</a:t>
            </a:r>
          </a:p>
          <a:p>
            <a:r>
              <a:rPr kumimoji="1" lang="en-US" altLang="ja-JP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Flower of Science”</a:t>
            </a:r>
            <a:endParaRPr kumimoji="1" lang="ja-JP" altLang="en-US" sz="24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8" name="直線矢印コネクタ 17"/>
          <p:cNvCxnSpPr/>
          <p:nvPr/>
        </p:nvCxnSpPr>
        <p:spPr>
          <a:xfrm rot="5400000">
            <a:off x="5536413" y="3536157"/>
            <a:ext cx="785818" cy="1588"/>
          </a:xfrm>
          <a:prstGeom prst="straightConnector1">
            <a:avLst/>
          </a:prstGeom>
          <a:ln w="28575">
            <a:solidFill>
              <a:srgbClr val="00FFFF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正方形/長方形 22"/>
          <p:cNvSpPr/>
          <p:nvPr/>
        </p:nvSpPr>
        <p:spPr>
          <a:xfrm>
            <a:off x="5357818" y="3857628"/>
            <a:ext cx="3143272" cy="1643074"/>
          </a:xfrm>
          <a:prstGeom prst="rect">
            <a:avLst/>
          </a:prstGeom>
          <a:noFill/>
          <a:ln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200"/>
                            </p:stCondLst>
                            <p:childTnLst>
                              <p:par>
                                <p:cTn id="1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7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80"/>
                            </p:stCondLst>
                            <p:childTnLst>
                              <p:par>
                                <p:cTn id="3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480"/>
                            </p:stCondLst>
                            <p:childTnLst>
                              <p:par>
                                <p:cTn id="4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3" grpId="0"/>
      <p:bldP spid="2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35</Words>
  <Application>Microsoft Office PowerPoint</Application>
  <PresentationFormat>画面に合わせる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admin</dc:creator>
  <cp:lastModifiedBy>admin</cp:lastModifiedBy>
  <cp:revision>58</cp:revision>
  <dcterms:created xsi:type="dcterms:W3CDTF">2010-06-05T12:33:51Z</dcterms:created>
  <dcterms:modified xsi:type="dcterms:W3CDTF">2010-06-16T12:19:22Z</dcterms:modified>
</cp:coreProperties>
</file>