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72" r:id="rId2"/>
    <p:sldId id="273" r:id="rId3"/>
    <p:sldId id="274" r:id="rId4"/>
    <p:sldId id="275" r:id="rId5"/>
    <p:sldId id="276" r:id="rId6"/>
    <p:sldId id="277" r:id="rId7"/>
  </p:sldIdLst>
  <p:sldSz cx="9144000" cy="5143500" type="screen16x9"/>
  <p:notesSz cx="5143500" cy="9144000"/>
  <p:embeddedFontLst>
    <p:embeddedFont>
      <p:font typeface="Arial Black" panose="020B0A0402010202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PdIwOFVzLWordWTolmPiGcP+x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C18F28-3DBD-494B-BCF3-51A1408F3464}">
  <a:tblStyle styleId="{ECC18F28-3DBD-494B-BCF3-51A1408F34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509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994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162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289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240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960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442080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body" idx="2"/>
          </p:nvPr>
        </p:nvSpPr>
        <p:spPr>
          <a:xfrm>
            <a:off x="608040" y="2409840"/>
            <a:ext cx="442080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6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6"/>
          <p:cNvSpPr txBox="1">
            <a:spLocks noGrp="1"/>
          </p:cNvSpPr>
          <p:nvPr>
            <p:ph type="body" idx="2"/>
          </p:nvPr>
        </p:nvSpPr>
        <p:spPr>
          <a:xfrm>
            <a:off x="2873520" y="65196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body" idx="3"/>
          </p:nvPr>
        </p:nvSpPr>
        <p:spPr>
          <a:xfrm>
            <a:off x="608040" y="240984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6"/>
          <p:cNvSpPr txBox="1">
            <a:spLocks noGrp="1"/>
          </p:cNvSpPr>
          <p:nvPr>
            <p:ph type="body" idx="4"/>
          </p:nvPr>
        </p:nvSpPr>
        <p:spPr>
          <a:xfrm>
            <a:off x="2873520" y="240984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142308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body" idx="2"/>
          </p:nvPr>
        </p:nvSpPr>
        <p:spPr>
          <a:xfrm>
            <a:off x="2102760" y="651960"/>
            <a:ext cx="142308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7"/>
          <p:cNvSpPr txBox="1">
            <a:spLocks noGrp="1"/>
          </p:cNvSpPr>
          <p:nvPr>
            <p:ph type="body" idx="3"/>
          </p:nvPr>
        </p:nvSpPr>
        <p:spPr>
          <a:xfrm>
            <a:off x="3597120" y="651960"/>
            <a:ext cx="142308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7"/>
          <p:cNvSpPr txBox="1">
            <a:spLocks noGrp="1"/>
          </p:cNvSpPr>
          <p:nvPr>
            <p:ph type="body" idx="4"/>
          </p:nvPr>
        </p:nvSpPr>
        <p:spPr>
          <a:xfrm>
            <a:off x="608040" y="2409840"/>
            <a:ext cx="142308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5"/>
          </p:nvPr>
        </p:nvSpPr>
        <p:spPr>
          <a:xfrm>
            <a:off x="2102760" y="2409840"/>
            <a:ext cx="142308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body" idx="6"/>
          </p:nvPr>
        </p:nvSpPr>
        <p:spPr>
          <a:xfrm>
            <a:off x="3597120" y="2409840"/>
            <a:ext cx="142308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ubTitle" idx="1"/>
          </p:nvPr>
        </p:nvSpPr>
        <p:spPr>
          <a:xfrm>
            <a:off x="608040" y="651960"/>
            <a:ext cx="4420800" cy="33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4420800" cy="33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2157120" cy="33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2"/>
          </p:nvPr>
        </p:nvSpPr>
        <p:spPr>
          <a:xfrm>
            <a:off x="2873520" y="651960"/>
            <a:ext cx="2157120" cy="33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2"/>
          </p:nvPr>
        </p:nvSpPr>
        <p:spPr>
          <a:xfrm>
            <a:off x="2873520" y="651960"/>
            <a:ext cx="2157120" cy="33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body" idx="3"/>
          </p:nvPr>
        </p:nvSpPr>
        <p:spPr>
          <a:xfrm>
            <a:off x="608040" y="240984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2157120" cy="33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2"/>
          </p:nvPr>
        </p:nvSpPr>
        <p:spPr>
          <a:xfrm>
            <a:off x="2873520" y="65196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body" idx="3"/>
          </p:nvPr>
        </p:nvSpPr>
        <p:spPr>
          <a:xfrm>
            <a:off x="2873520" y="240984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608040" y="65196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2873520" y="651960"/>
            <a:ext cx="215712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body" idx="3"/>
          </p:nvPr>
        </p:nvSpPr>
        <p:spPr>
          <a:xfrm>
            <a:off x="608040" y="2409840"/>
            <a:ext cx="4420800" cy="160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/>
        </p:nvSpPr>
        <p:spPr>
          <a:xfrm>
            <a:off x="2926080" y="4807800"/>
            <a:ext cx="486648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REUNION TERRA FORMA &amp; GAIA DATA</a:t>
            </a:r>
            <a:endParaRPr sz="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7866360" y="4807800"/>
            <a:ext cx="51120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07.03.23</a:t>
            </a:r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 </a:t>
            </a:r>
            <a:fld id="{00000000-1234-1234-1234-123412341234}" type="slidenum">
              <a:rPr lang="fr-FR"/>
              <a:t>‹N°›</a:t>
            </a:fld>
            <a:endParaRPr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985320" y="177480"/>
            <a:ext cx="4591440" cy="52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/>
          <p:nvPr/>
        </p:nvSpPr>
        <p:spPr>
          <a:xfrm>
            <a:off x="608040" y="1440"/>
            <a:ext cx="251640" cy="64764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4320" y="4452480"/>
            <a:ext cx="7617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0"/>
          <p:cNvSpPr/>
          <p:nvPr/>
        </p:nvSpPr>
        <p:spPr>
          <a:xfrm>
            <a:off x="5577120" y="4995720"/>
            <a:ext cx="3566520" cy="147240"/>
          </a:xfrm>
          <a:prstGeom prst="rect">
            <a:avLst/>
          </a:prstGeom>
          <a:solidFill>
            <a:srgbClr val="88B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608040" y="1080000"/>
            <a:ext cx="7769880" cy="34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fld id="{00000000-1234-1234-1234-123412341234}" type="slidenum"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985325" y="216301"/>
            <a:ext cx="6569100" cy="33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dirty="0">
                <a:latin typeface="Arial Black"/>
                <a:ea typeface="Arial Black"/>
                <a:cs typeface="Arial Black"/>
                <a:sym typeface="Arial Black"/>
              </a:rPr>
              <a:t>Quelques outils utilisés actuellement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325" y="678958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Gestion des flux de données</a:t>
            </a:r>
            <a:endParaRPr lang="en-GB" sz="1600" b="1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003652" y="1476094"/>
            <a:ext cx="4397148" cy="61788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947673" y="3527454"/>
            <a:ext cx="5041946" cy="1348447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5"/>
          <a:srcRect l="3673" r="2028" b="11255"/>
          <a:stretch/>
        </p:blipFill>
        <p:spPr bwMode="auto">
          <a:xfrm>
            <a:off x="1980864" y="2497327"/>
            <a:ext cx="4898254" cy="642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0" y="1048290"/>
            <a:ext cx="1029021" cy="10290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8040" y="1147487"/>
            <a:ext cx="405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Entrée via le protocole HTTP (méthode GET)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148040" y="3186097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Entrée via le protocole HTTP (méthode POST)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1148040" y="2263812"/>
            <a:ext cx="315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Entrée via le protocole </a:t>
            </a:r>
            <a:r>
              <a:rPr lang="fr-FR" dirty="0" err="1"/>
              <a:t>LoRaWAN</a:t>
            </a:r>
            <a:endParaRPr lang="en-GB" dirty="0"/>
          </a:p>
        </p:txBody>
      </p:sp>
      <p:grpSp>
        <p:nvGrpSpPr>
          <p:cNvPr id="12" name="Groupe 11"/>
          <p:cNvGrpSpPr/>
          <p:nvPr/>
        </p:nvGrpSpPr>
        <p:grpSpPr>
          <a:xfrm>
            <a:off x="7839580" y="3784176"/>
            <a:ext cx="1061060" cy="1099584"/>
            <a:chOff x="0" y="0"/>
            <a:chExt cx="1224593" cy="1269242"/>
          </a:xfrm>
        </p:grpSpPr>
        <p:sp>
          <p:nvSpPr>
            <p:cNvPr id="13" name="Ellipse 12"/>
            <p:cNvSpPr/>
            <p:nvPr/>
          </p:nvSpPr>
          <p:spPr>
            <a:xfrm>
              <a:off x="95535" y="61415"/>
              <a:ext cx="1129058" cy="1207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6" name="Image 15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35" cy="1219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38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fld id="{00000000-1234-1234-1234-123412341234}" type="slidenum"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985325" y="216301"/>
            <a:ext cx="6569100" cy="33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dirty="0">
                <a:latin typeface="Arial Black"/>
                <a:ea typeface="Arial Black"/>
                <a:cs typeface="Arial Black"/>
                <a:sym typeface="Arial Black"/>
              </a:rPr>
              <a:t>Quelques outils utilisés actuellement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325" y="678958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Bases de données</a:t>
            </a:r>
            <a:endParaRPr lang="en-GB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92" y="1622522"/>
            <a:ext cx="2158703" cy="5818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29718" r="22253" b="28187"/>
          <a:stretch/>
        </p:blipFill>
        <p:spPr>
          <a:xfrm>
            <a:off x="4697784" y="4111860"/>
            <a:ext cx="2028480" cy="5754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7" b="21905"/>
          <a:stretch/>
        </p:blipFill>
        <p:spPr>
          <a:xfrm>
            <a:off x="5851696" y="1452047"/>
            <a:ext cx="1316269" cy="7437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79" y="2318926"/>
            <a:ext cx="707131" cy="7071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26" y="2273542"/>
            <a:ext cx="742367" cy="7423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r="25128" b="3746"/>
          <a:stretch/>
        </p:blipFill>
        <p:spPr>
          <a:xfrm>
            <a:off x="3842776" y="3903669"/>
            <a:ext cx="700967" cy="783677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>
            <a:off x="2883134" y="3065525"/>
            <a:ext cx="813212" cy="805218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4697784" y="3026057"/>
            <a:ext cx="1416881" cy="844686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315559" y="3190063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BD externe</a:t>
            </a:r>
            <a:endParaRPr lang="en-GB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635126" y="3140623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BD </a:t>
            </a:r>
            <a:r>
              <a:rPr lang="fr-FR" b="1" dirty="0" err="1"/>
              <a:t>NoSQL</a:t>
            </a:r>
            <a:endParaRPr lang="en-GB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24252"/>
          <a:stretch/>
        </p:blipFill>
        <p:spPr>
          <a:xfrm>
            <a:off x="3891646" y="2640749"/>
            <a:ext cx="775725" cy="849552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7839580" y="3784176"/>
            <a:ext cx="1061060" cy="1099584"/>
            <a:chOff x="0" y="0"/>
            <a:chExt cx="1224593" cy="1269242"/>
          </a:xfrm>
        </p:grpSpPr>
        <p:sp>
          <p:nvSpPr>
            <p:cNvPr id="37" name="Ellipse 36"/>
            <p:cNvSpPr/>
            <p:nvPr/>
          </p:nvSpPr>
          <p:spPr>
            <a:xfrm>
              <a:off x="95535" y="61415"/>
              <a:ext cx="1129058" cy="1207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8" name="Image 37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35" cy="1219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0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fld id="{00000000-1234-1234-1234-123412341234}" type="slidenum"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985325" y="216301"/>
            <a:ext cx="6569100" cy="33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dirty="0">
                <a:latin typeface="Arial Black"/>
                <a:ea typeface="Arial Black"/>
                <a:cs typeface="Arial Black"/>
                <a:sym typeface="Arial Black"/>
              </a:rPr>
              <a:t>Quelques outils utilisés actuellement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325" y="678958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Visualisation des données</a:t>
            </a:r>
            <a:endParaRPr lang="en-GB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9" y="1176490"/>
            <a:ext cx="6439546" cy="3622245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7839580" y="3784176"/>
            <a:ext cx="1061060" cy="1099584"/>
            <a:chOff x="0" y="0"/>
            <a:chExt cx="1224593" cy="1269242"/>
          </a:xfrm>
        </p:grpSpPr>
        <p:sp>
          <p:nvSpPr>
            <p:cNvPr id="23" name="Ellipse 22"/>
            <p:cNvSpPr/>
            <p:nvPr/>
          </p:nvSpPr>
          <p:spPr>
            <a:xfrm>
              <a:off x="95535" y="61415"/>
              <a:ext cx="1129058" cy="1207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27" name="Image 26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35" cy="1219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90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fld id="{00000000-1234-1234-1234-123412341234}" type="slidenum"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985325" y="216301"/>
            <a:ext cx="6569100" cy="33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dirty="0">
                <a:latin typeface="Arial Black"/>
                <a:ea typeface="Arial Black"/>
                <a:cs typeface="Arial Black"/>
                <a:sym typeface="Arial Black"/>
              </a:rPr>
              <a:t>Quelques outils utilisés actuellement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325" y="678958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Visualisation des données</a:t>
            </a:r>
            <a:endParaRPr lang="en-GB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19178" y="1148572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Développement d’une API RESTful </a:t>
            </a:r>
            <a:endParaRPr lang="en-GB" i="1" dirty="0"/>
          </a:p>
        </p:txBody>
      </p:sp>
      <p:pic>
        <p:nvPicPr>
          <p:cNvPr id="10" name="Imag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511085" y="1723453"/>
            <a:ext cx="5346915" cy="20607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74" y="4088121"/>
            <a:ext cx="1468462" cy="575147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7839580" y="3784176"/>
            <a:ext cx="1061060" cy="1099584"/>
            <a:chOff x="0" y="0"/>
            <a:chExt cx="1224593" cy="1269242"/>
          </a:xfrm>
        </p:grpSpPr>
        <p:sp>
          <p:nvSpPr>
            <p:cNvPr id="15" name="Ellipse 14"/>
            <p:cNvSpPr/>
            <p:nvPr/>
          </p:nvSpPr>
          <p:spPr>
            <a:xfrm>
              <a:off x="95535" y="61415"/>
              <a:ext cx="1129058" cy="1207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6" name="Image 15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35" cy="1219835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88" y="4016758"/>
            <a:ext cx="1658319" cy="8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fld id="{00000000-1234-1234-1234-123412341234}" type="slidenum"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985325" y="216301"/>
            <a:ext cx="6569100" cy="33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dirty="0">
                <a:latin typeface="Arial Black"/>
                <a:ea typeface="Arial Black"/>
                <a:cs typeface="Arial Black"/>
                <a:sym typeface="Arial Black"/>
              </a:rPr>
              <a:t>Quelques outils utilisés actuellement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325" y="678958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Visualisation des données</a:t>
            </a:r>
            <a:endParaRPr lang="en-GB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19178" y="1148572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Développement d’une API RESTful </a:t>
            </a:r>
            <a:endParaRPr lang="en-GB" i="1" dirty="0"/>
          </a:p>
        </p:txBody>
      </p:sp>
      <p:pic>
        <p:nvPicPr>
          <p:cNvPr id="12" name="Imag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58929" y="1556631"/>
            <a:ext cx="6058015" cy="33702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43" y="3011816"/>
            <a:ext cx="1658319" cy="834342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7839580" y="3784176"/>
            <a:ext cx="1061060" cy="1099584"/>
            <a:chOff x="0" y="0"/>
            <a:chExt cx="1224593" cy="1269242"/>
          </a:xfrm>
        </p:grpSpPr>
        <p:sp>
          <p:nvSpPr>
            <p:cNvPr id="17" name="Ellipse 16"/>
            <p:cNvSpPr/>
            <p:nvPr/>
          </p:nvSpPr>
          <p:spPr>
            <a:xfrm>
              <a:off x="95535" y="61415"/>
              <a:ext cx="1129058" cy="1207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18" name="Image 17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835" cy="1219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2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/>
          <p:nvPr/>
        </p:nvSpPr>
        <p:spPr>
          <a:xfrm>
            <a:off x="8451720" y="4807800"/>
            <a:ext cx="44892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fld id="{00000000-1234-1234-1234-123412341234}" type="slidenum">
              <a:rPr lang="fr-FR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985325" y="216301"/>
            <a:ext cx="6569100" cy="33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800" dirty="0">
                <a:latin typeface="Arial Black"/>
                <a:ea typeface="Arial Black"/>
                <a:cs typeface="Arial Black"/>
                <a:sym typeface="Arial Black"/>
              </a:rPr>
              <a:t>Quelques outils utilisés actuellement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325" y="678958"/>
            <a:ext cx="3685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Autres fonctionnalités souhaitées…</a:t>
            </a:r>
            <a:endParaRPr lang="en-GB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8083" r="23899" b="20843"/>
          <a:stretch/>
        </p:blipFill>
        <p:spPr>
          <a:xfrm>
            <a:off x="852408" y="1658770"/>
            <a:ext cx="1611823" cy="11675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86040" y="1796632"/>
            <a:ext cx="2033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Mécanisme d’authentification individualisée</a:t>
            </a:r>
            <a:endParaRPr lang="en-GB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26807"/>
          <a:stretch/>
        </p:blipFill>
        <p:spPr>
          <a:xfrm>
            <a:off x="4525598" y="3246778"/>
            <a:ext cx="1247522" cy="142574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23791" y="3372742"/>
            <a:ext cx="255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Environnement intégré pour l’analyse des données</a:t>
            </a:r>
            <a:endParaRPr lang="en-GB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7" y="2383997"/>
            <a:ext cx="2161971" cy="7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101</Words>
  <Application>Microsoft Office PowerPoint</Application>
  <PresentationFormat>Affichage à l'écran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Times New Roman</vt:lpstr>
      <vt:lpstr>Arial Black</vt:lpstr>
      <vt:lpstr>Wingdings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CALLON Corentin</dc:creator>
  <cp:lastModifiedBy>VIRGINIE GIRARD</cp:lastModifiedBy>
  <cp:revision>12</cp:revision>
  <dcterms:created xsi:type="dcterms:W3CDTF">2021-02-23T10:22:49Z</dcterms:created>
  <dcterms:modified xsi:type="dcterms:W3CDTF">2023-03-06T20:36:47Z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CNRS-DR16</vt:lpwstr>
  </property>
  <property fmtid="{D5CDD505-2E9C-101B-9397-08002B2CF9AE}" pid="4" name="ContentTypeId">
    <vt:lpwstr>0x010100A70A40E86A24154B814CF0FF2318376D</vt:lpwstr>
  </property>
  <property fmtid="{D5CDD505-2E9C-101B-9397-08002B2CF9AE}" pid="5" name="DocSecurity">
    <vt:i4>0</vt:i4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5</vt:i4>
  </property>
  <property fmtid="{D5CDD505-2E9C-101B-9397-08002B2CF9AE}" pid="11" name="PresentationFormat">
    <vt:lpwstr>Affichage à l'écran (16:9)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