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 id="2147483714" r:id="rId4"/>
  </p:sldMasterIdLst>
  <p:notesMasterIdLst>
    <p:notesMasterId r:id="rId20"/>
  </p:notesMasterIdLst>
  <p:sldIdLst>
    <p:sldId id="394" r:id="rId5"/>
    <p:sldId id="396" r:id="rId6"/>
    <p:sldId id="398" r:id="rId7"/>
    <p:sldId id="276" r:id="rId8"/>
    <p:sldId id="397" r:id="rId9"/>
    <p:sldId id="272" r:id="rId10"/>
    <p:sldId id="400" r:id="rId11"/>
    <p:sldId id="401" r:id="rId12"/>
    <p:sldId id="399" r:id="rId13"/>
    <p:sldId id="331" r:id="rId14"/>
    <p:sldId id="263" r:id="rId15"/>
    <p:sldId id="395" r:id="rId16"/>
    <p:sldId id="366" r:id="rId17"/>
    <p:sldId id="392" r:id="rId18"/>
    <p:sldId id="268" r:id="rId19"/>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87" autoAdjust="0"/>
  </p:normalViewPr>
  <p:slideViewPr>
    <p:cSldViewPr>
      <p:cViewPr varScale="1">
        <p:scale>
          <a:sx n="106" d="100"/>
          <a:sy n="106" d="100"/>
        </p:scale>
        <p:origin x="15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8D40A42-299F-4D90-A261-3845BCA79506}" type="datetimeFigureOut">
              <a:rPr lang="fr-FR"/>
              <a:t>06/02/2023</a:t>
            </a:fld>
            <a:endParaRPr lang="fr-FR"/>
          </a:p>
        </p:txBody>
      </p:sp>
      <p:sp>
        <p:nvSpPr>
          <p:cNvPr id="6"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8"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F88A1113-C72D-4ED3-8768-B31211CE5AF5}" type="slidenum">
              <a:rPr lang="fr-FR"/>
              <a:t>‹N°›</a:t>
            </a:fld>
            <a:endParaRPr lang="fr-FR"/>
          </a:p>
        </p:txBody>
      </p:sp>
    </p:spTree>
  </p:cSld>
  <p:clrMap bg1="lt1" tx1="dk1" bg2="lt2" tx2="dk2" accent1="accent1" accent2="accent2" accent3="accent3" accent4="accent4" accent5="accent5" accent6="accent6" hlink="hlink" folHlink="folHlink"/>
  <p:hf hdr="0" ftr="0" dt="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lnSpc>
                <a:spcPct val="115000"/>
              </a:lnSpc>
              <a:spcAft>
                <a:spcPts val="1171"/>
              </a:spcAft>
            </a:pPr>
            <a:endParaRPr lang="en-US" sz="1400" dirty="0">
              <a:latin typeface="Arial" panose="020B0604020202020204" pitchFamily="34" charset="0"/>
              <a:cs typeface="Arial" panose="020B0604020202020204" pitchFamily="34" charset="0"/>
            </a:endParaRPr>
          </a:p>
        </p:txBody>
      </p:sp>
      <p:sp>
        <p:nvSpPr>
          <p:cNvPr id="6" name="Espace réservé du numéro de diapositive 3"/>
          <p:cNvSpPr>
            <a:spLocks noGrp="1"/>
          </p:cNvSpPr>
          <p:nvPr>
            <p:ph type="sldNum" sz="quarter" idx="5"/>
          </p:nvPr>
        </p:nvSpPr>
        <p:spPr bwMode="auto"/>
        <p:txBody>
          <a:bodyPr/>
          <a:lstStyle/>
          <a:p>
            <a:pPr>
              <a:defRPr/>
            </a:pPr>
            <a:fld id="{1B06CD8F-B7ED-4A05-9FB1-A01CC0EF02CC}" type="slidenum">
              <a:rPr lang="fr-F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noProof="0" dirty="0"/>
          </a:p>
        </p:txBody>
      </p:sp>
      <p:sp>
        <p:nvSpPr>
          <p:cNvPr id="4" name="Espace réservé du numéro de diapositive 3"/>
          <p:cNvSpPr>
            <a:spLocks noGrp="1"/>
          </p:cNvSpPr>
          <p:nvPr>
            <p:ph type="sldNum" sz="quarter" idx="5"/>
          </p:nvPr>
        </p:nvSpPr>
        <p:spPr/>
        <p:txBody>
          <a:bodyPr/>
          <a:lstStyle/>
          <a:p>
            <a:fld id="{2AC3CAC8-674F-44F9-9E8A-89A98374FAF1}" type="slidenum">
              <a:rPr lang="en-GB" smtClean="0"/>
              <a:t>14</a:t>
            </a:fld>
            <a:endParaRPr lang="en-GB"/>
          </a:p>
        </p:txBody>
      </p:sp>
    </p:spTree>
    <p:extLst>
      <p:ext uri="{BB962C8B-B14F-4D97-AF65-F5344CB8AC3E}">
        <p14:creationId xmlns:p14="http://schemas.microsoft.com/office/powerpoint/2010/main" val="3775045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15</a:t>
            </a:fld>
            <a:endParaRPr lang="fr-FR"/>
          </a:p>
        </p:txBody>
      </p:sp>
    </p:spTree>
    <p:extLst>
      <p:ext uri="{BB962C8B-B14F-4D97-AF65-F5344CB8AC3E}">
        <p14:creationId xmlns:p14="http://schemas.microsoft.com/office/powerpoint/2010/main" val="13303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2AC3CAC8-674F-44F9-9E8A-89A98374FAF1}" type="slidenum">
              <a:rPr lang="en-GB" smtClean="0"/>
              <a:t>2</a:t>
            </a:fld>
            <a:endParaRPr lang="en-GB"/>
          </a:p>
        </p:txBody>
      </p:sp>
    </p:spTree>
    <p:extLst>
      <p:ext uri="{BB962C8B-B14F-4D97-AF65-F5344CB8AC3E}">
        <p14:creationId xmlns:p14="http://schemas.microsoft.com/office/powerpoint/2010/main" val="234904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AC3CAC8-674F-44F9-9E8A-89A98374FAF1}" type="slidenum">
              <a:rPr kumimoji="0" lang="en-GB" sz="14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n-GB"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4</a:t>
            </a:fld>
            <a:endParaRPr lang="fr-FR"/>
          </a:p>
        </p:txBody>
      </p:sp>
    </p:spTree>
    <p:extLst>
      <p:ext uri="{BB962C8B-B14F-4D97-AF65-F5344CB8AC3E}">
        <p14:creationId xmlns:p14="http://schemas.microsoft.com/office/powerpoint/2010/main" val="3963158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6</a:t>
            </a:fld>
            <a:endParaRPr lang="fr-FR"/>
          </a:p>
        </p:txBody>
      </p:sp>
    </p:spTree>
    <p:extLst>
      <p:ext uri="{BB962C8B-B14F-4D97-AF65-F5344CB8AC3E}">
        <p14:creationId xmlns:p14="http://schemas.microsoft.com/office/powerpoint/2010/main" val="318265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2AC3CAC8-674F-44F9-9E8A-89A98374FAF1}" type="slidenum">
              <a:rPr lang="en-GB" smtClean="0"/>
              <a:t>10</a:t>
            </a:fld>
            <a:endParaRPr lang="en-GB"/>
          </a:p>
        </p:txBody>
      </p:sp>
    </p:spTree>
    <p:extLst>
      <p:ext uri="{BB962C8B-B14F-4D97-AF65-F5344CB8AC3E}">
        <p14:creationId xmlns:p14="http://schemas.microsoft.com/office/powerpoint/2010/main" val="12609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F88A1113-C72D-4ED3-8768-B31211CE5AF5}" type="slidenum">
              <a:rPr lang="fr-FR" smtClean="0"/>
              <a:t>11</a:t>
            </a:fld>
            <a:endParaRPr lang="fr-FR"/>
          </a:p>
        </p:txBody>
      </p:sp>
    </p:spTree>
    <p:extLst>
      <p:ext uri="{BB962C8B-B14F-4D97-AF65-F5344CB8AC3E}">
        <p14:creationId xmlns:p14="http://schemas.microsoft.com/office/powerpoint/2010/main" val="28199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noProof="0" dirty="0"/>
          </a:p>
        </p:txBody>
      </p:sp>
      <p:sp>
        <p:nvSpPr>
          <p:cNvPr id="4" name="Espace réservé du numéro de diapositive 3"/>
          <p:cNvSpPr>
            <a:spLocks noGrp="1"/>
          </p:cNvSpPr>
          <p:nvPr>
            <p:ph type="sldNum" sz="quarter" idx="5"/>
          </p:nvPr>
        </p:nvSpPr>
        <p:spPr/>
        <p:txBody>
          <a:bodyPr/>
          <a:lstStyle/>
          <a:p>
            <a:fld id="{2AC3CAC8-674F-44F9-9E8A-89A98374FAF1}" type="slidenum">
              <a:rPr lang="en-GB" smtClean="0"/>
              <a:t>12</a:t>
            </a:fld>
            <a:endParaRPr lang="en-GB"/>
          </a:p>
        </p:txBody>
      </p:sp>
    </p:spTree>
    <p:extLst>
      <p:ext uri="{BB962C8B-B14F-4D97-AF65-F5344CB8AC3E}">
        <p14:creationId xmlns:p14="http://schemas.microsoft.com/office/powerpoint/2010/main" val="2801930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AC3CAC8-674F-44F9-9E8A-89A98374FAF1}" type="slidenum">
              <a:rPr lang="en-GB" smtClean="0"/>
              <a:t>13</a:t>
            </a:fld>
            <a:endParaRPr lang="en-GB"/>
          </a:p>
        </p:txBody>
      </p:sp>
    </p:spTree>
    <p:extLst>
      <p:ext uri="{BB962C8B-B14F-4D97-AF65-F5344CB8AC3E}">
        <p14:creationId xmlns:p14="http://schemas.microsoft.com/office/powerpoint/2010/main" val="1447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lang="en-US"/>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endParaRPr lang="en-US"/>
          </a:p>
        </p:txBody>
      </p:sp>
      <p:sp>
        <p:nvSpPr>
          <p:cNvPr id="6" name="Date Placeholder 3"/>
          <p:cNvSpPr>
            <a:spLocks noGrp="1"/>
          </p:cNvSpPr>
          <p:nvPr>
            <p:ph type="dt" sz="half" idx="10"/>
          </p:nvPr>
        </p:nvSpPr>
        <p:spPr bwMode="auto"/>
        <p:txBody>
          <a:bodyPr/>
          <a:lstStyle/>
          <a:p>
            <a:pPr>
              <a:defRPr/>
            </a:pPr>
            <a:fld id="{ED9275C7-ECAD-46B9-B1DF-6ADB036F93DC}" type="datetime1">
              <a:rPr lang="fr-FR"/>
              <a:t>06/02/2023</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Vertical Text Placeholder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C553B4A-523D-4824-8852-45C5EA42D55B}" type="datetime1">
              <a:rPr lang="fr-FR"/>
              <a:t>06/02/2023</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lang="en-US"/>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9A6D65B5-7B37-4D4F-ADF3-7A266D005292}" type="datetime1">
              <a:rPr lang="fr-FR"/>
              <a:t>06/02/2023</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Texte sur 2 col">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2"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 quo invenis plique solorrumquid quam iur, sitatur, exeri quatemos eiuscii ssedio maximint autem haribus con ped molupicia.</a:t>
            </a:r>
            <a:endParaRPr/>
          </a:p>
          <a:p>
            <a:pPr lvl="1">
              <a:defRPr/>
            </a:pPr>
            <a:r>
              <a:rPr lang="fr-FR"/>
              <a:t>Sus ulparum ser plique solorrumquid quam iur, sitatur, exeri quatemos eiuscii ssedio maximint autem nat. Bus nonse ommolum sam quiandae. Oreprat.</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ut fugia volum cus as ab iumet, idunt voloreptas plam que ped mo tem reria vero tem ut et quatio. Et venemporepta nus etur, cum, qui sendi sinvelendant molupic aborem rentur aut voluptus sedit, omniatur?</a:t>
            </a:r>
            <a:endParaRPr/>
          </a:p>
        </p:txBody>
      </p:sp>
    </p:spTree>
    <p:extLst>
      <p:ext uri="{BB962C8B-B14F-4D97-AF65-F5344CB8AC3E}">
        <p14:creationId xmlns:p14="http://schemas.microsoft.com/office/powerpoint/2010/main" val="113911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Document + text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769936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81068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769936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236755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userDrawn="1">
  <p:cSld name="Texte 2 col distinct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859C433-F57F-0044-A643-207EF70802C4}"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7" hasCustomPrompt="1"/>
          </p:nvPr>
        </p:nvSpPr>
        <p:spPr bwMode="auto">
          <a:xfrm>
            <a:off x="810686" y="1440000"/>
            <a:ext cx="506910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texte 22"/>
          <p:cNvSpPr>
            <a:spLocks noGrp="1"/>
          </p:cNvSpPr>
          <p:nvPr>
            <p:ph type="body" sz="quarter" idx="15" hasCustomPrompt="1"/>
          </p:nvPr>
        </p:nvSpPr>
        <p:spPr bwMode="auto">
          <a:xfrm>
            <a:off x="6096001" y="1442867"/>
            <a:ext cx="5075876"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2529454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userDrawn="1">
  <p:cSld name="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06.02.23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84360"/>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Arial"/>
                <a:cs typeface="Arial"/>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43877"/>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pic>
        <p:nvPicPr>
          <p:cNvPr id="9"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pic>
        <p:nvPicPr>
          <p:cNvPr id="10" name="Image 11"/>
          <p:cNvPicPr>
            <a:picLocks noChangeAspect="1"/>
          </p:cNvPicPr>
          <p:nvPr userDrawn="1"/>
        </p:nvPicPr>
        <p:blipFill>
          <a:blip r:embed="rId3"/>
          <a:stretch/>
        </p:blipFill>
        <p:spPr bwMode="auto">
          <a:xfrm rot="12270882">
            <a:off x="10312193" y="548217"/>
            <a:ext cx="2400000" cy="2400000"/>
          </a:xfrm>
          <a:prstGeom prst="rect">
            <a:avLst/>
          </a:prstGeom>
        </p:spPr>
      </p:pic>
      <p:sp>
        <p:nvSpPr>
          <p:cNvPr id="11" name="Rectangle 2"/>
          <p:cNvSpPr/>
          <p:nvPr userDrawn="1"/>
        </p:nvSpPr>
        <p:spPr bwMode="auto">
          <a:xfrm>
            <a:off x="1" y="5345290"/>
            <a:ext cx="6095999" cy="478367"/>
          </a:xfrm>
          <a:prstGeom prst="rect">
            <a:avLst/>
          </a:prstGeom>
          <a:solidFill>
            <a:srgbClr val="41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37681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userDrawn="1">
  <p:cSld name="Titre de présentation vierge">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0" y="2336400"/>
            <a:ext cx="12192000" cy="4521600"/>
          </a:xfrm>
          <a:prstGeom prst="rect">
            <a:avLst/>
          </a:prstGeom>
          <a:solidFill>
            <a:schemeClr val="bg1">
              <a:lumMod val="95000"/>
            </a:schemeClr>
          </a:solidFill>
          <a:ln>
            <a:noFill/>
          </a:ln>
        </p:spPr>
        <p:txBody>
          <a:bodyPr lIns="1440000" tIns="1224000" rIns="1440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 puis placez en arrière-plan</a:t>
            </a:r>
            <a:endParaRPr/>
          </a:p>
        </p:txBody>
      </p:sp>
      <p:sp>
        <p:nvSpPr>
          <p:cNvPr id="5" name="Espace réservé du texte 13"/>
          <p:cNvSpPr>
            <a:spLocks noGrp="1"/>
          </p:cNvSpPr>
          <p:nvPr>
            <p:ph type="body" sz="quarter" idx="16" hasCustomPrompt="1"/>
          </p:nvPr>
        </p:nvSpPr>
        <p:spPr bwMode="auto">
          <a:xfrm>
            <a:off x="2280001" y="470400"/>
            <a:ext cx="5280000" cy="1127301"/>
          </a:xfrm>
          <a:prstGeom prst="rect">
            <a:avLst/>
          </a:prstGeom>
        </p:spPr>
        <p:txBody>
          <a:bodyPr wrap="square" lIns="0" tIns="0" rIns="0" bIns="0" anchor="b" anchorCtr="0"/>
          <a:lstStyle>
            <a:lvl1pPr marL="0" indent="0">
              <a:lnSpc>
                <a:spcPts val="2987"/>
              </a:lnSpc>
              <a:spcBef>
                <a:spcPts val="0"/>
              </a:spcBef>
              <a:buFontTx/>
              <a:buNone/>
              <a:defRPr sz="2600" b="1" i="0">
                <a:solidFill>
                  <a:schemeClr val="tx1"/>
                </a:solidFill>
                <a:latin typeface="Arial"/>
                <a:cs typeface="Arial"/>
              </a:defRPr>
            </a:lvl1pPr>
            <a:lvl2pPr marL="609585" indent="0">
              <a:buFontTx/>
              <a:buNone/>
              <a:defRPr sz="2600">
                <a:solidFill>
                  <a:schemeClr val="bg2"/>
                </a:solidFill>
                <a:latin typeface="+mj-lt"/>
              </a:defRPr>
            </a:lvl2pPr>
            <a:lvl3pPr marL="1219170" indent="0">
              <a:buFontTx/>
              <a:buNone/>
              <a:defRPr sz="2600">
                <a:solidFill>
                  <a:schemeClr val="bg2"/>
                </a:solidFill>
                <a:latin typeface="+mj-lt"/>
              </a:defRPr>
            </a:lvl3pPr>
            <a:lvl4pPr>
              <a:buFontTx/>
              <a:buNone/>
              <a:defRPr sz="2600">
                <a:solidFill>
                  <a:schemeClr val="bg2"/>
                </a:solidFill>
                <a:latin typeface="+mj-lt"/>
              </a:defRPr>
            </a:lvl4pPr>
            <a:lvl5pPr>
              <a:buFontTx/>
              <a:buNone/>
              <a:defRPr sz="2600">
                <a:solidFill>
                  <a:schemeClr val="bg2"/>
                </a:solidFill>
                <a:latin typeface="+mj-lt"/>
              </a:defRPr>
            </a:lvl5pPr>
          </a:lstStyle>
          <a:p>
            <a:pPr lvl="0">
              <a:defRPr/>
            </a:pPr>
            <a:r>
              <a:rPr lang="fr-FR"/>
              <a:t>OPTION DE TITRE LONG      AVEC LE NOMBRE                     DE 3 LIGNES MAXIMUM</a:t>
            </a:r>
            <a:endParaRPr/>
          </a:p>
        </p:txBody>
      </p:sp>
      <p:sp>
        <p:nvSpPr>
          <p:cNvPr id="6" name="Sous-titre 4"/>
          <p:cNvSpPr>
            <a:spLocks noGrp="1"/>
          </p:cNvSpPr>
          <p:nvPr>
            <p:ph type="subTitle" idx="1" hasCustomPrompt="1"/>
          </p:nvPr>
        </p:nvSpPr>
        <p:spPr bwMode="gray">
          <a:xfrm>
            <a:off x="2280000" y="1757981"/>
            <a:ext cx="5280000" cy="5100020"/>
          </a:xfrm>
          <a:prstGeom prst="rect">
            <a:avLst/>
          </a:prstGeom>
          <a:solidFill>
            <a:srgbClr val="936037">
              <a:alpha val="69804"/>
            </a:srgbClr>
          </a:solidFill>
        </p:spPr>
        <p:txBody>
          <a:bodyPr lIns="144000" tIns="90000"/>
          <a:lstStyle>
            <a:lvl1pPr marL="0" indent="0">
              <a:lnSpc>
                <a:spcPct val="93000"/>
              </a:lnSpc>
              <a:spcAft>
                <a:spcPts val="0"/>
              </a:spcAft>
              <a:buFontTx/>
              <a:buNone/>
              <a:defRPr sz="1800" b="0" i="0">
                <a:solidFill>
                  <a:schemeClr val="bg1"/>
                </a:solidFill>
                <a:latin typeface="Arial"/>
                <a:cs typeface="Arial"/>
              </a:defRPr>
            </a:lvl1pPr>
            <a:lvl2pPr marL="2116" indent="0">
              <a:buFontTx/>
              <a:buNone/>
              <a:defRPr sz="1267" b="1">
                <a:solidFill>
                  <a:schemeClr val="bg1"/>
                </a:solidFill>
              </a:defRPr>
            </a:lvl2pPr>
          </a:lstStyle>
          <a:p>
            <a:pPr>
              <a:defRPr/>
            </a:pPr>
            <a:r>
              <a:rPr lang="fr-FR"/>
              <a:t>(facultatif) Sous titre et description sur plusieurs lignes</a:t>
            </a:r>
            <a:endParaRPr/>
          </a:p>
        </p:txBody>
      </p:sp>
      <p:sp>
        <p:nvSpPr>
          <p:cNvPr id="7" name="Espace réservé du texte 20"/>
          <p:cNvSpPr>
            <a:spLocks noGrp="1"/>
          </p:cNvSpPr>
          <p:nvPr>
            <p:ph type="body" sz="quarter" idx="14" hasCustomPrompt="1"/>
          </p:nvPr>
        </p:nvSpPr>
        <p:spPr bwMode="auto">
          <a:xfrm>
            <a:off x="2497222" y="4757017"/>
            <a:ext cx="4415999" cy="383116"/>
          </a:xfrm>
          <a:prstGeom prst="rect">
            <a:avLst/>
          </a:prstGeom>
        </p:spPr>
        <p:txBody>
          <a:bodyPr lIns="0" tIns="0" rIns="0" bIns="0" anchor="ctr" anchorCtr="0"/>
          <a:lstStyle>
            <a:lvl1pPr marL="0" indent="0">
              <a:buFontTx/>
              <a:buNone/>
              <a:defRPr sz="1267" b="1" i="0">
                <a:solidFill>
                  <a:schemeClr val="bg1"/>
                </a:solidFill>
                <a:latin typeface="Arial"/>
                <a:cs typeface="Arial"/>
              </a:defRPr>
            </a:lvl1pPr>
          </a:lstStyle>
          <a:p>
            <a:pPr>
              <a:defRPr/>
            </a:pPr>
            <a:r>
              <a:rPr lang="fr-FR"/>
              <a:t>(Insérez date du jour)</a:t>
            </a:r>
            <a:endParaRPr/>
          </a:p>
        </p:txBody>
      </p:sp>
      <p:sp>
        <p:nvSpPr>
          <p:cNvPr id="8" name="Espace réservé du texte 22"/>
          <p:cNvSpPr>
            <a:spLocks noGrp="1"/>
          </p:cNvSpPr>
          <p:nvPr>
            <p:ph type="body" sz="quarter" idx="15" hasCustomPrompt="1"/>
          </p:nvPr>
        </p:nvSpPr>
        <p:spPr bwMode="auto">
          <a:xfrm>
            <a:off x="2497223" y="5818073"/>
            <a:ext cx="4415999" cy="794616"/>
          </a:xfrm>
          <a:prstGeom prst="rect">
            <a:avLst/>
          </a:prstGeom>
        </p:spPr>
        <p:txBody>
          <a:bodyPr lIns="0" tIns="0" rIns="0" bIns="0" anchor="b" anchorCtr="0"/>
          <a:lstStyle>
            <a:lvl1pPr marL="0" indent="0">
              <a:buFontTx/>
              <a:buNone/>
              <a:defRPr sz="1400" b="0" i="0">
                <a:solidFill>
                  <a:schemeClr val="bg1"/>
                </a:solidFill>
                <a:latin typeface="Arial"/>
                <a:cs typeface="Arial"/>
              </a:defRPr>
            </a:lvl1pPr>
          </a:lstStyle>
          <a:p>
            <a:pPr>
              <a:defRPr/>
            </a:pPr>
            <a:r>
              <a:rPr lang="fr-FR"/>
              <a:t>TerraForma – (slogan?)</a:t>
            </a:r>
            <a:endParaRPr/>
          </a:p>
        </p:txBody>
      </p:sp>
      <p:pic>
        <p:nvPicPr>
          <p:cNvPr id="9" name="Image 12"/>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239184" y="260351"/>
            <a:ext cx="1539869" cy="1824567"/>
          </a:xfrm>
          <a:prstGeom prst="rect">
            <a:avLst/>
          </a:prstGeom>
        </p:spPr>
      </p:pic>
      <p:sp>
        <p:nvSpPr>
          <p:cNvPr id="10" name="Espace réservé de la date 1"/>
          <p:cNvSpPr>
            <a:spLocks noGrp="1"/>
          </p:cNvSpPr>
          <p:nvPr>
            <p:ph type="dt" sz="half" idx="18"/>
          </p:nvPr>
        </p:nvSpPr>
        <p:spPr bwMode="auto"/>
        <p:txBody>
          <a:bodyPr/>
          <a:lstStyle/>
          <a:p>
            <a:pPr>
              <a:defRPr/>
            </a:pPr>
            <a:fld id="{EDFB2E4D-4180-2742-811E-53D85AF875CD}" type="datetime3">
              <a:rPr lang="fr-FR"/>
              <a:t>06.02.23</a:t>
            </a:fld>
            <a:endParaRPr lang="fr-FR"/>
          </a:p>
        </p:txBody>
      </p:sp>
      <p:sp>
        <p:nvSpPr>
          <p:cNvPr id="11" name="Espace réservé du numéro de diapositive 2"/>
          <p:cNvSpPr>
            <a:spLocks noGrp="1"/>
          </p:cNvSpPr>
          <p:nvPr>
            <p:ph type="sldNum" sz="quarter" idx="19"/>
          </p:nvPr>
        </p:nvSpPr>
        <p:spPr bwMode="auto"/>
        <p:txBody>
          <a:bodyPr/>
          <a:lstStyle/>
          <a:p>
            <a:pPr>
              <a:defRPr/>
            </a:pPr>
            <a:r>
              <a:rPr lang="fr-FR"/>
              <a:t>P </a:t>
            </a:r>
            <a:fld id="{733122C9-A0B9-462F-8757-0847AD287B63}" type="slidenum">
              <a:rPr lang="fr-FR"/>
              <a:t>‹N°›</a:t>
            </a:fld>
            <a:endParaRPr lang="fr-FR"/>
          </a:p>
        </p:txBody>
      </p:sp>
    </p:spTree>
    <p:extLst>
      <p:ext uri="{BB962C8B-B14F-4D97-AF65-F5344CB8AC3E}">
        <p14:creationId xmlns:p14="http://schemas.microsoft.com/office/powerpoint/2010/main" val="2212285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tre de présentation vierge">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0" y="2336400"/>
            <a:ext cx="12192000" cy="4521600"/>
          </a:xfrm>
          <a:prstGeom prst="rect">
            <a:avLst/>
          </a:prstGeom>
          <a:solidFill>
            <a:schemeClr val="bg1">
              <a:lumMod val="95000"/>
            </a:schemeClr>
          </a:solidFill>
          <a:ln>
            <a:noFill/>
          </a:ln>
        </p:spPr>
        <p:txBody>
          <a:bodyPr lIns="1440000" tIns="1224000" rIns="1440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 puis placez en arrière-plan</a:t>
            </a:r>
            <a:endParaRPr/>
          </a:p>
        </p:txBody>
      </p:sp>
      <p:sp>
        <p:nvSpPr>
          <p:cNvPr id="5" name="Espace réservé du texte 13"/>
          <p:cNvSpPr>
            <a:spLocks noGrp="1"/>
          </p:cNvSpPr>
          <p:nvPr>
            <p:ph type="body" sz="quarter" idx="16" hasCustomPrompt="1"/>
          </p:nvPr>
        </p:nvSpPr>
        <p:spPr bwMode="auto">
          <a:xfrm>
            <a:off x="2280001" y="470400"/>
            <a:ext cx="5280000" cy="1127301"/>
          </a:xfrm>
          <a:prstGeom prst="rect">
            <a:avLst/>
          </a:prstGeom>
        </p:spPr>
        <p:txBody>
          <a:bodyPr wrap="square" lIns="0" tIns="0" rIns="0" bIns="0" anchor="b" anchorCtr="0"/>
          <a:lstStyle>
            <a:lvl1pPr marL="0" indent="0">
              <a:lnSpc>
                <a:spcPts val="2987"/>
              </a:lnSpc>
              <a:spcBef>
                <a:spcPts val="0"/>
              </a:spcBef>
              <a:buFontTx/>
              <a:buNone/>
              <a:defRPr sz="2600" b="1" i="0">
                <a:solidFill>
                  <a:schemeClr val="tx1"/>
                </a:solidFill>
                <a:latin typeface="Arial"/>
                <a:cs typeface="Arial"/>
              </a:defRPr>
            </a:lvl1pPr>
            <a:lvl2pPr marL="609585" indent="0">
              <a:buFontTx/>
              <a:buNone/>
              <a:defRPr sz="2600">
                <a:solidFill>
                  <a:schemeClr val="bg2"/>
                </a:solidFill>
                <a:latin typeface="+mj-lt"/>
              </a:defRPr>
            </a:lvl2pPr>
            <a:lvl3pPr marL="1219170" indent="0">
              <a:buFontTx/>
              <a:buNone/>
              <a:defRPr sz="2600">
                <a:solidFill>
                  <a:schemeClr val="bg2"/>
                </a:solidFill>
                <a:latin typeface="+mj-lt"/>
              </a:defRPr>
            </a:lvl3pPr>
            <a:lvl4pPr>
              <a:buFontTx/>
              <a:buNone/>
              <a:defRPr sz="2600">
                <a:solidFill>
                  <a:schemeClr val="bg2"/>
                </a:solidFill>
                <a:latin typeface="+mj-lt"/>
              </a:defRPr>
            </a:lvl4pPr>
            <a:lvl5pPr>
              <a:buFontTx/>
              <a:buNone/>
              <a:defRPr sz="2600">
                <a:solidFill>
                  <a:schemeClr val="bg2"/>
                </a:solidFill>
                <a:latin typeface="+mj-lt"/>
              </a:defRPr>
            </a:lvl5pPr>
          </a:lstStyle>
          <a:p>
            <a:pPr lvl="0">
              <a:defRPr/>
            </a:pPr>
            <a:r>
              <a:rPr lang="fr-FR"/>
              <a:t>OPTION DE TITRE LONG      AVEC LE NOMBRE                     DE 3 LIGNES MAXIMUM</a:t>
            </a:r>
            <a:endParaRPr/>
          </a:p>
        </p:txBody>
      </p:sp>
      <p:sp>
        <p:nvSpPr>
          <p:cNvPr id="6" name="Sous-titre 4"/>
          <p:cNvSpPr>
            <a:spLocks noGrp="1"/>
          </p:cNvSpPr>
          <p:nvPr>
            <p:ph type="subTitle" idx="1" hasCustomPrompt="1"/>
          </p:nvPr>
        </p:nvSpPr>
        <p:spPr bwMode="gray">
          <a:xfrm>
            <a:off x="2280000" y="1757981"/>
            <a:ext cx="5280000" cy="5100020"/>
          </a:xfrm>
          <a:prstGeom prst="rect">
            <a:avLst/>
          </a:prstGeom>
          <a:solidFill>
            <a:srgbClr val="936037">
              <a:alpha val="69804"/>
            </a:srgbClr>
          </a:solidFill>
        </p:spPr>
        <p:txBody>
          <a:bodyPr lIns="144000" tIns="90000"/>
          <a:lstStyle>
            <a:lvl1pPr marL="0" indent="0">
              <a:lnSpc>
                <a:spcPct val="93000"/>
              </a:lnSpc>
              <a:spcAft>
                <a:spcPts val="0"/>
              </a:spcAft>
              <a:buFontTx/>
              <a:buNone/>
              <a:defRPr sz="1800" b="0" i="0">
                <a:solidFill>
                  <a:schemeClr val="bg1"/>
                </a:solidFill>
                <a:latin typeface="Arial"/>
                <a:cs typeface="Arial"/>
              </a:defRPr>
            </a:lvl1pPr>
            <a:lvl2pPr marL="2116" indent="0">
              <a:buFontTx/>
              <a:buNone/>
              <a:defRPr sz="1267" b="1">
                <a:solidFill>
                  <a:schemeClr val="bg1"/>
                </a:solidFill>
              </a:defRPr>
            </a:lvl2pPr>
          </a:lstStyle>
          <a:p>
            <a:pPr>
              <a:defRPr/>
            </a:pPr>
            <a:r>
              <a:rPr lang="fr-FR"/>
              <a:t>(facultatif) Sous titre et description sur plusieurs lignes</a:t>
            </a:r>
            <a:endParaRPr/>
          </a:p>
        </p:txBody>
      </p:sp>
      <p:sp>
        <p:nvSpPr>
          <p:cNvPr id="7" name="Espace réservé du texte 20"/>
          <p:cNvSpPr>
            <a:spLocks noGrp="1"/>
          </p:cNvSpPr>
          <p:nvPr>
            <p:ph type="body" sz="quarter" idx="14" hasCustomPrompt="1"/>
          </p:nvPr>
        </p:nvSpPr>
        <p:spPr bwMode="auto">
          <a:xfrm>
            <a:off x="2497222" y="4757017"/>
            <a:ext cx="4415999" cy="383116"/>
          </a:xfrm>
          <a:prstGeom prst="rect">
            <a:avLst/>
          </a:prstGeom>
        </p:spPr>
        <p:txBody>
          <a:bodyPr lIns="0" tIns="0" rIns="0" bIns="0" anchor="ctr" anchorCtr="0"/>
          <a:lstStyle>
            <a:lvl1pPr marL="0" indent="0">
              <a:buFontTx/>
              <a:buNone/>
              <a:defRPr sz="1267" b="1" i="0">
                <a:solidFill>
                  <a:schemeClr val="bg1"/>
                </a:solidFill>
                <a:latin typeface="Arial"/>
                <a:cs typeface="Arial"/>
              </a:defRPr>
            </a:lvl1pPr>
          </a:lstStyle>
          <a:p>
            <a:pPr>
              <a:defRPr/>
            </a:pPr>
            <a:r>
              <a:rPr lang="fr-FR"/>
              <a:t>(Insérez date du jour)</a:t>
            </a:r>
            <a:endParaRPr/>
          </a:p>
        </p:txBody>
      </p:sp>
      <p:sp>
        <p:nvSpPr>
          <p:cNvPr id="8" name="Espace réservé du texte 22"/>
          <p:cNvSpPr>
            <a:spLocks noGrp="1"/>
          </p:cNvSpPr>
          <p:nvPr>
            <p:ph type="body" sz="quarter" idx="15" hasCustomPrompt="1"/>
          </p:nvPr>
        </p:nvSpPr>
        <p:spPr bwMode="auto">
          <a:xfrm>
            <a:off x="2497223" y="5818073"/>
            <a:ext cx="4415999" cy="794616"/>
          </a:xfrm>
          <a:prstGeom prst="rect">
            <a:avLst/>
          </a:prstGeom>
        </p:spPr>
        <p:txBody>
          <a:bodyPr lIns="0" tIns="0" rIns="0" bIns="0" anchor="b" anchorCtr="0"/>
          <a:lstStyle>
            <a:lvl1pPr marL="0" indent="0">
              <a:buFontTx/>
              <a:buNone/>
              <a:defRPr sz="1400" b="0" i="0">
                <a:solidFill>
                  <a:schemeClr val="bg1"/>
                </a:solidFill>
                <a:latin typeface="Arial"/>
                <a:cs typeface="Arial"/>
              </a:defRPr>
            </a:lvl1pPr>
          </a:lstStyle>
          <a:p>
            <a:pPr>
              <a:defRPr/>
            </a:pPr>
            <a:r>
              <a:rPr lang="fr-FR"/>
              <a:t>TerraForma – (slogan?)</a:t>
            </a:r>
            <a:endParaRPr/>
          </a:p>
        </p:txBody>
      </p:sp>
      <p:pic>
        <p:nvPicPr>
          <p:cNvPr id="9" name="Image 12"/>
          <p:cNvPicPr>
            <a:picLocks noChangeAspect="1"/>
          </p:cNvPicPr>
          <p:nvPr userDrawn="1"/>
        </p:nvPicPr>
        <p:blipFill>
          <a:blip r:embed="rId2"/>
          <a:stretch/>
        </p:blipFill>
        <p:spPr bwMode="gray">
          <a:xfrm>
            <a:off x="239184" y="260351"/>
            <a:ext cx="1539869" cy="1824567"/>
          </a:xfrm>
          <a:prstGeom prst="rect">
            <a:avLst/>
          </a:prstGeom>
        </p:spPr>
      </p:pic>
      <p:sp>
        <p:nvSpPr>
          <p:cNvPr id="10" name="Espace réservé de la date 1"/>
          <p:cNvSpPr>
            <a:spLocks noGrp="1"/>
          </p:cNvSpPr>
          <p:nvPr>
            <p:ph type="dt" sz="half" idx="18"/>
          </p:nvPr>
        </p:nvSpPr>
        <p:spPr bwMode="auto"/>
        <p:txBody>
          <a:bodyPr/>
          <a:lstStyle/>
          <a:p>
            <a:pPr>
              <a:defRPr/>
            </a:pPr>
            <a:fld id="{EDFB2E4D-4180-2742-811E-53D85AF875CD}" type="datetime3">
              <a:rPr lang="fr-FR"/>
              <a:t>06.02.23</a:t>
            </a:fld>
            <a:endParaRPr lang="fr-FR"/>
          </a:p>
        </p:txBody>
      </p:sp>
      <p:sp>
        <p:nvSpPr>
          <p:cNvPr id="11" name="Espace réservé du numéro de diapositive 2"/>
          <p:cNvSpPr>
            <a:spLocks noGrp="1"/>
          </p:cNvSpPr>
          <p:nvPr>
            <p:ph type="sldNum" sz="quarter" idx="19"/>
          </p:nvPr>
        </p:nvSpPr>
        <p:spPr bwMode="auto"/>
        <p:txBody>
          <a:bodyPr/>
          <a:lstStyle/>
          <a:p>
            <a:pPr>
              <a:defRPr/>
            </a:pPr>
            <a:r>
              <a:rPr lang="fr-FR"/>
              <a:t>P </a:t>
            </a:r>
            <a:fld id="{733122C9-A0B9-462F-8757-0847AD287B63}" type="slidenum">
              <a:rPr lang="fr-FR"/>
              <a:t>‹N°›</a:t>
            </a:fld>
            <a:endParaRPr lang="fr-FR"/>
          </a:p>
        </p:txBody>
      </p:sp>
    </p:spTree>
    <p:extLst>
      <p:ext uri="{BB962C8B-B14F-4D97-AF65-F5344CB8AC3E}">
        <p14:creationId xmlns:p14="http://schemas.microsoft.com/office/powerpoint/2010/main" val="3464388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06.02.23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84360"/>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Arial"/>
                <a:cs typeface="Arial"/>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43877"/>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pic>
        <p:nvPicPr>
          <p:cNvPr id="10" name="Image 11"/>
          <p:cNvPicPr>
            <a:picLocks noChangeAspect="1"/>
          </p:cNvPicPr>
          <p:nvPr userDrawn="1"/>
        </p:nvPicPr>
        <p:blipFill>
          <a:blip r:embed="rId3"/>
          <a:stretch/>
        </p:blipFill>
        <p:spPr bwMode="auto">
          <a:xfrm rot="12270882">
            <a:off x="10312193" y="548217"/>
            <a:ext cx="2400000" cy="2400000"/>
          </a:xfrm>
          <a:prstGeom prst="rect">
            <a:avLst/>
          </a:prstGeom>
        </p:spPr>
      </p:pic>
      <p:sp>
        <p:nvSpPr>
          <p:cNvPr id="11" name="Rectangle 2"/>
          <p:cNvSpPr/>
          <p:nvPr userDrawn="1"/>
        </p:nvSpPr>
        <p:spPr bwMode="auto">
          <a:xfrm>
            <a:off x="1" y="5345290"/>
            <a:ext cx="6095999" cy="478367"/>
          </a:xfrm>
          <a:prstGeom prst="rect">
            <a:avLst/>
          </a:prstGeom>
          <a:solidFill>
            <a:srgbClr val="41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4132458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1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06.02.23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3"/>
          <p:cNvPicPr>
            <a:picLocks noChangeAspect="1"/>
          </p:cNvPicPr>
          <p:nvPr userDrawn="1"/>
        </p:nvPicPr>
        <p:blipFill>
          <a:blip r:embed="rId2"/>
          <a:stretch/>
        </p:blipFill>
        <p:spPr bwMode="auto">
          <a:xfrm rot="1063927">
            <a:off x="10813434" y="582383"/>
            <a:ext cx="1711949" cy="240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54156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D2D97BB5-296B-45AF-8D89-DBCECA4863FD}" type="datetime1">
              <a:rPr lang="fr-FR"/>
              <a:t>06/02/2023</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2_Intercalaire photo vierge - Signal_Noir">
    <p:bg>
      <p:bgPr>
        <a:solidFill>
          <a:schemeClr val="bg1"/>
        </a:solidFill>
        <a:effectLst/>
      </p:bgPr>
    </p:bg>
    <p:spTree>
      <p:nvGrpSpPr>
        <p:cNvPr id="1" name=""/>
        <p:cNvGrpSpPr/>
        <p:nvPr/>
      </p:nvGrpSpPr>
      <p:grpSpPr bwMode="auto">
        <a:xfrm>
          <a:off x="0" y="0"/>
          <a:ext cx="0" cy="0"/>
          <a:chOff x="0" y="0"/>
          <a:chExt cx="0" cy="0"/>
        </a:xfrm>
      </p:grpSpPr>
      <p:pic>
        <p:nvPicPr>
          <p:cNvPr id="4" name="Image 12"/>
          <p:cNvPicPr>
            <a:picLocks noChangeAspect="1"/>
          </p:cNvPicPr>
          <p:nvPr userDrawn="1"/>
        </p:nvPicPr>
        <p:blipFill>
          <a:blip r:embed="rId2"/>
          <a:stretch/>
        </p:blipFill>
        <p:spPr bwMode="auto">
          <a:xfrm>
            <a:off x="10668149" y="474917"/>
            <a:ext cx="2400000" cy="2400000"/>
          </a:xfrm>
          <a:prstGeom prst="rect">
            <a:avLst/>
          </a:prstGeom>
        </p:spPr>
      </p:pic>
      <p:sp>
        <p:nvSpPr>
          <p:cNvPr id="5"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6" name="Espace réservé de la date 1"/>
          <p:cNvSpPr>
            <a:spLocks noGrp="1"/>
          </p:cNvSpPr>
          <p:nvPr>
            <p:ph type="dt" sz="half" idx="10"/>
          </p:nvPr>
        </p:nvSpPr>
        <p:spPr bwMode="auto"/>
        <p:txBody>
          <a:bodyPr/>
          <a:lstStyle/>
          <a:p>
            <a:pPr>
              <a:defRPr/>
            </a:pPr>
            <a:fld id="{8FEC859E-96FF-1D48-93F4-993BE9FE3962}" type="datetime3">
              <a:rPr lang="fr-FR"/>
              <a:t>06.02.23</a:t>
            </a:fld>
            <a:endParaRPr lang="fr-FR"/>
          </a:p>
        </p:txBody>
      </p:sp>
      <p:sp>
        <p:nvSpPr>
          <p:cNvPr id="7"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8"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9"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10" name="Rectangle 2"/>
          <p:cNvSpPr/>
          <p:nvPr userDrawn="1"/>
        </p:nvSpPr>
        <p:spPr bwMode="auto">
          <a:xfrm>
            <a:off x="1" y="5345290"/>
            <a:ext cx="6095999" cy="478367"/>
          </a:xfrm>
          <a:prstGeom prst="rect">
            <a:avLst/>
          </a:prstGeom>
          <a:solidFill>
            <a:srgbClr val="DD3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1511870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3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06.02.23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8111"/>
            <a:ext cx="6095999" cy="478367"/>
          </a:xfrm>
          <a:prstGeom prst="rect">
            <a:avLst/>
          </a:prstGeom>
          <a:solidFill>
            <a:srgbClr val="E1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829753" y="548217"/>
            <a:ext cx="1655808" cy="288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24399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4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06.02.23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698666" y="827172"/>
            <a:ext cx="1493335" cy="960000"/>
          </a:xfrm>
          <a:prstGeom prst="rect">
            <a:avLst/>
          </a:prstGeom>
        </p:spPr>
      </p:pic>
      <p:pic>
        <p:nvPicPr>
          <p:cNvPr id="11" name="Image 13"/>
          <p:cNvPicPr>
            <a:picLocks noChangeAspect="1"/>
          </p:cNvPicPr>
          <p:nvPr userDrawn="1"/>
        </p:nvPicPr>
        <p:blipFill>
          <a:blip r:embed="rId2"/>
          <a:stretch/>
        </p:blipFill>
        <p:spPr bwMode="auto">
          <a:xfrm>
            <a:off x="9205331" y="827172"/>
            <a:ext cx="1493335" cy="960000"/>
          </a:xfrm>
          <a:prstGeom prst="rect">
            <a:avLst/>
          </a:prstGeom>
        </p:spPr>
      </p:pic>
      <p:pic>
        <p:nvPicPr>
          <p:cNvPr id="12"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065914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Texte + 1 chiffr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5"/>
          <p:cNvSpPr>
            <a:spLocks noGrp="1"/>
          </p:cNvSpPr>
          <p:nvPr>
            <p:ph type="body" sz="quarter" idx="13" hasCustomPrompt="1"/>
          </p:nvPr>
        </p:nvSpPr>
        <p:spPr bwMode="auto">
          <a:xfrm>
            <a:off x="9120683" y="1869319"/>
            <a:ext cx="2611967" cy="745067"/>
          </a:xfrm>
          <a:prstGeom prst="rect">
            <a:avLst/>
          </a:prstGeom>
        </p:spPr>
        <p:txBody>
          <a:bodyPr lIns="72000" tIns="0" rIns="0" bIns="0" anchor="b" anchorCtr="0"/>
          <a:lstStyle>
            <a:lvl1pPr marL="4233" indent="0" algn="l" defTabSz="1219170">
              <a:lnSpc>
                <a:spcPct val="93000"/>
              </a:lnSpc>
              <a:spcBef>
                <a:spcPts val="0"/>
              </a:spcBef>
              <a:spcAft>
                <a:spcPts val="0"/>
              </a:spcAft>
              <a:buFont typeface="Arial"/>
              <a:buNone/>
              <a:defRPr lang="fr-FR" sz="3000" b="1" i="1">
                <a:solidFill>
                  <a:schemeClr val="tx1"/>
                </a:solidFill>
                <a:latin typeface="+mn-lt"/>
                <a:ea typeface="+mn-ea"/>
                <a:cs typeface="+mn-cs"/>
              </a:defRPr>
            </a:lvl1pPr>
          </a:lstStyle>
          <a:p>
            <a:pPr>
              <a:defRPr/>
            </a:pPr>
            <a:r>
              <a:rPr lang="fr-FR"/>
              <a:t>Texte/Chiffre</a:t>
            </a:r>
            <a:endParaRPr/>
          </a:p>
        </p:txBody>
      </p:sp>
      <p:sp>
        <p:nvSpPr>
          <p:cNvPr id="9" name="Espace réservé du texte 20"/>
          <p:cNvSpPr>
            <a:spLocks noGrp="1"/>
          </p:cNvSpPr>
          <p:nvPr>
            <p:ph type="body" sz="quarter" idx="14" hasCustomPrompt="1"/>
          </p:nvPr>
        </p:nvSpPr>
        <p:spPr bwMode="auto">
          <a:xfrm>
            <a:off x="9120683" y="2614385"/>
            <a:ext cx="3071317" cy="647073"/>
          </a:xfrm>
          <a:prstGeom prst="rect">
            <a:avLst/>
          </a:prstGeom>
          <a:solidFill>
            <a:srgbClr val="E16F34"/>
          </a:solidFill>
        </p:spPr>
        <p:txBody>
          <a:bodyPr wrap="square" lIns="108000" tIns="108000" rIns="360000" bIns="108000">
            <a:spAutoFit/>
          </a:bodyPr>
          <a:lstStyle>
            <a:lvl1pPr marL="0" indent="0">
              <a:lnSpc>
                <a:spcPct val="95000"/>
              </a:lnSpc>
              <a:spcBef>
                <a:spcPts val="0"/>
              </a:spcBef>
              <a:buFontTx/>
              <a:buNone/>
              <a:defRPr sz="1467" b="1">
                <a:solidFill>
                  <a:schemeClr val="bg1"/>
                </a:solidFill>
              </a:defRPr>
            </a:lvl1pPr>
          </a:lstStyle>
          <a:p>
            <a:pPr lvl="0">
              <a:defRPr/>
            </a:pPr>
            <a:r>
              <a:rPr lang="fr-FR"/>
              <a:t>Message sur le nombre de lignes souhaité</a:t>
            </a:r>
            <a:endParaRPr/>
          </a:p>
        </p:txBody>
      </p:sp>
      <p:sp>
        <p:nvSpPr>
          <p:cNvPr id="10" name="Espace réservé du texte 22"/>
          <p:cNvSpPr>
            <a:spLocks noGrp="1"/>
          </p:cNvSpPr>
          <p:nvPr>
            <p:ph type="body" sz="quarter" idx="15" hasCustomPrompt="1"/>
          </p:nvPr>
        </p:nvSpPr>
        <p:spPr bwMode="auto">
          <a:xfrm>
            <a:off x="810686" y="1440000"/>
            <a:ext cx="7351349"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703057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Texte message cour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Rectangle 1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9" name="Espace réservé du texte 20"/>
          <p:cNvSpPr>
            <a:spLocks noGrp="1"/>
          </p:cNvSpPr>
          <p:nvPr>
            <p:ph type="body" sz="quarter" idx="14" hasCustomPrompt="1"/>
          </p:nvPr>
        </p:nvSpPr>
        <p:spPr bwMode="auto">
          <a:xfrm>
            <a:off x="1862951" y="1432985"/>
            <a:ext cx="8476581" cy="4569884"/>
          </a:xfrm>
          <a:prstGeom prst="rect">
            <a:avLst/>
          </a:prstGeom>
          <a:noFill/>
        </p:spPr>
        <p:txBody>
          <a:bodyPr wrap="square" lIns="0" tIns="0" rIns="0" bIns="0" anchor="ctr" anchorCtr="0">
            <a:noAutofit/>
          </a:bodyPr>
          <a:lstStyle>
            <a:lvl1pPr marL="0" indent="0" algn="ctr">
              <a:lnSpc>
                <a:spcPct val="95000"/>
              </a:lnSpc>
              <a:spcBef>
                <a:spcPts val="2133"/>
              </a:spcBef>
              <a:buFontTx/>
              <a:buNone/>
              <a:defRPr sz="3733" b="1">
                <a:solidFill>
                  <a:schemeClr val="tx1"/>
                </a:solidFill>
              </a:defRPr>
            </a:lvl1pPr>
          </a:lstStyle>
          <a:p>
            <a:pPr lvl="0">
              <a:defRPr/>
            </a:pPr>
            <a:r>
              <a:rPr lang="fr-FR"/>
              <a:t>Texte message court</a:t>
            </a:r>
            <a:br>
              <a:rPr lang="fr-FR"/>
            </a:br>
            <a:r>
              <a:rPr lang="fr-FR"/>
              <a:t>Ovit moluptae nonemquatem. Aces</a:t>
            </a:r>
            <a:endParaRPr/>
          </a:p>
          <a:p>
            <a:pPr lvl="0">
              <a:defRPr/>
            </a:pPr>
            <a:r>
              <a:rPr lang="fr-FR"/>
              <a:t>ipitia neseque sinctur aute dolenih icillenimini imincitam, quossit ut aut aut vendipsum experciam</a:t>
            </a:r>
            <a:endParaRPr/>
          </a:p>
        </p:txBody>
      </p:sp>
      <p:pic>
        <p:nvPicPr>
          <p:cNvPr id="10" name="Image 6"/>
          <p:cNvPicPr>
            <a:picLocks noChangeAspect="1"/>
          </p:cNvPicPr>
          <p:nvPr userDrawn="1"/>
        </p:nvPicPr>
        <p:blipFill>
          <a:blip r:embed="rId2"/>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94212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Texte sur 2 col">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2"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 quo invenis plique solorrumquid quam iur, sitatur, exeri quatemos eiuscii ssedio maximint autem haribus con ped molupicia.</a:t>
            </a:r>
            <a:endParaRPr/>
          </a:p>
          <a:p>
            <a:pPr lvl="1">
              <a:defRPr/>
            </a:pPr>
            <a:r>
              <a:rPr lang="fr-FR"/>
              <a:t>Sus ulparum ser plique solorrumquid quam iur, sitatur, exeri quatemos eiuscii ssedio maximint autem nat. Bus nonse ommolum sam quiandae. Oreprat.</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ut fugia volum cus as ab iumet, idunt voloreptas plam que ped mo tem reria vero tem ut et quatio. Et venemporepta nus etur, cum, qui sendi sinvelendant molupic aborem rentur aut voluptus sedit, omniatur?</a:t>
            </a:r>
            <a:endParaRPr/>
          </a:p>
        </p:txBody>
      </p:sp>
    </p:spTree>
    <p:extLst>
      <p:ext uri="{BB962C8B-B14F-4D97-AF65-F5344CB8AC3E}">
        <p14:creationId xmlns:p14="http://schemas.microsoft.com/office/powerpoint/2010/main" val="2502995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Texte 2 col distinct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859C433-F57F-0044-A643-207EF70802C4}"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7" hasCustomPrompt="1"/>
          </p:nvPr>
        </p:nvSpPr>
        <p:spPr bwMode="auto">
          <a:xfrm>
            <a:off x="810686" y="1440000"/>
            <a:ext cx="506910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texte 22"/>
          <p:cNvSpPr>
            <a:spLocks noGrp="1"/>
          </p:cNvSpPr>
          <p:nvPr>
            <p:ph type="body" sz="quarter" idx="15" hasCustomPrompt="1"/>
          </p:nvPr>
        </p:nvSpPr>
        <p:spPr bwMode="auto">
          <a:xfrm>
            <a:off x="6096001" y="1442867"/>
            <a:ext cx="5075876"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521525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Texte 1 col + 1 photo">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tabLst>
                <a:tab pos="1312301" algn="l"/>
              </a:tabLst>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960704"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endParaRPr/>
          </a:p>
        </p:txBody>
      </p:sp>
      <p:sp>
        <p:nvSpPr>
          <p:cNvPr id="9" name="Espace réservé pour une image  5"/>
          <p:cNvSpPr>
            <a:spLocks noGrp="1"/>
          </p:cNvSpPr>
          <p:nvPr>
            <p:ph type="pic" sz="quarter" idx="17" hasCustomPrompt="1"/>
          </p:nvPr>
        </p:nvSpPr>
        <p:spPr bwMode="auto">
          <a:xfrm>
            <a:off x="5434770" y="1439999"/>
            <a:ext cx="5736113" cy="3945807"/>
          </a:xfrm>
          <a:prstGeom prst="rect">
            <a:avLst/>
          </a:prstGeom>
          <a:solidFill>
            <a:schemeClr val="bg1">
              <a:lumMod val="95000"/>
            </a:schemeClr>
          </a:solidFill>
        </p:spPr>
        <p:txBody>
          <a:bodyPr lIns="864000" tIns="827999" rIns="864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5434772" y="5594218"/>
            <a:ext cx="5736995" cy="40864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06451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Texte + 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483016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81068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400361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Document + text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769936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81068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769936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97581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lang="en-US"/>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6" name="Date Placeholder 3"/>
          <p:cNvSpPr>
            <a:spLocks noGrp="1"/>
          </p:cNvSpPr>
          <p:nvPr>
            <p:ph type="dt" sz="half" idx="10"/>
          </p:nvPr>
        </p:nvSpPr>
        <p:spPr bwMode="auto"/>
        <p:txBody>
          <a:bodyPr/>
          <a:lstStyle/>
          <a:p>
            <a:pPr>
              <a:defRPr/>
            </a:pPr>
            <a:fld id="{D5336B47-5BBF-449E-97E8-F73EB9FE3681}" type="datetime1">
              <a:rPr lang="fr-FR"/>
              <a:t>06/02/2023</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userDrawn="1">
  <p:cSld name="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contenu 4"/>
          <p:cNvSpPr>
            <a:spLocks noGrp="1"/>
          </p:cNvSpPr>
          <p:nvPr>
            <p:ph sz="quarter" idx="19" hasCustomPrompt="1"/>
          </p:nvPr>
        </p:nvSpPr>
        <p:spPr bwMode="auto">
          <a:xfrm>
            <a:off x="810684" y="1432983"/>
            <a:ext cx="10361083" cy="4559999"/>
          </a:xfrm>
          <a:prstGeom prst="rect">
            <a:avLst/>
          </a:prstGeom>
          <a:solidFill>
            <a:schemeClr val="bg1">
              <a:lumMod val="95000"/>
            </a:schemeClr>
          </a:solidFill>
        </p:spPr>
        <p:txBody>
          <a:bodyPr lIns="1475998" tIns="396000" rIns="144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a:t>
            </a:r>
            <a:br>
              <a:rPr lang="fr-FR"/>
            </a:br>
            <a:r>
              <a:rPr lang="fr-FR"/>
              <a:t>pour insérer un graphique, un tableau, une image, une vidéo (merci de respecter cet encombrement maximum)</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0"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511460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userDrawn="1">
  <p:cSld name="Document + 3 chiffres">
    <p:spTree>
      <p:nvGrpSpPr>
        <p:cNvPr id="1" name=""/>
        <p:cNvGrpSpPr/>
        <p:nvPr/>
      </p:nvGrpSpPr>
      <p:grpSpPr bwMode="auto">
        <a:xfrm>
          <a:off x="0" y="0"/>
          <a:ext cx="0" cy="0"/>
          <a:chOff x="0" y="0"/>
          <a:chExt cx="0" cy="0"/>
        </a:xfrm>
      </p:grpSpPr>
      <p:sp>
        <p:nvSpPr>
          <p:cNvPr id="4" name="Espace réservé du contenu 4"/>
          <p:cNvSpPr>
            <a:spLocks noGrp="1"/>
          </p:cNvSpPr>
          <p:nvPr>
            <p:ph sz="quarter" idx="22" hasCustomPrompt="1"/>
          </p:nvPr>
        </p:nvSpPr>
        <p:spPr bwMode="auto">
          <a:xfrm>
            <a:off x="810683" y="1432983"/>
            <a:ext cx="6741805" cy="4559999"/>
          </a:xfrm>
          <a:prstGeom prst="rect">
            <a:avLst/>
          </a:prstGeom>
          <a:solidFill>
            <a:schemeClr val="bg1">
              <a:lumMod val="95000"/>
            </a:schemeClr>
          </a:solidFill>
        </p:spPr>
        <p:txBody>
          <a:bodyPr lIns="936000" tIns="540000" rIns="90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5"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8"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9" name="Espace réservé du texte 20"/>
          <p:cNvSpPr>
            <a:spLocks noGrp="1"/>
          </p:cNvSpPr>
          <p:nvPr>
            <p:ph type="body" sz="quarter" idx="14" hasCustomPrompt="1"/>
          </p:nvPr>
        </p:nvSpPr>
        <p:spPr bwMode="auto">
          <a:xfrm>
            <a:off x="8099568" y="2162422"/>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0" name="Espace réservé du texte 20"/>
          <p:cNvSpPr>
            <a:spLocks noGrp="1"/>
          </p:cNvSpPr>
          <p:nvPr>
            <p:ph type="body" sz="quarter" idx="16" hasCustomPrompt="1"/>
          </p:nvPr>
        </p:nvSpPr>
        <p:spPr bwMode="auto">
          <a:xfrm>
            <a:off x="8099568" y="2741098"/>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1" name="Espace réservé du texte 20"/>
          <p:cNvSpPr>
            <a:spLocks noGrp="1"/>
          </p:cNvSpPr>
          <p:nvPr>
            <p:ph type="body" sz="quarter" idx="17" hasCustomPrompt="1"/>
          </p:nvPr>
        </p:nvSpPr>
        <p:spPr bwMode="auto">
          <a:xfrm>
            <a:off x="8099568" y="350862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2" name="Espace réservé du texte 20"/>
          <p:cNvSpPr>
            <a:spLocks noGrp="1"/>
          </p:cNvSpPr>
          <p:nvPr>
            <p:ph type="body" sz="quarter" idx="18" hasCustomPrompt="1"/>
          </p:nvPr>
        </p:nvSpPr>
        <p:spPr bwMode="auto">
          <a:xfrm>
            <a:off x="8099568" y="408729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3" name="Espace réservé du texte 20"/>
          <p:cNvSpPr>
            <a:spLocks noGrp="1"/>
          </p:cNvSpPr>
          <p:nvPr>
            <p:ph type="body" sz="quarter" idx="19" hasCustomPrompt="1"/>
          </p:nvPr>
        </p:nvSpPr>
        <p:spPr bwMode="auto">
          <a:xfrm>
            <a:off x="8099568" y="4846554"/>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4" name="Espace réservé du texte 20"/>
          <p:cNvSpPr>
            <a:spLocks noGrp="1"/>
          </p:cNvSpPr>
          <p:nvPr>
            <p:ph type="body" sz="quarter" idx="20" hasCustomPrompt="1"/>
          </p:nvPr>
        </p:nvSpPr>
        <p:spPr bwMode="auto">
          <a:xfrm>
            <a:off x="8099568" y="5425230"/>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5" name="Espace réservé du texte 22"/>
          <p:cNvSpPr>
            <a:spLocks noGrp="1"/>
          </p:cNvSpPr>
          <p:nvPr>
            <p:ph type="body" sz="quarter" idx="15" hasCustomPrompt="1"/>
          </p:nvPr>
        </p:nvSpPr>
        <p:spPr bwMode="auto">
          <a:xfrm>
            <a:off x="8099569" y="1439998"/>
            <a:ext cx="3072199" cy="574767"/>
          </a:xfrm>
          <a:prstGeom prst="rect">
            <a:avLst/>
          </a:prstGeom>
        </p:spPr>
        <p:txBody>
          <a:bodyPr lIns="0" tIns="0" rIns="0" bIns="0"/>
          <a:lstStyle>
            <a:lvl1pPr marL="0" indent="0">
              <a:spcBef>
                <a:spcPts val="0"/>
              </a:spcBef>
              <a:buFontTx/>
              <a:buNone/>
              <a:defRPr sz="2133" b="1" i="0">
                <a:solidFill>
                  <a:schemeClr val="tx1"/>
                </a:solidFill>
                <a:latin typeface="+mn-lt"/>
              </a:defRPr>
            </a:lvl1pPr>
            <a:lvl2pPr marL="609585" indent="0">
              <a:buClr>
                <a:schemeClr val="accent4"/>
              </a:buClr>
              <a:buFontTx/>
              <a:buNone/>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Chiffres clés</a:t>
            </a:r>
            <a:endParaRPr/>
          </a:p>
        </p:txBody>
      </p:sp>
      <p:pic>
        <p:nvPicPr>
          <p:cNvPr id="16"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7"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565611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userDrawn="1">
  <p:cSld name="Texte + 3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0"/>
          <p:cNvSpPr>
            <a:spLocks noGrp="1"/>
          </p:cNvSpPr>
          <p:nvPr>
            <p:ph type="body" sz="quarter" idx="14" hasCustomPrompt="1"/>
          </p:nvPr>
        </p:nvSpPr>
        <p:spPr bwMode="auto">
          <a:xfrm>
            <a:off x="7321516" y="1844043"/>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9" name="Espace réservé du texte 20"/>
          <p:cNvSpPr>
            <a:spLocks noGrp="1"/>
          </p:cNvSpPr>
          <p:nvPr>
            <p:ph type="body" sz="quarter" idx="16" hasCustomPrompt="1"/>
          </p:nvPr>
        </p:nvSpPr>
        <p:spPr bwMode="auto">
          <a:xfrm>
            <a:off x="7321516" y="2422719"/>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0" name="Espace réservé du texte 20"/>
          <p:cNvSpPr>
            <a:spLocks noGrp="1"/>
          </p:cNvSpPr>
          <p:nvPr>
            <p:ph type="body" sz="quarter" idx="17" hasCustomPrompt="1"/>
          </p:nvPr>
        </p:nvSpPr>
        <p:spPr bwMode="auto">
          <a:xfrm>
            <a:off x="7321516" y="334530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1" name="Espace réservé du texte 20"/>
          <p:cNvSpPr>
            <a:spLocks noGrp="1"/>
          </p:cNvSpPr>
          <p:nvPr>
            <p:ph type="body" sz="quarter" idx="18" hasCustomPrompt="1"/>
          </p:nvPr>
        </p:nvSpPr>
        <p:spPr bwMode="auto">
          <a:xfrm>
            <a:off x="7321516" y="392397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2" name="Espace réservé du texte 20"/>
          <p:cNvSpPr>
            <a:spLocks noGrp="1"/>
          </p:cNvSpPr>
          <p:nvPr>
            <p:ph type="body" sz="quarter" idx="19" hasCustomPrompt="1"/>
          </p:nvPr>
        </p:nvSpPr>
        <p:spPr bwMode="auto">
          <a:xfrm>
            <a:off x="7321516" y="4846558"/>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3" name="Espace réservé du texte 20"/>
          <p:cNvSpPr>
            <a:spLocks noGrp="1"/>
          </p:cNvSpPr>
          <p:nvPr>
            <p:ph type="body" sz="quarter" idx="20" hasCustomPrompt="1"/>
          </p:nvPr>
        </p:nvSpPr>
        <p:spPr bwMode="auto">
          <a:xfrm>
            <a:off x="7321516" y="5425234"/>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6" name="Espace réservé du texte 22"/>
          <p:cNvSpPr>
            <a:spLocks noGrp="1"/>
          </p:cNvSpPr>
          <p:nvPr>
            <p:ph type="body" sz="quarter" idx="21" hasCustomPrompt="1"/>
          </p:nvPr>
        </p:nvSpPr>
        <p:spPr bwMode="auto">
          <a:xfrm>
            <a:off x="810686" y="1440000"/>
            <a:ext cx="596375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3184352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userDrawn="1">
  <p:cSld name="Texte + 5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6" y="1440000"/>
            <a:ext cx="4018068"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br>
              <a:rPr lang="fr-FR"/>
            </a:br>
            <a:endParaRPr lang="fr-FR"/>
          </a:p>
        </p:txBody>
      </p:sp>
      <p:sp>
        <p:nvSpPr>
          <p:cNvPr id="9" name="Espace réservé du texte 20"/>
          <p:cNvSpPr>
            <a:spLocks noGrp="1"/>
          </p:cNvSpPr>
          <p:nvPr>
            <p:ph type="body" sz="quarter" idx="17" hasCustomPrompt="1"/>
          </p:nvPr>
        </p:nvSpPr>
        <p:spPr bwMode="auto">
          <a:xfrm>
            <a:off x="9027410" y="1954982"/>
            <a:ext cx="2151921" cy="1003077"/>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5867" b="1" spc="-200">
                <a:solidFill>
                  <a:srgbClr val="88B14A"/>
                </a:solidFill>
              </a:defRPr>
            </a:lvl1pPr>
          </a:lstStyle>
          <a:p>
            <a:pPr lvl="0">
              <a:defRPr/>
            </a:pPr>
            <a:r>
              <a:rPr lang="fr-FR"/>
              <a:t>0 000</a:t>
            </a:r>
            <a:endParaRPr/>
          </a:p>
        </p:txBody>
      </p:sp>
      <p:sp>
        <p:nvSpPr>
          <p:cNvPr id="10" name="Espace réservé du texte 20"/>
          <p:cNvSpPr>
            <a:spLocks noGrp="1"/>
          </p:cNvSpPr>
          <p:nvPr>
            <p:ph type="body" sz="quarter" idx="18" hasCustomPrompt="1"/>
          </p:nvPr>
        </p:nvSpPr>
        <p:spPr bwMode="auto">
          <a:xfrm>
            <a:off x="9027412" y="2958060"/>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1" name="Espace réservé du texte 20"/>
          <p:cNvSpPr>
            <a:spLocks noGrp="1"/>
          </p:cNvSpPr>
          <p:nvPr>
            <p:ph type="body" sz="quarter" idx="19" hasCustomPrompt="1"/>
          </p:nvPr>
        </p:nvSpPr>
        <p:spPr bwMode="auto">
          <a:xfrm>
            <a:off x="6096001" y="1397206"/>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2" name="Espace réservé du texte 20"/>
          <p:cNvSpPr>
            <a:spLocks noGrp="1"/>
          </p:cNvSpPr>
          <p:nvPr>
            <p:ph type="body" sz="quarter" idx="20" hasCustomPrompt="1"/>
          </p:nvPr>
        </p:nvSpPr>
        <p:spPr bwMode="auto">
          <a:xfrm>
            <a:off x="6096002" y="2051989"/>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3" name="Espace réservé du texte 20"/>
          <p:cNvSpPr>
            <a:spLocks noGrp="1"/>
          </p:cNvSpPr>
          <p:nvPr>
            <p:ph type="body" sz="quarter" idx="21" hasCustomPrompt="1"/>
          </p:nvPr>
        </p:nvSpPr>
        <p:spPr bwMode="auto">
          <a:xfrm>
            <a:off x="6695606" y="3134031"/>
            <a:ext cx="2151921" cy="498970"/>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667" b="1" spc="0">
                <a:solidFill>
                  <a:srgbClr val="DD371A"/>
                </a:solidFill>
              </a:defRPr>
            </a:lvl1pPr>
          </a:lstStyle>
          <a:p>
            <a:pPr lvl="0">
              <a:defRPr/>
            </a:pPr>
            <a:r>
              <a:rPr lang="fr-FR"/>
              <a:t>0 000</a:t>
            </a:r>
            <a:endParaRPr/>
          </a:p>
        </p:txBody>
      </p:sp>
      <p:sp>
        <p:nvSpPr>
          <p:cNvPr id="14" name="Espace réservé du texte 20"/>
          <p:cNvSpPr>
            <a:spLocks noGrp="1"/>
          </p:cNvSpPr>
          <p:nvPr>
            <p:ph type="body" sz="quarter" idx="22" hasCustomPrompt="1"/>
          </p:nvPr>
        </p:nvSpPr>
        <p:spPr bwMode="auto">
          <a:xfrm>
            <a:off x="6695608" y="3633002"/>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5" name="Espace réservé du texte 20"/>
          <p:cNvSpPr>
            <a:spLocks noGrp="1"/>
          </p:cNvSpPr>
          <p:nvPr>
            <p:ph type="body" sz="quarter" idx="23" hasCustomPrompt="1"/>
          </p:nvPr>
        </p:nvSpPr>
        <p:spPr bwMode="auto">
          <a:xfrm>
            <a:off x="8607686" y="4355818"/>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6" name="Espace réservé du texte 20"/>
          <p:cNvSpPr>
            <a:spLocks noGrp="1"/>
          </p:cNvSpPr>
          <p:nvPr>
            <p:ph type="body" sz="quarter" idx="24" hasCustomPrompt="1"/>
          </p:nvPr>
        </p:nvSpPr>
        <p:spPr bwMode="auto">
          <a:xfrm>
            <a:off x="8607688" y="5010601"/>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7" name="Espace réservé du texte 20"/>
          <p:cNvSpPr>
            <a:spLocks noGrp="1"/>
          </p:cNvSpPr>
          <p:nvPr>
            <p:ph type="body" sz="quarter" idx="25" hasCustomPrompt="1"/>
          </p:nvPr>
        </p:nvSpPr>
        <p:spPr bwMode="auto">
          <a:xfrm>
            <a:off x="5489732" y="4665622"/>
            <a:ext cx="2151921" cy="810785"/>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800" b="1" spc="-200">
                <a:solidFill>
                  <a:srgbClr val="936037"/>
                </a:solidFill>
              </a:defRPr>
            </a:lvl1pPr>
          </a:lstStyle>
          <a:p>
            <a:pPr lvl="0">
              <a:defRPr/>
            </a:pPr>
            <a:r>
              <a:rPr lang="fr-FR"/>
              <a:t>0 000</a:t>
            </a:r>
            <a:endParaRPr/>
          </a:p>
        </p:txBody>
      </p:sp>
      <p:sp>
        <p:nvSpPr>
          <p:cNvPr id="18" name="Espace réservé du texte 20"/>
          <p:cNvSpPr>
            <a:spLocks noGrp="1"/>
          </p:cNvSpPr>
          <p:nvPr>
            <p:ph type="body" sz="quarter" idx="26" hasCustomPrompt="1"/>
          </p:nvPr>
        </p:nvSpPr>
        <p:spPr bwMode="auto">
          <a:xfrm>
            <a:off x="5489732" y="5476408"/>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pic>
        <p:nvPicPr>
          <p:cNvPr id="1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20" name="Rectangle 3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143550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userDrawn="1">
  <p:cSld name="3 photos V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C1BECFE-0483-BE4B-A4DE-D46D28BD729B}"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187791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9" name="Espace réservé pour une image  5"/>
          <p:cNvSpPr>
            <a:spLocks noGrp="1"/>
          </p:cNvSpPr>
          <p:nvPr>
            <p:ph type="pic" sz="quarter" idx="17" hasCustomPrompt="1"/>
          </p:nvPr>
        </p:nvSpPr>
        <p:spPr bwMode="auto">
          <a:xfrm>
            <a:off x="1877908"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4878329"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1" name="Espace réservé pour une image  5"/>
          <p:cNvSpPr>
            <a:spLocks noGrp="1"/>
          </p:cNvSpPr>
          <p:nvPr>
            <p:ph type="pic" sz="quarter" idx="19" hasCustomPrompt="1"/>
          </p:nvPr>
        </p:nvSpPr>
        <p:spPr bwMode="auto">
          <a:xfrm>
            <a:off x="4878327"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2" name="Espace réservé du texte 22"/>
          <p:cNvSpPr>
            <a:spLocks noGrp="1"/>
          </p:cNvSpPr>
          <p:nvPr>
            <p:ph type="body" sz="quarter" idx="20" hasCustomPrompt="1"/>
          </p:nvPr>
        </p:nvSpPr>
        <p:spPr bwMode="auto">
          <a:xfrm>
            <a:off x="786075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3" name="Espace réservé pour une image  5"/>
          <p:cNvSpPr>
            <a:spLocks noGrp="1"/>
          </p:cNvSpPr>
          <p:nvPr>
            <p:ph type="pic" sz="quarter" idx="21" hasCustomPrompt="1"/>
          </p:nvPr>
        </p:nvSpPr>
        <p:spPr bwMode="auto">
          <a:xfrm>
            <a:off x="7860749"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17"/>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834853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preserve="1" userDrawn="1">
  <p:cSld name="3 photos H + 3 point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pour une image  5"/>
          <p:cNvSpPr>
            <a:spLocks noGrp="1"/>
          </p:cNvSpPr>
          <p:nvPr>
            <p:ph type="pic" sz="quarter" idx="22" hasCustomPrompt="1"/>
          </p:nvPr>
        </p:nvSpPr>
        <p:spPr bwMode="auto">
          <a:xfrm>
            <a:off x="81600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9" name="Espace réservé pour une image  5"/>
          <p:cNvSpPr>
            <a:spLocks noGrp="1"/>
          </p:cNvSpPr>
          <p:nvPr>
            <p:ph type="pic" sz="quarter" idx="27" hasCustomPrompt="1"/>
          </p:nvPr>
        </p:nvSpPr>
        <p:spPr bwMode="auto">
          <a:xfrm>
            <a:off x="4382910"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8" hasCustomPrompt="1"/>
          </p:nvPr>
        </p:nvSpPr>
        <p:spPr bwMode="auto">
          <a:xfrm>
            <a:off x="794955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du texte 14"/>
          <p:cNvSpPr>
            <a:spLocks noGrp="1"/>
          </p:cNvSpPr>
          <p:nvPr>
            <p:ph type="body" sz="quarter" idx="30" hasCustomPrompt="1"/>
          </p:nvPr>
        </p:nvSpPr>
        <p:spPr bwMode="auto">
          <a:xfrm>
            <a:off x="810686" y="3710137"/>
            <a:ext cx="3222215" cy="355904"/>
          </a:xfrm>
          <a:prstGeom prst="rect">
            <a:avLst/>
          </a:prstGeom>
        </p:spPr>
        <p:txBody>
          <a:bodyPr/>
          <a:lstStyle>
            <a:lvl1pPr marL="0" indent="0" algn="ctr">
              <a:buFontTx/>
              <a:buNone/>
              <a:defRPr sz="2133" b="1">
                <a:solidFill>
                  <a:schemeClr val="tx1"/>
                </a:solidFill>
                <a:latin typeface="Arial"/>
                <a:cs typeface="Arial"/>
              </a:defRPr>
            </a:lvl1pPr>
          </a:lstStyle>
          <a:p>
            <a:pPr lvl="0">
              <a:defRPr/>
            </a:pPr>
            <a:r>
              <a:rPr lang="fr-FR"/>
              <a:t>N°1 sur une ligne</a:t>
            </a:r>
            <a:endParaRPr/>
          </a:p>
        </p:txBody>
      </p:sp>
      <p:sp>
        <p:nvSpPr>
          <p:cNvPr id="12" name="Espace réservé du texte 34"/>
          <p:cNvSpPr>
            <a:spLocks noGrp="1"/>
          </p:cNvSpPr>
          <p:nvPr>
            <p:ph type="body" sz="quarter" idx="31" hasCustomPrompt="1"/>
          </p:nvPr>
        </p:nvSpPr>
        <p:spPr bwMode="auto">
          <a:xfrm>
            <a:off x="810685"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3" name="Espace réservé du texte 14"/>
          <p:cNvSpPr>
            <a:spLocks noGrp="1"/>
          </p:cNvSpPr>
          <p:nvPr>
            <p:ph type="body" sz="quarter" idx="32" hasCustomPrompt="1"/>
          </p:nvPr>
        </p:nvSpPr>
        <p:spPr bwMode="auto">
          <a:xfrm>
            <a:off x="4382910"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N°2 sur une ligne</a:t>
            </a:r>
            <a:endParaRPr/>
          </a:p>
        </p:txBody>
      </p:sp>
      <p:sp>
        <p:nvSpPr>
          <p:cNvPr id="14" name="Espace réservé du texte 34"/>
          <p:cNvSpPr>
            <a:spLocks noGrp="1"/>
          </p:cNvSpPr>
          <p:nvPr>
            <p:ph type="body" sz="quarter" idx="33" hasCustomPrompt="1"/>
          </p:nvPr>
        </p:nvSpPr>
        <p:spPr bwMode="auto">
          <a:xfrm>
            <a:off x="4382910"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5" name="Espace réservé du texte 14"/>
          <p:cNvSpPr>
            <a:spLocks noGrp="1"/>
          </p:cNvSpPr>
          <p:nvPr>
            <p:ph type="body" sz="quarter" idx="34" hasCustomPrompt="1"/>
          </p:nvPr>
        </p:nvSpPr>
        <p:spPr bwMode="auto">
          <a:xfrm>
            <a:off x="7949551"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N°3 sur une ligne</a:t>
            </a:r>
            <a:endParaRPr/>
          </a:p>
        </p:txBody>
      </p:sp>
      <p:sp>
        <p:nvSpPr>
          <p:cNvPr id="16" name="Espace réservé du texte 34"/>
          <p:cNvSpPr>
            <a:spLocks noGrp="1"/>
          </p:cNvSpPr>
          <p:nvPr>
            <p:ph type="body" sz="quarter" idx="35" hasCustomPrompt="1"/>
          </p:nvPr>
        </p:nvSpPr>
        <p:spPr bwMode="auto">
          <a:xfrm>
            <a:off x="7949552"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pic>
        <p:nvPicPr>
          <p:cNvPr id="17"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8" name="Rectangle 19"/>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269848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preserve="1" userDrawn="1">
  <p:cSld name="3 photos H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6000" y="5418501"/>
            <a:ext cx="5665659" cy="584367"/>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pour les 3 photos</a:t>
            </a:r>
            <a:endParaRPr/>
          </a:p>
        </p:txBody>
      </p:sp>
      <p:sp>
        <p:nvSpPr>
          <p:cNvPr id="9" name="Espace réservé pour une image  5"/>
          <p:cNvSpPr>
            <a:spLocks noGrp="1"/>
          </p:cNvSpPr>
          <p:nvPr>
            <p:ph type="pic" sz="quarter" idx="22" hasCustomPrompt="1"/>
          </p:nvPr>
        </p:nvSpPr>
        <p:spPr bwMode="auto">
          <a:xfrm>
            <a:off x="816000" y="1432984"/>
            <a:ext cx="5665659" cy="3777105"/>
          </a:xfrm>
          <a:prstGeom prst="rect">
            <a:avLst/>
          </a:prstGeom>
          <a:solidFill>
            <a:schemeClr val="bg1">
              <a:lumMod val="95000"/>
            </a:schemeClr>
          </a:solidFill>
        </p:spPr>
        <p:txBody>
          <a:bodyPr lIns="936000" tIns="684000" rIns="9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7" hasCustomPrompt="1"/>
          </p:nvPr>
        </p:nvSpPr>
        <p:spPr bwMode="auto">
          <a:xfrm>
            <a:off x="7028739" y="445842"/>
            <a:ext cx="4143027" cy="2762017"/>
          </a:xfrm>
          <a:prstGeom prst="rect">
            <a:avLst/>
          </a:prstGeom>
          <a:solidFill>
            <a:schemeClr val="bg1">
              <a:lumMod val="95000"/>
            </a:schemeClr>
          </a:solidFill>
        </p:spPr>
        <p:txBody>
          <a:bodyPr lIns="396000" tIns="360000" rIns="39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pour une image  5"/>
          <p:cNvSpPr>
            <a:spLocks noGrp="1"/>
          </p:cNvSpPr>
          <p:nvPr>
            <p:ph type="pic" sz="quarter" idx="28" hasCustomPrompt="1"/>
          </p:nvPr>
        </p:nvSpPr>
        <p:spPr bwMode="auto">
          <a:xfrm>
            <a:off x="7028739" y="3783283"/>
            <a:ext cx="3364096" cy="2242731"/>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2"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3" name="Rectangle 18"/>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533139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preserve="1" userDrawn="1">
  <p:cSld name="Conclusion">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2"/>
          <p:cNvSpPr>
            <a:spLocks noAdjustHandles="1"/>
          </p:cNvSpPr>
          <p:nvPr userDrawn="1"/>
        </p:nvSpPr>
        <p:spPr bwMode="auto">
          <a:xfrm>
            <a:off x="810685" y="5769549"/>
            <a:ext cx="5138745" cy="276999"/>
          </a:xfrm>
          <a:prstGeom prst="rect">
            <a:avLst/>
          </a:prstGeom>
          <a:noFill/>
        </p:spPr>
        <p:txBody>
          <a:bodyPr wrap="square" lIns="0" tIns="0" rIns="0" bIns="0" rtlCol="0">
            <a:spAutoFit/>
          </a:bodyPr>
          <a:lstStyle/>
          <a:p>
            <a:pPr>
              <a:defRPr/>
            </a:pPr>
            <a:r>
              <a:rPr lang="fr-FR" sz="1800" b="1" spc="0">
                <a:solidFill>
                  <a:srgbClr val="936037"/>
                </a:solidFill>
              </a:rPr>
              <a:t>www.siteterraformaàvenir.fr</a:t>
            </a:r>
            <a:endParaRPr sz="2400"/>
          </a:p>
        </p:txBody>
      </p:sp>
      <p:sp>
        <p:nvSpPr>
          <p:cNvPr id="7" name="Espace réservé du texte 22"/>
          <p:cNvSpPr>
            <a:spLocks noGrp="1"/>
          </p:cNvSpPr>
          <p:nvPr>
            <p:ph type="body" sz="quarter" idx="16" hasCustomPrompt="1"/>
          </p:nvPr>
        </p:nvSpPr>
        <p:spPr bwMode="auto">
          <a:xfrm>
            <a:off x="810685" y="869245"/>
            <a:ext cx="5894915" cy="4487452"/>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Remerciements, crédits photos, contacts</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8" name="Image 6"/>
          <p:cNvPicPr>
            <a:picLocks noChangeAspect="1"/>
          </p:cNvPicPr>
          <p:nvPr userDrawn="1"/>
        </p:nvPicPr>
        <p:blipFill>
          <a:blip r:embed="rId2"/>
          <a:stretch/>
        </p:blipFill>
        <p:spPr bwMode="gray">
          <a:xfrm>
            <a:off x="7381540" y="512059"/>
            <a:ext cx="3625913" cy="4296285"/>
          </a:xfrm>
          <a:prstGeom prst="rect">
            <a:avLst/>
          </a:prstGeom>
          <a:ln>
            <a:noFill/>
          </a:ln>
        </p:spPr>
      </p:pic>
      <p:pic>
        <p:nvPicPr>
          <p:cNvPr id="9" name="Image 8"/>
          <p:cNvPicPr>
            <a:picLocks noChangeAspect="1"/>
          </p:cNvPicPr>
          <p:nvPr userDrawn="1"/>
        </p:nvPicPr>
        <p:blipFill>
          <a:blip r:embed="rId3"/>
          <a:stretch/>
        </p:blipFill>
        <p:spPr bwMode="auto">
          <a:xfrm>
            <a:off x="7361203" y="5219857"/>
            <a:ext cx="779252" cy="779252"/>
          </a:xfrm>
          <a:prstGeom prst="rect">
            <a:avLst/>
          </a:prstGeom>
        </p:spPr>
      </p:pic>
      <p:pic>
        <p:nvPicPr>
          <p:cNvPr id="10" name="Image 9"/>
          <p:cNvPicPr>
            <a:picLocks noChangeAspect="1"/>
          </p:cNvPicPr>
          <p:nvPr userDrawn="1"/>
        </p:nvPicPr>
        <p:blipFill>
          <a:blip r:embed="rId4"/>
          <a:stretch/>
        </p:blipFill>
        <p:spPr bwMode="auto">
          <a:xfrm>
            <a:off x="8443925" y="5432899"/>
            <a:ext cx="1667139" cy="366771"/>
          </a:xfrm>
          <a:prstGeom prst="rect">
            <a:avLst/>
          </a:prstGeom>
        </p:spPr>
      </p:pic>
      <p:pic>
        <p:nvPicPr>
          <p:cNvPr id="11" name="Image 10"/>
          <p:cNvPicPr>
            <a:picLocks noChangeAspect="1"/>
          </p:cNvPicPr>
          <p:nvPr userDrawn="1"/>
        </p:nvPicPr>
        <p:blipFill>
          <a:blip r:embed="rId5"/>
          <a:stretch/>
        </p:blipFill>
        <p:spPr bwMode="auto">
          <a:xfrm>
            <a:off x="10200530" y="5281899"/>
            <a:ext cx="1647316" cy="655167"/>
          </a:xfrm>
          <a:prstGeom prst="rect">
            <a:avLst/>
          </a:prstGeom>
        </p:spPr>
      </p:pic>
    </p:spTree>
    <p:extLst>
      <p:ext uri="{BB962C8B-B14F-4D97-AF65-F5344CB8AC3E}">
        <p14:creationId xmlns:p14="http://schemas.microsoft.com/office/powerpoint/2010/main" val="243807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preserve="1" userDrawn="1">
  <p:cSld name="Indications techniqu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5"/>
          <p:cNvSpPr>
            <a:spLocks noAdjustHandles="1"/>
          </p:cNvSpPr>
          <p:nvPr userDrawn="1"/>
        </p:nvSpPr>
        <p:spPr bwMode="auto">
          <a:xfrm>
            <a:off x="810684" y="865718"/>
            <a:ext cx="10361083" cy="5137149"/>
          </a:xfrm>
          <a:prstGeom prst="rect">
            <a:avLst/>
          </a:prstGeom>
          <a:noFill/>
        </p:spPr>
        <p:txBody>
          <a:bodyPr wrap="square" rtlCol="0" anchor="t" anchorCtr="0">
            <a:noAutofit/>
          </a:bodyPr>
          <a:lstStyle/>
          <a:p>
            <a:pPr algn="ctr">
              <a:defRPr/>
            </a:pPr>
            <a:r>
              <a:rPr lang="fr-FR" sz="1867"/>
              <a:t>Pour commencer à créer votre présentation, </a:t>
            </a:r>
            <a:endParaRPr sz="2400"/>
          </a:p>
          <a:p>
            <a:pPr algn="ctr">
              <a:defRPr/>
            </a:pPr>
            <a:r>
              <a:rPr lang="fr-FR" sz="1867"/>
              <a:t>rendez vous dans le menu </a:t>
            </a:r>
            <a:endParaRPr sz="2400"/>
          </a:p>
          <a:p>
            <a:pPr algn="ctr">
              <a:defRPr/>
            </a:pPr>
            <a:r>
              <a:rPr lang="fr-FR" sz="1867"/>
              <a:t>Affichage &gt; Masque &gt; Masque des diapositives</a:t>
            </a:r>
            <a:endParaRPr sz="2400"/>
          </a:p>
          <a:p>
            <a:pPr algn="ctr">
              <a:defRPr/>
            </a:pPr>
            <a:endParaRPr lang="fr-FR" sz="1867"/>
          </a:p>
          <a:p>
            <a:pPr algn="ctr">
              <a:defRPr/>
            </a:pPr>
            <a:r>
              <a:rPr lang="fr-FR" sz="1867"/>
              <a:t>Allez sur le premier masque blanc, renseignez le </a:t>
            </a:r>
            <a:endParaRPr sz="2400"/>
          </a:p>
          <a:p>
            <a:pPr algn="ctr">
              <a:defRPr/>
            </a:pPr>
            <a:r>
              <a:rPr lang="fr-FR" sz="1867"/>
              <a:t>TITRE DE VOTRE PRÉSENTATION </a:t>
            </a:r>
            <a:endParaRPr sz="2400"/>
          </a:p>
          <a:p>
            <a:pPr algn="ctr">
              <a:defRPr/>
            </a:pPr>
            <a:r>
              <a:rPr lang="fr-FR" sz="1867"/>
              <a:t>en bas de page, puis fermez le mode masque.</a:t>
            </a:r>
            <a:endParaRPr sz="2400"/>
          </a:p>
          <a:p>
            <a:pPr algn="ctr">
              <a:defRPr/>
            </a:pPr>
            <a:r>
              <a:rPr lang="fr-FR" sz="1867"/>
              <a:t>____</a:t>
            </a:r>
            <a:endParaRPr sz="2400"/>
          </a:p>
          <a:p>
            <a:pPr algn="ctr">
              <a:defRPr/>
            </a:pPr>
            <a:endParaRPr lang="fr-FR" sz="1867"/>
          </a:p>
          <a:p>
            <a:pPr algn="ctr">
              <a:defRPr/>
            </a:pPr>
            <a:r>
              <a:rPr lang="fr-FR" sz="1867"/>
              <a:t>Si vous souhaitez ne rien inscrire dans une zone de texte réservé, </a:t>
            </a:r>
            <a:endParaRPr sz="2400"/>
          </a:p>
          <a:p>
            <a:pPr algn="ctr">
              <a:defRPr/>
            </a:pPr>
            <a:r>
              <a:rPr lang="fr-FR" sz="1867"/>
              <a:t>tapez un espace pour faire disparaître le texte du masque.</a:t>
            </a:r>
            <a:endParaRPr sz="2400"/>
          </a:p>
          <a:p>
            <a:pPr algn="ctr">
              <a:defRPr/>
            </a:pPr>
            <a:r>
              <a:rPr lang="fr-FR" sz="1867"/>
              <a:t>____</a:t>
            </a:r>
            <a:endParaRPr sz="2400"/>
          </a:p>
          <a:p>
            <a:pPr algn="ctr">
              <a:defRPr/>
            </a:pPr>
            <a:endParaRPr lang="fr-FR" sz="1867"/>
          </a:p>
          <a:p>
            <a:pPr algn="ctr">
              <a:defRPr/>
            </a:pPr>
            <a:r>
              <a:rPr lang="fr-FR" sz="1867"/>
              <a:t>Les photos des diapositives « Titre de présentation photo » et « Intercalaire photo » </a:t>
            </a:r>
            <a:endParaRPr sz="2400"/>
          </a:p>
          <a:p>
            <a:pPr algn="ctr">
              <a:defRPr/>
            </a:pPr>
            <a:r>
              <a:rPr lang="fr-FR" sz="1867"/>
              <a:t>peuvent être remplacées par les vôtres. </a:t>
            </a:r>
            <a:endParaRPr sz="2400"/>
          </a:p>
          <a:p>
            <a:pPr algn="ctr">
              <a:defRPr/>
            </a:pPr>
            <a:r>
              <a:rPr lang="fr-FR" sz="1867"/>
              <a:t>Pour cela, utilisez le masque « Titre de présentation vierge » et « Intercalaire photo vierge », </a:t>
            </a:r>
            <a:endParaRPr sz="2400"/>
          </a:p>
          <a:p>
            <a:pPr algn="ctr">
              <a:defRPr/>
            </a:pPr>
            <a:r>
              <a:rPr lang="fr-FR" sz="1867"/>
              <a:t>et insérez votre image dans l’emplacement gris en cliquant sur l’icône centrale.</a:t>
            </a:r>
            <a:endParaRPr sz="2400"/>
          </a:p>
          <a:p>
            <a:pPr algn="ctr">
              <a:defRPr/>
            </a:pPr>
            <a:endParaRPr lang="fr-FR" sz="2400"/>
          </a:p>
        </p:txBody>
      </p:sp>
    </p:spTree>
    <p:extLst>
      <p:ext uri="{BB962C8B-B14F-4D97-AF65-F5344CB8AC3E}">
        <p14:creationId xmlns:p14="http://schemas.microsoft.com/office/powerpoint/2010/main" val="3660735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preserve="1" userDrawn="1">
  <p:cSld name="Titre de présentation vierge">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0" y="2336400"/>
            <a:ext cx="12192000" cy="4521600"/>
          </a:xfrm>
          <a:prstGeom prst="rect">
            <a:avLst/>
          </a:prstGeom>
          <a:solidFill>
            <a:schemeClr val="bg1">
              <a:lumMod val="95000"/>
            </a:schemeClr>
          </a:solidFill>
          <a:ln>
            <a:noFill/>
          </a:ln>
        </p:spPr>
        <p:txBody>
          <a:bodyPr lIns="1440000" tIns="1224000" rIns="1440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 puis placez en arrière-plan</a:t>
            </a:r>
            <a:endParaRPr/>
          </a:p>
        </p:txBody>
      </p:sp>
      <p:sp>
        <p:nvSpPr>
          <p:cNvPr id="5" name="Espace réservé du texte 13"/>
          <p:cNvSpPr>
            <a:spLocks noGrp="1"/>
          </p:cNvSpPr>
          <p:nvPr>
            <p:ph type="body" sz="quarter" idx="16" hasCustomPrompt="1"/>
          </p:nvPr>
        </p:nvSpPr>
        <p:spPr bwMode="auto">
          <a:xfrm>
            <a:off x="2280001" y="470400"/>
            <a:ext cx="5280000" cy="1127301"/>
          </a:xfrm>
          <a:prstGeom prst="rect">
            <a:avLst/>
          </a:prstGeom>
        </p:spPr>
        <p:txBody>
          <a:bodyPr wrap="square" lIns="0" tIns="0" rIns="0" bIns="0" anchor="b" anchorCtr="0"/>
          <a:lstStyle>
            <a:lvl1pPr marL="0" indent="0">
              <a:lnSpc>
                <a:spcPts val="2987"/>
              </a:lnSpc>
              <a:spcBef>
                <a:spcPts val="0"/>
              </a:spcBef>
              <a:buFontTx/>
              <a:buNone/>
              <a:defRPr sz="2600" b="1" i="0">
                <a:solidFill>
                  <a:schemeClr val="tx1"/>
                </a:solidFill>
                <a:latin typeface="Arial"/>
                <a:cs typeface="Arial"/>
              </a:defRPr>
            </a:lvl1pPr>
            <a:lvl2pPr marL="609585" indent="0">
              <a:buFontTx/>
              <a:buNone/>
              <a:defRPr sz="2600">
                <a:solidFill>
                  <a:schemeClr val="bg2"/>
                </a:solidFill>
                <a:latin typeface="+mj-lt"/>
              </a:defRPr>
            </a:lvl2pPr>
            <a:lvl3pPr marL="1219170" indent="0">
              <a:buFontTx/>
              <a:buNone/>
              <a:defRPr sz="2600">
                <a:solidFill>
                  <a:schemeClr val="bg2"/>
                </a:solidFill>
                <a:latin typeface="+mj-lt"/>
              </a:defRPr>
            </a:lvl3pPr>
            <a:lvl4pPr>
              <a:buFontTx/>
              <a:buNone/>
              <a:defRPr sz="2600">
                <a:solidFill>
                  <a:schemeClr val="bg2"/>
                </a:solidFill>
                <a:latin typeface="+mj-lt"/>
              </a:defRPr>
            </a:lvl4pPr>
            <a:lvl5pPr>
              <a:buFontTx/>
              <a:buNone/>
              <a:defRPr sz="2600">
                <a:solidFill>
                  <a:schemeClr val="bg2"/>
                </a:solidFill>
                <a:latin typeface="+mj-lt"/>
              </a:defRPr>
            </a:lvl5pPr>
          </a:lstStyle>
          <a:p>
            <a:pPr lvl="0">
              <a:defRPr/>
            </a:pPr>
            <a:r>
              <a:rPr lang="fr-FR"/>
              <a:t>OPTION DE TITRE LONG      AVEC LE NOMBRE                     DE 3 LIGNES MAXIMUM</a:t>
            </a:r>
            <a:endParaRPr/>
          </a:p>
        </p:txBody>
      </p:sp>
      <p:sp>
        <p:nvSpPr>
          <p:cNvPr id="6" name="Sous-titre 4"/>
          <p:cNvSpPr>
            <a:spLocks noGrp="1"/>
          </p:cNvSpPr>
          <p:nvPr>
            <p:ph type="subTitle" idx="1" hasCustomPrompt="1"/>
          </p:nvPr>
        </p:nvSpPr>
        <p:spPr bwMode="gray">
          <a:xfrm>
            <a:off x="2280000" y="1757981"/>
            <a:ext cx="5280000" cy="5100020"/>
          </a:xfrm>
          <a:prstGeom prst="rect">
            <a:avLst/>
          </a:prstGeom>
          <a:solidFill>
            <a:srgbClr val="936037">
              <a:alpha val="69804"/>
            </a:srgbClr>
          </a:solidFill>
        </p:spPr>
        <p:txBody>
          <a:bodyPr lIns="144000" tIns="90000"/>
          <a:lstStyle>
            <a:lvl1pPr marL="0" indent="0">
              <a:lnSpc>
                <a:spcPct val="93000"/>
              </a:lnSpc>
              <a:spcAft>
                <a:spcPts val="0"/>
              </a:spcAft>
              <a:buFontTx/>
              <a:buNone/>
              <a:defRPr sz="1800" b="0" i="0">
                <a:solidFill>
                  <a:schemeClr val="bg1"/>
                </a:solidFill>
                <a:latin typeface="Arial"/>
                <a:cs typeface="Arial"/>
              </a:defRPr>
            </a:lvl1pPr>
            <a:lvl2pPr marL="2116" indent="0">
              <a:buFontTx/>
              <a:buNone/>
              <a:defRPr sz="1267" b="1">
                <a:solidFill>
                  <a:schemeClr val="bg1"/>
                </a:solidFill>
              </a:defRPr>
            </a:lvl2pPr>
          </a:lstStyle>
          <a:p>
            <a:pPr>
              <a:defRPr/>
            </a:pPr>
            <a:r>
              <a:rPr lang="fr-FR"/>
              <a:t>(facultatif) Sous titre et description sur plusieurs lignes</a:t>
            </a:r>
            <a:endParaRPr/>
          </a:p>
        </p:txBody>
      </p:sp>
      <p:sp>
        <p:nvSpPr>
          <p:cNvPr id="7" name="Espace réservé du texte 20"/>
          <p:cNvSpPr>
            <a:spLocks noGrp="1"/>
          </p:cNvSpPr>
          <p:nvPr>
            <p:ph type="body" sz="quarter" idx="14" hasCustomPrompt="1"/>
          </p:nvPr>
        </p:nvSpPr>
        <p:spPr bwMode="auto">
          <a:xfrm>
            <a:off x="2497222" y="4757017"/>
            <a:ext cx="4415999" cy="383116"/>
          </a:xfrm>
          <a:prstGeom prst="rect">
            <a:avLst/>
          </a:prstGeom>
        </p:spPr>
        <p:txBody>
          <a:bodyPr lIns="0" tIns="0" rIns="0" bIns="0" anchor="ctr" anchorCtr="0"/>
          <a:lstStyle>
            <a:lvl1pPr marL="0" indent="0">
              <a:buFontTx/>
              <a:buNone/>
              <a:defRPr sz="1267" b="1" i="0">
                <a:solidFill>
                  <a:schemeClr val="bg1"/>
                </a:solidFill>
                <a:latin typeface="Arial"/>
                <a:cs typeface="Arial"/>
              </a:defRPr>
            </a:lvl1pPr>
          </a:lstStyle>
          <a:p>
            <a:pPr>
              <a:defRPr/>
            </a:pPr>
            <a:r>
              <a:rPr lang="fr-FR"/>
              <a:t>(Insérez date du jour)</a:t>
            </a:r>
            <a:endParaRPr/>
          </a:p>
        </p:txBody>
      </p:sp>
      <p:sp>
        <p:nvSpPr>
          <p:cNvPr id="8" name="Espace réservé du texte 22"/>
          <p:cNvSpPr>
            <a:spLocks noGrp="1"/>
          </p:cNvSpPr>
          <p:nvPr>
            <p:ph type="body" sz="quarter" idx="15" hasCustomPrompt="1"/>
          </p:nvPr>
        </p:nvSpPr>
        <p:spPr bwMode="auto">
          <a:xfrm>
            <a:off x="2497223" y="5818073"/>
            <a:ext cx="4415999" cy="794616"/>
          </a:xfrm>
          <a:prstGeom prst="rect">
            <a:avLst/>
          </a:prstGeom>
        </p:spPr>
        <p:txBody>
          <a:bodyPr lIns="0" tIns="0" rIns="0" bIns="0" anchor="b" anchorCtr="0"/>
          <a:lstStyle>
            <a:lvl1pPr marL="0" indent="0">
              <a:buFontTx/>
              <a:buNone/>
              <a:defRPr sz="1400" b="0" i="0">
                <a:solidFill>
                  <a:schemeClr val="bg1"/>
                </a:solidFill>
                <a:latin typeface="Arial"/>
                <a:cs typeface="Arial"/>
              </a:defRPr>
            </a:lvl1pPr>
          </a:lstStyle>
          <a:p>
            <a:pPr>
              <a:defRPr/>
            </a:pPr>
            <a:r>
              <a:rPr lang="fr-FR"/>
              <a:t>TerraForma – (slogan?)</a:t>
            </a:r>
            <a:endParaRPr/>
          </a:p>
        </p:txBody>
      </p:sp>
      <p:pic>
        <p:nvPicPr>
          <p:cNvPr id="9" name="Image 12"/>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239184" y="260351"/>
            <a:ext cx="1539869" cy="1824567"/>
          </a:xfrm>
          <a:prstGeom prst="rect">
            <a:avLst/>
          </a:prstGeom>
        </p:spPr>
      </p:pic>
      <p:sp>
        <p:nvSpPr>
          <p:cNvPr id="10" name="Espace réservé de la date 1"/>
          <p:cNvSpPr>
            <a:spLocks noGrp="1"/>
          </p:cNvSpPr>
          <p:nvPr>
            <p:ph type="dt" sz="half" idx="18"/>
          </p:nvPr>
        </p:nvSpPr>
        <p:spPr bwMode="auto"/>
        <p:txBody>
          <a:bodyPr/>
          <a:lstStyle/>
          <a:p>
            <a:pPr>
              <a:defRPr/>
            </a:pPr>
            <a:fld id="{EDFB2E4D-4180-2742-811E-53D85AF875CD}" type="datetime3">
              <a:rPr lang="fr-FR"/>
              <a:t>06.02.23</a:t>
            </a:fld>
            <a:endParaRPr lang="fr-FR"/>
          </a:p>
        </p:txBody>
      </p:sp>
      <p:sp>
        <p:nvSpPr>
          <p:cNvPr id="11" name="Espace réservé du numéro de diapositive 2"/>
          <p:cNvSpPr>
            <a:spLocks noGrp="1"/>
          </p:cNvSpPr>
          <p:nvPr>
            <p:ph type="sldNum" sz="quarter" idx="19"/>
          </p:nvPr>
        </p:nvSpPr>
        <p:spPr bwMode="auto"/>
        <p:txBody>
          <a:bodyPr/>
          <a:lstStyle/>
          <a:p>
            <a:pPr>
              <a:defRPr/>
            </a:pPr>
            <a:r>
              <a:rPr lang="fr-FR"/>
              <a:t>P </a:t>
            </a:r>
            <a:fld id="{733122C9-A0B9-462F-8757-0847AD287B63}" type="slidenum">
              <a:rPr lang="fr-FR"/>
              <a:t>‹N°›</a:t>
            </a:fld>
            <a:endParaRPr lang="fr-FR"/>
          </a:p>
        </p:txBody>
      </p:sp>
    </p:spTree>
    <p:extLst>
      <p:ext uri="{BB962C8B-B14F-4D97-AF65-F5344CB8AC3E}">
        <p14:creationId xmlns:p14="http://schemas.microsoft.com/office/powerpoint/2010/main" val="244899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4"/>
          <p:cNvSpPr>
            <a:spLocks noGrp="1"/>
          </p:cNvSpPr>
          <p:nvPr>
            <p:ph type="dt" sz="half" idx="10"/>
          </p:nvPr>
        </p:nvSpPr>
        <p:spPr bwMode="auto"/>
        <p:txBody>
          <a:bodyPr/>
          <a:lstStyle/>
          <a:p>
            <a:pPr>
              <a:defRPr/>
            </a:pPr>
            <a:fld id="{0A779691-27C8-4E10-8B4D-346F87F923D4}" type="datetime1">
              <a:rPr lang="fr-FR"/>
              <a:t>06/02/2023</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preserve="1" userDrawn="1">
  <p:cSld name="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06.02.23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84360"/>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Arial"/>
                <a:cs typeface="Arial"/>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43877"/>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pic>
        <p:nvPicPr>
          <p:cNvPr id="9"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pic>
        <p:nvPicPr>
          <p:cNvPr id="10" name="Image 11"/>
          <p:cNvPicPr>
            <a:picLocks noChangeAspect="1"/>
          </p:cNvPicPr>
          <p:nvPr userDrawn="1"/>
        </p:nvPicPr>
        <p:blipFill>
          <a:blip r:embed="rId3"/>
          <a:stretch/>
        </p:blipFill>
        <p:spPr bwMode="auto">
          <a:xfrm rot="12270882">
            <a:off x="10312193" y="548217"/>
            <a:ext cx="2400000" cy="2400000"/>
          </a:xfrm>
          <a:prstGeom prst="rect">
            <a:avLst/>
          </a:prstGeom>
        </p:spPr>
      </p:pic>
      <p:sp>
        <p:nvSpPr>
          <p:cNvPr id="11" name="Rectangle 2"/>
          <p:cNvSpPr/>
          <p:nvPr userDrawn="1"/>
        </p:nvSpPr>
        <p:spPr bwMode="auto">
          <a:xfrm>
            <a:off x="1" y="5345290"/>
            <a:ext cx="6095999" cy="478367"/>
          </a:xfrm>
          <a:prstGeom prst="rect">
            <a:avLst/>
          </a:prstGeom>
          <a:solidFill>
            <a:srgbClr val="41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527168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preserve="1" userDrawn="1">
  <p:cSld name="1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06.02.23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3"/>
          <p:cNvPicPr>
            <a:picLocks noChangeAspect="1"/>
          </p:cNvPicPr>
          <p:nvPr userDrawn="1"/>
        </p:nvPicPr>
        <p:blipFill>
          <a:blip r:embed="rId2"/>
          <a:stretch/>
        </p:blipFill>
        <p:spPr bwMode="auto">
          <a:xfrm rot="1063927">
            <a:off x="10813434" y="582383"/>
            <a:ext cx="1711949" cy="2400000"/>
          </a:xfrm>
          <a:prstGeom prst="rect">
            <a:avLst/>
          </a:prstGeom>
        </p:spPr>
      </p:pic>
      <p:pic>
        <p:nvPicPr>
          <p:cNvPr id="11" name="Image 6"/>
          <p:cNvPicPr>
            <a:picLocks noChangeAspect="1"/>
          </p:cNvPicPr>
          <p:nvPr userDrawn="1"/>
        </p:nvPicPr>
        <p:blipFill>
          <a:blip r:embed="rId3"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792821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preserve="1" userDrawn="1">
  <p:cSld name="2_Intercalaire photo vierge - Signal_Noir">
    <p:bg>
      <p:bgPr>
        <a:solidFill>
          <a:schemeClr val="bg1"/>
        </a:solidFill>
        <a:effectLst/>
      </p:bgPr>
    </p:bg>
    <p:spTree>
      <p:nvGrpSpPr>
        <p:cNvPr id="1" name=""/>
        <p:cNvGrpSpPr/>
        <p:nvPr/>
      </p:nvGrpSpPr>
      <p:grpSpPr bwMode="auto">
        <a:xfrm>
          <a:off x="0" y="0"/>
          <a:ext cx="0" cy="0"/>
          <a:chOff x="0" y="0"/>
          <a:chExt cx="0" cy="0"/>
        </a:xfrm>
      </p:grpSpPr>
      <p:pic>
        <p:nvPicPr>
          <p:cNvPr id="4" name="Image 12"/>
          <p:cNvPicPr>
            <a:picLocks noChangeAspect="1"/>
          </p:cNvPicPr>
          <p:nvPr userDrawn="1"/>
        </p:nvPicPr>
        <p:blipFill>
          <a:blip r:embed="rId2"/>
          <a:stretch/>
        </p:blipFill>
        <p:spPr bwMode="auto">
          <a:xfrm>
            <a:off x="10668149" y="474917"/>
            <a:ext cx="2400000" cy="2400000"/>
          </a:xfrm>
          <a:prstGeom prst="rect">
            <a:avLst/>
          </a:prstGeom>
        </p:spPr>
      </p:pic>
      <p:sp>
        <p:nvSpPr>
          <p:cNvPr id="5"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6" name="Espace réservé de la date 1"/>
          <p:cNvSpPr>
            <a:spLocks noGrp="1"/>
          </p:cNvSpPr>
          <p:nvPr>
            <p:ph type="dt" sz="half" idx="10"/>
          </p:nvPr>
        </p:nvSpPr>
        <p:spPr bwMode="auto"/>
        <p:txBody>
          <a:bodyPr/>
          <a:lstStyle/>
          <a:p>
            <a:pPr>
              <a:defRPr/>
            </a:pPr>
            <a:fld id="{8FEC859E-96FF-1D48-93F4-993BE9FE3962}" type="datetime3">
              <a:rPr lang="fr-FR"/>
              <a:t>06.02.23</a:t>
            </a:fld>
            <a:endParaRPr lang="fr-FR"/>
          </a:p>
        </p:txBody>
      </p:sp>
      <p:sp>
        <p:nvSpPr>
          <p:cNvPr id="7"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8"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9"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10" name="Rectangle 2"/>
          <p:cNvSpPr/>
          <p:nvPr userDrawn="1"/>
        </p:nvSpPr>
        <p:spPr bwMode="auto">
          <a:xfrm>
            <a:off x="1" y="5345290"/>
            <a:ext cx="6095999" cy="478367"/>
          </a:xfrm>
          <a:prstGeom prst="rect">
            <a:avLst/>
          </a:prstGeom>
          <a:solidFill>
            <a:srgbClr val="DD3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1" name="Image 6"/>
          <p:cNvPicPr>
            <a:picLocks noChangeAspect="1"/>
          </p:cNvPicPr>
          <p:nvPr userDrawn="1"/>
        </p:nvPicPr>
        <p:blipFill>
          <a:blip r:embed="rId3"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3670186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preserve="1" userDrawn="1">
  <p:cSld name="3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06.02.23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8111"/>
            <a:ext cx="6095999" cy="478367"/>
          </a:xfrm>
          <a:prstGeom prst="rect">
            <a:avLst/>
          </a:prstGeom>
          <a:solidFill>
            <a:srgbClr val="E1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829753" y="548217"/>
            <a:ext cx="1655808" cy="2880000"/>
          </a:xfrm>
          <a:prstGeom prst="rect">
            <a:avLst/>
          </a:prstGeom>
        </p:spPr>
      </p:pic>
      <p:pic>
        <p:nvPicPr>
          <p:cNvPr id="11" name="Image 6"/>
          <p:cNvPicPr>
            <a:picLocks noChangeAspect="1"/>
          </p:cNvPicPr>
          <p:nvPr userDrawn="1"/>
        </p:nvPicPr>
        <p:blipFill>
          <a:blip r:embed="rId3"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4278962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preserve="1" userDrawn="1">
  <p:cSld name="4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06.02.23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cstate="print">
            <a:extLst>
              <a:ext uri="{28A0092B-C50C-407E-A947-70E740481C1C}">
                <a14:useLocalDpi xmlns:a14="http://schemas.microsoft.com/office/drawing/2010/main"/>
              </a:ext>
            </a:extLst>
          </a:blip>
          <a:stretch/>
        </p:blipFill>
        <p:spPr bwMode="auto">
          <a:xfrm>
            <a:off x="10698666" y="827172"/>
            <a:ext cx="1493335" cy="960000"/>
          </a:xfrm>
          <a:prstGeom prst="rect">
            <a:avLst/>
          </a:prstGeom>
        </p:spPr>
      </p:pic>
      <p:pic>
        <p:nvPicPr>
          <p:cNvPr id="11" name="Image 13"/>
          <p:cNvPicPr>
            <a:picLocks noChangeAspect="1"/>
          </p:cNvPicPr>
          <p:nvPr userDrawn="1"/>
        </p:nvPicPr>
        <p:blipFill>
          <a:blip r:embed="rId2" cstate="print">
            <a:extLst>
              <a:ext uri="{28A0092B-C50C-407E-A947-70E740481C1C}">
                <a14:useLocalDpi xmlns:a14="http://schemas.microsoft.com/office/drawing/2010/main"/>
              </a:ext>
            </a:extLst>
          </a:blip>
          <a:stretch/>
        </p:blipFill>
        <p:spPr bwMode="auto">
          <a:xfrm>
            <a:off x="9205331" y="827172"/>
            <a:ext cx="1493335" cy="960000"/>
          </a:xfrm>
          <a:prstGeom prst="rect">
            <a:avLst/>
          </a:prstGeom>
        </p:spPr>
      </p:pic>
      <p:pic>
        <p:nvPicPr>
          <p:cNvPr id="12" name="Image 6"/>
          <p:cNvPicPr>
            <a:picLocks noChangeAspect="1"/>
          </p:cNvPicPr>
          <p:nvPr userDrawn="1"/>
        </p:nvPicPr>
        <p:blipFill>
          <a:blip r:embed="rId3"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10708698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preserve="1" userDrawn="1">
  <p:cSld name="Texte + 1 chiffr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5"/>
          <p:cNvSpPr>
            <a:spLocks noGrp="1"/>
          </p:cNvSpPr>
          <p:nvPr>
            <p:ph type="body" sz="quarter" idx="13" hasCustomPrompt="1"/>
          </p:nvPr>
        </p:nvSpPr>
        <p:spPr bwMode="auto">
          <a:xfrm>
            <a:off x="9120683" y="1869319"/>
            <a:ext cx="2611967" cy="745067"/>
          </a:xfrm>
          <a:prstGeom prst="rect">
            <a:avLst/>
          </a:prstGeom>
        </p:spPr>
        <p:txBody>
          <a:bodyPr lIns="72000" tIns="0" rIns="0" bIns="0" anchor="b" anchorCtr="0"/>
          <a:lstStyle>
            <a:lvl1pPr marL="4233" indent="0" algn="l" defTabSz="1219170">
              <a:lnSpc>
                <a:spcPct val="93000"/>
              </a:lnSpc>
              <a:spcBef>
                <a:spcPts val="0"/>
              </a:spcBef>
              <a:spcAft>
                <a:spcPts val="0"/>
              </a:spcAft>
              <a:buFont typeface="Arial"/>
              <a:buNone/>
              <a:defRPr lang="fr-FR" sz="3000" b="1" i="1">
                <a:solidFill>
                  <a:schemeClr val="tx1"/>
                </a:solidFill>
                <a:latin typeface="+mn-lt"/>
                <a:ea typeface="+mn-ea"/>
                <a:cs typeface="+mn-cs"/>
              </a:defRPr>
            </a:lvl1pPr>
          </a:lstStyle>
          <a:p>
            <a:pPr>
              <a:defRPr/>
            </a:pPr>
            <a:r>
              <a:rPr lang="fr-FR"/>
              <a:t>Texte/Chiffre</a:t>
            </a:r>
            <a:endParaRPr/>
          </a:p>
        </p:txBody>
      </p:sp>
      <p:sp>
        <p:nvSpPr>
          <p:cNvPr id="9" name="Espace réservé du texte 20"/>
          <p:cNvSpPr>
            <a:spLocks noGrp="1"/>
          </p:cNvSpPr>
          <p:nvPr>
            <p:ph type="body" sz="quarter" idx="14" hasCustomPrompt="1"/>
          </p:nvPr>
        </p:nvSpPr>
        <p:spPr bwMode="auto">
          <a:xfrm>
            <a:off x="9120683" y="2614385"/>
            <a:ext cx="3071317" cy="647073"/>
          </a:xfrm>
          <a:prstGeom prst="rect">
            <a:avLst/>
          </a:prstGeom>
          <a:solidFill>
            <a:srgbClr val="E16F34"/>
          </a:solidFill>
        </p:spPr>
        <p:txBody>
          <a:bodyPr wrap="square" lIns="108000" tIns="108000" rIns="360000" bIns="108000">
            <a:spAutoFit/>
          </a:bodyPr>
          <a:lstStyle>
            <a:lvl1pPr marL="0" indent="0">
              <a:lnSpc>
                <a:spcPct val="95000"/>
              </a:lnSpc>
              <a:spcBef>
                <a:spcPts val="0"/>
              </a:spcBef>
              <a:buFontTx/>
              <a:buNone/>
              <a:defRPr sz="1467" b="1">
                <a:solidFill>
                  <a:schemeClr val="bg1"/>
                </a:solidFill>
              </a:defRPr>
            </a:lvl1pPr>
          </a:lstStyle>
          <a:p>
            <a:pPr lvl="0">
              <a:defRPr/>
            </a:pPr>
            <a:r>
              <a:rPr lang="fr-FR"/>
              <a:t>Message sur le nombre de lignes souhaité</a:t>
            </a:r>
            <a:endParaRPr/>
          </a:p>
        </p:txBody>
      </p:sp>
      <p:sp>
        <p:nvSpPr>
          <p:cNvPr id="10" name="Espace réservé du texte 22"/>
          <p:cNvSpPr>
            <a:spLocks noGrp="1"/>
          </p:cNvSpPr>
          <p:nvPr>
            <p:ph type="body" sz="quarter" idx="15" hasCustomPrompt="1"/>
          </p:nvPr>
        </p:nvSpPr>
        <p:spPr bwMode="auto">
          <a:xfrm>
            <a:off x="810686" y="1440000"/>
            <a:ext cx="7351349"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11"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7993569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preserve="1" userDrawn="1">
  <p:cSld name="Texte message cour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Rectangle 1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9" name="Espace réservé du texte 20"/>
          <p:cNvSpPr>
            <a:spLocks noGrp="1"/>
          </p:cNvSpPr>
          <p:nvPr>
            <p:ph type="body" sz="quarter" idx="14" hasCustomPrompt="1"/>
          </p:nvPr>
        </p:nvSpPr>
        <p:spPr bwMode="auto">
          <a:xfrm>
            <a:off x="1862951" y="1432985"/>
            <a:ext cx="8476581" cy="4569884"/>
          </a:xfrm>
          <a:prstGeom prst="rect">
            <a:avLst/>
          </a:prstGeom>
          <a:noFill/>
        </p:spPr>
        <p:txBody>
          <a:bodyPr wrap="square" lIns="0" tIns="0" rIns="0" bIns="0" anchor="ctr" anchorCtr="0">
            <a:noAutofit/>
          </a:bodyPr>
          <a:lstStyle>
            <a:lvl1pPr marL="0" indent="0" algn="ctr">
              <a:lnSpc>
                <a:spcPct val="95000"/>
              </a:lnSpc>
              <a:spcBef>
                <a:spcPts val="2133"/>
              </a:spcBef>
              <a:buFontTx/>
              <a:buNone/>
              <a:defRPr sz="3733" b="1">
                <a:solidFill>
                  <a:schemeClr val="tx1"/>
                </a:solidFill>
              </a:defRPr>
            </a:lvl1pPr>
          </a:lstStyle>
          <a:p>
            <a:pPr lvl="0">
              <a:defRPr/>
            </a:pPr>
            <a:r>
              <a:rPr lang="fr-FR"/>
              <a:t>Texte message court</a:t>
            </a:r>
            <a:br>
              <a:rPr lang="fr-FR"/>
            </a:br>
            <a:r>
              <a:rPr lang="fr-FR"/>
              <a:t>Ovit moluptae nonemquatem. Aces</a:t>
            </a:r>
            <a:endParaRPr/>
          </a:p>
          <a:p>
            <a:pPr lvl="0">
              <a:defRPr/>
            </a:pPr>
            <a:r>
              <a:rPr lang="fr-FR"/>
              <a:t>ipitia neseque sinctur aute dolenih icillenimini imincitam, quossit ut aut aut vendipsum experciam</a:t>
            </a:r>
          </a:p>
        </p:txBody>
      </p:sp>
      <p:pic>
        <p:nvPicPr>
          <p:cNvPr id="10"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21281000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preserve="1" userDrawn="1">
  <p:cSld name="Texte de pleine pag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1"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a:t>
            </a:r>
            <a:endParaRPr/>
          </a:p>
          <a:p>
            <a:pPr lvl="1">
              <a:defRPr/>
            </a:pPr>
            <a:r>
              <a:rPr lang="fr-FR"/>
              <a:t>Sus ulparum ser plique solorrumquid quam iur, sitatur.</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qui sendi sinvelendant molupic aborem rentur aut voluptus sedit, omniatur?</a:t>
            </a:r>
            <a:endParaRPr/>
          </a:p>
        </p:txBody>
      </p:sp>
    </p:spTree>
    <p:extLst>
      <p:ext uri="{BB962C8B-B14F-4D97-AF65-F5344CB8AC3E}">
        <p14:creationId xmlns:p14="http://schemas.microsoft.com/office/powerpoint/2010/main" val="24016284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preserve="1" userDrawn="1">
  <p:cSld name="Texte 2 col distinct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859C433-F57F-0044-A643-207EF70802C4}"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7" hasCustomPrompt="1"/>
          </p:nvPr>
        </p:nvSpPr>
        <p:spPr bwMode="auto">
          <a:xfrm>
            <a:off x="810686" y="1440000"/>
            <a:ext cx="506910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texte 22"/>
          <p:cNvSpPr>
            <a:spLocks noGrp="1"/>
          </p:cNvSpPr>
          <p:nvPr>
            <p:ph type="body" sz="quarter" idx="15" hasCustomPrompt="1"/>
          </p:nvPr>
        </p:nvSpPr>
        <p:spPr bwMode="auto">
          <a:xfrm>
            <a:off x="6096001" y="1442867"/>
            <a:ext cx="5075876"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36722840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preserve="1" userDrawn="1">
  <p:cSld name="Texte 1 col + 1 photo">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tabLst>
                <a:tab pos="1312301" algn="l"/>
              </a:tabLst>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960704"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endParaRPr/>
          </a:p>
        </p:txBody>
      </p:sp>
      <p:sp>
        <p:nvSpPr>
          <p:cNvPr id="9" name="Espace réservé pour une image  5"/>
          <p:cNvSpPr>
            <a:spLocks noGrp="1"/>
          </p:cNvSpPr>
          <p:nvPr>
            <p:ph type="pic" sz="quarter" idx="17" hasCustomPrompt="1"/>
          </p:nvPr>
        </p:nvSpPr>
        <p:spPr bwMode="auto">
          <a:xfrm>
            <a:off x="5434770" y="1439999"/>
            <a:ext cx="5736113" cy="3945807"/>
          </a:xfrm>
          <a:prstGeom prst="rect">
            <a:avLst/>
          </a:prstGeom>
          <a:solidFill>
            <a:schemeClr val="bg1">
              <a:lumMod val="95000"/>
            </a:schemeClr>
          </a:solidFill>
        </p:spPr>
        <p:txBody>
          <a:bodyPr lIns="864000" tIns="827999" rIns="864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5434772" y="5594218"/>
            <a:ext cx="5736995" cy="40864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pic>
        <p:nvPicPr>
          <p:cNvPr id="11"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34219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fr-FR"/>
              <a:t>Modifiez le style du titre</a:t>
            </a:r>
            <a:endParaRPr lang="en-US"/>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Date Placeholder 6"/>
          <p:cNvSpPr>
            <a:spLocks noGrp="1"/>
          </p:cNvSpPr>
          <p:nvPr>
            <p:ph type="dt" sz="half" idx="10"/>
          </p:nvPr>
        </p:nvSpPr>
        <p:spPr bwMode="auto"/>
        <p:txBody>
          <a:bodyPr/>
          <a:lstStyle/>
          <a:p>
            <a:pPr>
              <a:defRPr/>
            </a:pPr>
            <a:fld id="{100E5A5A-80E7-45DC-B675-9DA6E9FE5B12}" type="datetime1">
              <a:rPr lang="fr-FR"/>
              <a:t>06/02/2023</a:t>
            </a:fld>
            <a:endParaRPr lang="fr-FR"/>
          </a:p>
        </p:txBody>
      </p:sp>
      <p:sp>
        <p:nvSpPr>
          <p:cNvPr id="10" name="Footer Placeholder 7"/>
          <p:cNvSpPr>
            <a:spLocks noGrp="1"/>
          </p:cNvSpPr>
          <p:nvPr>
            <p:ph type="ftr" sz="quarter" idx="11"/>
          </p:nvPr>
        </p:nvSpPr>
        <p:spPr bwMode="auto"/>
        <p:txBody>
          <a:bodyPr/>
          <a:lstStyle/>
          <a:p>
            <a:pPr>
              <a:defRPr/>
            </a:pPr>
            <a:endParaRPr lang="fr-FR"/>
          </a:p>
        </p:txBody>
      </p:sp>
      <p:sp>
        <p:nvSpPr>
          <p:cNvPr id="11" name="Slide Number Placeholder 8"/>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preserve="1" userDrawn="1">
  <p:cSld name="Texte + 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483016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81068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21373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preserve="1" userDrawn="1">
  <p:cSld name="Document + text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769936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81068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769936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712902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preserve="1" userDrawn="1">
  <p:cSld name="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contenu 4"/>
          <p:cNvSpPr>
            <a:spLocks noGrp="1"/>
          </p:cNvSpPr>
          <p:nvPr>
            <p:ph sz="quarter" idx="19" hasCustomPrompt="1"/>
          </p:nvPr>
        </p:nvSpPr>
        <p:spPr bwMode="auto">
          <a:xfrm>
            <a:off x="810684" y="1432983"/>
            <a:ext cx="10361083" cy="4559999"/>
          </a:xfrm>
          <a:prstGeom prst="rect">
            <a:avLst/>
          </a:prstGeom>
          <a:solidFill>
            <a:schemeClr val="bg1">
              <a:lumMod val="95000"/>
            </a:schemeClr>
          </a:solidFill>
        </p:spPr>
        <p:txBody>
          <a:bodyPr lIns="1475998" tIns="396000" rIns="144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a:t>
            </a:r>
            <a:br>
              <a:rPr lang="fr-FR"/>
            </a:br>
            <a:r>
              <a:rPr lang="fr-FR"/>
              <a:t>pour insérer un graphique, un tableau, une image, une vidéo (merci de respecter cet encombrement maximum)</a:t>
            </a:r>
            <a:endParaRPr/>
          </a:p>
        </p:txBody>
      </p:sp>
      <p:pic>
        <p:nvPicPr>
          <p:cNvPr id="9"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0"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4101614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preserve="1" userDrawn="1">
  <p:cSld name="Document + 3 chiffres">
    <p:spTree>
      <p:nvGrpSpPr>
        <p:cNvPr id="1" name=""/>
        <p:cNvGrpSpPr/>
        <p:nvPr/>
      </p:nvGrpSpPr>
      <p:grpSpPr bwMode="auto">
        <a:xfrm>
          <a:off x="0" y="0"/>
          <a:ext cx="0" cy="0"/>
          <a:chOff x="0" y="0"/>
          <a:chExt cx="0" cy="0"/>
        </a:xfrm>
      </p:grpSpPr>
      <p:sp>
        <p:nvSpPr>
          <p:cNvPr id="4" name="Espace réservé du contenu 4"/>
          <p:cNvSpPr>
            <a:spLocks noGrp="1"/>
          </p:cNvSpPr>
          <p:nvPr>
            <p:ph sz="quarter" idx="22" hasCustomPrompt="1"/>
          </p:nvPr>
        </p:nvSpPr>
        <p:spPr bwMode="auto">
          <a:xfrm>
            <a:off x="810683" y="1432983"/>
            <a:ext cx="6741805" cy="4559999"/>
          </a:xfrm>
          <a:prstGeom prst="rect">
            <a:avLst/>
          </a:prstGeom>
          <a:solidFill>
            <a:schemeClr val="bg1">
              <a:lumMod val="95000"/>
            </a:schemeClr>
          </a:solidFill>
        </p:spPr>
        <p:txBody>
          <a:bodyPr lIns="936000" tIns="540000" rIns="90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5"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8"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9" name="Espace réservé du texte 20"/>
          <p:cNvSpPr>
            <a:spLocks noGrp="1"/>
          </p:cNvSpPr>
          <p:nvPr>
            <p:ph type="body" sz="quarter" idx="14" hasCustomPrompt="1"/>
          </p:nvPr>
        </p:nvSpPr>
        <p:spPr bwMode="auto">
          <a:xfrm>
            <a:off x="8099568" y="2162422"/>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0" name="Espace réservé du texte 20"/>
          <p:cNvSpPr>
            <a:spLocks noGrp="1"/>
          </p:cNvSpPr>
          <p:nvPr>
            <p:ph type="body" sz="quarter" idx="16" hasCustomPrompt="1"/>
          </p:nvPr>
        </p:nvSpPr>
        <p:spPr bwMode="auto">
          <a:xfrm>
            <a:off x="8099568" y="2741098"/>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1" name="Espace réservé du texte 20"/>
          <p:cNvSpPr>
            <a:spLocks noGrp="1"/>
          </p:cNvSpPr>
          <p:nvPr>
            <p:ph type="body" sz="quarter" idx="17" hasCustomPrompt="1"/>
          </p:nvPr>
        </p:nvSpPr>
        <p:spPr bwMode="auto">
          <a:xfrm>
            <a:off x="8099568" y="350862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2" name="Espace réservé du texte 20"/>
          <p:cNvSpPr>
            <a:spLocks noGrp="1"/>
          </p:cNvSpPr>
          <p:nvPr>
            <p:ph type="body" sz="quarter" idx="18" hasCustomPrompt="1"/>
          </p:nvPr>
        </p:nvSpPr>
        <p:spPr bwMode="auto">
          <a:xfrm>
            <a:off x="8099568" y="408729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3" name="Espace réservé du texte 20"/>
          <p:cNvSpPr>
            <a:spLocks noGrp="1"/>
          </p:cNvSpPr>
          <p:nvPr>
            <p:ph type="body" sz="quarter" idx="19" hasCustomPrompt="1"/>
          </p:nvPr>
        </p:nvSpPr>
        <p:spPr bwMode="auto">
          <a:xfrm>
            <a:off x="8099568" y="4846554"/>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4" name="Espace réservé du texte 20"/>
          <p:cNvSpPr>
            <a:spLocks noGrp="1"/>
          </p:cNvSpPr>
          <p:nvPr>
            <p:ph type="body" sz="quarter" idx="20" hasCustomPrompt="1"/>
          </p:nvPr>
        </p:nvSpPr>
        <p:spPr bwMode="auto">
          <a:xfrm>
            <a:off x="8099568" y="5425230"/>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5" name="Espace réservé du texte 22"/>
          <p:cNvSpPr>
            <a:spLocks noGrp="1"/>
          </p:cNvSpPr>
          <p:nvPr>
            <p:ph type="body" sz="quarter" idx="15" hasCustomPrompt="1"/>
          </p:nvPr>
        </p:nvSpPr>
        <p:spPr bwMode="auto">
          <a:xfrm>
            <a:off x="8099569" y="1439998"/>
            <a:ext cx="3072199" cy="574767"/>
          </a:xfrm>
          <a:prstGeom prst="rect">
            <a:avLst/>
          </a:prstGeom>
        </p:spPr>
        <p:txBody>
          <a:bodyPr lIns="0" tIns="0" rIns="0" bIns="0"/>
          <a:lstStyle>
            <a:lvl1pPr marL="0" indent="0">
              <a:spcBef>
                <a:spcPts val="0"/>
              </a:spcBef>
              <a:buFontTx/>
              <a:buNone/>
              <a:defRPr sz="2133" b="1" i="0">
                <a:solidFill>
                  <a:schemeClr val="tx1"/>
                </a:solidFill>
                <a:latin typeface="+mn-lt"/>
              </a:defRPr>
            </a:lvl1pPr>
            <a:lvl2pPr marL="609585" indent="0">
              <a:buClr>
                <a:schemeClr val="accent4"/>
              </a:buClr>
              <a:buFontTx/>
              <a:buNone/>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Chiffres clés</a:t>
            </a:r>
            <a:endParaRPr/>
          </a:p>
        </p:txBody>
      </p:sp>
      <p:pic>
        <p:nvPicPr>
          <p:cNvPr id="16"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7"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6139571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preserve="1" userDrawn="1">
  <p:cSld name="Texte + 3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0"/>
          <p:cNvSpPr>
            <a:spLocks noGrp="1"/>
          </p:cNvSpPr>
          <p:nvPr>
            <p:ph type="body" sz="quarter" idx="14" hasCustomPrompt="1"/>
          </p:nvPr>
        </p:nvSpPr>
        <p:spPr bwMode="auto">
          <a:xfrm>
            <a:off x="7321516" y="1844043"/>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9" name="Espace réservé du texte 20"/>
          <p:cNvSpPr>
            <a:spLocks noGrp="1"/>
          </p:cNvSpPr>
          <p:nvPr>
            <p:ph type="body" sz="quarter" idx="16" hasCustomPrompt="1"/>
          </p:nvPr>
        </p:nvSpPr>
        <p:spPr bwMode="auto">
          <a:xfrm>
            <a:off x="7321516" y="2422719"/>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0" name="Espace réservé du texte 20"/>
          <p:cNvSpPr>
            <a:spLocks noGrp="1"/>
          </p:cNvSpPr>
          <p:nvPr>
            <p:ph type="body" sz="quarter" idx="17" hasCustomPrompt="1"/>
          </p:nvPr>
        </p:nvSpPr>
        <p:spPr bwMode="auto">
          <a:xfrm>
            <a:off x="7321516" y="334530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1" name="Espace réservé du texte 20"/>
          <p:cNvSpPr>
            <a:spLocks noGrp="1"/>
          </p:cNvSpPr>
          <p:nvPr>
            <p:ph type="body" sz="quarter" idx="18" hasCustomPrompt="1"/>
          </p:nvPr>
        </p:nvSpPr>
        <p:spPr bwMode="auto">
          <a:xfrm>
            <a:off x="7321516" y="392397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2" name="Espace réservé du texte 20"/>
          <p:cNvSpPr>
            <a:spLocks noGrp="1"/>
          </p:cNvSpPr>
          <p:nvPr>
            <p:ph type="body" sz="quarter" idx="19" hasCustomPrompt="1"/>
          </p:nvPr>
        </p:nvSpPr>
        <p:spPr bwMode="auto">
          <a:xfrm>
            <a:off x="7321516" y="4846558"/>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3" name="Espace réservé du texte 20"/>
          <p:cNvSpPr>
            <a:spLocks noGrp="1"/>
          </p:cNvSpPr>
          <p:nvPr>
            <p:ph type="body" sz="quarter" idx="20" hasCustomPrompt="1"/>
          </p:nvPr>
        </p:nvSpPr>
        <p:spPr bwMode="auto">
          <a:xfrm>
            <a:off x="7321516" y="5425234"/>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pic>
        <p:nvPicPr>
          <p:cNvPr id="14"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5"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6" name="Espace réservé du texte 22"/>
          <p:cNvSpPr>
            <a:spLocks noGrp="1"/>
          </p:cNvSpPr>
          <p:nvPr>
            <p:ph type="body" sz="quarter" idx="21" hasCustomPrompt="1"/>
          </p:nvPr>
        </p:nvSpPr>
        <p:spPr bwMode="auto">
          <a:xfrm>
            <a:off x="810686" y="1440000"/>
            <a:ext cx="596375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1422303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preserve="1" userDrawn="1">
  <p:cSld name="Texte + 5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6" y="1440000"/>
            <a:ext cx="4018068"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br>
              <a:rPr lang="fr-FR"/>
            </a:br>
            <a:endParaRPr lang="fr-FR"/>
          </a:p>
        </p:txBody>
      </p:sp>
      <p:sp>
        <p:nvSpPr>
          <p:cNvPr id="9" name="Espace réservé du texte 20"/>
          <p:cNvSpPr>
            <a:spLocks noGrp="1"/>
          </p:cNvSpPr>
          <p:nvPr>
            <p:ph type="body" sz="quarter" idx="17" hasCustomPrompt="1"/>
          </p:nvPr>
        </p:nvSpPr>
        <p:spPr bwMode="auto">
          <a:xfrm>
            <a:off x="9027410" y="1954982"/>
            <a:ext cx="2151921" cy="1003077"/>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5867" b="1" spc="-200">
                <a:solidFill>
                  <a:srgbClr val="88B14A"/>
                </a:solidFill>
              </a:defRPr>
            </a:lvl1pPr>
          </a:lstStyle>
          <a:p>
            <a:pPr lvl="0">
              <a:defRPr/>
            </a:pPr>
            <a:r>
              <a:rPr lang="fr-FR"/>
              <a:t>0 000</a:t>
            </a:r>
            <a:endParaRPr/>
          </a:p>
        </p:txBody>
      </p:sp>
      <p:sp>
        <p:nvSpPr>
          <p:cNvPr id="10" name="Espace réservé du texte 20"/>
          <p:cNvSpPr>
            <a:spLocks noGrp="1"/>
          </p:cNvSpPr>
          <p:nvPr>
            <p:ph type="body" sz="quarter" idx="18" hasCustomPrompt="1"/>
          </p:nvPr>
        </p:nvSpPr>
        <p:spPr bwMode="auto">
          <a:xfrm>
            <a:off x="9027412" y="2958060"/>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1" name="Espace réservé du texte 20"/>
          <p:cNvSpPr>
            <a:spLocks noGrp="1"/>
          </p:cNvSpPr>
          <p:nvPr>
            <p:ph type="body" sz="quarter" idx="19" hasCustomPrompt="1"/>
          </p:nvPr>
        </p:nvSpPr>
        <p:spPr bwMode="auto">
          <a:xfrm>
            <a:off x="6096001" y="1397206"/>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2" name="Espace réservé du texte 20"/>
          <p:cNvSpPr>
            <a:spLocks noGrp="1"/>
          </p:cNvSpPr>
          <p:nvPr>
            <p:ph type="body" sz="quarter" idx="20" hasCustomPrompt="1"/>
          </p:nvPr>
        </p:nvSpPr>
        <p:spPr bwMode="auto">
          <a:xfrm>
            <a:off x="6096002" y="2051989"/>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3" name="Espace réservé du texte 20"/>
          <p:cNvSpPr>
            <a:spLocks noGrp="1"/>
          </p:cNvSpPr>
          <p:nvPr>
            <p:ph type="body" sz="quarter" idx="21" hasCustomPrompt="1"/>
          </p:nvPr>
        </p:nvSpPr>
        <p:spPr bwMode="auto">
          <a:xfrm>
            <a:off x="6695606" y="3134031"/>
            <a:ext cx="2151921" cy="498970"/>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667" b="1" spc="0">
                <a:solidFill>
                  <a:srgbClr val="DD371A"/>
                </a:solidFill>
              </a:defRPr>
            </a:lvl1pPr>
          </a:lstStyle>
          <a:p>
            <a:pPr lvl="0">
              <a:defRPr/>
            </a:pPr>
            <a:r>
              <a:rPr lang="fr-FR"/>
              <a:t>0 000</a:t>
            </a:r>
            <a:endParaRPr/>
          </a:p>
        </p:txBody>
      </p:sp>
      <p:sp>
        <p:nvSpPr>
          <p:cNvPr id="14" name="Espace réservé du texte 20"/>
          <p:cNvSpPr>
            <a:spLocks noGrp="1"/>
          </p:cNvSpPr>
          <p:nvPr>
            <p:ph type="body" sz="quarter" idx="22" hasCustomPrompt="1"/>
          </p:nvPr>
        </p:nvSpPr>
        <p:spPr bwMode="auto">
          <a:xfrm>
            <a:off x="6695608" y="3633002"/>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5" name="Espace réservé du texte 20"/>
          <p:cNvSpPr>
            <a:spLocks noGrp="1"/>
          </p:cNvSpPr>
          <p:nvPr>
            <p:ph type="body" sz="quarter" idx="23" hasCustomPrompt="1"/>
          </p:nvPr>
        </p:nvSpPr>
        <p:spPr bwMode="auto">
          <a:xfrm>
            <a:off x="8607686" y="4355818"/>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6" name="Espace réservé du texte 20"/>
          <p:cNvSpPr>
            <a:spLocks noGrp="1"/>
          </p:cNvSpPr>
          <p:nvPr>
            <p:ph type="body" sz="quarter" idx="24" hasCustomPrompt="1"/>
          </p:nvPr>
        </p:nvSpPr>
        <p:spPr bwMode="auto">
          <a:xfrm>
            <a:off x="8607688" y="5010601"/>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7" name="Espace réservé du texte 20"/>
          <p:cNvSpPr>
            <a:spLocks noGrp="1"/>
          </p:cNvSpPr>
          <p:nvPr>
            <p:ph type="body" sz="quarter" idx="25" hasCustomPrompt="1"/>
          </p:nvPr>
        </p:nvSpPr>
        <p:spPr bwMode="auto">
          <a:xfrm>
            <a:off x="5489732" y="4665622"/>
            <a:ext cx="2151921" cy="810785"/>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800" b="1" spc="-200">
                <a:solidFill>
                  <a:srgbClr val="936037"/>
                </a:solidFill>
              </a:defRPr>
            </a:lvl1pPr>
          </a:lstStyle>
          <a:p>
            <a:pPr lvl="0">
              <a:defRPr/>
            </a:pPr>
            <a:r>
              <a:rPr lang="fr-FR"/>
              <a:t>0 000</a:t>
            </a:r>
            <a:endParaRPr/>
          </a:p>
        </p:txBody>
      </p:sp>
      <p:sp>
        <p:nvSpPr>
          <p:cNvPr id="18" name="Espace réservé du texte 20"/>
          <p:cNvSpPr>
            <a:spLocks noGrp="1"/>
          </p:cNvSpPr>
          <p:nvPr>
            <p:ph type="body" sz="quarter" idx="26" hasCustomPrompt="1"/>
          </p:nvPr>
        </p:nvSpPr>
        <p:spPr bwMode="auto">
          <a:xfrm>
            <a:off x="5489732" y="5476408"/>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pic>
        <p:nvPicPr>
          <p:cNvPr id="19"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20" name="Rectangle 3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522537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preserve="1" userDrawn="1">
  <p:cSld name="3 photos V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C1BECFE-0483-BE4B-A4DE-D46D28BD729B}"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187791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9" name="Espace réservé pour une image  5"/>
          <p:cNvSpPr>
            <a:spLocks noGrp="1"/>
          </p:cNvSpPr>
          <p:nvPr>
            <p:ph type="pic" sz="quarter" idx="17" hasCustomPrompt="1"/>
          </p:nvPr>
        </p:nvSpPr>
        <p:spPr bwMode="auto">
          <a:xfrm>
            <a:off x="1877908"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4878329"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1" name="Espace réservé pour une image  5"/>
          <p:cNvSpPr>
            <a:spLocks noGrp="1"/>
          </p:cNvSpPr>
          <p:nvPr>
            <p:ph type="pic" sz="quarter" idx="19" hasCustomPrompt="1"/>
          </p:nvPr>
        </p:nvSpPr>
        <p:spPr bwMode="auto">
          <a:xfrm>
            <a:off x="4878327"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2" name="Espace réservé du texte 22"/>
          <p:cNvSpPr>
            <a:spLocks noGrp="1"/>
          </p:cNvSpPr>
          <p:nvPr>
            <p:ph type="body" sz="quarter" idx="20" hasCustomPrompt="1"/>
          </p:nvPr>
        </p:nvSpPr>
        <p:spPr bwMode="auto">
          <a:xfrm>
            <a:off x="786075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3" name="Espace réservé pour une image  5"/>
          <p:cNvSpPr>
            <a:spLocks noGrp="1"/>
          </p:cNvSpPr>
          <p:nvPr>
            <p:ph type="pic" sz="quarter" idx="21" hasCustomPrompt="1"/>
          </p:nvPr>
        </p:nvSpPr>
        <p:spPr bwMode="auto">
          <a:xfrm>
            <a:off x="7860749"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4"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5" name="Rectangle 17"/>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353852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preserve="1" userDrawn="1">
  <p:cSld name="3 photos H + 3 point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pour une image  5"/>
          <p:cNvSpPr>
            <a:spLocks noGrp="1"/>
          </p:cNvSpPr>
          <p:nvPr>
            <p:ph type="pic" sz="quarter" idx="22" hasCustomPrompt="1"/>
          </p:nvPr>
        </p:nvSpPr>
        <p:spPr bwMode="auto">
          <a:xfrm>
            <a:off x="81600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9" name="Espace réservé pour une image  5"/>
          <p:cNvSpPr>
            <a:spLocks noGrp="1"/>
          </p:cNvSpPr>
          <p:nvPr>
            <p:ph type="pic" sz="quarter" idx="27" hasCustomPrompt="1"/>
          </p:nvPr>
        </p:nvSpPr>
        <p:spPr bwMode="auto">
          <a:xfrm>
            <a:off x="4382910"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8" hasCustomPrompt="1"/>
          </p:nvPr>
        </p:nvSpPr>
        <p:spPr bwMode="auto">
          <a:xfrm>
            <a:off x="794955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du texte 14"/>
          <p:cNvSpPr>
            <a:spLocks noGrp="1"/>
          </p:cNvSpPr>
          <p:nvPr>
            <p:ph type="body" sz="quarter" idx="30" hasCustomPrompt="1"/>
          </p:nvPr>
        </p:nvSpPr>
        <p:spPr bwMode="auto">
          <a:xfrm>
            <a:off x="810686" y="3710137"/>
            <a:ext cx="3222215" cy="355904"/>
          </a:xfrm>
          <a:prstGeom prst="rect">
            <a:avLst/>
          </a:prstGeom>
        </p:spPr>
        <p:txBody>
          <a:bodyPr/>
          <a:lstStyle>
            <a:lvl1pPr marL="0" indent="0" algn="ctr">
              <a:buFontTx/>
              <a:buNone/>
              <a:defRPr sz="2133" b="1">
                <a:solidFill>
                  <a:schemeClr val="tx1"/>
                </a:solidFill>
                <a:latin typeface="Arial"/>
                <a:cs typeface="Arial"/>
              </a:defRPr>
            </a:lvl1pPr>
          </a:lstStyle>
          <a:p>
            <a:pPr lvl="0">
              <a:defRPr/>
            </a:pPr>
            <a:r>
              <a:rPr lang="fr-FR"/>
              <a:t>N°1 sur une ligne</a:t>
            </a:r>
            <a:endParaRPr/>
          </a:p>
        </p:txBody>
      </p:sp>
      <p:sp>
        <p:nvSpPr>
          <p:cNvPr id="12" name="Espace réservé du texte 34"/>
          <p:cNvSpPr>
            <a:spLocks noGrp="1"/>
          </p:cNvSpPr>
          <p:nvPr>
            <p:ph type="body" sz="quarter" idx="31" hasCustomPrompt="1"/>
          </p:nvPr>
        </p:nvSpPr>
        <p:spPr bwMode="auto">
          <a:xfrm>
            <a:off x="810685"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3" name="Espace réservé du texte 14"/>
          <p:cNvSpPr>
            <a:spLocks noGrp="1"/>
          </p:cNvSpPr>
          <p:nvPr>
            <p:ph type="body" sz="quarter" idx="32" hasCustomPrompt="1"/>
          </p:nvPr>
        </p:nvSpPr>
        <p:spPr bwMode="auto">
          <a:xfrm>
            <a:off x="4382910"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N°2 sur une ligne</a:t>
            </a:r>
            <a:endParaRPr/>
          </a:p>
        </p:txBody>
      </p:sp>
      <p:sp>
        <p:nvSpPr>
          <p:cNvPr id="14" name="Espace réservé du texte 34"/>
          <p:cNvSpPr>
            <a:spLocks noGrp="1"/>
          </p:cNvSpPr>
          <p:nvPr>
            <p:ph type="body" sz="quarter" idx="33" hasCustomPrompt="1"/>
          </p:nvPr>
        </p:nvSpPr>
        <p:spPr bwMode="auto">
          <a:xfrm>
            <a:off x="4382910"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5" name="Espace réservé du texte 14"/>
          <p:cNvSpPr>
            <a:spLocks noGrp="1"/>
          </p:cNvSpPr>
          <p:nvPr>
            <p:ph type="body" sz="quarter" idx="34" hasCustomPrompt="1"/>
          </p:nvPr>
        </p:nvSpPr>
        <p:spPr bwMode="auto">
          <a:xfrm>
            <a:off x="7949551"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N°3 sur une ligne</a:t>
            </a:r>
            <a:endParaRPr/>
          </a:p>
        </p:txBody>
      </p:sp>
      <p:sp>
        <p:nvSpPr>
          <p:cNvPr id="16" name="Espace réservé du texte 34"/>
          <p:cNvSpPr>
            <a:spLocks noGrp="1"/>
          </p:cNvSpPr>
          <p:nvPr>
            <p:ph type="body" sz="quarter" idx="35" hasCustomPrompt="1"/>
          </p:nvPr>
        </p:nvSpPr>
        <p:spPr bwMode="auto">
          <a:xfrm>
            <a:off x="7949552"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pic>
        <p:nvPicPr>
          <p:cNvPr id="17"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8" name="Rectangle 19"/>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4790243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PhAnim="0" preserve="1" userDrawn="1">
  <p:cSld name="3 photos H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6000" y="5418501"/>
            <a:ext cx="5665659" cy="584367"/>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pour les 3 photos</a:t>
            </a:r>
            <a:endParaRPr/>
          </a:p>
        </p:txBody>
      </p:sp>
      <p:sp>
        <p:nvSpPr>
          <p:cNvPr id="9" name="Espace réservé pour une image  5"/>
          <p:cNvSpPr>
            <a:spLocks noGrp="1"/>
          </p:cNvSpPr>
          <p:nvPr>
            <p:ph type="pic" sz="quarter" idx="22" hasCustomPrompt="1"/>
          </p:nvPr>
        </p:nvSpPr>
        <p:spPr bwMode="auto">
          <a:xfrm>
            <a:off x="816000" y="1432984"/>
            <a:ext cx="5665659" cy="3777105"/>
          </a:xfrm>
          <a:prstGeom prst="rect">
            <a:avLst/>
          </a:prstGeom>
          <a:solidFill>
            <a:schemeClr val="bg1">
              <a:lumMod val="95000"/>
            </a:schemeClr>
          </a:solidFill>
        </p:spPr>
        <p:txBody>
          <a:bodyPr lIns="936000" tIns="684000" rIns="9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7" hasCustomPrompt="1"/>
          </p:nvPr>
        </p:nvSpPr>
        <p:spPr bwMode="auto">
          <a:xfrm>
            <a:off x="7028739" y="445842"/>
            <a:ext cx="4143027" cy="2762017"/>
          </a:xfrm>
          <a:prstGeom prst="rect">
            <a:avLst/>
          </a:prstGeom>
          <a:solidFill>
            <a:schemeClr val="bg1">
              <a:lumMod val="95000"/>
            </a:schemeClr>
          </a:solidFill>
        </p:spPr>
        <p:txBody>
          <a:bodyPr lIns="396000" tIns="360000" rIns="39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pour une image  5"/>
          <p:cNvSpPr>
            <a:spLocks noGrp="1"/>
          </p:cNvSpPr>
          <p:nvPr>
            <p:ph type="pic" sz="quarter" idx="28" hasCustomPrompt="1"/>
          </p:nvPr>
        </p:nvSpPr>
        <p:spPr bwMode="auto">
          <a:xfrm>
            <a:off x="7028739" y="3783283"/>
            <a:ext cx="3364096" cy="2242731"/>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2"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125740" y="5936627"/>
            <a:ext cx="1016161" cy="784387"/>
          </a:xfrm>
          <a:prstGeom prst="rect">
            <a:avLst/>
          </a:prstGeom>
          <a:ln>
            <a:noFill/>
          </a:ln>
        </p:spPr>
      </p:pic>
      <p:sp>
        <p:nvSpPr>
          <p:cNvPr id="13" name="Rectangle 18"/>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253423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PhAnim="0" preserve="1" userDrawn="1">
  <p:cSld name="Conclusion">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2"/>
          <p:cNvSpPr>
            <a:spLocks noAdjustHandles="1"/>
          </p:cNvSpPr>
          <p:nvPr userDrawn="1"/>
        </p:nvSpPr>
        <p:spPr bwMode="auto">
          <a:xfrm>
            <a:off x="810685" y="5769549"/>
            <a:ext cx="5138745" cy="276999"/>
          </a:xfrm>
          <a:prstGeom prst="rect">
            <a:avLst/>
          </a:prstGeom>
          <a:noFill/>
        </p:spPr>
        <p:txBody>
          <a:bodyPr wrap="square" lIns="0" tIns="0" rIns="0" bIns="0" rtlCol="0">
            <a:spAutoFit/>
          </a:bodyPr>
          <a:lstStyle/>
          <a:p>
            <a:pPr>
              <a:defRPr/>
            </a:pPr>
            <a:r>
              <a:rPr lang="fr-FR" sz="1800" b="1" spc="0">
                <a:solidFill>
                  <a:srgbClr val="936037"/>
                </a:solidFill>
              </a:rPr>
              <a:t>terra-forma.cnrs.fr</a:t>
            </a:r>
            <a:endParaRPr sz="2400"/>
          </a:p>
        </p:txBody>
      </p:sp>
      <p:sp>
        <p:nvSpPr>
          <p:cNvPr id="7" name="Espace réservé du texte 22"/>
          <p:cNvSpPr>
            <a:spLocks noGrp="1"/>
          </p:cNvSpPr>
          <p:nvPr>
            <p:ph type="body" sz="quarter" idx="16"/>
          </p:nvPr>
        </p:nvSpPr>
        <p:spPr bwMode="auto">
          <a:xfrm>
            <a:off x="810685" y="869245"/>
            <a:ext cx="5894915" cy="4487452"/>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1867"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algn="just">
              <a:defRPr/>
            </a:pPr>
            <a:endParaRPr lang="fr-FR" sz="2133" b="0"/>
          </a:p>
        </p:txBody>
      </p:sp>
      <p:pic>
        <p:nvPicPr>
          <p:cNvPr id="8" name="Image 6"/>
          <p:cNvPicPr>
            <a:picLocks noChangeAspect="1"/>
          </p:cNvPicPr>
          <p:nvPr userDrawn="1"/>
        </p:nvPicPr>
        <p:blipFill>
          <a:blip r:embed="rId2" cstate="print">
            <a:extLst>
              <a:ext uri="{28A0092B-C50C-407E-A947-70E740481C1C}">
                <a14:useLocalDpi xmlns:a14="http://schemas.microsoft.com/office/drawing/2010/main"/>
              </a:ext>
            </a:extLst>
          </a:blip>
          <a:stretch/>
        </p:blipFill>
        <p:spPr bwMode="gray">
          <a:xfrm>
            <a:off x="7381540" y="1604797"/>
            <a:ext cx="2703680" cy="3203547"/>
          </a:xfrm>
          <a:prstGeom prst="rect">
            <a:avLst/>
          </a:prstGeom>
          <a:ln>
            <a:noFill/>
          </a:ln>
        </p:spPr>
      </p:pic>
      <p:pic>
        <p:nvPicPr>
          <p:cNvPr id="9" name="Image 8"/>
          <p:cNvPicPr>
            <a:picLocks noChangeAspect="1"/>
          </p:cNvPicPr>
          <p:nvPr userDrawn="1"/>
        </p:nvPicPr>
        <p:blipFill>
          <a:blip r:embed="rId3" cstate="print">
            <a:extLst>
              <a:ext uri="{28A0092B-C50C-407E-A947-70E740481C1C}">
                <a14:useLocalDpi xmlns:a14="http://schemas.microsoft.com/office/drawing/2010/main"/>
              </a:ext>
            </a:extLst>
          </a:blip>
          <a:stretch/>
        </p:blipFill>
        <p:spPr bwMode="auto">
          <a:xfrm>
            <a:off x="7361203" y="5219857"/>
            <a:ext cx="779252" cy="779252"/>
          </a:xfrm>
          <a:prstGeom prst="rect">
            <a:avLst/>
          </a:prstGeom>
        </p:spPr>
      </p:pic>
      <p:pic>
        <p:nvPicPr>
          <p:cNvPr id="10" name="Image 9"/>
          <p:cNvPicPr>
            <a:picLocks noChangeAspect="1"/>
          </p:cNvPicPr>
          <p:nvPr userDrawn="1"/>
        </p:nvPicPr>
        <p:blipFill>
          <a:blip r:embed="rId4"/>
          <a:stretch/>
        </p:blipFill>
        <p:spPr bwMode="auto">
          <a:xfrm>
            <a:off x="8443925" y="5432899"/>
            <a:ext cx="1667139" cy="366771"/>
          </a:xfrm>
          <a:prstGeom prst="rect">
            <a:avLst/>
          </a:prstGeom>
        </p:spPr>
      </p:pic>
      <p:pic>
        <p:nvPicPr>
          <p:cNvPr id="11" name="Image 10"/>
          <p:cNvPicPr>
            <a:picLocks noChangeAspect="1"/>
          </p:cNvPicPr>
          <p:nvPr userDrawn="1"/>
        </p:nvPicPr>
        <p:blipFill>
          <a:blip r:embed="rId5" cstate="print">
            <a:extLst>
              <a:ext uri="{28A0092B-C50C-407E-A947-70E740481C1C}">
                <a14:useLocalDpi xmlns:a14="http://schemas.microsoft.com/office/drawing/2010/main"/>
              </a:ext>
            </a:extLst>
          </a:blip>
          <a:stretch/>
        </p:blipFill>
        <p:spPr bwMode="auto">
          <a:xfrm>
            <a:off x="10200530" y="5281899"/>
            <a:ext cx="1647316" cy="655167"/>
          </a:xfrm>
          <a:prstGeom prst="rect">
            <a:avLst/>
          </a:prstGeom>
        </p:spPr>
      </p:pic>
      <p:pic>
        <p:nvPicPr>
          <p:cNvPr id="15" name="Image 14"/>
          <p:cNvPicPr>
            <a:picLocks noChangeAspect="1"/>
          </p:cNvPicPr>
          <p:nvPr userDrawn="1"/>
        </p:nvPicPr>
        <p:blipFill>
          <a:blip r:embed="rId6" cstate="print">
            <a:extLst>
              <a:ext uri="{28A0092B-C50C-407E-A947-70E740481C1C}">
                <a14:useLocalDpi xmlns:a14="http://schemas.microsoft.com/office/drawing/2010/main"/>
              </a:ext>
            </a:extLst>
          </a:blip>
          <a:stretch/>
        </p:blipFill>
        <p:spPr bwMode="auto">
          <a:xfrm>
            <a:off x="8708279" y="204566"/>
            <a:ext cx="2753883" cy="1551353"/>
          </a:xfrm>
          <a:prstGeom prst="rect">
            <a:avLst/>
          </a:prstGeom>
        </p:spPr>
      </p:pic>
      <p:pic>
        <p:nvPicPr>
          <p:cNvPr id="16" name="Image 15"/>
          <p:cNvPicPr>
            <a:picLocks noChangeAspect="1"/>
          </p:cNvPicPr>
          <p:nvPr userDrawn="1"/>
        </p:nvPicPr>
        <p:blipFill>
          <a:blip r:embed="rId7" cstate="print">
            <a:extLst>
              <a:ext uri="{28A0092B-C50C-407E-A947-70E740481C1C}">
                <a14:useLocalDpi xmlns:a14="http://schemas.microsoft.com/office/drawing/2010/main"/>
              </a:ext>
            </a:extLst>
          </a:blip>
          <a:stretch/>
        </p:blipFill>
        <p:spPr bwMode="auto">
          <a:xfrm>
            <a:off x="9979300" y="1457819"/>
            <a:ext cx="1220755" cy="1220755"/>
          </a:xfrm>
          <a:prstGeom prst="rect">
            <a:avLst/>
          </a:prstGeom>
        </p:spPr>
      </p:pic>
      <p:sp>
        <p:nvSpPr>
          <p:cNvPr id="17" name="Rectangle 16"/>
          <p:cNvSpPr/>
          <p:nvPr userDrawn="1"/>
        </p:nvSpPr>
        <p:spPr bwMode="auto">
          <a:xfrm rot="16199999">
            <a:off x="10431364" y="1440949"/>
            <a:ext cx="2061783" cy="338554"/>
          </a:xfrm>
          <a:prstGeom prst="rect">
            <a:avLst/>
          </a:prstGeom>
        </p:spPr>
        <p:txBody>
          <a:bodyPr wrap="none">
            <a:spAutoFit/>
          </a:bodyPr>
          <a:lstStyle/>
          <a:p>
            <a:pPr>
              <a:defRPr/>
            </a:pPr>
            <a:r>
              <a:rPr lang="en-GB" sz="1600" i="0" u="none" strike="noStrike">
                <a:solidFill>
                  <a:srgbClr val="565655"/>
                </a:solidFill>
                <a:latin typeface="Arial"/>
              </a:rPr>
              <a:t>ANR-21-ESRE-0014</a:t>
            </a:r>
            <a:endParaRPr lang="en-GB" sz="1600"/>
          </a:p>
        </p:txBody>
      </p:sp>
    </p:spTree>
    <p:extLst>
      <p:ext uri="{BB962C8B-B14F-4D97-AF65-F5344CB8AC3E}">
        <p14:creationId xmlns:p14="http://schemas.microsoft.com/office/powerpoint/2010/main" val="16400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fld id="{2621DC3A-0AD7-4965-B7CB-2E2D774DE02C}" type="datetime1">
              <a:rPr lang="fr-FR"/>
              <a:t>06/02/2023</a:t>
            </a:fld>
            <a:endParaRPr lang="fr-FR"/>
          </a:p>
        </p:txBody>
      </p:sp>
      <p:sp>
        <p:nvSpPr>
          <p:cNvPr id="6" name="Footer Placeholder 3"/>
          <p:cNvSpPr>
            <a:spLocks noGrp="1"/>
          </p:cNvSpPr>
          <p:nvPr>
            <p:ph type="ftr" sz="quarter" idx="11"/>
          </p:nvPr>
        </p:nvSpPr>
        <p:spPr bwMode="auto"/>
        <p:txBody>
          <a:bodyPr/>
          <a:lstStyle/>
          <a:p>
            <a:pPr>
              <a:defRPr/>
            </a:pPr>
            <a:endParaRPr lang="fr-FR"/>
          </a:p>
        </p:txBody>
      </p:sp>
      <p:sp>
        <p:nvSpPr>
          <p:cNvPr id="7" name="Slide Number Placeholder 4"/>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PhAnim="0" preserve="1" userDrawn="1">
  <p:cSld name="Indications techniqu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5"/>
          <p:cNvSpPr>
            <a:spLocks noAdjustHandles="1"/>
          </p:cNvSpPr>
          <p:nvPr userDrawn="1"/>
        </p:nvSpPr>
        <p:spPr bwMode="auto">
          <a:xfrm>
            <a:off x="810684" y="865718"/>
            <a:ext cx="10361083" cy="5137149"/>
          </a:xfrm>
          <a:prstGeom prst="rect">
            <a:avLst/>
          </a:prstGeom>
          <a:noFill/>
        </p:spPr>
        <p:txBody>
          <a:bodyPr wrap="square" rtlCol="0" anchor="t" anchorCtr="0">
            <a:noAutofit/>
          </a:bodyPr>
          <a:lstStyle/>
          <a:p>
            <a:pPr algn="ctr">
              <a:defRPr/>
            </a:pPr>
            <a:r>
              <a:rPr lang="fr-FR" sz="1867"/>
              <a:t>Pour commencer à créer votre présentation, </a:t>
            </a:r>
            <a:endParaRPr sz="2400"/>
          </a:p>
          <a:p>
            <a:pPr algn="ctr">
              <a:defRPr/>
            </a:pPr>
            <a:r>
              <a:rPr lang="fr-FR" sz="1867"/>
              <a:t>rendez vous dans le menu </a:t>
            </a:r>
            <a:endParaRPr sz="2400"/>
          </a:p>
          <a:p>
            <a:pPr algn="ctr">
              <a:defRPr/>
            </a:pPr>
            <a:r>
              <a:rPr lang="fr-FR" sz="1867"/>
              <a:t>Affichage &gt; Masque &gt; Masque des diapositives</a:t>
            </a:r>
            <a:endParaRPr sz="2400"/>
          </a:p>
          <a:p>
            <a:pPr algn="ctr">
              <a:defRPr/>
            </a:pPr>
            <a:endParaRPr lang="fr-FR" sz="1867"/>
          </a:p>
          <a:p>
            <a:pPr algn="ctr">
              <a:defRPr/>
            </a:pPr>
            <a:r>
              <a:rPr lang="fr-FR" sz="1867"/>
              <a:t>Allez sur le premier masque blanc, renseignez le </a:t>
            </a:r>
            <a:endParaRPr sz="2400"/>
          </a:p>
          <a:p>
            <a:pPr algn="ctr">
              <a:defRPr/>
            </a:pPr>
            <a:r>
              <a:rPr lang="fr-FR" sz="1867"/>
              <a:t>TITRE DE VOTRE PRÉSENTATION </a:t>
            </a:r>
            <a:endParaRPr sz="2400"/>
          </a:p>
          <a:p>
            <a:pPr algn="ctr">
              <a:defRPr/>
            </a:pPr>
            <a:r>
              <a:rPr lang="fr-FR" sz="1867"/>
              <a:t>en bas de page, puis fermez le mode masque.</a:t>
            </a:r>
            <a:endParaRPr sz="2400"/>
          </a:p>
          <a:p>
            <a:pPr algn="ctr">
              <a:defRPr/>
            </a:pPr>
            <a:r>
              <a:rPr lang="fr-FR" sz="1867"/>
              <a:t>____</a:t>
            </a:r>
            <a:endParaRPr sz="2400"/>
          </a:p>
          <a:p>
            <a:pPr algn="ctr">
              <a:defRPr/>
            </a:pPr>
            <a:endParaRPr lang="fr-FR" sz="1867"/>
          </a:p>
          <a:p>
            <a:pPr algn="ctr">
              <a:defRPr/>
            </a:pPr>
            <a:r>
              <a:rPr lang="fr-FR" sz="1867"/>
              <a:t>Si vous souhaitez ne rien inscrire dans une zone de texte réservé, </a:t>
            </a:r>
            <a:endParaRPr sz="2400"/>
          </a:p>
          <a:p>
            <a:pPr algn="ctr">
              <a:defRPr/>
            </a:pPr>
            <a:r>
              <a:rPr lang="fr-FR" sz="1867"/>
              <a:t>tapez un espace pour faire disparaître le texte du masque.</a:t>
            </a:r>
            <a:endParaRPr sz="2400"/>
          </a:p>
          <a:p>
            <a:pPr algn="ctr">
              <a:defRPr/>
            </a:pPr>
            <a:r>
              <a:rPr lang="fr-FR" sz="1867"/>
              <a:t>____</a:t>
            </a:r>
            <a:endParaRPr sz="2400"/>
          </a:p>
          <a:p>
            <a:pPr algn="ctr">
              <a:defRPr/>
            </a:pPr>
            <a:endParaRPr lang="fr-FR" sz="1867"/>
          </a:p>
          <a:p>
            <a:pPr algn="ctr">
              <a:defRPr/>
            </a:pPr>
            <a:r>
              <a:rPr lang="fr-FR" sz="1867"/>
              <a:t>Les photos des diapositives « Titre de présentation photo » et « Intercalaire photo » </a:t>
            </a:r>
            <a:endParaRPr sz="2400"/>
          </a:p>
          <a:p>
            <a:pPr algn="ctr">
              <a:defRPr/>
            </a:pPr>
            <a:r>
              <a:rPr lang="fr-FR" sz="1867"/>
              <a:t>peuvent être remplacées par les vôtres. </a:t>
            </a:r>
            <a:endParaRPr sz="2400"/>
          </a:p>
          <a:p>
            <a:pPr algn="ctr">
              <a:defRPr/>
            </a:pPr>
            <a:r>
              <a:rPr lang="fr-FR" sz="1867"/>
              <a:t>Pour cela, utilisez le masque « Titre de présentation vierge » et « Intercalaire photo vierge », </a:t>
            </a:r>
            <a:endParaRPr sz="2400"/>
          </a:p>
          <a:p>
            <a:pPr algn="ctr">
              <a:defRPr/>
            </a:pPr>
            <a:r>
              <a:rPr lang="fr-FR" sz="1867"/>
              <a:t>et insérez votre image dans l’emplacement gris en cliquant sur l’icône centrale.</a:t>
            </a:r>
            <a:endParaRPr sz="2400"/>
          </a:p>
          <a:p>
            <a:pPr algn="ctr">
              <a:defRPr/>
            </a:pPr>
            <a:endParaRPr lang="fr-FR" sz="2400"/>
          </a:p>
        </p:txBody>
      </p:sp>
    </p:spTree>
    <p:extLst>
      <p:ext uri="{BB962C8B-B14F-4D97-AF65-F5344CB8AC3E}">
        <p14:creationId xmlns:p14="http://schemas.microsoft.com/office/powerpoint/2010/main" val="7245112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PhAnim="0" userDrawn="1">
  <p:cSld name="Texte sur 2 col">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2"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 quo invenis plique solorrumquid quam iur, sitatur, exeri quatemos eiuscii ssedio maximint autem haribus con ped molupicia.</a:t>
            </a:r>
            <a:endParaRPr/>
          </a:p>
          <a:p>
            <a:pPr lvl="1">
              <a:defRPr/>
            </a:pPr>
            <a:r>
              <a:rPr lang="fr-FR"/>
              <a:t>Sus ulparum ser plique solorrumquid quam iur, sitatur, exeri quatemos eiuscii ssedio maximint autem nat. Bus nonse ommolum sam quiandae. Oreprat.</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ut fugia volum cus as ab iumet, idunt voloreptas plam que ped mo tem reria vero tem ut et quatio. Et venemporepta nus etur, cum, qui sendi sinvelendant molupic aborem rentur aut voluptus sedit, omniatur?</a:t>
            </a:r>
            <a:endParaRPr/>
          </a:p>
        </p:txBody>
      </p:sp>
    </p:spTree>
    <p:extLst>
      <p:ext uri="{BB962C8B-B14F-4D97-AF65-F5344CB8AC3E}">
        <p14:creationId xmlns:p14="http://schemas.microsoft.com/office/powerpoint/2010/main" val="26842313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PhAnim="0" preserve="1" userDrawn="1">
  <p:cSld name="Titre de présentation vierge">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0" y="2336400"/>
            <a:ext cx="12192000" cy="4521600"/>
          </a:xfrm>
          <a:prstGeom prst="rect">
            <a:avLst/>
          </a:prstGeom>
          <a:solidFill>
            <a:schemeClr val="bg1">
              <a:lumMod val="95000"/>
            </a:schemeClr>
          </a:solidFill>
          <a:ln>
            <a:noFill/>
          </a:ln>
        </p:spPr>
        <p:txBody>
          <a:bodyPr lIns="1440000" tIns="1224000" rIns="1440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 puis placez en arrière-plan</a:t>
            </a:r>
            <a:endParaRPr/>
          </a:p>
        </p:txBody>
      </p:sp>
      <p:sp>
        <p:nvSpPr>
          <p:cNvPr id="5" name="Espace réservé du texte 13"/>
          <p:cNvSpPr>
            <a:spLocks noGrp="1"/>
          </p:cNvSpPr>
          <p:nvPr>
            <p:ph type="body" sz="quarter" idx="16" hasCustomPrompt="1"/>
          </p:nvPr>
        </p:nvSpPr>
        <p:spPr bwMode="auto">
          <a:xfrm>
            <a:off x="2280001" y="470400"/>
            <a:ext cx="5280000" cy="1127301"/>
          </a:xfrm>
          <a:prstGeom prst="rect">
            <a:avLst/>
          </a:prstGeom>
        </p:spPr>
        <p:txBody>
          <a:bodyPr wrap="square" lIns="0" tIns="0" rIns="0" bIns="0" anchor="b" anchorCtr="0"/>
          <a:lstStyle>
            <a:lvl1pPr marL="0" indent="0">
              <a:lnSpc>
                <a:spcPts val="2987"/>
              </a:lnSpc>
              <a:spcBef>
                <a:spcPts val="0"/>
              </a:spcBef>
              <a:buFontTx/>
              <a:buNone/>
              <a:defRPr sz="2600" b="1" i="0">
                <a:solidFill>
                  <a:schemeClr val="tx1"/>
                </a:solidFill>
                <a:latin typeface="Arial"/>
                <a:cs typeface="Arial"/>
              </a:defRPr>
            </a:lvl1pPr>
            <a:lvl2pPr marL="609585" indent="0">
              <a:buFontTx/>
              <a:buNone/>
              <a:defRPr sz="2600">
                <a:solidFill>
                  <a:schemeClr val="bg2"/>
                </a:solidFill>
                <a:latin typeface="+mj-lt"/>
              </a:defRPr>
            </a:lvl2pPr>
            <a:lvl3pPr marL="1219170" indent="0">
              <a:buFontTx/>
              <a:buNone/>
              <a:defRPr sz="2600">
                <a:solidFill>
                  <a:schemeClr val="bg2"/>
                </a:solidFill>
                <a:latin typeface="+mj-lt"/>
              </a:defRPr>
            </a:lvl3pPr>
            <a:lvl4pPr>
              <a:buFontTx/>
              <a:buNone/>
              <a:defRPr sz="2600">
                <a:solidFill>
                  <a:schemeClr val="bg2"/>
                </a:solidFill>
                <a:latin typeface="+mj-lt"/>
              </a:defRPr>
            </a:lvl4pPr>
            <a:lvl5pPr>
              <a:buFontTx/>
              <a:buNone/>
              <a:defRPr sz="2600">
                <a:solidFill>
                  <a:schemeClr val="bg2"/>
                </a:solidFill>
                <a:latin typeface="+mj-lt"/>
              </a:defRPr>
            </a:lvl5pPr>
          </a:lstStyle>
          <a:p>
            <a:pPr lvl="0">
              <a:defRPr/>
            </a:pPr>
            <a:r>
              <a:rPr lang="fr-FR"/>
              <a:t>OPTION DE TITRE LONG      AVEC LE NOMBRE                     DE 3 LIGNES MAXIMUM</a:t>
            </a:r>
            <a:endParaRPr/>
          </a:p>
        </p:txBody>
      </p:sp>
      <p:sp>
        <p:nvSpPr>
          <p:cNvPr id="6" name="Sous-titre 4"/>
          <p:cNvSpPr>
            <a:spLocks noGrp="1"/>
          </p:cNvSpPr>
          <p:nvPr>
            <p:ph type="subTitle" idx="1" hasCustomPrompt="1"/>
          </p:nvPr>
        </p:nvSpPr>
        <p:spPr bwMode="gray">
          <a:xfrm>
            <a:off x="2280000" y="1757981"/>
            <a:ext cx="5280000" cy="5100020"/>
          </a:xfrm>
          <a:prstGeom prst="rect">
            <a:avLst/>
          </a:prstGeom>
          <a:solidFill>
            <a:srgbClr val="936037">
              <a:alpha val="69804"/>
            </a:srgbClr>
          </a:solidFill>
        </p:spPr>
        <p:txBody>
          <a:bodyPr lIns="144000" tIns="90000"/>
          <a:lstStyle>
            <a:lvl1pPr marL="0" indent="0">
              <a:lnSpc>
                <a:spcPct val="93000"/>
              </a:lnSpc>
              <a:spcAft>
                <a:spcPts val="0"/>
              </a:spcAft>
              <a:buFontTx/>
              <a:buNone/>
              <a:defRPr sz="1800" b="0" i="0">
                <a:solidFill>
                  <a:schemeClr val="bg1"/>
                </a:solidFill>
                <a:latin typeface="Arial"/>
                <a:cs typeface="Arial"/>
              </a:defRPr>
            </a:lvl1pPr>
            <a:lvl2pPr marL="2116" indent="0">
              <a:buFontTx/>
              <a:buNone/>
              <a:defRPr sz="1267" b="1">
                <a:solidFill>
                  <a:schemeClr val="bg1"/>
                </a:solidFill>
              </a:defRPr>
            </a:lvl2pPr>
          </a:lstStyle>
          <a:p>
            <a:pPr>
              <a:defRPr/>
            </a:pPr>
            <a:r>
              <a:rPr lang="fr-FR"/>
              <a:t>(facultatif) Sous titre et description sur plusieurs lignes</a:t>
            </a:r>
            <a:endParaRPr/>
          </a:p>
        </p:txBody>
      </p:sp>
      <p:sp>
        <p:nvSpPr>
          <p:cNvPr id="7" name="Espace réservé du texte 20"/>
          <p:cNvSpPr>
            <a:spLocks noGrp="1"/>
          </p:cNvSpPr>
          <p:nvPr>
            <p:ph type="body" sz="quarter" idx="14" hasCustomPrompt="1"/>
          </p:nvPr>
        </p:nvSpPr>
        <p:spPr bwMode="auto">
          <a:xfrm>
            <a:off x="2497222" y="4757017"/>
            <a:ext cx="4415999" cy="383116"/>
          </a:xfrm>
          <a:prstGeom prst="rect">
            <a:avLst/>
          </a:prstGeom>
        </p:spPr>
        <p:txBody>
          <a:bodyPr lIns="0" tIns="0" rIns="0" bIns="0" anchor="ctr" anchorCtr="0"/>
          <a:lstStyle>
            <a:lvl1pPr marL="0" indent="0">
              <a:buFontTx/>
              <a:buNone/>
              <a:defRPr sz="1267" b="1" i="0">
                <a:solidFill>
                  <a:schemeClr val="bg1"/>
                </a:solidFill>
                <a:latin typeface="Arial"/>
                <a:cs typeface="Arial"/>
              </a:defRPr>
            </a:lvl1pPr>
          </a:lstStyle>
          <a:p>
            <a:pPr>
              <a:defRPr/>
            </a:pPr>
            <a:r>
              <a:rPr lang="fr-FR"/>
              <a:t>(Insérez date du jour)</a:t>
            </a:r>
            <a:endParaRPr/>
          </a:p>
        </p:txBody>
      </p:sp>
      <p:sp>
        <p:nvSpPr>
          <p:cNvPr id="8" name="Espace réservé du texte 22"/>
          <p:cNvSpPr>
            <a:spLocks noGrp="1"/>
          </p:cNvSpPr>
          <p:nvPr>
            <p:ph type="body" sz="quarter" idx="15" hasCustomPrompt="1"/>
          </p:nvPr>
        </p:nvSpPr>
        <p:spPr bwMode="auto">
          <a:xfrm>
            <a:off x="2497223" y="5818073"/>
            <a:ext cx="4415999" cy="794616"/>
          </a:xfrm>
          <a:prstGeom prst="rect">
            <a:avLst/>
          </a:prstGeom>
        </p:spPr>
        <p:txBody>
          <a:bodyPr lIns="0" tIns="0" rIns="0" bIns="0" anchor="b" anchorCtr="0"/>
          <a:lstStyle>
            <a:lvl1pPr marL="0" indent="0">
              <a:buFontTx/>
              <a:buNone/>
              <a:defRPr sz="1400" b="0" i="0">
                <a:solidFill>
                  <a:schemeClr val="bg1"/>
                </a:solidFill>
                <a:latin typeface="Arial"/>
                <a:cs typeface="Arial"/>
              </a:defRPr>
            </a:lvl1pPr>
          </a:lstStyle>
          <a:p>
            <a:pPr>
              <a:defRPr/>
            </a:pPr>
            <a:r>
              <a:rPr lang="fr-FR"/>
              <a:t>TerraForma – (slogan?)</a:t>
            </a:r>
            <a:endParaRPr/>
          </a:p>
        </p:txBody>
      </p:sp>
      <p:pic>
        <p:nvPicPr>
          <p:cNvPr id="9" name="Image 12"/>
          <p:cNvPicPr>
            <a:picLocks noChangeAspect="1"/>
          </p:cNvPicPr>
          <p:nvPr userDrawn="1"/>
        </p:nvPicPr>
        <p:blipFill>
          <a:blip r:embed="rId2"/>
          <a:stretch/>
        </p:blipFill>
        <p:spPr bwMode="gray">
          <a:xfrm>
            <a:off x="239184" y="260351"/>
            <a:ext cx="1539869" cy="1824567"/>
          </a:xfrm>
          <a:prstGeom prst="rect">
            <a:avLst/>
          </a:prstGeom>
        </p:spPr>
      </p:pic>
      <p:sp>
        <p:nvSpPr>
          <p:cNvPr id="10" name="Espace réservé de la date 1"/>
          <p:cNvSpPr>
            <a:spLocks noGrp="1"/>
          </p:cNvSpPr>
          <p:nvPr>
            <p:ph type="dt" sz="half" idx="18"/>
          </p:nvPr>
        </p:nvSpPr>
        <p:spPr bwMode="auto"/>
        <p:txBody>
          <a:bodyPr/>
          <a:lstStyle/>
          <a:p>
            <a:pPr>
              <a:defRPr/>
            </a:pPr>
            <a:fld id="{EDFB2E4D-4180-2742-811E-53D85AF875CD}" type="datetime3">
              <a:rPr lang="fr-FR"/>
              <a:t>06.02.23</a:t>
            </a:fld>
            <a:endParaRPr lang="fr-FR"/>
          </a:p>
        </p:txBody>
      </p:sp>
      <p:sp>
        <p:nvSpPr>
          <p:cNvPr id="11" name="Espace réservé du numéro de diapositive 2"/>
          <p:cNvSpPr>
            <a:spLocks noGrp="1"/>
          </p:cNvSpPr>
          <p:nvPr>
            <p:ph type="sldNum" sz="quarter" idx="19"/>
          </p:nvPr>
        </p:nvSpPr>
        <p:spPr bwMode="auto"/>
        <p:txBody>
          <a:bodyPr/>
          <a:lstStyle/>
          <a:p>
            <a:pPr>
              <a:defRPr/>
            </a:pPr>
            <a:r>
              <a:rPr lang="fr-FR"/>
              <a:t>P </a:t>
            </a:r>
            <a:fld id="{733122C9-A0B9-462F-8757-0847AD287B63}" type="slidenum">
              <a:rPr lang="fr-FR"/>
              <a:t>‹N°›</a:t>
            </a:fld>
            <a:endParaRPr lang="fr-FR"/>
          </a:p>
        </p:txBody>
      </p:sp>
    </p:spTree>
    <p:extLst>
      <p:ext uri="{BB962C8B-B14F-4D97-AF65-F5344CB8AC3E}">
        <p14:creationId xmlns:p14="http://schemas.microsoft.com/office/powerpoint/2010/main" val="8027611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PhAnim="0" preserve="1" userDrawn="1">
  <p:cSld name="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06.02.23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84360"/>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Arial"/>
                <a:cs typeface="Arial"/>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43877"/>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pic>
        <p:nvPicPr>
          <p:cNvPr id="10" name="Image 11"/>
          <p:cNvPicPr>
            <a:picLocks noChangeAspect="1"/>
          </p:cNvPicPr>
          <p:nvPr userDrawn="1"/>
        </p:nvPicPr>
        <p:blipFill>
          <a:blip r:embed="rId3"/>
          <a:stretch/>
        </p:blipFill>
        <p:spPr bwMode="auto">
          <a:xfrm rot="12270882">
            <a:off x="10312193" y="548217"/>
            <a:ext cx="2400000" cy="2400000"/>
          </a:xfrm>
          <a:prstGeom prst="rect">
            <a:avLst/>
          </a:prstGeom>
        </p:spPr>
      </p:pic>
      <p:sp>
        <p:nvSpPr>
          <p:cNvPr id="11" name="Rectangle 2"/>
          <p:cNvSpPr/>
          <p:nvPr userDrawn="1"/>
        </p:nvSpPr>
        <p:spPr bwMode="auto">
          <a:xfrm>
            <a:off x="1" y="5345290"/>
            <a:ext cx="6095999" cy="478367"/>
          </a:xfrm>
          <a:prstGeom prst="rect">
            <a:avLst/>
          </a:prstGeom>
          <a:solidFill>
            <a:srgbClr val="41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017003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PhAnim="0" preserve="1" userDrawn="1">
  <p:cSld name="1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2" y="548217"/>
            <a:ext cx="6095997"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06.02.23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3"/>
          <p:cNvPicPr>
            <a:picLocks noChangeAspect="1"/>
          </p:cNvPicPr>
          <p:nvPr userDrawn="1"/>
        </p:nvPicPr>
        <p:blipFill>
          <a:blip r:embed="rId2"/>
          <a:stretch/>
        </p:blipFill>
        <p:spPr bwMode="auto">
          <a:xfrm rot="1063927">
            <a:off x="10813434" y="582383"/>
            <a:ext cx="1711949" cy="240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5558562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PhAnim="0" preserve="1" userDrawn="1">
  <p:cSld name="2_Intercalaire photo vierge - Signal_Noir">
    <p:bg>
      <p:bgPr>
        <a:solidFill>
          <a:schemeClr val="bg1"/>
        </a:solidFill>
        <a:effectLst/>
      </p:bgPr>
    </p:bg>
    <p:spTree>
      <p:nvGrpSpPr>
        <p:cNvPr id="1" name=""/>
        <p:cNvGrpSpPr/>
        <p:nvPr/>
      </p:nvGrpSpPr>
      <p:grpSpPr bwMode="auto">
        <a:xfrm>
          <a:off x="0" y="0"/>
          <a:ext cx="0" cy="0"/>
          <a:chOff x="0" y="0"/>
          <a:chExt cx="0" cy="0"/>
        </a:xfrm>
      </p:grpSpPr>
      <p:pic>
        <p:nvPicPr>
          <p:cNvPr id="4" name="Image 12"/>
          <p:cNvPicPr>
            <a:picLocks noChangeAspect="1"/>
          </p:cNvPicPr>
          <p:nvPr userDrawn="1"/>
        </p:nvPicPr>
        <p:blipFill>
          <a:blip r:embed="rId2"/>
          <a:stretch/>
        </p:blipFill>
        <p:spPr bwMode="auto">
          <a:xfrm>
            <a:off x="10668149" y="474917"/>
            <a:ext cx="2400000" cy="2400000"/>
          </a:xfrm>
          <a:prstGeom prst="rect">
            <a:avLst/>
          </a:prstGeom>
        </p:spPr>
      </p:pic>
      <p:sp>
        <p:nvSpPr>
          <p:cNvPr id="5"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6" name="Espace réservé de la date 1"/>
          <p:cNvSpPr>
            <a:spLocks noGrp="1"/>
          </p:cNvSpPr>
          <p:nvPr>
            <p:ph type="dt" sz="half" idx="10"/>
          </p:nvPr>
        </p:nvSpPr>
        <p:spPr bwMode="auto"/>
        <p:txBody>
          <a:bodyPr/>
          <a:lstStyle/>
          <a:p>
            <a:pPr>
              <a:defRPr/>
            </a:pPr>
            <a:fld id="{8FEC859E-96FF-1D48-93F4-993BE9FE3962}" type="datetime3">
              <a:rPr lang="fr-FR"/>
              <a:t>06.02.23</a:t>
            </a:fld>
            <a:endParaRPr lang="fr-FR"/>
          </a:p>
        </p:txBody>
      </p:sp>
      <p:sp>
        <p:nvSpPr>
          <p:cNvPr id="7"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8" name="Sous-titre 2"/>
          <p:cNvSpPr>
            <a:spLocks noGrp="1"/>
          </p:cNvSpPr>
          <p:nvPr>
            <p:ph type="subTitle" idx="1" hasCustomPrompt="1"/>
          </p:nvPr>
        </p:nvSpPr>
        <p:spPr bwMode="gray">
          <a:xfrm>
            <a:off x="7056968" y="439564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9" name="Espace réservé du texte 8"/>
          <p:cNvSpPr>
            <a:spLocks noGrp="1"/>
          </p:cNvSpPr>
          <p:nvPr>
            <p:ph type="body" sz="quarter" idx="13" hasCustomPrompt="1"/>
          </p:nvPr>
        </p:nvSpPr>
        <p:spPr bwMode="auto">
          <a:xfrm>
            <a:off x="7888943" y="535516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10" name="Rectangle 2"/>
          <p:cNvSpPr/>
          <p:nvPr userDrawn="1"/>
        </p:nvSpPr>
        <p:spPr bwMode="auto">
          <a:xfrm>
            <a:off x="1" y="5345290"/>
            <a:ext cx="6095999" cy="478367"/>
          </a:xfrm>
          <a:prstGeom prst="rect">
            <a:avLst/>
          </a:prstGeom>
          <a:solidFill>
            <a:srgbClr val="DD3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5192676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PhAnim="0" preserve="1" userDrawn="1">
  <p:cSld name="3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06.02.23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8111"/>
            <a:ext cx="6095999" cy="478367"/>
          </a:xfrm>
          <a:prstGeom prst="rect">
            <a:avLst/>
          </a:prstGeom>
          <a:solidFill>
            <a:srgbClr val="E1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829753" y="548217"/>
            <a:ext cx="1655808" cy="2880000"/>
          </a:xfrm>
          <a:prstGeom prst="rect">
            <a:avLst/>
          </a:prstGeom>
        </p:spPr>
      </p:pic>
      <p:pic>
        <p:nvPicPr>
          <p:cNvPr id="11"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19130458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preserve="1" userDrawn="1">
  <p:cSld name="4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548217"/>
            <a:ext cx="6096000" cy="4800600"/>
          </a:xfrm>
          <a:prstGeom prst="rect">
            <a:avLst/>
          </a:prstGeom>
          <a:solidFill>
            <a:schemeClr val="bg1">
              <a:lumMod val="95000"/>
            </a:schemeClr>
          </a:solidFill>
          <a:ln>
            <a:noFill/>
          </a:ln>
        </p:spPr>
        <p:txBody>
          <a:bodyPr lIns="5400000" tIns="2052000" rIns="1584000"/>
          <a:lstStyle>
            <a:lvl1pPr marL="0" marR="0" indent="0" algn="l"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06.02.23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7056968" y="4869784"/>
            <a:ext cx="5135033" cy="1440000"/>
          </a:xfrm>
          <a:prstGeom prst="rect">
            <a:avLst/>
          </a:prstGeom>
          <a:noFill/>
        </p:spPr>
        <p:txBody>
          <a:bodyPr lIns="180000" tIns="180000" rIns="90000" bIns="108000" anchor="t" anchorCtr="0"/>
          <a:lstStyle>
            <a:lvl1pPr marL="0" indent="0">
              <a:spcBef>
                <a:spcPts val="800"/>
              </a:spcBef>
              <a:buFontTx/>
              <a:buNone/>
              <a:defRPr sz="2400" b="1">
                <a:solidFill>
                  <a:schemeClr val="tx1"/>
                </a:solidFill>
                <a:latin typeface="+mn-lt"/>
              </a:defRPr>
            </a:lvl1pPr>
            <a:lvl2pPr marL="609585"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7888943" y="5829301"/>
            <a:ext cx="4303059" cy="480484"/>
          </a:xfrm>
          <a:prstGeom prst="rect">
            <a:avLst/>
          </a:prstGeom>
        </p:spPr>
        <p:txBody>
          <a:bodyPr lIns="0" tIns="0" rIns="0" bIns="0" anchor="t" anchorCtr="0"/>
          <a:lstStyle>
            <a:lvl1pPr marL="0" indent="0">
              <a:lnSpc>
                <a:spcPts val="2107"/>
              </a:lnSpc>
              <a:spcBef>
                <a:spcPts val="0"/>
              </a:spcBef>
              <a:buFontTx/>
              <a:buNone/>
              <a:defRPr sz="1867">
                <a:solidFill>
                  <a:schemeClr val="tx1"/>
                </a:solidFill>
                <a:latin typeface="+mn-lt"/>
              </a:defRPr>
            </a:lvl1pPr>
            <a:lvl2pPr marL="609585" indent="0">
              <a:buFontTx/>
              <a:buNone/>
              <a:defRPr sz="1867">
                <a:latin typeface="+mn-lt"/>
              </a:defRPr>
            </a:lvl2pPr>
            <a:lvl3pPr marL="1219170" indent="0">
              <a:buFontTx/>
              <a:buNone/>
              <a:defRPr sz="1867">
                <a:latin typeface="+mn-lt"/>
              </a:defRPr>
            </a:lvl3pPr>
            <a:lvl4pPr>
              <a:buFontTx/>
              <a:buNone/>
              <a:defRPr sz="1867">
                <a:latin typeface="+mn-lt"/>
              </a:defRPr>
            </a:lvl4pPr>
            <a:lvl5pPr>
              <a:buFontTx/>
              <a:buNone/>
              <a:defRPr sz="1867">
                <a:latin typeface="+mn-lt"/>
              </a:defRPr>
            </a:lvl5pPr>
          </a:lstStyle>
          <a:p>
            <a:pPr lvl="0">
              <a:defRPr/>
            </a:pPr>
            <a:r>
              <a:rPr lang="fr-FR"/>
              <a:t>Sous titre</a:t>
            </a:r>
            <a:endParaRPr/>
          </a:p>
        </p:txBody>
      </p:sp>
      <p:sp>
        <p:nvSpPr>
          <p:cNvPr id="9" name="Rectangle 2"/>
          <p:cNvSpPr/>
          <p:nvPr userDrawn="1"/>
        </p:nvSpPr>
        <p:spPr bwMode="auto">
          <a:xfrm>
            <a:off x="1" y="5345290"/>
            <a:ext cx="6095999" cy="478367"/>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0" name="Image 12"/>
          <p:cNvPicPr>
            <a:picLocks noChangeAspect="1"/>
          </p:cNvPicPr>
          <p:nvPr userDrawn="1"/>
        </p:nvPicPr>
        <p:blipFill>
          <a:blip r:embed="rId2"/>
          <a:stretch/>
        </p:blipFill>
        <p:spPr bwMode="auto">
          <a:xfrm>
            <a:off x="10698666" y="827172"/>
            <a:ext cx="1493335" cy="960000"/>
          </a:xfrm>
          <a:prstGeom prst="rect">
            <a:avLst/>
          </a:prstGeom>
        </p:spPr>
      </p:pic>
      <p:pic>
        <p:nvPicPr>
          <p:cNvPr id="11" name="Image 13"/>
          <p:cNvPicPr>
            <a:picLocks noChangeAspect="1"/>
          </p:cNvPicPr>
          <p:nvPr userDrawn="1"/>
        </p:nvPicPr>
        <p:blipFill>
          <a:blip r:embed="rId2"/>
          <a:stretch/>
        </p:blipFill>
        <p:spPr bwMode="auto">
          <a:xfrm>
            <a:off x="9205331" y="827172"/>
            <a:ext cx="1493335" cy="960000"/>
          </a:xfrm>
          <a:prstGeom prst="rect">
            <a:avLst/>
          </a:prstGeom>
        </p:spPr>
      </p:pic>
      <p:pic>
        <p:nvPicPr>
          <p:cNvPr id="12" name="Image 6"/>
          <p:cNvPicPr>
            <a:picLocks noChangeAspect="1"/>
          </p:cNvPicPr>
          <p:nvPr userDrawn="1"/>
        </p:nvPicPr>
        <p:blipFill>
          <a:blip r:embed="rId3"/>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34271863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PhAnim="0" preserve="1" userDrawn="1">
  <p:cSld name="Texte + 1 chiffr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5"/>
          <p:cNvSpPr>
            <a:spLocks noGrp="1"/>
          </p:cNvSpPr>
          <p:nvPr>
            <p:ph type="body" sz="quarter" idx="13" hasCustomPrompt="1"/>
          </p:nvPr>
        </p:nvSpPr>
        <p:spPr bwMode="auto">
          <a:xfrm>
            <a:off x="9120683" y="1869319"/>
            <a:ext cx="2611967" cy="745067"/>
          </a:xfrm>
          <a:prstGeom prst="rect">
            <a:avLst/>
          </a:prstGeom>
        </p:spPr>
        <p:txBody>
          <a:bodyPr lIns="72000" tIns="0" rIns="0" bIns="0" anchor="b" anchorCtr="0"/>
          <a:lstStyle>
            <a:lvl1pPr marL="4233" indent="0" algn="l" defTabSz="1219170">
              <a:lnSpc>
                <a:spcPct val="93000"/>
              </a:lnSpc>
              <a:spcBef>
                <a:spcPts val="0"/>
              </a:spcBef>
              <a:spcAft>
                <a:spcPts val="0"/>
              </a:spcAft>
              <a:buFont typeface="Arial"/>
              <a:buNone/>
              <a:defRPr lang="fr-FR" sz="3000" b="1" i="1">
                <a:solidFill>
                  <a:schemeClr val="tx1"/>
                </a:solidFill>
                <a:latin typeface="+mn-lt"/>
                <a:ea typeface="+mn-ea"/>
                <a:cs typeface="+mn-cs"/>
              </a:defRPr>
            </a:lvl1pPr>
          </a:lstStyle>
          <a:p>
            <a:pPr>
              <a:defRPr/>
            </a:pPr>
            <a:r>
              <a:rPr lang="fr-FR"/>
              <a:t>Texte/Chiffre</a:t>
            </a:r>
            <a:endParaRPr/>
          </a:p>
        </p:txBody>
      </p:sp>
      <p:sp>
        <p:nvSpPr>
          <p:cNvPr id="9" name="Espace réservé du texte 20"/>
          <p:cNvSpPr>
            <a:spLocks noGrp="1"/>
          </p:cNvSpPr>
          <p:nvPr>
            <p:ph type="body" sz="quarter" idx="14" hasCustomPrompt="1"/>
          </p:nvPr>
        </p:nvSpPr>
        <p:spPr bwMode="auto">
          <a:xfrm>
            <a:off x="9120683" y="2614385"/>
            <a:ext cx="3071317" cy="647073"/>
          </a:xfrm>
          <a:prstGeom prst="rect">
            <a:avLst/>
          </a:prstGeom>
          <a:solidFill>
            <a:srgbClr val="E16F34"/>
          </a:solidFill>
        </p:spPr>
        <p:txBody>
          <a:bodyPr wrap="square" lIns="108000" tIns="108000" rIns="360000" bIns="108000">
            <a:spAutoFit/>
          </a:bodyPr>
          <a:lstStyle>
            <a:lvl1pPr marL="0" indent="0">
              <a:lnSpc>
                <a:spcPct val="95000"/>
              </a:lnSpc>
              <a:spcBef>
                <a:spcPts val="0"/>
              </a:spcBef>
              <a:buFontTx/>
              <a:buNone/>
              <a:defRPr sz="1467" b="1">
                <a:solidFill>
                  <a:schemeClr val="bg1"/>
                </a:solidFill>
              </a:defRPr>
            </a:lvl1pPr>
          </a:lstStyle>
          <a:p>
            <a:pPr lvl="0">
              <a:defRPr/>
            </a:pPr>
            <a:r>
              <a:rPr lang="fr-FR"/>
              <a:t>Message sur le nombre de lignes souhaité</a:t>
            </a:r>
            <a:endParaRPr/>
          </a:p>
        </p:txBody>
      </p:sp>
      <p:sp>
        <p:nvSpPr>
          <p:cNvPr id="10" name="Espace réservé du texte 22"/>
          <p:cNvSpPr>
            <a:spLocks noGrp="1"/>
          </p:cNvSpPr>
          <p:nvPr>
            <p:ph type="body" sz="quarter" idx="15" hasCustomPrompt="1"/>
          </p:nvPr>
        </p:nvSpPr>
        <p:spPr bwMode="auto">
          <a:xfrm>
            <a:off x="810686" y="1440000"/>
            <a:ext cx="7351349"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4878043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PhAnim="0" preserve="1" userDrawn="1">
  <p:cSld name="Texte message cour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Rectangle 1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9" name="Espace réservé du texte 20"/>
          <p:cNvSpPr>
            <a:spLocks noGrp="1"/>
          </p:cNvSpPr>
          <p:nvPr>
            <p:ph type="body" sz="quarter" idx="14" hasCustomPrompt="1"/>
          </p:nvPr>
        </p:nvSpPr>
        <p:spPr bwMode="auto">
          <a:xfrm>
            <a:off x="1862951" y="1432985"/>
            <a:ext cx="8476581" cy="4569884"/>
          </a:xfrm>
          <a:prstGeom prst="rect">
            <a:avLst/>
          </a:prstGeom>
          <a:noFill/>
        </p:spPr>
        <p:txBody>
          <a:bodyPr wrap="square" lIns="0" tIns="0" rIns="0" bIns="0" anchor="ctr" anchorCtr="0">
            <a:noAutofit/>
          </a:bodyPr>
          <a:lstStyle>
            <a:lvl1pPr marL="0" indent="0" algn="ctr">
              <a:lnSpc>
                <a:spcPct val="95000"/>
              </a:lnSpc>
              <a:spcBef>
                <a:spcPts val="2133"/>
              </a:spcBef>
              <a:buFontTx/>
              <a:buNone/>
              <a:defRPr sz="3733" b="1">
                <a:solidFill>
                  <a:schemeClr val="tx1"/>
                </a:solidFill>
              </a:defRPr>
            </a:lvl1pPr>
          </a:lstStyle>
          <a:p>
            <a:pPr lvl="0">
              <a:defRPr/>
            </a:pPr>
            <a:r>
              <a:rPr lang="fr-FR"/>
              <a:t>Texte message court</a:t>
            </a:r>
            <a:br>
              <a:rPr lang="fr-FR"/>
            </a:br>
            <a:r>
              <a:rPr lang="fr-FR"/>
              <a:t>Ovit moluptae nonemquatem. Aces</a:t>
            </a:r>
            <a:endParaRPr/>
          </a:p>
          <a:p>
            <a:pPr lvl="0">
              <a:defRPr/>
            </a:pPr>
            <a:r>
              <a:rPr lang="fr-FR"/>
              <a:t>ipitia neseque sinctur aute dolenih icillenimini imincitam, quossit ut aut aut vendipsum experciam</a:t>
            </a:r>
          </a:p>
        </p:txBody>
      </p:sp>
      <p:pic>
        <p:nvPicPr>
          <p:cNvPr id="10" name="Image 6"/>
          <p:cNvPicPr>
            <a:picLocks noChangeAspect="1"/>
          </p:cNvPicPr>
          <p:nvPr userDrawn="1"/>
        </p:nvPicPr>
        <p:blipFill>
          <a:blip r:embed="rId2"/>
          <a:stretch/>
        </p:blipFill>
        <p:spPr bwMode="gray">
          <a:xfrm>
            <a:off x="125740" y="5936627"/>
            <a:ext cx="1016161" cy="784387"/>
          </a:xfrm>
          <a:prstGeom prst="rect">
            <a:avLst/>
          </a:prstGeom>
          <a:ln>
            <a:noFill/>
          </a:ln>
        </p:spPr>
      </p:pic>
    </p:spTree>
    <p:extLst>
      <p:ext uri="{BB962C8B-B14F-4D97-AF65-F5344CB8AC3E}">
        <p14:creationId xmlns:p14="http://schemas.microsoft.com/office/powerpoint/2010/main" val="8448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8A11C759-80E6-4472-BD9F-571DBA4623A6}" type="datetime1">
              <a:rPr lang="fr-FR"/>
              <a:t>06/02/2023</a:t>
            </a:fld>
            <a:endParaRPr lang="fr-FR"/>
          </a:p>
        </p:txBody>
      </p:sp>
      <p:sp>
        <p:nvSpPr>
          <p:cNvPr id="5" name="Footer Placeholder 2"/>
          <p:cNvSpPr>
            <a:spLocks noGrp="1"/>
          </p:cNvSpPr>
          <p:nvPr>
            <p:ph type="ftr" sz="quarter" idx="11"/>
          </p:nvPr>
        </p:nvSpPr>
        <p:spPr bwMode="auto"/>
        <p:txBody>
          <a:bodyPr/>
          <a:lstStyle/>
          <a:p>
            <a:pPr>
              <a:defRPr/>
            </a:pPr>
            <a:endParaRPr lang="fr-FR"/>
          </a:p>
        </p:txBody>
      </p:sp>
      <p:sp>
        <p:nvSpPr>
          <p:cNvPr id="7" name="Rectangle 3">
            <a:extLst>
              <a:ext uri="{FF2B5EF4-FFF2-40B4-BE49-F238E27FC236}">
                <a16:creationId xmlns:a16="http://schemas.microsoft.com/office/drawing/2014/main" id="{4BF7DEC8-9A5F-4714-9535-D92FE10C5E37}"/>
              </a:ext>
            </a:extLst>
          </p:cNvPr>
          <p:cNvSpPr/>
          <p:nvPr userDrawn="1"/>
        </p:nvSpPr>
        <p:spPr bwMode="auto">
          <a:xfrm>
            <a:off x="3313119" y="6503492"/>
            <a:ext cx="8878881" cy="354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Slide Number Placeholder 3"/>
          <p:cNvSpPr>
            <a:spLocks noGrp="1"/>
          </p:cNvSpPr>
          <p:nvPr>
            <p:ph type="sldNum" sz="quarter" idx="12"/>
          </p:nvPr>
        </p:nvSpPr>
        <p:spPr bwMode="auto">
          <a:xfrm>
            <a:off x="9318692" y="6524279"/>
            <a:ext cx="2743200" cy="365125"/>
          </a:xfrm>
        </p:spPr>
        <p:txBody>
          <a:bodyPr/>
          <a:lstStyle>
            <a:lvl1pPr>
              <a:defRPr>
                <a:solidFill>
                  <a:schemeClr val="bg1"/>
                </a:solidFill>
              </a:defRPr>
            </a:lvl1pPr>
          </a:lstStyle>
          <a:p>
            <a:pPr>
              <a:defRPr/>
            </a:pPr>
            <a:fld id="{008B186D-AD4A-4644-ABB5-F15D7F3FB771}" type="slidenum">
              <a:rPr lang="fr-FR" smtClean="0"/>
              <a:pPr>
                <a:defRPr/>
              </a:pPr>
              <a:t>‹N°›</a:t>
            </a:fld>
            <a:endParaRPr lang="fr-FR"/>
          </a:p>
        </p:txBody>
      </p:sp>
      <p:sp>
        <p:nvSpPr>
          <p:cNvPr id="8" name="Espace réservé du pied de page 4">
            <a:extLst>
              <a:ext uri="{FF2B5EF4-FFF2-40B4-BE49-F238E27FC236}">
                <a16:creationId xmlns:a16="http://schemas.microsoft.com/office/drawing/2014/main" id="{2A844075-B95D-405E-AA66-3CB630056C4C}"/>
              </a:ext>
            </a:extLst>
          </p:cNvPr>
          <p:cNvSpPr txBox="1">
            <a:spLocks/>
          </p:cNvSpPr>
          <p:nvPr userDrawn="1"/>
        </p:nvSpPr>
        <p:spPr bwMode="auto">
          <a:xfrm>
            <a:off x="4746692" y="6492981"/>
            <a:ext cx="4937891" cy="354563"/>
          </a:xfrm>
          <a:prstGeom prst="rect">
            <a:avLst/>
          </a:prstGeom>
        </p:spPr>
        <p:txBody>
          <a:bodyPr vert="horz" lIns="91440" tIns="45720" rIns="91440" bIns="45720" rtlCol="0" anchor="ctr"/>
          <a:lstStyle>
            <a:defPPr>
              <a:defRPr lang="fr-FR"/>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dirty="0">
                <a:solidFill>
                  <a:schemeClr val="bg1"/>
                </a:solidFill>
                <a:latin typeface="Arial"/>
                <a:cs typeface="Arial"/>
              </a:rPr>
              <a:t>Réunion WP3 – 20 juillet 2022</a:t>
            </a:r>
          </a:p>
        </p:txBody>
      </p:sp>
      <p:pic>
        <p:nvPicPr>
          <p:cNvPr id="9" name="Google Shape;174;p3">
            <a:extLst>
              <a:ext uri="{FF2B5EF4-FFF2-40B4-BE49-F238E27FC236}">
                <a16:creationId xmlns:a16="http://schemas.microsoft.com/office/drawing/2014/main" id="{004CE9AF-DA83-4B0B-9A08-9F0FF4764C2F}"/>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bwMode="auto">
          <a:xfrm>
            <a:off x="-341150" y="5438186"/>
            <a:ext cx="1612614" cy="1612614"/>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PhAnim="0" preserve="1" userDrawn="1">
  <p:cSld name="Texte de pleine pag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6" hasCustomPrompt="1"/>
          </p:nvPr>
        </p:nvSpPr>
        <p:spPr bwMode="auto">
          <a:xfrm>
            <a:off x="810685" y="1440000"/>
            <a:ext cx="10360201" cy="4560000"/>
          </a:xfrm>
          <a:prstGeom prst="rect">
            <a:avLst/>
          </a:prstGeom>
        </p:spPr>
        <p:txBody>
          <a:bodyPr lIns="0" tIns="0" rIns="0" bIns="0" numCol="1" spcCol="54000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a:t>
            </a:r>
            <a:endParaRPr/>
          </a:p>
          <a:p>
            <a:pPr lvl="1">
              <a:defRPr/>
            </a:pPr>
            <a:r>
              <a:rPr lang="fr-FR"/>
              <a:t>Sus ulparum ser plique solorrumquid quam iur, sitatur.</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qui sendi sinvelendant molupic aborem rentur aut voluptus sedit, omniatur?</a:t>
            </a:r>
            <a:endParaRPr/>
          </a:p>
        </p:txBody>
      </p:sp>
    </p:spTree>
    <p:extLst>
      <p:ext uri="{BB962C8B-B14F-4D97-AF65-F5344CB8AC3E}">
        <p14:creationId xmlns:p14="http://schemas.microsoft.com/office/powerpoint/2010/main" val="25580586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PhAnim="0" preserve="1" userDrawn="1">
  <p:cSld name="Texte 2 col distinct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859C433-F57F-0044-A643-207EF70802C4}"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pic>
        <p:nvPicPr>
          <p:cNvPr id="8"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9"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Espace réservé du texte 22"/>
          <p:cNvSpPr>
            <a:spLocks noGrp="1"/>
          </p:cNvSpPr>
          <p:nvPr>
            <p:ph type="body" sz="quarter" idx="17" hasCustomPrompt="1"/>
          </p:nvPr>
        </p:nvSpPr>
        <p:spPr bwMode="auto">
          <a:xfrm>
            <a:off x="810686" y="1440000"/>
            <a:ext cx="506910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texte 22"/>
          <p:cNvSpPr>
            <a:spLocks noGrp="1"/>
          </p:cNvSpPr>
          <p:nvPr>
            <p:ph type="body" sz="quarter" idx="15" hasCustomPrompt="1"/>
          </p:nvPr>
        </p:nvSpPr>
        <p:spPr bwMode="auto">
          <a:xfrm>
            <a:off x="6096001" y="1442867"/>
            <a:ext cx="5075876"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41439114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PhAnim="0" preserve="1" userDrawn="1">
  <p:cSld name="Texte 1 col + 1 photo">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tabLst>
                <a:tab pos="1312301" algn="l"/>
              </a:tabLst>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960704"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endParaRPr/>
          </a:p>
        </p:txBody>
      </p:sp>
      <p:sp>
        <p:nvSpPr>
          <p:cNvPr id="9" name="Espace réservé pour une image  5"/>
          <p:cNvSpPr>
            <a:spLocks noGrp="1"/>
          </p:cNvSpPr>
          <p:nvPr>
            <p:ph type="pic" sz="quarter" idx="17" hasCustomPrompt="1"/>
          </p:nvPr>
        </p:nvSpPr>
        <p:spPr bwMode="auto">
          <a:xfrm>
            <a:off x="5434770" y="1439999"/>
            <a:ext cx="5736113" cy="3945807"/>
          </a:xfrm>
          <a:prstGeom prst="rect">
            <a:avLst/>
          </a:prstGeom>
          <a:solidFill>
            <a:schemeClr val="bg1">
              <a:lumMod val="95000"/>
            </a:schemeClr>
          </a:solidFill>
        </p:spPr>
        <p:txBody>
          <a:bodyPr lIns="864000" tIns="827999" rIns="864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5434772" y="5594218"/>
            <a:ext cx="5736995" cy="40864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4244557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PhAnim="0" preserve="1" userDrawn="1">
  <p:cSld name="Texte + 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483016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81068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421984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PhAnim="0" preserve="1" userDrawn="1">
  <p:cSld name="Document + text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7699367" y="1440000"/>
            <a:ext cx="3453183" cy="590931"/>
          </a:xfrm>
          <a:prstGeom prst="rect">
            <a:avLst/>
          </a:prstGeom>
        </p:spPr>
        <p:txBody>
          <a:bodyPr wrap="square" lIns="0" tIns="0" rIns="0" bIns="0">
            <a:spAutoFit/>
          </a:bodyPr>
          <a:lstStyle>
            <a:lvl1pPr marL="0" indent="0">
              <a:buFontTx/>
              <a:buNone/>
              <a:defRPr sz="2133" b="1"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810684" y="1432983"/>
            <a:ext cx="6341603" cy="4559999"/>
          </a:xfrm>
          <a:prstGeom prst="rect">
            <a:avLst/>
          </a:prstGeom>
          <a:solidFill>
            <a:schemeClr val="bg1">
              <a:lumMod val="95000"/>
            </a:schemeClr>
          </a:solidFill>
        </p:spPr>
        <p:txBody>
          <a:bodyPr lIns="827999" tIns="612000" rIns="827999"/>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7699367" y="2166191"/>
            <a:ext cx="3453183" cy="498599"/>
          </a:xfrm>
          <a:prstGeom prst="rect">
            <a:avLst/>
          </a:prstGeom>
        </p:spPr>
        <p:txBody>
          <a:bodyPr wrap="square" lIns="0" tIns="0" rIns="0" bIns="0">
            <a:spAutoFit/>
          </a:bodyPr>
          <a:lstStyle>
            <a:lvl1pPr marL="0" indent="0">
              <a:buFontTx/>
              <a:buNone/>
              <a:defRPr sz="1800" b="0" i="0">
                <a:solidFill>
                  <a:schemeClr val="tx1"/>
                </a:solidFill>
                <a:latin typeface="Arial"/>
                <a:cs typeface="Arial"/>
              </a:defRPr>
            </a:lvl1pPr>
            <a:lvl2pPr marL="609585" indent="0">
              <a:buClr>
                <a:schemeClr val="accent4"/>
              </a:buClr>
              <a:buFontTx/>
              <a:buNone/>
              <a:defRPr sz="1800" b="0" i="0">
                <a:solidFill>
                  <a:schemeClr val="bg2"/>
                </a:solidFill>
                <a:latin typeface="Arial"/>
                <a:cs typeface="Arial"/>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2" name="Rectangle 15"/>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34025540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PhAnim="0" preserve="1" userDrawn="1">
  <p:cSld name="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contenu 4"/>
          <p:cNvSpPr>
            <a:spLocks noGrp="1"/>
          </p:cNvSpPr>
          <p:nvPr>
            <p:ph sz="quarter" idx="19" hasCustomPrompt="1"/>
          </p:nvPr>
        </p:nvSpPr>
        <p:spPr bwMode="auto">
          <a:xfrm>
            <a:off x="810684" y="1432983"/>
            <a:ext cx="10361083" cy="4559999"/>
          </a:xfrm>
          <a:prstGeom prst="rect">
            <a:avLst/>
          </a:prstGeom>
          <a:solidFill>
            <a:schemeClr val="bg1">
              <a:lumMod val="95000"/>
            </a:schemeClr>
          </a:solidFill>
        </p:spPr>
        <p:txBody>
          <a:bodyPr lIns="1475998" tIns="396000" rIns="144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a:t>
            </a:r>
            <a:br>
              <a:rPr lang="fr-FR"/>
            </a:br>
            <a:r>
              <a:rPr lang="fr-FR"/>
              <a:t>pour insérer un graphique, un tableau, une image, une vidéo (merci de respecter cet encombrement maximum)</a:t>
            </a:r>
            <a:endParaRPr/>
          </a:p>
        </p:txBody>
      </p:sp>
      <p:pic>
        <p:nvPicPr>
          <p:cNvPr id="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0" name="Rectangle 14"/>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3561396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PhAnim="0" preserve="1" userDrawn="1">
  <p:cSld name="Document + 3 chiffres">
    <p:spTree>
      <p:nvGrpSpPr>
        <p:cNvPr id="1" name=""/>
        <p:cNvGrpSpPr/>
        <p:nvPr/>
      </p:nvGrpSpPr>
      <p:grpSpPr bwMode="auto">
        <a:xfrm>
          <a:off x="0" y="0"/>
          <a:ext cx="0" cy="0"/>
          <a:chOff x="0" y="0"/>
          <a:chExt cx="0" cy="0"/>
        </a:xfrm>
      </p:grpSpPr>
      <p:sp>
        <p:nvSpPr>
          <p:cNvPr id="4" name="Espace réservé du contenu 4"/>
          <p:cNvSpPr>
            <a:spLocks noGrp="1"/>
          </p:cNvSpPr>
          <p:nvPr>
            <p:ph sz="quarter" idx="22" hasCustomPrompt="1"/>
          </p:nvPr>
        </p:nvSpPr>
        <p:spPr bwMode="auto">
          <a:xfrm>
            <a:off x="810683" y="1432983"/>
            <a:ext cx="6741805" cy="4559999"/>
          </a:xfrm>
          <a:prstGeom prst="rect">
            <a:avLst/>
          </a:prstGeom>
          <a:solidFill>
            <a:schemeClr val="bg1">
              <a:lumMod val="95000"/>
            </a:schemeClr>
          </a:solidFill>
        </p:spPr>
        <p:txBody>
          <a:bodyPr lIns="936000" tIns="540000" rIns="900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5"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8"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9" name="Espace réservé du texte 20"/>
          <p:cNvSpPr>
            <a:spLocks noGrp="1"/>
          </p:cNvSpPr>
          <p:nvPr>
            <p:ph type="body" sz="quarter" idx="14" hasCustomPrompt="1"/>
          </p:nvPr>
        </p:nvSpPr>
        <p:spPr bwMode="auto">
          <a:xfrm>
            <a:off x="8099568" y="2162422"/>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0" name="Espace réservé du texte 20"/>
          <p:cNvSpPr>
            <a:spLocks noGrp="1"/>
          </p:cNvSpPr>
          <p:nvPr>
            <p:ph type="body" sz="quarter" idx="16" hasCustomPrompt="1"/>
          </p:nvPr>
        </p:nvSpPr>
        <p:spPr bwMode="auto">
          <a:xfrm>
            <a:off x="8099568" y="2741098"/>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1" name="Espace réservé du texte 20"/>
          <p:cNvSpPr>
            <a:spLocks noGrp="1"/>
          </p:cNvSpPr>
          <p:nvPr>
            <p:ph type="body" sz="quarter" idx="17" hasCustomPrompt="1"/>
          </p:nvPr>
        </p:nvSpPr>
        <p:spPr bwMode="auto">
          <a:xfrm>
            <a:off x="8099568" y="350862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2" name="Espace réservé du texte 20"/>
          <p:cNvSpPr>
            <a:spLocks noGrp="1"/>
          </p:cNvSpPr>
          <p:nvPr>
            <p:ph type="body" sz="quarter" idx="18" hasCustomPrompt="1"/>
          </p:nvPr>
        </p:nvSpPr>
        <p:spPr bwMode="auto">
          <a:xfrm>
            <a:off x="8099568" y="408729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3" name="Espace réservé du texte 20"/>
          <p:cNvSpPr>
            <a:spLocks noGrp="1"/>
          </p:cNvSpPr>
          <p:nvPr>
            <p:ph type="body" sz="quarter" idx="19" hasCustomPrompt="1"/>
          </p:nvPr>
        </p:nvSpPr>
        <p:spPr bwMode="auto">
          <a:xfrm>
            <a:off x="8099568" y="4846554"/>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4" name="Espace réservé du texte 20"/>
          <p:cNvSpPr>
            <a:spLocks noGrp="1"/>
          </p:cNvSpPr>
          <p:nvPr>
            <p:ph type="body" sz="quarter" idx="20" hasCustomPrompt="1"/>
          </p:nvPr>
        </p:nvSpPr>
        <p:spPr bwMode="auto">
          <a:xfrm>
            <a:off x="8099568" y="5425230"/>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5" name="Espace réservé du texte 22"/>
          <p:cNvSpPr>
            <a:spLocks noGrp="1"/>
          </p:cNvSpPr>
          <p:nvPr>
            <p:ph type="body" sz="quarter" idx="15" hasCustomPrompt="1"/>
          </p:nvPr>
        </p:nvSpPr>
        <p:spPr bwMode="auto">
          <a:xfrm>
            <a:off x="8099569" y="1439998"/>
            <a:ext cx="3072199" cy="574767"/>
          </a:xfrm>
          <a:prstGeom prst="rect">
            <a:avLst/>
          </a:prstGeom>
        </p:spPr>
        <p:txBody>
          <a:bodyPr lIns="0" tIns="0" rIns="0" bIns="0"/>
          <a:lstStyle>
            <a:lvl1pPr marL="0" indent="0">
              <a:spcBef>
                <a:spcPts val="0"/>
              </a:spcBef>
              <a:buFontTx/>
              <a:buNone/>
              <a:defRPr sz="2133" b="1" i="0">
                <a:solidFill>
                  <a:schemeClr val="tx1"/>
                </a:solidFill>
                <a:latin typeface="+mn-lt"/>
              </a:defRPr>
            </a:lvl1pPr>
            <a:lvl2pPr marL="609585" indent="0">
              <a:buClr>
                <a:schemeClr val="accent4"/>
              </a:buClr>
              <a:buFontTx/>
              <a:buNone/>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Chiffres clés</a:t>
            </a:r>
            <a:endParaRPr/>
          </a:p>
        </p:txBody>
      </p:sp>
      <p:pic>
        <p:nvPicPr>
          <p:cNvPr id="16"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7"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6800244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PhAnim="0" preserve="1" userDrawn="1">
  <p:cSld name="Texte + 3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0"/>
          <p:cNvSpPr>
            <a:spLocks noGrp="1"/>
          </p:cNvSpPr>
          <p:nvPr>
            <p:ph type="body" sz="quarter" idx="14" hasCustomPrompt="1"/>
          </p:nvPr>
        </p:nvSpPr>
        <p:spPr bwMode="auto">
          <a:xfrm>
            <a:off x="7321516" y="1844043"/>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9" name="Espace réservé du texte 20"/>
          <p:cNvSpPr>
            <a:spLocks noGrp="1"/>
          </p:cNvSpPr>
          <p:nvPr>
            <p:ph type="body" sz="quarter" idx="16" hasCustomPrompt="1"/>
          </p:nvPr>
        </p:nvSpPr>
        <p:spPr bwMode="auto">
          <a:xfrm>
            <a:off x="7321516" y="2422719"/>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0" name="Espace réservé du texte 20"/>
          <p:cNvSpPr>
            <a:spLocks noGrp="1"/>
          </p:cNvSpPr>
          <p:nvPr>
            <p:ph type="body" sz="quarter" idx="17" hasCustomPrompt="1"/>
          </p:nvPr>
        </p:nvSpPr>
        <p:spPr bwMode="auto">
          <a:xfrm>
            <a:off x="7321516" y="3345301"/>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1" name="Espace réservé du texte 20"/>
          <p:cNvSpPr>
            <a:spLocks noGrp="1"/>
          </p:cNvSpPr>
          <p:nvPr>
            <p:ph type="body" sz="quarter" idx="18" hasCustomPrompt="1"/>
          </p:nvPr>
        </p:nvSpPr>
        <p:spPr bwMode="auto">
          <a:xfrm>
            <a:off x="7321516" y="3923977"/>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2" name="Espace réservé du texte 20"/>
          <p:cNvSpPr>
            <a:spLocks noGrp="1"/>
          </p:cNvSpPr>
          <p:nvPr>
            <p:ph type="body" sz="quarter" idx="19" hasCustomPrompt="1"/>
          </p:nvPr>
        </p:nvSpPr>
        <p:spPr bwMode="auto">
          <a:xfrm>
            <a:off x="7321516" y="4846558"/>
            <a:ext cx="1938728" cy="578676"/>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3733" b="1">
                <a:solidFill>
                  <a:schemeClr val="bg1"/>
                </a:solidFill>
              </a:defRPr>
            </a:lvl1pPr>
          </a:lstStyle>
          <a:p>
            <a:pPr lvl="0">
              <a:defRPr/>
            </a:pPr>
            <a:r>
              <a:rPr lang="fr-FR"/>
              <a:t>0 000</a:t>
            </a:r>
            <a:endParaRPr/>
          </a:p>
        </p:txBody>
      </p:sp>
      <p:sp>
        <p:nvSpPr>
          <p:cNvPr id="13" name="Espace réservé du texte 20"/>
          <p:cNvSpPr>
            <a:spLocks noGrp="1"/>
          </p:cNvSpPr>
          <p:nvPr>
            <p:ph type="body" sz="quarter" idx="20" hasCustomPrompt="1"/>
          </p:nvPr>
        </p:nvSpPr>
        <p:spPr bwMode="auto">
          <a:xfrm>
            <a:off x="7321516" y="5425234"/>
            <a:ext cx="3071317" cy="574767"/>
          </a:xfrm>
          <a:prstGeom prst="rect">
            <a:avLst/>
          </a:prstGeom>
          <a:noFill/>
        </p:spPr>
        <p:txBody>
          <a:bodyPr wrap="square" lIns="108000" tIns="3600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23"/>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6" name="Espace réservé du texte 22"/>
          <p:cNvSpPr>
            <a:spLocks noGrp="1"/>
          </p:cNvSpPr>
          <p:nvPr>
            <p:ph type="body" sz="quarter" idx="21" hasCustomPrompt="1"/>
          </p:nvPr>
        </p:nvSpPr>
        <p:spPr bwMode="auto">
          <a:xfrm>
            <a:off x="810686" y="1440000"/>
            <a:ext cx="5963751" cy="4560000"/>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2133"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marL="0" lvl="0" indent="0" algn="l" defTabSz="1219170">
              <a:lnSpc>
                <a:spcPct val="90000"/>
              </a:lnSpc>
              <a:spcBef>
                <a:spcPts val="1333"/>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extLst>
      <p:ext uri="{BB962C8B-B14F-4D97-AF65-F5344CB8AC3E}">
        <p14:creationId xmlns:p14="http://schemas.microsoft.com/office/powerpoint/2010/main" val="54684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PhAnim="0" preserve="1" userDrawn="1">
  <p:cSld name="Texte + 5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0686" y="1440000"/>
            <a:ext cx="4018068" cy="4560000"/>
          </a:xfrm>
          <a:prstGeom prst="rect">
            <a:avLst/>
          </a:prstGeom>
        </p:spPr>
        <p:txBody>
          <a:bodyPr lIns="0" tIns="0" rIns="0" bIns="0"/>
          <a:lstStyle>
            <a:lvl1pPr marL="0" indent="0">
              <a:buFontTx/>
              <a:buNone/>
              <a:defRPr sz="2133" b="1" i="0">
                <a:solidFill>
                  <a:schemeClr val="tx1"/>
                </a:solidFill>
                <a:latin typeface="+mn-lt"/>
              </a:defRPr>
            </a:lvl1pPr>
            <a:lvl2pPr marL="609585" indent="0">
              <a:buClr>
                <a:schemeClr val="accent4"/>
              </a:buClr>
              <a:buFontTx/>
              <a:buNone/>
              <a:defRPr sz="1800">
                <a:solidFill>
                  <a:schemeClr val="tx1"/>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sz="1800">
                <a:solidFill>
                  <a:schemeClr val="bg2"/>
                </a:solidFill>
                <a:latin typeface="+mn-lt"/>
              </a:defRPr>
            </a:lvl5pPr>
          </a:lstStyle>
          <a:p>
            <a:pPr lvl="0">
              <a:defRPr/>
            </a:pPr>
            <a:r>
              <a:rPr lang="fr-FR"/>
              <a:t>Cliquez pour insérer du texte</a:t>
            </a:r>
            <a:endParaRPr/>
          </a:p>
          <a:p>
            <a:pPr lvl="1">
              <a:defRPr/>
            </a:pPr>
            <a:r>
              <a:rPr lang="fr-FR"/>
              <a:t>Deuxième niveau</a:t>
            </a:r>
            <a:br>
              <a:rPr lang="fr-FR"/>
            </a:br>
            <a:endParaRPr lang="fr-FR"/>
          </a:p>
        </p:txBody>
      </p:sp>
      <p:sp>
        <p:nvSpPr>
          <p:cNvPr id="9" name="Espace réservé du texte 20"/>
          <p:cNvSpPr>
            <a:spLocks noGrp="1"/>
          </p:cNvSpPr>
          <p:nvPr>
            <p:ph type="body" sz="quarter" idx="17" hasCustomPrompt="1"/>
          </p:nvPr>
        </p:nvSpPr>
        <p:spPr bwMode="auto">
          <a:xfrm>
            <a:off x="9027410" y="1954982"/>
            <a:ext cx="2151921" cy="1003077"/>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5867" b="1" spc="-200">
                <a:solidFill>
                  <a:srgbClr val="88B14A"/>
                </a:solidFill>
              </a:defRPr>
            </a:lvl1pPr>
          </a:lstStyle>
          <a:p>
            <a:pPr lvl="0">
              <a:defRPr/>
            </a:pPr>
            <a:r>
              <a:rPr lang="fr-FR"/>
              <a:t>0 000</a:t>
            </a:r>
            <a:endParaRPr/>
          </a:p>
        </p:txBody>
      </p:sp>
      <p:sp>
        <p:nvSpPr>
          <p:cNvPr id="10" name="Espace réservé du texte 20"/>
          <p:cNvSpPr>
            <a:spLocks noGrp="1"/>
          </p:cNvSpPr>
          <p:nvPr>
            <p:ph type="body" sz="quarter" idx="18" hasCustomPrompt="1"/>
          </p:nvPr>
        </p:nvSpPr>
        <p:spPr bwMode="auto">
          <a:xfrm>
            <a:off x="9027412" y="2958060"/>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1" name="Espace réservé du texte 20"/>
          <p:cNvSpPr>
            <a:spLocks noGrp="1"/>
          </p:cNvSpPr>
          <p:nvPr>
            <p:ph type="body" sz="quarter" idx="19" hasCustomPrompt="1"/>
          </p:nvPr>
        </p:nvSpPr>
        <p:spPr bwMode="auto">
          <a:xfrm>
            <a:off x="6096001" y="1397206"/>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2" name="Espace réservé du texte 20"/>
          <p:cNvSpPr>
            <a:spLocks noGrp="1"/>
          </p:cNvSpPr>
          <p:nvPr>
            <p:ph type="body" sz="quarter" idx="20" hasCustomPrompt="1"/>
          </p:nvPr>
        </p:nvSpPr>
        <p:spPr bwMode="auto">
          <a:xfrm>
            <a:off x="6096002" y="2051989"/>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3" name="Espace réservé du texte 20"/>
          <p:cNvSpPr>
            <a:spLocks noGrp="1"/>
          </p:cNvSpPr>
          <p:nvPr>
            <p:ph type="body" sz="quarter" idx="21" hasCustomPrompt="1"/>
          </p:nvPr>
        </p:nvSpPr>
        <p:spPr bwMode="auto">
          <a:xfrm>
            <a:off x="6695606" y="3134031"/>
            <a:ext cx="2151921" cy="498970"/>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667" b="1" spc="0">
                <a:solidFill>
                  <a:srgbClr val="DD371A"/>
                </a:solidFill>
              </a:defRPr>
            </a:lvl1pPr>
          </a:lstStyle>
          <a:p>
            <a:pPr lvl="0">
              <a:defRPr/>
            </a:pPr>
            <a:r>
              <a:rPr lang="fr-FR"/>
              <a:t>0 000</a:t>
            </a:r>
            <a:endParaRPr/>
          </a:p>
        </p:txBody>
      </p:sp>
      <p:sp>
        <p:nvSpPr>
          <p:cNvPr id="14" name="Espace réservé du texte 20"/>
          <p:cNvSpPr>
            <a:spLocks noGrp="1"/>
          </p:cNvSpPr>
          <p:nvPr>
            <p:ph type="body" sz="quarter" idx="22" hasCustomPrompt="1"/>
          </p:nvPr>
        </p:nvSpPr>
        <p:spPr bwMode="auto">
          <a:xfrm>
            <a:off x="6695608" y="3633002"/>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5" name="Espace réservé du texte 20"/>
          <p:cNvSpPr>
            <a:spLocks noGrp="1"/>
          </p:cNvSpPr>
          <p:nvPr>
            <p:ph type="body" sz="quarter" idx="23" hasCustomPrompt="1"/>
          </p:nvPr>
        </p:nvSpPr>
        <p:spPr bwMode="auto">
          <a:xfrm>
            <a:off x="8607686" y="4355818"/>
            <a:ext cx="2151921" cy="65478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733" b="1" spc="-200">
                <a:solidFill>
                  <a:srgbClr val="E16F34"/>
                </a:solidFill>
              </a:defRPr>
            </a:lvl1pPr>
          </a:lstStyle>
          <a:p>
            <a:pPr lvl="0">
              <a:defRPr/>
            </a:pPr>
            <a:r>
              <a:rPr lang="fr-FR"/>
              <a:t>0 000</a:t>
            </a:r>
            <a:endParaRPr/>
          </a:p>
        </p:txBody>
      </p:sp>
      <p:sp>
        <p:nvSpPr>
          <p:cNvPr id="16" name="Espace réservé du texte 20"/>
          <p:cNvSpPr>
            <a:spLocks noGrp="1"/>
          </p:cNvSpPr>
          <p:nvPr>
            <p:ph type="body" sz="quarter" idx="24" hasCustomPrompt="1"/>
          </p:nvPr>
        </p:nvSpPr>
        <p:spPr bwMode="auto">
          <a:xfrm>
            <a:off x="8607688" y="5010601"/>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7" name="Espace réservé du texte 20"/>
          <p:cNvSpPr>
            <a:spLocks noGrp="1"/>
          </p:cNvSpPr>
          <p:nvPr>
            <p:ph type="body" sz="quarter" idx="25" hasCustomPrompt="1"/>
          </p:nvPr>
        </p:nvSpPr>
        <p:spPr bwMode="auto">
          <a:xfrm>
            <a:off x="5489732" y="4665622"/>
            <a:ext cx="2151921" cy="810785"/>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800" b="1" spc="-200">
                <a:solidFill>
                  <a:srgbClr val="936037"/>
                </a:solidFill>
              </a:defRPr>
            </a:lvl1pPr>
          </a:lstStyle>
          <a:p>
            <a:pPr lvl="0">
              <a:defRPr/>
            </a:pPr>
            <a:r>
              <a:rPr lang="fr-FR"/>
              <a:t>0 000</a:t>
            </a:r>
            <a:endParaRPr/>
          </a:p>
        </p:txBody>
      </p:sp>
      <p:sp>
        <p:nvSpPr>
          <p:cNvPr id="18" name="Espace réservé du texte 20"/>
          <p:cNvSpPr>
            <a:spLocks noGrp="1"/>
          </p:cNvSpPr>
          <p:nvPr>
            <p:ph type="body" sz="quarter" idx="26" hasCustomPrompt="1"/>
          </p:nvPr>
        </p:nvSpPr>
        <p:spPr bwMode="auto">
          <a:xfrm>
            <a:off x="5489732" y="5476408"/>
            <a:ext cx="2151921" cy="526297"/>
          </a:xfrm>
          <a:prstGeom prst="rect">
            <a:avLst/>
          </a:prstGeom>
          <a:noFill/>
        </p:spPr>
        <p:txBody>
          <a:bodyPr wrap="square" lIns="108000" tIns="0" rIns="108000" bIns="0">
            <a:spAutoFit/>
          </a:bodyPr>
          <a:lstStyle>
            <a:lvl1pPr marL="0" indent="0">
              <a:lnSpc>
                <a:spcPct val="95000"/>
              </a:lnSpc>
              <a:spcBef>
                <a:spcPts val="0"/>
              </a:spcBef>
              <a:buFontTx/>
              <a:buNone/>
              <a:defRPr sz="12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pic>
        <p:nvPicPr>
          <p:cNvPr id="19"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20" name="Rectangle 32"/>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2697172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PhAnim="0" preserve="1" userDrawn="1">
  <p:cSld name="3 photos V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C1BECFE-0483-BE4B-A4DE-D46D28BD729B}"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187791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9" name="Espace réservé pour une image  5"/>
          <p:cNvSpPr>
            <a:spLocks noGrp="1"/>
          </p:cNvSpPr>
          <p:nvPr>
            <p:ph type="pic" sz="quarter" idx="17" hasCustomPrompt="1"/>
          </p:nvPr>
        </p:nvSpPr>
        <p:spPr bwMode="auto">
          <a:xfrm>
            <a:off x="1877908"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4878329"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1" name="Espace réservé pour une image  5"/>
          <p:cNvSpPr>
            <a:spLocks noGrp="1"/>
          </p:cNvSpPr>
          <p:nvPr>
            <p:ph type="pic" sz="quarter" idx="19" hasCustomPrompt="1"/>
          </p:nvPr>
        </p:nvSpPr>
        <p:spPr bwMode="auto">
          <a:xfrm>
            <a:off x="4878327"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2" name="Espace réservé du texte 22"/>
          <p:cNvSpPr>
            <a:spLocks noGrp="1"/>
          </p:cNvSpPr>
          <p:nvPr>
            <p:ph type="body" sz="quarter" idx="20" hasCustomPrompt="1"/>
          </p:nvPr>
        </p:nvSpPr>
        <p:spPr bwMode="auto">
          <a:xfrm>
            <a:off x="7860751" y="5301428"/>
            <a:ext cx="2435343" cy="698569"/>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photo</a:t>
            </a:r>
            <a:endParaRPr/>
          </a:p>
        </p:txBody>
      </p:sp>
      <p:sp>
        <p:nvSpPr>
          <p:cNvPr id="13" name="Espace réservé pour une image  5"/>
          <p:cNvSpPr>
            <a:spLocks noGrp="1"/>
          </p:cNvSpPr>
          <p:nvPr>
            <p:ph type="pic" sz="quarter" idx="21" hasCustomPrompt="1"/>
          </p:nvPr>
        </p:nvSpPr>
        <p:spPr bwMode="auto">
          <a:xfrm>
            <a:off x="7860749" y="1439999"/>
            <a:ext cx="2435344" cy="3653016"/>
          </a:xfrm>
          <a:prstGeom prst="rect">
            <a:avLst/>
          </a:prstGeom>
          <a:solidFill>
            <a:schemeClr val="bg1">
              <a:lumMod val="95000"/>
            </a:schemeClr>
          </a:solidFill>
        </p:spPr>
        <p:txBody>
          <a:bodyPr lIns="108000" tIns="612000" rIns="108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4"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5" name="Rectangle 17"/>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54691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732DFC7B-6FB4-4BC1-AF59-A19F613C34F3}" type="datetime1">
              <a:rPr lang="fr-FR"/>
              <a:t>06/02/2023</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PhAnim="0" preserve="1" userDrawn="1">
  <p:cSld name="3 photos H + 3 point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pour une image  5"/>
          <p:cNvSpPr>
            <a:spLocks noGrp="1"/>
          </p:cNvSpPr>
          <p:nvPr>
            <p:ph type="pic" sz="quarter" idx="22" hasCustomPrompt="1"/>
          </p:nvPr>
        </p:nvSpPr>
        <p:spPr bwMode="auto">
          <a:xfrm>
            <a:off x="81600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9" name="Espace réservé pour une image  5"/>
          <p:cNvSpPr>
            <a:spLocks noGrp="1"/>
          </p:cNvSpPr>
          <p:nvPr>
            <p:ph type="pic" sz="quarter" idx="27" hasCustomPrompt="1"/>
          </p:nvPr>
        </p:nvSpPr>
        <p:spPr bwMode="auto">
          <a:xfrm>
            <a:off x="4382910"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8" hasCustomPrompt="1"/>
          </p:nvPr>
        </p:nvSpPr>
        <p:spPr bwMode="auto">
          <a:xfrm>
            <a:off x="7949551" y="1432984"/>
            <a:ext cx="3222215" cy="2148144"/>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du texte 14"/>
          <p:cNvSpPr>
            <a:spLocks noGrp="1"/>
          </p:cNvSpPr>
          <p:nvPr>
            <p:ph type="body" sz="quarter" idx="30" hasCustomPrompt="1"/>
          </p:nvPr>
        </p:nvSpPr>
        <p:spPr bwMode="auto">
          <a:xfrm>
            <a:off x="810686" y="3710137"/>
            <a:ext cx="3222215" cy="355904"/>
          </a:xfrm>
          <a:prstGeom prst="rect">
            <a:avLst/>
          </a:prstGeom>
        </p:spPr>
        <p:txBody>
          <a:bodyPr/>
          <a:lstStyle>
            <a:lvl1pPr marL="0" indent="0" algn="ctr">
              <a:buFontTx/>
              <a:buNone/>
              <a:defRPr sz="2133" b="1">
                <a:solidFill>
                  <a:schemeClr val="tx1"/>
                </a:solidFill>
                <a:latin typeface="Arial"/>
                <a:cs typeface="Arial"/>
              </a:defRPr>
            </a:lvl1pPr>
          </a:lstStyle>
          <a:p>
            <a:pPr lvl="0">
              <a:defRPr/>
            </a:pPr>
            <a:r>
              <a:rPr lang="fr-FR"/>
              <a:t>N°1 sur une ligne</a:t>
            </a:r>
            <a:endParaRPr/>
          </a:p>
        </p:txBody>
      </p:sp>
      <p:sp>
        <p:nvSpPr>
          <p:cNvPr id="12" name="Espace réservé du texte 34"/>
          <p:cNvSpPr>
            <a:spLocks noGrp="1"/>
          </p:cNvSpPr>
          <p:nvPr>
            <p:ph type="body" sz="quarter" idx="31" hasCustomPrompt="1"/>
          </p:nvPr>
        </p:nvSpPr>
        <p:spPr bwMode="auto">
          <a:xfrm>
            <a:off x="810685"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3" name="Espace réservé du texte 14"/>
          <p:cNvSpPr>
            <a:spLocks noGrp="1"/>
          </p:cNvSpPr>
          <p:nvPr>
            <p:ph type="body" sz="quarter" idx="32" hasCustomPrompt="1"/>
          </p:nvPr>
        </p:nvSpPr>
        <p:spPr bwMode="auto">
          <a:xfrm>
            <a:off x="4382910"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N°2 sur une ligne</a:t>
            </a:r>
            <a:endParaRPr/>
          </a:p>
        </p:txBody>
      </p:sp>
      <p:sp>
        <p:nvSpPr>
          <p:cNvPr id="14" name="Espace réservé du texte 34"/>
          <p:cNvSpPr>
            <a:spLocks noGrp="1"/>
          </p:cNvSpPr>
          <p:nvPr>
            <p:ph type="body" sz="quarter" idx="33" hasCustomPrompt="1"/>
          </p:nvPr>
        </p:nvSpPr>
        <p:spPr bwMode="auto">
          <a:xfrm>
            <a:off x="4382910"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sp>
        <p:nvSpPr>
          <p:cNvPr id="15" name="Espace réservé du texte 14"/>
          <p:cNvSpPr>
            <a:spLocks noGrp="1"/>
          </p:cNvSpPr>
          <p:nvPr>
            <p:ph type="body" sz="quarter" idx="34" hasCustomPrompt="1"/>
          </p:nvPr>
        </p:nvSpPr>
        <p:spPr bwMode="auto">
          <a:xfrm>
            <a:off x="7949551" y="3710137"/>
            <a:ext cx="3222215" cy="355904"/>
          </a:xfrm>
          <a:prstGeom prst="rect">
            <a:avLst/>
          </a:prstGeom>
        </p:spPr>
        <p:txBody>
          <a:bodyPr/>
          <a:lstStyle>
            <a:lvl1pPr marL="0" indent="0" algn="ctr">
              <a:buFontTx/>
              <a:buNone/>
              <a:defRPr sz="2133" b="1">
                <a:solidFill>
                  <a:schemeClr val="tx1"/>
                </a:solidFill>
                <a:latin typeface="+mn-lt"/>
              </a:defRPr>
            </a:lvl1pPr>
          </a:lstStyle>
          <a:p>
            <a:pPr lvl="0">
              <a:defRPr/>
            </a:pPr>
            <a:r>
              <a:rPr lang="fr-FR"/>
              <a:t>N°3 sur une ligne</a:t>
            </a:r>
            <a:endParaRPr/>
          </a:p>
        </p:txBody>
      </p:sp>
      <p:sp>
        <p:nvSpPr>
          <p:cNvPr id="16" name="Espace réservé du texte 34"/>
          <p:cNvSpPr>
            <a:spLocks noGrp="1"/>
          </p:cNvSpPr>
          <p:nvPr>
            <p:ph type="body" sz="quarter" idx="35" hasCustomPrompt="1"/>
          </p:nvPr>
        </p:nvSpPr>
        <p:spPr bwMode="auto">
          <a:xfrm>
            <a:off x="7949552" y="4148395"/>
            <a:ext cx="3222217" cy="535531"/>
          </a:xfrm>
          <a:prstGeom prst="rect">
            <a:avLst/>
          </a:prstGeom>
        </p:spPr>
        <p:txBody>
          <a:bodyPr>
            <a:spAutoFit/>
          </a:bodyPr>
          <a:lstStyle>
            <a:lvl1pPr marL="0" indent="0" algn="ctr">
              <a:spcBef>
                <a:spcPts val="0"/>
              </a:spcBef>
              <a:buFontTx/>
              <a:buNone/>
              <a:defRPr sz="1600">
                <a:latin typeface="+mn-lt"/>
              </a:defRPr>
            </a:lvl1pPr>
          </a:lstStyle>
          <a:p>
            <a:pPr lvl="0">
              <a:defRPr/>
            </a:pPr>
            <a:r>
              <a:rPr lang="fr-FR"/>
              <a:t>Insérez du texte sur le nombre de lignes souhaité</a:t>
            </a:r>
            <a:endParaRPr/>
          </a:p>
        </p:txBody>
      </p:sp>
      <p:pic>
        <p:nvPicPr>
          <p:cNvPr id="17"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8" name="Rectangle 19"/>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8354878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PhAnim="0" preserve="1" userDrawn="1">
  <p:cSld name="3 photos H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1313826" y="236517"/>
            <a:ext cx="6122361" cy="698568"/>
          </a:xfrm>
          <a:prstGeom prst="rect">
            <a:avLst/>
          </a:prstGeom>
        </p:spPr>
        <p:txBody>
          <a:bodyPr lIns="0" tIns="0" rIns="0" bIns="0" anchor="b" anchorCtr="0"/>
          <a:lstStyle>
            <a:lvl1pPr>
              <a:defRPr sz="20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810684" y="1717"/>
            <a:ext cx="336000" cy="864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noFill/>
            </a:endParaRPr>
          </a:p>
        </p:txBody>
      </p:sp>
      <p:sp>
        <p:nvSpPr>
          <p:cNvPr id="8" name="Espace réservé du texte 22"/>
          <p:cNvSpPr>
            <a:spLocks noGrp="1"/>
          </p:cNvSpPr>
          <p:nvPr>
            <p:ph type="body" sz="quarter" idx="15" hasCustomPrompt="1"/>
          </p:nvPr>
        </p:nvSpPr>
        <p:spPr bwMode="auto">
          <a:xfrm>
            <a:off x="816000" y="5418501"/>
            <a:ext cx="5665659" cy="584367"/>
          </a:xfrm>
          <a:prstGeom prst="rect">
            <a:avLst/>
          </a:prstGeom>
        </p:spPr>
        <p:txBody>
          <a:bodyPr lIns="0" tIns="0" rIns="0" bIns="0" numCol="1" spcCol="900000"/>
          <a:lstStyle>
            <a:lvl1pPr marL="0" indent="0">
              <a:spcBef>
                <a:spcPts val="0"/>
              </a:spcBef>
              <a:buFontTx/>
              <a:buNone/>
              <a:defRPr lang="fr-FR" sz="1067" b="0">
                <a:solidFill>
                  <a:schemeClr val="tx1"/>
                </a:solidFill>
              </a:defRPr>
            </a:lvl1pPr>
            <a:lvl2pPr marL="914377" indent="-304792">
              <a:buClr>
                <a:schemeClr val="accent4"/>
              </a:buClr>
              <a:buFont typeface="Wingdings"/>
              <a:buChar char="§"/>
              <a:defRPr sz="1800">
                <a:solidFill>
                  <a:schemeClr val="bg2"/>
                </a:solidFill>
                <a:latin typeface="+mn-lt"/>
              </a:defRPr>
            </a:lvl2pPr>
            <a:lvl3pPr marL="1676358" indent="-457189">
              <a:buFont typeface="Arial"/>
              <a:buChar char="•"/>
              <a:defRPr sz="1800">
                <a:solidFill>
                  <a:schemeClr val="bg2"/>
                </a:solidFill>
                <a:latin typeface="+mn-lt"/>
              </a:defRPr>
            </a:lvl3pPr>
            <a:lvl4pPr marL="2209745" indent="-380990">
              <a:buClr>
                <a:schemeClr val="tx2"/>
              </a:buClr>
              <a:buFont typeface="Wingdings"/>
              <a:buChar char="ü"/>
              <a:defRPr sz="1800">
                <a:solidFill>
                  <a:schemeClr val="bg2"/>
                </a:solidFill>
                <a:latin typeface="+mn-lt"/>
              </a:defRPr>
            </a:lvl4pPr>
            <a:lvl5pPr marL="2438339" indent="0">
              <a:buClr>
                <a:schemeClr val="tx2"/>
              </a:buClr>
              <a:buFontTx/>
              <a:buNone/>
              <a:defRPr lang="fr-FR" sz="1800" b="0" i="0">
                <a:solidFill>
                  <a:schemeClr val="bg2"/>
                </a:solidFill>
                <a:latin typeface="+mn-lt"/>
                <a:ea typeface="+mn-ea"/>
                <a:cs typeface="+mn-cs"/>
              </a:defRPr>
            </a:lvl5pPr>
          </a:lstStyle>
          <a:p>
            <a:pPr lvl="0">
              <a:defRPr/>
            </a:pPr>
            <a:r>
              <a:rPr lang="fr-FR"/>
              <a:t>Légende pour les 3 photos</a:t>
            </a:r>
            <a:endParaRPr/>
          </a:p>
        </p:txBody>
      </p:sp>
      <p:sp>
        <p:nvSpPr>
          <p:cNvPr id="9" name="Espace réservé pour une image  5"/>
          <p:cNvSpPr>
            <a:spLocks noGrp="1"/>
          </p:cNvSpPr>
          <p:nvPr>
            <p:ph type="pic" sz="quarter" idx="22" hasCustomPrompt="1"/>
          </p:nvPr>
        </p:nvSpPr>
        <p:spPr bwMode="auto">
          <a:xfrm>
            <a:off x="816000" y="1432984"/>
            <a:ext cx="5665659" cy="3777105"/>
          </a:xfrm>
          <a:prstGeom prst="rect">
            <a:avLst/>
          </a:prstGeom>
          <a:solidFill>
            <a:schemeClr val="bg1">
              <a:lumMod val="95000"/>
            </a:schemeClr>
          </a:solidFill>
        </p:spPr>
        <p:txBody>
          <a:bodyPr lIns="936000" tIns="684000" rIns="9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7" hasCustomPrompt="1"/>
          </p:nvPr>
        </p:nvSpPr>
        <p:spPr bwMode="auto">
          <a:xfrm>
            <a:off x="7028739" y="445842"/>
            <a:ext cx="4143027" cy="2762017"/>
          </a:xfrm>
          <a:prstGeom prst="rect">
            <a:avLst/>
          </a:prstGeom>
          <a:solidFill>
            <a:schemeClr val="bg1">
              <a:lumMod val="95000"/>
            </a:schemeClr>
          </a:solidFill>
        </p:spPr>
        <p:txBody>
          <a:bodyPr lIns="396000" tIns="360000" rIns="39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pour une image  5"/>
          <p:cNvSpPr>
            <a:spLocks noGrp="1"/>
          </p:cNvSpPr>
          <p:nvPr>
            <p:ph type="pic" sz="quarter" idx="28" hasCustomPrompt="1"/>
          </p:nvPr>
        </p:nvSpPr>
        <p:spPr bwMode="auto">
          <a:xfrm>
            <a:off x="7028739" y="3783283"/>
            <a:ext cx="3364096" cy="2242731"/>
          </a:xfrm>
          <a:prstGeom prst="rect">
            <a:avLst/>
          </a:prstGeom>
          <a:solidFill>
            <a:schemeClr val="bg1">
              <a:lumMod val="95000"/>
            </a:schemeClr>
          </a:solidFill>
        </p:spPr>
        <p:txBody>
          <a:bodyPr lIns="0" tIns="216000" rIns="36000"/>
          <a:lstStyle>
            <a:lvl1pPr marL="0" marR="0" indent="0" algn="ctr" defTabSz="1219170">
              <a:lnSpc>
                <a:spcPct val="100000"/>
              </a:lnSpc>
              <a:spcBef>
                <a:spcPts val="0"/>
              </a:spcBef>
              <a:spcAft>
                <a:spcPts val="0"/>
              </a:spcAft>
              <a:buClr>
                <a:schemeClr val="tx2"/>
              </a:buClr>
              <a:buSzTx/>
              <a:buFontTx/>
              <a:buNone/>
              <a:defRPr lang="fr-FR" sz="1800" b="0" i="1">
                <a:solidFill>
                  <a:schemeClr val="bg1">
                    <a:lumMod val="65000"/>
                  </a:schemeClr>
                </a:solidFill>
                <a:latin typeface="Arial"/>
                <a:ea typeface="+mn-ea"/>
                <a:cs typeface="+mn-cs"/>
              </a:defRPr>
            </a:lvl1pPr>
          </a:lstStyle>
          <a:p>
            <a:pPr marL="0" marR="0" lvl="0" indent="0" algn="ctr" defTabSz="121917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2" name="Image 6"/>
          <p:cNvPicPr>
            <a:picLocks noChangeAspect="1"/>
          </p:cNvPicPr>
          <p:nvPr userDrawn="1"/>
        </p:nvPicPr>
        <p:blipFill>
          <a:blip r:embed="rId2"/>
          <a:stretch/>
        </p:blipFill>
        <p:spPr bwMode="gray">
          <a:xfrm>
            <a:off x="125740" y="5936627"/>
            <a:ext cx="1016161" cy="784387"/>
          </a:xfrm>
          <a:prstGeom prst="rect">
            <a:avLst/>
          </a:prstGeom>
          <a:ln>
            <a:noFill/>
          </a:ln>
        </p:spPr>
      </p:pic>
      <p:sp>
        <p:nvSpPr>
          <p:cNvPr id="13" name="Rectangle 18"/>
          <p:cNvSpPr/>
          <p:nvPr userDrawn="1"/>
        </p:nvSpPr>
        <p:spPr bwMode="gray">
          <a:xfrm>
            <a:off x="7436187" y="6661007"/>
            <a:ext cx="4755813" cy="196992"/>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12935902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PhAnim="0" preserve="1" userDrawn="1">
  <p:cSld name="Conclusion">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2"/>
          <p:cNvSpPr>
            <a:spLocks noAdjustHandles="1"/>
          </p:cNvSpPr>
          <p:nvPr userDrawn="1"/>
        </p:nvSpPr>
        <p:spPr bwMode="auto">
          <a:xfrm>
            <a:off x="810685" y="5769549"/>
            <a:ext cx="5138745" cy="276999"/>
          </a:xfrm>
          <a:prstGeom prst="rect">
            <a:avLst/>
          </a:prstGeom>
          <a:noFill/>
        </p:spPr>
        <p:txBody>
          <a:bodyPr wrap="square" lIns="0" tIns="0" rIns="0" bIns="0" rtlCol="0">
            <a:spAutoFit/>
          </a:bodyPr>
          <a:lstStyle/>
          <a:p>
            <a:pPr>
              <a:defRPr/>
            </a:pPr>
            <a:r>
              <a:rPr lang="fr-FR" sz="1800" b="1" spc="0">
                <a:solidFill>
                  <a:srgbClr val="936037"/>
                </a:solidFill>
              </a:rPr>
              <a:t>terra-forma.cnrs.fr</a:t>
            </a:r>
            <a:endParaRPr sz="2400"/>
          </a:p>
        </p:txBody>
      </p:sp>
      <p:sp>
        <p:nvSpPr>
          <p:cNvPr id="7" name="Espace réservé du texte 22"/>
          <p:cNvSpPr>
            <a:spLocks noGrp="1"/>
          </p:cNvSpPr>
          <p:nvPr>
            <p:ph type="body" sz="quarter" idx="16"/>
          </p:nvPr>
        </p:nvSpPr>
        <p:spPr bwMode="auto">
          <a:xfrm>
            <a:off x="810685" y="869245"/>
            <a:ext cx="5894915" cy="4487452"/>
          </a:xfrm>
          <a:prstGeom prst="rect">
            <a:avLst/>
          </a:prstGeom>
        </p:spPr>
        <p:txBody>
          <a:bodyPr lIns="0" tIns="0" rIns="0" bIns="0"/>
          <a:lstStyle>
            <a:lvl1pPr marL="0" marR="0" indent="0" algn="l" defTabSz="1219170">
              <a:lnSpc>
                <a:spcPct val="90000"/>
              </a:lnSpc>
              <a:spcBef>
                <a:spcPts val="1333"/>
              </a:spcBef>
              <a:spcAft>
                <a:spcPts val="0"/>
              </a:spcAft>
              <a:buClr>
                <a:schemeClr val="tx2"/>
              </a:buClr>
              <a:buSzTx/>
              <a:buFontTx/>
              <a:buNone/>
              <a:defRPr sz="1867" b="1" i="0">
                <a:solidFill>
                  <a:schemeClr val="tx1"/>
                </a:solidFill>
                <a:latin typeface="+mn-lt"/>
              </a:defRPr>
            </a:lvl1pPr>
            <a:lvl2pPr marL="914377" indent="-304792">
              <a:buClrTx/>
              <a:buFont typeface="Wingdings"/>
              <a:buChar char="§"/>
              <a:defRPr sz="1800">
                <a:solidFill>
                  <a:schemeClr val="tx1"/>
                </a:solidFill>
                <a:latin typeface="+mn-lt"/>
              </a:defRPr>
            </a:lvl2pPr>
            <a:lvl3pPr marL="1676358" indent="-457189">
              <a:buClrTx/>
              <a:buFont typeface="Arial"/>
              <a:buChar char="•"/>
              <a:defRPr sz="1800">
                <a:solidFill>
                  <a:schemeClr val="tx1"/>
                </a:solidFill>
                <a:latin typeface="+mn-lt"/>
              </a:defRPr>
            </a:lvl3pPr>
            <a:lvl4pPr marL="2209745" indent="-380990">
              <a:buClrTx/>
              <a:buFont typeface="Wingdings"/>
              <a:buChar char="ü"/>
              <a:defRPr sz="1800">
                <a:solidFill>
                  <a:schemeClr val="tx1"/>
                </a:solidFill>
                <a:latin typeface="+mn-lt"/>
              </a:defRPr>
            </a:lvl4pPr>
            <a:lvl5pPr marL="2438339" indent="0">
              <a:buClr>
                <a:schemeClr val="tx2"/>
              </a:buClr>
              <a:buFontTx/>
              <a:buNone/>
              <a:defRPr sz="1800">
                <a:solidFill>
                  <a:schemeClr val="tx1"/>
                </a:solidFill>
                <a:latin typeface="+mn-lt"/>
              </a:defRPr>
            </a:lvl5pPr>
          </a:lstStyle>
          <a:p>
            <a:pPr algn="just">
              <a:defRPr/>
            </a:pPr>
            <a:endParaRPr lang="fr-FR" sz="2133" b="0"/>
          </a:p>
        </p:txBody>
      </p:sp>
      <p:pic>
        <p:nvPicPr>
          <p:cNvPr id="8" name="Image 6"/>
          <p:cNvPicPr>
            <a:picLocks noChangeAspect="1"/>
          </p:cNvPicPr>
          <p:nvPr userDrawn="1"/>
        </p:nvPicPr>
        <p:blipFill>
          <a:blip r:embed="rId2"/>
          <a:stretch/>
        </p:blipFill>
        <p:spPr bwMode="gray">
          <a:xfrm>
            <a:off x="7381540" y="1604797"/>
            <a:ext cx="2703680" cy="3203547"/>
          </a:xfrm>
          <a:prstGeom prst="rect">
            <a:avLst/>
          </a:prstGeom>
          <a:ln>
            <a:noFill/>
          </a:ln>
        </p:spPr>
      </p:pic>
      <p:pic>
        <p:nvPicPr>
          <p:cNvPr id="9" name="Image 8"/>
          <p:cNvPicPr>
            <a:picLocks noChangeAspect="1"/>
          </p:cNvPicPr>
          <p:nvPr userDrawn="1"/>
        </p:nvPicPr>
        <p:blipFill>
          <a:blip r:embed="rId3"/>
          <a:stretch/>
        </p:blipFill>
        <p:spPr bwMode="auto">
          <a:xfrm>
            <a:off x="7361203" y="5219857"/>
            <a:ext cx="779252" cy="779252"/>
          </a:xfrm>
          <a:prstGeom prst="rect">
            <a:avLst/>
          </a:prstGeom>
        </p:spPr>
      </p:pic>
      <p:pic>
        <p:nvPicPr>
          <p:cNvPr id="10" name="Image 9"/>
          <p:cNvPicPr>
            <a:picLocks noChangeAspect="1"/>
          </p:cNvPicPr>
          <p:nvPr userDrawn="1"/>
        </p:nvPicPr>
        <p:blipFill>
          <a:blip r:embed="rId4"/>
          <a:stretch/>
        </p:blipFill>
        <p:spPr bwMode="auto">
          <a:xfrm>
            <a:off x="8443925" y="5432899"/>
            <a:ext cx="1667139" cy="366771"/>
          </a:xfrm>
          <a:prstGeom prst="rect">
            <a:avLst/>
          </a:prstGeom>
        </p:spPr>
      </p:pic>
      <p:pic>
        <p:nvPicPr>
          <p:cNvPr id="11" name="Image 10"/>
          <p:cNvPicPr>
            <a:picLocks noChangeAspect="1"/>
          </p:cNvPicPr>
          <p:nvPr userDrawn="1"/>
        </p:nvPicPr>
        <p:blipFill>
          <a:blip r:embed="rId5"/>
          <a:stretch/>
        </p:blipFill>
        <p:spPr bwMode="auto">
          <a:xfrm>
            <a:off x="10200530" y="5281899"/>
            <a:ext cx="1647316" cy="655167"/>
          </a:xfrm>
          <a:prstGeom prst="rect">
            <a:avLst/>
          </a:prstGeom>
        </p:spPr>
      </p:pic>
      <p:pic>
        <p:nvPicPr>
          <p:cNvPr id="15" name="Image 14"/>
          <p:cNvPicPr>
            <a:picLocks noChangeAspect="1"/>
          </p:cNvPicPr>
          <p:nvPr userDrawn="1"/>
        </p:nvPicPr>
        <p:blipFill>
          <a:blip r:embed="rId6"/>
          <a:stretch/>
        </p:blipFill>
        <p:spPr bwMode="auto">
          <a:xfrm>
            <a:off x="8708279" y="204566"/>
            <a:ext cx="2753883" cy="1551353"/>
          </a:xfrm>
          <a:prstGeom prst="rect">
            <a:avLst/>
          </a:prstGeom>
        </p:spPr>
      </p:pic>
      <p:pic>
        <p:nvPicPr>
          <p:cNvPr id="16" name="Image 15"/>
          <p:cNvPicPr>
            <a:picLocks noChangeAspect="1"/>
          </p:cNvPicPr>
          <p:nvPr userDrawn="1"/>
        </p:nvPicPr>
        <p:blipFill>
          <a:blip r:embed="rId7"/>
          <a:stretch/>
        </p:blipFill>
        <p:spPr bwMode="auto">
          <a:xfrm>
            <a:off x="9979300" y="1457819"/>
            <a:ext cx="1220755" cy="1220755"/>
          </a:xfrm>
          <a:prstGeom prst="rect">
            <a:avLst/>
          </a:prstGeom>
        </p:spPr>
      </p:pic>
      <p:sp>
        <p:nvSpPr>
          <p:cNvPr id="17" name="Rectangle 16"/>
          <p:cNvSpPr/>
          <p:nvPr userDrawn="1"/>
        </p:nvSpPr>
        <p:spPr bwMode="auto">
          <a:xfrm rot="16199999">
            <a:off x="10431364" y="1440949"/>
            <a:ext cx="2061783" cy="338554"/>
          </a:xfrm>
          <a:prstGeom prst="rect">
            <a:avLst/>
          </a:prstGeom>
        </p:spPr>
        <p:txBody>
          <a:bodyPr wrap="none">
            <a:spAutoFit/>
          </a:bodyPr>
          <a:lstStyle/>
          <a:p>
            <a:pPr>
              <a:defRPr/>
            </a:pPr>
            <a:r>
              <a:rPr lang="en-GB" sz="1600" i="0" u="none" strike="noStrike">
                <a:solidFill>
                  <a:srgbClr val="565655"/>
                </a:solidFill>
                <a:latin typeface="Arial"/>
              </a:rPr>
              <a:t>ANR-21-ESRE-0014</a:t>
            </a:r>
            <a:endParaRPr lang="en-GB" sz="1600"/>
          </a:p>
        </p:txBody>
      </p:sp>
    </p:spTree>
    <p:extLst>
      <p:ext uri="{BB962C8B-B14F-4D97-AF65-F5344CB8AC3E}">
        <p14:creationId xmlns:p14="http://schemas.microsoft.com/office/powerpoint/2010/main" val="19914857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PhAnim="0" preserve="1" userDrawn="1">
  <p:cSld name="Indications techniqu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06.02.23</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5"/>
          <p:cNvSpPr>
            <a:spLocks noAdjustHandles="1"/>
          </p:cNvSpPr>
          <p:nvPr userDrawn="1"/>
        </p:nvSpPr>
        <p:spPr bwMode="auto">
          <a:xfrm>
            <a:off x="810684" y="865718"/>
            <a:ext cx="10361083" cy="5137149"/>
          </a:xfrm>
          <a:prstGeom prst="rect">
            <a:avLst/>
          </a:prstGeom>
          <a:noFill/>
        </p:spPr>
        <p:txBody>
          <a:bodyPr wrap="square" rtlCol="0" anchor="t" anchorCtr="0">
            <a:noAutofit/>
          </a:bodyPr>
          <a:lstStyle/>
          <a:p>
            <a:pPr algn="ctr">
              <a:defRPr/>
            </a:pPr>
            <a:r>
              <a:rPr lang="fr-FR" sz="1867"/>
              <a:t>Pour commencer à créer votre présentation, </a:t>
            </a:r>
            <a:endParaRPr sz="2400"/>
          </a:p>
          <a:p>
            <a:pPr algn="ctr">
              <a:defRPr/>
            </a:pPr>
            <a:r>
              <a:rPr lang="fr-FR" sz="1867"/>
              <a:t>rendez vous dans le menu </a:t>
            </a:r>
            <a:endParaRPr sz="2400"/>
          </a:p>
          <a:p>
            <a:pPr algn="ctr">
              <a:defRPr/>
            </a:pPr>
            <a:r>
              <a:rPr lang="fr-FR" sz="1867"/>
              <a:t>Affichage &gt; Masque &gt; Masque des diapositives</a:t>
            </a:r>
            <a:endParaRPr sz="2400"/>
          </a:p>
          <a:p>
            <a:pPr algn="ctr">
              <a:defRPr/>
            </a:pPr>
            <a:endParaRPr lang="fr-FR" sz="1867"/>
          </a:p>
          <a:p>
            <a:pPr algn="ctr">
              <a:defRPr/>
            </a:pPr>
            <a:r>
              <a:rPr lang="fr-FR" sz="1867"/>
              <a:t>Allez sur le premier masque blanc, renseignez le </a:t>
            </a:r>
            <a:endParaRPr sz="2400"/>
          </a:p>
          <a:p>
            <a:pPr algn="ctr">
              <a:defRPr/>
            </a:pPr>
            <a:r>
              <a:rPr lang="fr-FR" sz="1867"/>
              <a:t>TITRE DE VOTRE PRÉSENTATION </a:t>
            </a:r>
            <a:endParaRPr sz="2400"/>
          </a:p>
          <a:p>
            <a:pPr algn="ctr">
              <a:defRPr/>
            </a:pPr>
            <a:r>
              <a:rPr lang="fr-FR" sz="1867"/>
              <a:t>en bas de page, puis fermez le mode masque.</a:t>
            </a:r>
            <a:endParaRPr sz="2400"/>
          </a:p>
          <a:p>
            <a:pPr algn="ctr">
              <a:defRPr/>
            </a:pPr>
            <a:r>
              <a:rPr lang="fr-FR" sz="1867"/>
              <a:t>____</a:t>
            </a:r>
            <a:endParaRPr sz="2400"/>
          </a:p>
          <a:p>
            <a:pPr algn="ctr">
              <a:defRPr/>
            </a:pPr>
            <a:endParaRPr lang="fr-FR" sz="1867"/>
          </a:p>
          <a:p>
            <a:pPr algn="ctr">
              <a:defRPr/>
            </a:pPr>
            <a:r>
              <a:rPr lang="fr-FR" sz="1867"/>
              <a:t>Si vous souhaitez ne rien inscrire dans une zone de texte réservé, </a:t>
            </a:r>
            <a:endParaRPr sz="2400"/>
          </a:p>
          <a:p>
            <a:pPr algn="ctr">
              <a:defRPr/>
            </a:pPr>
            <a:r>
              <a:rPr lang="fr-FR" sz="1867"/>
              <a:t>tapez un espace pour faire disparaître le texte du masque.</a:t>
            </a:r>
            <a:endParaRPr sz="2400"/>
          </a:p>
          <a:p>
            <a:pPr algn="ctr">
              <a:defRPr/>
            </a:pPr>
            <a:r>
              <a:rPr lang="fr-FR" sz="1867"/>
              <a:t>____</a:t>
            </a:r>
            <a:endParaRPr sz="2400"/>
          </a:p>
          <a:p>
            <a:pPr algn="ctr">
              <a:defRPr/>
            </a:pPr>
            <a:endParaRPr lang="fr-FR" sz="1867"/>
          </a:p>
          <a:p>
            <a:pPr algn="ctr">
              <a:defRPr/>
            </a:pPr>
            <a:r>
              <a:rPr lang="fr-FR" sz="1867"/>
              <a:t>Les photos des diapositives « Titre de présentation photo » et « Intercalaire photo » </a:t>
            </a:r>
            <a:endParaRPr sz="2400"/>
          </a:p>
          <a:p>
            <a:pPr algn="ctr">
              <a:defRPr/>
            </a:pPr>
            <a:r>
              <a:rPr lang="fr-FR" sz="1867"/>
              <a:t>peuvent être remplacées par les vôtres. </a:t>
            </a:r>
            <a:endParaRPr sz="2400"/>
          </a:p>
          <a:p>
            <a:pPr algn="ctr">
              <a:defRPr/>
            </a:pPr>
            <a:r>
              <a:rPr lang="fr-FR" sz="1867"/>
              <a:t>Pour cela, utilisez le masque « Titre de présentation vierge » et « Intercalaire photo vierge », </a:t>
            </a:r>
            <a:endParaRPr sz="2400"/>
          </a:p>
          <a:p>
            <a:pPr algn="ctr">
              <a:defRPr/>
            </a:pPr>
            <a:r>
              <a:rPr lang="fr-FR" sz="1867"/>
              <a:t>et insérez votre image dans l’emplacement gris en cliquant sur l’icône centrale.</a:t>
            </a:r>
            <a:endParaRPr sz="2400"/>
          </a:p>
          <a:p>
            <a:pPr algn="ctr">
              <a:defRPr/>
            </a:pPr>
            <a:endParaRPr lang="fr-FR" sz="2400"/>
          </a:p>
        </p:txBody>
      </p:sp>
    </p:spTree>
    <p:extLst>
      <p:ext uri="{BB962C8B-B14F-4D97-AF65-F5344CB8AC3E}">
        <p14:creationId xmlns:p14="http://schemas.microsoft.com/office/powerpoint/2010/main" val="20512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5"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B42A5CF1-D451-4595-847B-B77A1781A025}" type="datetime1">
              <a:rPr lang="fr-FR"/>
              <a:t>06/02/2023</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008B186D-AD4A-4644-ABB5-F15D7F3FB771}"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theme" Target="../theme/theme3.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theme" Target="../theme/theme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5304904-7419-4B58-BC05-E5498FC23622}" type="datetime1">
              <a:rPr lang="fr-FR"/>
              <a:t>06/02/2023</a:t>
            </a:fld>
            <a:endParaRPr lang="fr-FR"/>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8B186D-AD4A-4644-ABB5-F15D7F3FB771}"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 id="2147483686" r:id="rId14"/>
    <p:sldLayoutId id="2147483687" r:id="rId15"/>
    <p:sldLayoutId id="2147483688" r:id="rId16"/>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e la date 3"/>
          <p:cNvSpPr>
            <a:spLocks noGrp="1"/>
          </p:cNvSpPr>
          <p:nvPr>
            <p:ph type="dt" sz="half" idx="2"/>
          </p:nvPr>
        </p:nvSpPr>
        <p:spPr bwMode="auto">
          <a:xfrm>
            <a:off x="10488621" y="6410620"/>
            <a:ext cx="682264" cy="203067"/>
          </a:xfrm>
          <a:prstGeom prst="rect">
            <a:avLst/>
          </a:prstGeom>
        </p:spPr>
        <p:txBody>
          <a:bodyPr vert="horz" lIns="0" tIns="0" rIns="0" bIns="0" rtlCol="0" anchor="b" anchorCtr="0"/>
          <a:lstStyle>
            <a:lvl1pPr marL="0" indent="0" algn="r">
              <a:buClr>
                <a:schemeClr val="tx2"/>
              </a:buClr>
              <a:buFontTx/>
              <a:buNone/>
              <a:defRPr sz="933" b="1" i="0">
                <a:solidFill>
                  <a:schemeClr val="tx1"/>
                </a:solidFill>
                <a:latin typeface="+mn-lt"/>
              </a:defRPr>
            </a:lvl1pPr>
          </a:lstStyle>
          <a:p>
            <a:pPr>
              <a:defRPr/>
            </a:pPr>
            <a:fld id="{EDFB2E4D-4180-2742-811E-53D85AF875CD}" type="datetime3">
              <a:rPr lang="fr-FR"/>
              <a:t>06.02.23</a:t>
            </a:fld>
            <a:endParaRPr lang="fr-FR"/>
          </a:p>
        </p:txBody>
      </p:sp>
      <p:sp>
        <p:nvSpPr>
          <p:cNvPr id="5" name="Espace réservé du numéro de diapositive 5"/>
          <p:cNvSpPr>
            <a:spLocks noGrp="1"/>
          </p:cNvSpPr>
          <p:nvPr>
            <p:ph type="sldNum" sz="quarter" idx="4"/>
          </p:nvPr>
        </p:nvSpPr>
        <p:spPr bwMode="auto">
          <a:xfrm>
            <a:off x="11269133" y="6410620"/>
            <a:ext cx="599017" cy="203067"/>
          </a:xfrm>
          <a:prstGeom prst="rect">
            <a:avLst/>
          </a:prstGeom>
        </p:spPr>
        <p:txBody>
          <a:bodyPr vert="horz" lIns="0" tIns="0" rIns="0" bIns="0" rtlCol="0" anchor="b" anchorCtr="0"/>
          <a:lstStyle>
            <a:lvl1pPr algn="r">
              <a:defRPr sz="933" b="1" i="0">
                <a:solidFill>
                  <a:schemeClr val="tx1"/>
                </a:solidFill>
                <a:latin typeface="Arial"/>
                <a:cs typeface="Arial"/>
              </a:defRPr>
            </a:lvl1pPr>
          </a:lstStyle>
          <a:p>
            <a:pPr>
              <a:defRPr/>
            </a:pPr>
            <a:r>
              <a:rPr lang="fr-FR"/>
              <a:t>P </a:t>
            </a:r>
            <a:fld id="{733122C9-A0B9-462F-8757-0847AD287B63}" type="slidenum">
              <a:rPr lang="fr-FR"/>
              <a:t>‹N°›</a:t>
            </a:fld>
            <a:endParaRPr lang="fr-FR"/>
          </a:p>
        </p:txBody>
      </p:sp>
      <p:sp>
        <p:nvSpPr>
          <p:cNvPr id="6" name="ZoneTexte 1"/>
          <p:cNvSpPr>
            <a:spLocks noAdjustHandles="1"/>
          </p:cNvSpPr>
          <p:nvPr userDrawn="1"/>
        </p:nvSpPr>
        <p:spPr bwMode="auto">
          <a:xfrm>
            <a:off x="3901298" y="6410620"/>
            <a:ext cx="6489076" cy="203067"/>
          </a:xfrm>
          <a:prstGeom prst="rect">
            <a:avLst/>
          </a:prstGeom>
          <a:noFill/>
        </p:spPr>
        <p:txBody>
          <a:bodyPr wrap="square" lIns="0" tIns="0" rIns="0" bIns="0" rtlCol="0" anchor="b" anchorCtr="0">
            <a:noAutofit/>
          </a:bodyPr>
          <a:lstStyle/>
          <a:p>
            <a:pPr marL="0" marR="0" lvl="0" indent="0" algn="r" defTabSz="1219170">
              <a:lnSpc>
                <a:spcPct val="100000"/>
              </a:lnSpc>
              <a:spcBef>
                <a:spcPts val="0"/>
              </a:spcBef>
              <a:spcAft>
                <a:spcPts val="0"/>
              </a:spcAft>
              <a:buClrTx/>
              <a:buSzTx/>
              <a:buFontTx/>
              <a:buNone/>
              <a:defRPr/>
            </a:pPr>
            <a:r>
              <a:rPr lang="fr-FR" sz="933" b="1" i="0">
                <a:solidFill>
                  <a:schemeClr val="tx1"/>
                </a:solidFill>
                <a:latin typeface="+mn-lt"/>
                <a:ea typeface="+mn-ea"/>
                <a:cs typeface="+mn-cs"/>
              </a:rPr>
              <a:t>REUNION COMEX</a:t>
            </a:r>
            <a:endParaRPr sz="2400"/>
          </a:p>
        </p:txBody>
      </p:sp>
    </p:spTree>
    <p:extLst>
      <p:ext uri="{BB962C8B-B14F-4D97-AF65-F5344CB8AC3E}">
        <p14:creationId xmlns:p14="http://schemas.microsoft.com/office/powerpoint/2010/main" val="906451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p:txStyles>
    <p:titleStyle>
      <a:lvl1pPr algn="l" defTabSz="1219170">
        <a:lnSpc>
          <a:spcPct val="90000"/>
        </a:lnSpc>
        <a:spcBef>
          <a:spcPts val="0"/>
        </a:spcBef>
        <a:buNone/>
        <a:defRPr sz="5867" b="1" i="0">
          <a:solidFill>
            <a:schemeClr val="tx1"/>
          </a:solidFill>
          <a:latin typeface="Arial Black"/>
          <a:ea typeface="+mj-ea"/>
          <a:cs typeface="+mj-cs"/>
        </a:defRPr>
      </a:lvl1pPr>
    </p:titleStyle>
    <p:bodyStyle>
      <a:lvl1pPr marL="304792" indent="-304792" algn="l" defTabSz="1219170">
        <a:lnSpc>
          <a:spcPct val="90000"/>
        </a:lnSpc>
        <a:spcBef>
          <a:spcPts val="1333"/>
        </a:spcBef>
        <a:buClr>
          <a:schemeClr val="tx2"/>
        </a:buClr>
        <a:buFont typeface="Arial"/>
        <a:buChar char="•"/>
        <a:defRPr sz="3733" b="0" i="0">
          <a:solidFill>
            <a:schemeClr val="tx1"/>
          </a:solidFill>
          <a:latin typeface="Arial"/>
          <a:ea typeface="+mn-ea"/>
          <a:cs typeface="+mn-cs"/>
        </a:defRPr>
      </a:lvl1pPr>
      <a:lvl2pPr marL="914377" indent="-304792" algn="l" defTabSz="1219170">
        <a:lnSpc>
          <a:spcPct val="90000"/>
        </a:lnSpc>
        <a:spcBef>
          <a:spcPts val="667"/>
        </a:spcBef>
        <a:buClr>
          <a:schemeClr val="tx2"/>
        </a:buClr>
        <a:buFont typeface="Arial"/>
        <a:buChar char="•"/>
        <a:defRPr sz="3200" b="0" i="0">
          <a:solidFill>
            <a:schemeClr val="tx1"/>
          </a:solidFill>
          <a:latin typeface="Arial"/>
          <a:ea typeface="+mn-ea"/>
          <a:cs typeface="+mn-cs"/>
        </a:defRPr>
      </a:lvl2pPr>
      <a:lvl3pPr marL="1676358" indent="-457189" algn="l" defTabSz="1219170">
        <a:lnSpc>
          <a:spcPct val="90000"/>
        </a:lnSpc>
        <a:spcBef>
          <a:spcPts val="667"/>
        </a:spcBef>
        <a:buClr>
          <a:schemeClr val="tx2"/>
        </a:buClr>
        <a:buFont typeface="Arial"/>
        <a:buChar char="•"/>
        <a:defRPr sz="2667" b="0" i="0">
          <a:solidFill>
            <a:schemeClr val="tx1"/>
          </a:solidFill>
          <a:latin typeface="Arial"/>
          <a:ea typeface="+mn-ea"/>
          <a:cs typeface="+mn-cs"/>
        </a:defRPr>
      </a:lvl3pPr>
      <a:lvl4pPr marL="1828754" indent="0" algn="l" defTabSz="1219170">
        <a:lnSpc>
          <a:spcPct val="90000"/>
        </a:lnSpc>
        <a:spcBef>
          <a:spcPts val="667"/>
        </a:spcBef>
        <a:buFont typeface="Arial"/>
        <a:buNone/>
        <a:defRPr sz="2400" b="0" i="0">
          <a:solidFill>
            <a:schemeClr val="tx1"/>
          </a:solidFill>
          <a:latin typeface="Arial"/>
          <a:ea typeface="+mn-ea"/>
          <a:cs typeface="+mn-cs"/>
        </a:defRPr>
      </a:lvl4pPr>
      <a:lvl5pPr marL="2438339" indent="0" algn="l" defTabSz="1219170">
        <a:lnSpc>
          <a:spcPct val="90000"/>
        </a:lnSpc>
        <a:spcBef>
          <a:spcPts val="667"/>
        </a:spcBef>
        <a:buFont typeface="Arial"/>
        <a:buNone/>
        <a:defRPr sz="2400" b="0" i="0">
          <a:solidFill>
            <a:schemeClr val="tx1"/>
          </a:solidFill>
          <a:latin typeface="Arial"/>
          <a:ea typeface="+mn-ea"/>
          <a:cs typeface="+mn-cs"/>
        </a:defRPr>
      </a:lvl5pPr>
      <a:lvl6pPr marL="3352716" indent="-304792" algn="l" defTabSz="1219170">
        <a:lnSpc>
          <a:spcPct val="90000"/>
        </a:lnSpc>
        <a:spcBef>
          <a:spcPts val="667"/>
        </a:spcBef>
        <a:buFont typeface="Arial"/>
        <a:buChar char="•"/>
        <a:defRPr sz="2400">
          <a:solidFill>
            <a:schemeClr val="tx1"/>
          </a:solidFill>
          <a:latin typeface="+mn-lt"/>
          <a:ea typeface="+mn-ea"/>
          <a:cs typeface="+mn-cs"/>
        </a:defRPr>
      </a:lvl6pPr>
      <a:lvl7pPr marL="3962301" indent="-304792" algn="l" defTabSz="1219170">
        <a:lnSpc>
          <a:spcPct val="90000"/>
        </a:lnSpc>
        <a:spcBef>
          <a:spcPts val="667"/>
        </a:spcBef>
        <a:buFont typeface="Arial"/>
        <a:buChar char="•"/>
        <a:defRPr sz="2400">
          <a:solidFill>
            <a:schemeClr val="tx1"/>
          </a:solidFill>
          <a:latin typeface="+mn-lt"/>
          <a:ea typeface="+mn-ea"/>
          <a:cs typeface="+mn-cs"/>
        </a:defRPr>
      </a:lvl7pPr>
      <a:lvl8pPr marL="4571886" indent="-304792" algn="l" defTabSz="1219170">
        <a:lnSpc>
          <a:spcPct val="90000"/>
        </a:lnSpc>
        <a:spcBef>
          <a:spcPts val="667"/>
        </a:spcBef>
        <a:buFont typeface="Arial"/>
        <a:buChar char="•"/>
        <a:defRPr sz="2400">
          <a:solidFill>
            <a:schemeClr val="tx1"/>
          </a:solidFill>
          <a:latin typeface="+mn-lt"/>
          <a:ea typeface="+mn-ea"/>
          <a:cs typeface="+mn-cs"/>
        </a:defRPr>
      </a:lvl8pPr>
      <a:lvl9pPr marL="5181470" indent="-304792" algn="l" defTabSz="1219170">
        <a:lnSpc>
          <a:spcPct val="90000"/>
        </a:lnSpc>
        <a:spcBef>
          <a:spcPts val="667"/>
        </a:spcBef>
        <a:buFont typeface="Arial"/>
        <a:buChar char="•"/>
        <a:defRPr sz="2400">
          <a:solidFill>
            <a:schemeClr val="tx1"/>
          </a:solidFill>
          <a:latin typeface="+mn-lt"/>
          <a:ea typeface="+mn-ea"/>
          <a:cs typeface="+mn-cs"/>
        </a:defRPr>
      </a:lvl9pPr>
    </p:bodyStyle>
    <p:otherStyle>
      <a:defPPr>
        <a:defRPr lang="fr-FR"/>
      </a:defPPr>
      <a:lvl1pPr marL="0" algn="l" defTabSz="1219170">
        <a:defRPr sz="2400">
          <a:solidFill>
            <a:schemeClr val="tx1"/>
          </a:solidFill>
          <a:latin typeface="+mn-lt"/>
          <a:ea typeface="+mn-ea"/>
          <a:cs typeface="+mn-cs"/>
        </a:defRPr>
      </a:lvl1pPr>
      <a:lvl2pPr marL="609585" algn="l" defTabSz="1219170">
        <a:defRPr sz="2400">
          <a:solidFill>
            <a:schemeClr val="tx1"/>
          </a:solidFill>
          <a:latin typeface="+mn-lt"/>
          <a:ea typeface="+mn-ea"/>
          <a:cs typeface="+mn-cs"/>
        </a:defRPr>
      </a:lvl2pPr>
      <a:lvl3pPr marL="1219170" algn="l" defTabSz="1219170">
        <a:defRPr sz="2400">
          <a:solidFill>
            <a:schemeClr val="tx1"/>
          </a:solidFill>
          <a:latin typeface="+mn-lt"/>
          <a:ea typeface="+mn-ea"/>
          <a:cs typeface="+mn-cs"/>
        </a:defRPr>
      </a:lvl3pPr>
      <a:lvl4pPr marL="1828754" algn="l" defTabSz="1219170">
        <a:defRPr sz="2400">
          <a:solidFill>
            <a:schemeClr val="tx1"/>
          </a:solidFill>
          <a:latin typeface="+mn-lt"/>
          <a:ea typeface="+mn-ea"/>
          <a:cs typeface="+mn-cs"/>
        </a:defRPr>
      </a:lvl4pPr>
      <a:lvl5pPr marL="2438339" algn="l" defTabSz="1219170">
        <a:defRPr sz="2400">
          <a:solidFill>
            <a:schemeClr val="tx1"/>
          </a:solidFill>
          <a:latin typeface="+mn-lt"/>
          <a:ea typeface="+mn-ea"/>
          <a:cs typeface="+mn-cs"/>
        </a:defRPr>
      </a:lvl5pPr>
      <a:lvl6pPr marL="3047924" algn="l" defTabSz="1219170">
        <a:defRPr sz="2400">
          <a:solidFill>
            <a:schemeClr val="tx1"/>
          </a:solidFill>
          <a:latin typeface="+mn-lt"/>
          <a:ea typeface="+mn-ea"/>
          <a:cs typeface="+mn-cs"/>
        </a:defRPr>
      </a:lvl6pPr>
      <a:lvl7pPr marL="3657509" algn="l" defTabSz="1219170">
        <a:defRPr sz="2400">
          <a:solidFill>
            <a:schemeClr val="tx1"/>
          </a:solidFill>
          <a:latin typeface="+mn-lt"/>
          <a:ea typeface="+mn-ea"/>
          <a:cs typeface="+mn-cs"/>
        </a:defRPr>
      </a:lvl7pPr>
      <a:lvl8pPr marL="4267093" algn="l" defTabSz="1219170">
        <a:defRPr sz="2400">
          <a:solidFill>
            <a:schemeClr val="tx1"/>
          </a:solidFill>
          <a:latin typeface="+mn-lt"/>
          <a:ea typeface="+mn-ea"/>
          <a:cs typeface="+mn-cs"/>
        </a:defRPr>
      </a:lvl8pPr>
      <a:lvl9pPr marL="4876678" algn="l" defTabSz="1219170">
        <a:defRPr sz="24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e la date 3"/>
          <p:cNvSpPr>
            <a:spLocks noGrp="1"/>
          </p:cNvSpPr>
          <p:nvPr>
            <p:ph type="dt" sz="half" idx="2"/>
          </p:nvPr>
        </p:nvSpPr>
        <p:spPr bwMode="auto">
          <a:xfrm>
            <a:off x="10488621" y="6410620"/>
            <a:ext cx="682264" cy="203067"/>
          </a:xfrm>
          <a:prstGeom prst="rect">
            <a:avLst/>
          </a:prstGeom>
        </p:spPr>
        <p:txBody>
          <a:bodyPr vert="horz" lIns="0" tIns="0" rIns="0" bIns="0" rtlCol="0" anchor="b" anchorCtr="0"/>
          <a:lstStyle>
            <a:lvl1pPr marL="0" indent="0" algn="r">
              <a:buClr>
                <a:schemeClr val="tx2"/>
              </a:buClr>
              <a:buFontTx/>
              <a:buNone/>
              <a:defRPr sz="933" b="1" i="0">
                <a:solidFill>
                  <a:schemeClr val="tx1"/>
                </a:solidFill>
                <a:latin typeface="+mn-lt"/>
              </a:defRPr>
            </a:lvl1pPr>
          </a:lstStyle>
          <a:p>
            <a:pPr>
              <a:defRPr/>
            </a:pPr>
            <a:fld id="{EDFB2E4D-4180-2742-811E-53D85AF875CD}" type="datetime3">
              <a:rPr lang="fr-FR"/>
              <a:t>06.02.23</a:t>
            </a:fld>
            <a:endParaRPr lang="fr-FR"/>
          </a:p>
        </p:txBody>
      </p:sp>
      <p:sp>
        <p:nvSpPr>
          <p:cNvPr id="5" name="Espace réservé du numéro de diapositive 5"/>
          <p:cNvSpPr>
            <a:spLocks noGrp="1"/>
          </p:cNvSpPr>
          <p:nvPr>
            <p:ph type="sldNum" sz="quarter" idx="4"/>
          </p:nvPr>
        </p:nvSpPr>
        <p:spPr bwMode="auto">
          <a:xfrm>
            <a:off x="11269133" y="6410620"/>
            <a:ext cx="599017" cy="203067"/>
          </a:xfrm>
          <a:prstGeom prst="rect">
            <a:avLst/>
          </a:prstGeom>
        </p:spPr>
        <p:txBody>
          <a:bodyPr vert="horz" lIns="0" tIns="0" rIns="0" bIns="0" rtlCol="0" anchor="b" anchorCtr="0"/>
          <a:lstStyle>
            <a:lvl1pPr algn="r">
              <a:defRPr sz="933" b="1" i="0">
                <a:solidFill>
                  <a:schemeClr val="tx1"/>
                </a:solidFill>
                <a:latin typeface="Arial"/>
                <a:cs typeface="Arial"/>
              </a:defRPr>
            </a:lvl1pPr>
          </a:lstStyle>
          <a:p>
            <a:pPr>
              <a:defRPr/>
            </a:pPr>
            <a:r>
              <a:rPr lang="fr-FR"/>
              <a:t>P </a:t>
            </a:r>
            <a:fld id="{733122C9-A0B9-462F-8757-0847AD287B63}" type="slidenum">
              <a:rPr lang="fr-FR"/>
              <a:t>‹N°›</a:t>
            </a:fld>
            <a:endParaRPr lang="fr-FR"/>
          </a:p>
        </p:txBody>
      </p:sp>
      <p:sp>
        <p:nvSpPr>
          <p:cNvPr id="6" name="ZoneTexte 1"/>
          <p:cNvSpPr>
            <a:spLocks noAdjustHandles="1"/>
          </p:cNvSpPr>
          <p:nvPr userDrawn="1"/>
        </p:nvSpPr>
        <p:spPr bwMode="auto">
          <a:xfrm>
            <a:off x="3901298" y="6410620"/>
            <a:ext cx="6489076" cy="203067"/>
          </a:xfrm>
          <a:prstGeom prst="rect">
            <a:avLst/>
          </a:prstGeom>
          <a:noFill/>
        </p:spPr>
        <p:txBody>
          <a:bodyPr wrap="square" lIns="0" tIns="0" rIns="0" bIns="0" rtlCol="0" anchor="b" anchorCtr="0">
            <a:noAutofit/>
          </a:bodyPr>
          <a:lstStyle/>
          <a:p>
            <a:pPr marL="0" marR="0" lvl="0" indent="0" algn="r" defTabSz="1219170">
              <a:lnSpc>
                <a:spcPct val="100000"/>
              </a:lnSpc>
              <a:spcBef>
                <a:spcPts val="0"/>
              </a:spcBef>
              <a:spcAft>
                <a:spcPts val="0"/>
              </a:spcAft>
              <a:buClrTx/>
              <a:buSzTx/>
              <a:buFontTx/>
              <a:buNone/>
              <a:defRPr/>
            </a:pPr>
            <a:r>
              <a:rPr lang="fr-FR" sz="933" b="1" i="0" dirty="0">
                <a:solidFill>
                  <a:schemeClr val="tx1"/>
                </a:solidFill>
                <a:latin typeface="+mn-lt"/>
                <a:ea typeface="+mn-ea"/>
                <a:cs typeface="+mn-cs"/>
              </a:rPr>
              <a:t>Eclipse 22</a:t>
            </a:r>
          </a:p>
        </p:txBody>
      </p:sp>
    </p:spTree>
    <p:extLst>
      <p:ext uri="{BB962C8B-B14F-4D97-AF65-F5344CB8AC3E}">
        <p14:creationId xmlns:p14="http://schemas.microsoft.com/office/powerpoint/2010/main" val="211356602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Lst>
  <p:hf hdr="0"/>
  <p:txStyles>
    <p:titleStyle>
      <a:lvl1pPr algn="l" defTabSz="1219170">
        <a:lnSpc>
          <a:spcPct val="90000"/>
        </a:lnSpc>
        <a:spcBef>
          <a:spcPts val="0"/>
        </a:spcBef>
        <a:buNone/>
        <a:defRPr sz="5867" b="1" i="0">
          <a:solidFill>
            <a:schemeClr val="tx1"/>
          </a:solidFill>
          <a:latin typeface="Arial Black"/>
          <a:ea typeface="+mj-ea"/>
          <a:cs typeface="+mj-cs"/>
        </a:defRPr>
      </a:lvl1pPr>
    </p:titleStyle>
    <p:bodyStyle>
      <a:lvl1pPr marL="304792" indent="-304792" algn="l" defTabSz="1219170">
        <a:lnSpc>
          <a:spcPct val="90000"/>
        </a:lnSpc>
        <a:spcBef>
          <a:spcPts val="1333"/>
        </a:spcBef>
        <a:buClr>
          <a:schemeClr val="tx2"/>
        </a:buClr>
        <a:buFont typeface="Arial"/>
        <a:buChar char="•"/>
        <a:defRPr sz="3733" b="0" i="0">
          <a:solidFill>
            <a:schemeClr val="tx1"/>
          </a:solidFill>
          <a:latin typeface="Arial"/>
          <a:ea typeface="+mn-ea"/>
          <a:cs typeface="+mn-cs"/>
        </a:defRPr>
      </a:lvl1pPr>
      <a:lvl2pPr marL="914377" indent="-304792" algn="l" defTabSz="1219170">
        <a:lnSpc>
          <a:spcPct val="90000"/>
        </a:lnSpc>
        <a:spcBef>
          <a:spcPts val="667"/>
        </a:spcBef>
        <a:buClr>
          <a:schemeClr val="tx2"/>
        </a:buClr>
        <a:buFont typeface="Arial"/>
        <a:buChar char="•"/>
        <a:defRPr sz="3200" b="0" i="0">
          <a:solidFill>
            <a:schemeClr val="tx1"/>
          </a:solidFill>
          <a:latin typeface="Arial"/>
          <a:ea typeface="+mn-ea"/>
          <a:cs typeface="+mn-cs"/>
        </a:defRPr>
      </a:lvl2pPr>
      <a:lvl3pPr marL="1676358" indent="-457189" algn="l" defTabSz="1219170">
        <a:lnSpc>
          <a:spcPct val="90000"/>
        </a:lnSpc>
        <a:spcBef>
          <a:spcPts val="667"/>
        </a:spcBef>
        <a:buClr>
          <a:schemeClr val="tx2"/>
        </a:buClr>
        <a:buFont typeface="Arial"/>
        <a:buChar char="•"/>
        <a:defRPr sz="2667" b="0" i="0">
          <a:solidFill>
            <a:schemeClr val="tx1"/>
          </a:solidFill>
          <a:latin typeface="Arial"/>
          <a:ea typeface="+mn-ea"/>
          <a:cs typeface="+mn-cs"/>
        </a:defRPr>
      </a:lvl3pPr>
      <a:lvl4pPr marL="1828754" indent="0" algn="l" defTabSz="1219170">
        <a:lnSpc>
          <a:spcPct val="90000"/>
        </a:lnSpc>
        <a:spcBef>
          <a:spcPts val="667"/>
        </a:spcBef>
        <a:buFont typeface="Arial"/>
        <a:buNone/>
        <a:defRPr sz="2400" b="0" i="0">
          <a:solidFill>
            <a:schemeClr val="tx1"/>
          </a:solidFill>
          <a:latin typeface="Arial"/>
          <a:ea typeface="+mn-ea"/>
          <a:cs typeface="+mn-cs"/>
        </a:defRPr>
      </a:lvl4pPr>
      <a:lvl5pPr marL="2438339" indent="0" algn="l" defTabSz="1219170">
        <a:lnSpc>
          <a:spcPct val="90000"/>
        </a:lnSpc>
        <a:spcBef>
          <a:spcPts val="667"/>
        </a:spcBef>
        <a:buFont typeface="Arial"/>
        <a:buNone/>
        <a:defRPr sz="2400" b="0" i="0">
          <a:solidFill>
            <a:schemeClr val="tx1"/>
          </a:solidFill>
          <a:latin typeface="Arial"/>
          <a:ea typeface="+mn-ea"/>
          <a:cs typeface="+mn-cs"/>
        </a:defRPr>
      </a:lvl5pPr>
      <a:lvl6pPr marL="3352716" indent="-304792" algn="l" defTabSz="1219170">
        <a:lnSpc>
          <a:spcPct val="90000"/>
        </a:lnSpc>
        <a:spcBef>
          <a:spcPts val="667"/>
        </a:spcBef>
        <a:buFont typeface="Arial"/>
        <a:buChar char="•"/>
        <a:defRPr sz="2400">
          <a:solidFill>
            <a:schemeClr val="tx1"/>
          </a:solidFill>
          <a:latin typeface="+mn-lt"/>
          <a:ea typeface="+mn-ea"/>
          <a:cs typeface="+mn-cs"/>
        </a:defRPr>
      </a:lvl6pPr>
      <a:lvl7pPr marL="3962301" indent="-304792" algn="l" defTabSz="1219170">
        <a:lnSpc>
          <a:spcPct val="90000"/>
        </a:lnSpc>
        <a:spcBef>
          <a:spcPts val="667"/>
        </a:spcBef>
        <a:buFont typeface="Arial"/>
        <a:buChar char="•"/>
        <a:defRPr sz="2400">
          <a:solidFill>
            <a:schemeClr val="tx1"/>
          </a:solidFill>
          <a:latin typeface="+mn-lt"/>
          <a:ea typeface="+mn-ea"/>
          <a:cs typeface="+mn-cs"/>
        </a:defRPr>
      </a:lvl7pPr>
      <a:lvl8pPr marL="4571886" indent="-304792" algn="l" defTabSz="1219170">
        <a:lnSpc>
          <a:spcPct val="90000"/>
        </a:lnSpc>
        <a:spcBef>
          <a:spcPts val="667"/>
        </a:spcBef>
        <a:buFont typeface="Arial"/>
        <a:buChar char="•"/>
        <a:defRPr sz="2400">
          <a:solidFill>
            <a:schemeClr val="tx1"/>
          </a:solidFill>
          <a:latin typeface="+mn-lt"/>
          <a:ea typeface="+mn-ea"/>
          <a:cs typeface="+mn-cs"/>
        </a:defRPr>
      </a:lvl8pPr>
      <a:lvl9pPr marL="5181470" indent="-304792" algn="l" defTabSz="1219170">
        <a:lnSpc>
          <a:spcPct val="90000"/>
        </a:lnSpc>
        <a:spcBef>
          <a:spcPts val="667"/>
        </a:spcBef>
        <a:buFont typeface="Arial"/>
        <a:buChar char="•"/>
        <a:defRPr sz="2400">
          <a:solidFill>
            <a:schemeClr val="tx1"/>
          </a:solidFill>
          <a:latin typeface="+mn-lt"/>
          <a:ea typeface="+mn-ea"/>
          <a:cs typeface="+mn-cs"/>
        </a:defRPr>
      </a:lvl9pPr>
    </p:bodyStyle>
    <p:otherStyle>
      <a:defPPr>
        <a:defRPr lang="fr-FR"/>
      </a:defPPr>
      <a:lvl1pPr marL="0" algn="l" defTabSz="1219170">
        <a:defRPr sz="2400">
          <a:solidFill>
            <a:schemeClr val="tx1"/>
          </a:solidFill>
          <a:latin typeface="+mn-lt"/>
          <a:ea typeface="+mn-ea"/>
          <a:cs typeface="+mn-cs"/>
        </a:defRPr>
      </a:lvl1pPr>
      <a:lvl2pPr marL="609585" algn="l" defTabSz="1219170">
        <a:defRPr sz="2400">
          <a:solidFill>
            <a:schemeClr val="tx1"/>
          </a:solidFill>
          <a:latin typeface="+mn-lt"/>
          <a:ea typeface="+mn-ea"/>
          <a:cs typeface="+mn-cs"/>
        </a:defRPr>
      </a:lvl2pPr>
      <a:lvl3pPr marL="1219170" algn="l" defTabSz="1219170">
        <a:defRPr sz="2400">
          <a:solidFill>
            <a:schemeClr val="tx1"/>
          </a:solidFill>
          <a:latin typeface="+mn-lt"/>
          <a:ea typeface="+mn-ea"/>
          <a:cs typeface="+mn-cs"/>
        </a:defRPr>
      </a:lvl3pPr>
      <a:lvl4pPr marL="1828754" algn="l" defTabSz="1219170">
        <a:defRPr sz="2400">
          <a:solidFill>
            <a:schemeClr val="tx1"/>
          </a:solidFill>
          <a:latin typeface="+mn-lt"/>
          <a:ea typeface="+mn-ea"/>
          <a:cs typeface="+mn-cs"/>
        </a:defRPr>
      </a:lvl4pPr>
      <a:lvl5pPr marL="2438339" algn="l" defTabSz="1219170">
        <a:defRPr sz="2400">
          <a:solidFill>
            <a:schemeClr val="tx1"/>
          </a:solidFill>
          <a:latin typeface="+mn-lt"/>
          <a:ea typeface="+mn-ea"/>
          <a:cs typeface="+mn-cs"/>
        </a:defRPr>
      </a:lvl5pPr>
      <a:lvl6pPr marL="3047924" algn="l" defTabSz="1219170">
        <a:defRPr sz="2400">
          <a:solidFill>
            <a:schemeClr val="tx1"/>
          </a:solidFill>
          <a:latin typeface="+mn-lt"/>
          <a:ea typeface="+mn-ea"/>
          <a:cs typeface="+mn-cs"/>
        </a:defRPr>
      </a:lvl6pPr>
      <a:lvl7pPr marL="3657509" algn="l" defTabSz="1219170">
        <a:defRPr sz="2400">
          <a:solidFill>
            <a:schemeClr val="tx1"/>
          </a:solidFill>
          <a:latin typeface="+mn-lt"/>
          <a:ea typeface="+mn-ea"/>
          <a:cs typeface="+mn-cs"/>
        </a:defRPr>
      </a:lvl7pPr>
      <a:lvl8pPr marL="4267093" algn="l" defTabSz="1219170">
        <a:defRPr sz="2400">
          <a:solidFill>
            <a:schemeClr val="tx1"/>
          </a:solidFill>
          <a:latin typeface="+mn-lt"/>
          <a:ea typeface="+mn-ea"/>
          <a:cs typeface="+mn-cs"/>
        </a:defRPr>
      </a:lvl8pPr>
      <a:lvl9pPr marL="4876678" algn="l" defTabSz="1219170">
        <a:defRPr sz="24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e la date 3"/>
          <p:cNvSpPr>
            <a:spLocks noGrp="1"/>
          </p:cNvSpPr>
          <p:nvPr>
            <p:ph type="dt" sz="half" idx="2"/>
          </p:nvPr>
        </p:nvSpPr>
        <p:spPr bwMode="auto">
          <a:xfrm>
            <a:off x="10488621" y="6410620"/>
            <a:ext cx="682264" cy="203067"/>
          </a:xfrm>
          <a:prstGeom prst="rect">
            <a:avLst/>
          </a:prstGeom>
        </p:spPr>
        <p:txBody>
          <a:bodyPr vert="horz" lIns="0" tIns="0" rIns="0" bIns="0" rtlCol="0" anchor="b" anchorCtr="0"/>
          <a:lstStyle>
            <a:lvl1pPr marL="0" indent="0" algn="r">
              <a:buClr>
                <a:schemeClr val="tx2"/>
              </a:buClr>
              <a:buFontTx/>
              <a:buNone/>
              <a:defRPr sz="933" b="1" i="0">
                <a:solidFill>
                  <a:schemeClr val="tx1"/>
                </a:solidFill>
                <a:latin typeface="+mn-lt"/>
              </a:defRPr>
            </a:lvl1pPr>
          </a:lstStyle>
          <a:p>
            <a:pPr>
              <a:defRPr/>
            </a:pPr>
            <a:fld id="{EDFB2E4D-4180-2742-811E-53D85AF875CD}" type="datetime3">
              <a:rPr lang="fr-FR"/>
              <a:t>06.02.23</a:t>
            </a:fld>
            <a:endParaRPr lang="fr-FR"/>
          </a:p>
        </p:txBody>
      </p:sp>
      <p:sp>
        <p:nvSpPr>
          <p:cNvPr id="5" name="Espace réservé du numéro de diapositive 5"/>
          <p:cNvSpPr>
            <a:spLocks noGrp="1"/>
          </p:cNvSpPr>
          <p:nvPr>
            <p:ph type="sldNum" sz="quarter" idx="4"/>
          </p:nvPr>
        </p:nvSpPr>
        <p:spPr bwMode="auto">
          <a:xfrm>
            <a:off x="11269133" y="6410620"/>
            <a:ext cx="599017" cy="203067"/>
          </a:xfrm>
          <a:prstGeom prst="rect">
            <a:avLst/>
          </a:prstGeom>
        </p:spPr>
        <p:txBody>
          <a:bodyPr vert="horz" lIns="0" tIns="0" rIns="0" bIns="0" rtlCol="0" anchor="b" anchorCtr="0"/>
          <a:lstStyle>
            <a:lvl1pPr algn="r">
              <a:defRPr sz="933" b="1" i="0">
                <a:solidFill>
                  <a:schemeClr val="tx1"/>
                </a:solidFill>
                <a:latin typeface="Arial"/>
                <a:cs typeface="Arial"/>
              </a:defRPr>
            </a:lvl1pPr>
          </a:lstStyle>
          <a:p>
            <a:pPr>
              <a:defRPr/>
            </a:pPr>
            <a:r>
              <a:rPr lang="fr-FR"/>
              <a:t>P </a:t>
            </a:r>
            <a:fld id="{733122C9-A0B9-462F-8757-0847AD287B63}" type="slidenum">
              <a:rPr lang="fr-FR"/>
              <a:t>‹N°›</a:t>
            </a:fld>
            <a:endParaRPr lang="fr-FR"/>
          </a:p>
        </p:txBody>
      </p:sp>
      <p:sp>
        <p:nvSpPr>
          <p:cNvPr id="6" name="ZoneTexte 1"/>
          <p:cNvSpPr>
            <a:spLocks noAdjustHandles="1"/>
          </p:cNvSpPr>
          <p:nvPr userDrawn="1"/>
        </p:nvSpPr>
        <p:spPr bwMode="auto">
          <a:xfrm>
            <a:off x="3901298" y="6410620"/>
            <a:ext cx="6489076" cy="203067"/>
          </a:xfrm>
          <a:prstGeom prst="rect">
            <a:avLst/>
          </a:prstGeom>
          <a:noFill/>
        </p:spPr>
        <p:txBody>
          <a:bodyPr wrap="square" lIns="0" tIns="0" rIns="0" bIns="0" rtlCol="0" anchor="b" anchorCtr="0">
            <a:noAutofit/>
          </a:bodyPr>
          <a:lstStyle/>
          <a:p>
            <a:pPr marL="0" marR="0" lvl="0" indent="0" algn="r" defTabSz="1219170">
              <a:lnSpc>
                <a:spcPct val="100000"/>
              </a:lnSpc>
              <a:spcBef>
                <a:spcPts val="0"/>
              </a:spcBef>
              <a:spcAft>
                <a:spcPts val="0"/>
              </a:spcAft>
              <a:buClrTx/>
              <a:buSzTx/>
              <a:buFontTx/>
              <a:buNone/>
              <a:defRPr/>
            </a:pPr>
            <a:r>
              <a:rPr lang="fr-FR" sz="933" b="1" i="0">
                <a:solidFill>
                  <a:schemeClr val="tx1"/>
                </a:solidFill>
                <a:latin typeface="+mn-lt"/>
                <a:ea typeface="+mn-ea"/>
                <a:cs typeface="+mn-cs"/>
              </a:rPr>
              <a:t>REUNION XXXX</a:t>
            </a:r>
          </a:p>
        </p:txBody>
      </p:sp>
    </p:spTree>
    <p:extLst>
      <p:ext uri="{BB962C8B-B14F-4D97-AF65-F5344CB8AC3E}">
        <p14:creationId xmlns:p14="http://schemas.microsoft.com/office/powerpoint/2010/main" val="194518810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Lst>
  <p:hf hdr="0"/>
  <p:txStyles>
    <p:titleStyle>
      <a:lvl1pPr algn="l" defTabSz="1219170">
        <a:lnSpc>
          <a:spcPct val="90000"/>
        </a:lnSpc>
        <a:spcBef>
          <a:spcPts val="0"/>
        </a:spcBef>
        <a:buNone/>
        <a:defRPr sz="5867" b="1" i="0">
          <a:solidFill>
            <a:schemeClr val="tx1"/>
          </a:solidFill>
          <a:latin typeface="Arial Black"/>
          <a:ea typeface="+mj-ea"/>
          <a:cs typeface="+mj-cs"/>
        </a:defRPr>
      </a:lvl1pPr>
    </p:titleStyle>
    <p:bodyStyle>
      <a:lvl1pPr marL="304792" indent="-304792" algn="l" defTabSz="1219170">
        <a:lnSpc>
          <a:spcPct val="90000"/>
        </a:lnSpc>
        <a:spcBef>
          <a:spcPts val="1333"/>
        </a:spcBef>
        <a:buClr>
          <a:schemeClr val="tx2"/>
        </a:buClr>
        <a:buFont typeface="Arial"/>
        <a:buChar char="•"/>
        <a:defRPr sz="3733" b="0" i="0">
          <a:solidFill>
            <a:schemeClr val="tx1"/>
          </a:solidFill>
          <a:latin typeface="Arial"/>
          <a:ea typeface="+mn-ea"/>
          <a:cs typeface="+mn-cs"/>
        </a:defRPr>
      </a:lvl1pPr>
      <a:lvl2pPr marL="914377" indent="-304792" algn="l" defTabSz="1219170">
        <a:lnSpc>
          <a:spcPct val="90000"/>
        </a:lnSpc>
        <a:spcBef>
          <a:spcPts val="667"/>
        </a:spcBef>
        <a:buClr>
          <a:schemeClr val="tx2"/>
        </a:buClr>
        <a:buFont typeface="Arial"/>
        <a:buChar char="•"/>
        <a:defRPr sz="3200" b="0" i="0">
          <a:solidFill>
            <a:schemeClr val="tx1"/>
          </a:solidFill>
          <a:latin typeface="Arial"/>
          <a:ea typeface="+mn-ea"/>
          <a:cs typeface="+mn-cs"/>
        </a:defRPr>
      </a:lvl2pPr>
      <a:lvl3pPr marL="1676358" indent="-457189" algn="l" defTabSz="1219170">
        <a:lnSpc>
          <a:spcPct val="90000"/>
        </a:lnSpc>
        <a:spcBef>
          <a:spcPts val="667"/>
        </a:spcBef>
        <a:buClr>
          <a:schemeClr val="tx2"/>
        </a:buClr>
        <a:buFont typeface="Arial"/>
        <a:buChar char="•"/>
        <a:defRPr sz="2667" b="0" i="0">
          <a:solidFill>
            <a:schemeClr val="tx1"/>
          </a:solidFill>
          <a:latin typeface="Arial"/>
          <a:ea typeface="+mn-ea"/>
          <a:cs typeface="+mn-cs"/>
        </a:defRPr>
      </a:lvl3pPr>
      <a:lvl4pPr marL="1828754" indent="0" algn="l" defTabSz="1219170">
        <a:lnSpc>
          <a:spcPct val="90000"/>
        </a:lnSpc>
        <a:spcBef>
          <a:spcPts val="667"/>
        </a:spcBef>
        <a:buFont typeface="Arial"/>
        <a:buNone/>
        <a:defRPr sz="2400" b="0" i="0">
          <a:solidFill>
            <a:schemeClr val="tx1"/>
          </a:solidFill>
          <a:latin typeface="Arial"/>
          <a:ea typeface="+mn-ea"/>
          <a:cs typeface="+mn-cs"/>
        </a:defRPr>
      </a:lvl4pPr>
      <a:lvl5pPr marL="2438339" indent="0" algn="l" defTabSz="1219170">
        <a:lnSpc>
          <a:spcPct val="90000"/>
        </a:lnSpc>
        <a:spcBef>
          <a:spcPts val="667"/>
        </a:spcBef>
        <a:buFont typeface="Arial"/>
        <a:buNone/>
        <a:defRPr sz="2400" b="0" i="0">
          <a:solidFill>
            <a:schemeClr val="tx1"/>
          </a:solidFill>
          <a:latin typeface="Arial"/>
          <a:ea typeface="+mn-ea"/>
          <a:cs typeface="+mn-cs"/>
        </a:defRPr>
      </a:lvl5pPr>
      <a:lvl6pPr marL="3352716" indent="-304792" algn="l" defTabSz="1219170">
        <a:lnSpc>
          <a:spcPct val="90000"/>
        </a:lnSpc>
        <a:spcBef>
          <a:spcPts val="667"/>
        </a:spcBef>
        <a:buFont typeface="Arial"/>
        <a:buChar char="•"/>
        <a:defRPr sz="2400">
          <a:solidFill>
            <a:schemeClr val="tx1"/>
          </a:solidFill>
          <a:latin typeface="+mn-lt"/>
          <a:ea typeface="+mn-ea"/>
          <a:cs typeface="+mn-cs"/>
        </a:defRPr>
      </a:lvl6pPr>
      <a:lvl7pPr marL="3962301" indent="-304792" algn="l" defTabSz="1219170">
        <a:lnSpc>
          <a:spcPct val="90000"/>
        </a:lnSpc>
        <a:spcBef>
          <a:spcPts val="667"/>
        </a:spcBef>
        <a:buFont typeface="Arial"/>
        <a:buChar char="•"/>
        <a:defRPr sz="2400">
          <a:solidFill>
            <a:schemeClr val="tx1"/>
          </a:solidFill>
          <a:latin typeface="+mn-lt"/>
          <a:ea typeface="+mn-ea"/>
          <a:cs typeface="+mn-cs"/>
        </a:defRPr>
      </a:lvl7pPr>
      <a:lvl8pPr marL="4571886" indent="-304792" algn="l" defTabSz="1219170">
        <a:lnSpc>
          <a:spcPct val="90000"/>
        </a:lnSpc>
        <a:spcBef>
          <a:spcPts val="667"/>
        </a:spcBef>
        <a:buFont typeface="Arial"/>
        <a:buChar char="•"/>
        <a:defRPr sz="2400">
          <a:solidFill>
            <a:schemeClr val="tx1"/>
          </a:solidFill>
          <a:latin typeface="+mn-lt"/>
          <a:ea typeface="+mn-ea"/>
          <a:cs typeface="+mn-cs"/>
        </a:defRPr>
      </a:lvl8pPr>
      <a:lvl9pPr marL="5181470" indent="-304792" algn="l" defTabSz="1219170">
        <a:lnSpc>
          <a:spcPct val="90000"/>
        </a:lnSpc>
        <a:spcBef>
          <a:spcPts val="667"/>
        </a:spcBef>
        <a:buFont typeface="Arial"/>
        <a:buChar char="•"/>
        <a:defRPr sz="2400">
          <a:solidFill>
            <a:schemeClr val="tx1"/>
          </a:solidFill>
          <a:latin typeface="+mn-lt"/>
          <a:ea typeface="+mn-ea"/>
          <a:cs typeface="+mn-cs"/>
        </a:defRPr>
      </a:lvl9pPr>
    </p:bodyStyle>
    <p:otherStyle>
      <a:defPPr>
        <a:defRPr lang="fr-FR"/>
      </a:defPPr>
      <a:lvl1pPr marL="0" algn="l" defTabSz="1219170">
        <a:defRPr sz="2400">
          <a:solidFill>
            <a:schemeClr val="tx1"/>
          </a:solidFill>
          <a:latin typeface="+mn-lt"/>
          <a:ea typeface="+mn-ea"/>
          <a:cs typeface="+mn-cs"/>
        </a:defRPr>
      </a:lvl1pPr>
      <a:lvl2pPr marL="609585" algn="l" defTabSz="1219170">
        <a:defRPr sz="2400">
          <a:solidFill>
            <a:schemeClr val="tx1"/>
          </a:solidFill>
          <a:latin typeface="+mn-lt"/>
          <a:ea typeface="+mn-ea"/>
          <a:cs typeface="+mn-cs"/>
        </a:defRPr>
      </a:lvl2pPr>
      <a:lvl3pPr marL="1219170" algn="l" defTabSz="1219170">
        <a:defRPr sz="2400">
          <a:solidFill>
            <a:schemeClr val="tx1"/>
          </a:solidFill>
          <a:latin typeface="+mn-lt"/>
          <a:ea typeface="+mn-ea"/>
          <a:cs typeface="+mn-cs"/>
        </a:defRPr>
      </a:lvl3pPr>
      <a:lvl4pPr marL="1828754" algn="l" defTabSz="1219170">
        <a:defRPr sz="2400">
          <a:solidFill>
            <a:schemeClr val="tx1"/>
          </a:solidFill>
          <a:latin typeface="+mn-lt"/>
          <a:ea typeface="+mn-ea"/>
          <a:cs typeface="+mn-cs"/>
        </a:defRPr>
      </a:lvl4pPr>
      <a:lvl5pPr marL="2438339" algn="l" defTabSz="1219170">
        <a:defRPr sz="2400">
          <a:solidFill>
            <a:schemeClr val="tx1"/>
          </a:solidFill>
          <a:latin typeface="+mn-lt"/>
          <a:ea typeface="+mn-ea"/>
          <a:cs typeface="+mn-cs"/>
        </a:defRPr>
      </a:lvl5pPr>
      <a:lvl6pPr marL="3047924" algn="l" defTabSz="1219170">
        <a:defRPr sz="2400">
          <a:solidFill>
            <a:schemeClr val="tx1"/>
          </a:solidFill>
          <a:latin typeface="+mn-lt"/>
          <a:ea typeface="+mn-ea"/>
          <a:cs typeface="+mn-cs"/>
        </a:defRPr>
      </a:lvl6pPr>
      <a:lvl7pPr marL="3657509" algn="l" defTabSz="1219170">
        <a:defRPr sz="2400">
          <a:solidFill>
            <a:schemeClr val="tx1"/>
          </a:solidFill>
          <a:latin typeface="+mn-lt"/>
          <a:ea typeface="+mn-ea"/>
          <a:cs typeface="+mn-cs"/>
        </a:defRPr>
      </a:lvl7pPr>
      <a:lvl8pPr marL="4267093" algn="l" defTabSz="1219170">
        <a:defRPr sz="2400">
          <a:solidFill>
            <a:schemeClr val="tx1"/>
          </a:solidFill>
          <a:latin typeface="+mn-lt"/>
          <a:ea typeface="+mn-ea"/>
          <a:cs typeface="+mn-cs"/>
        </a:defRPr>
      </a:lvl8pPr>
      <a:lvl9pPr marL="4876678" algn="l" defTabSz="1219170">
        <a:defRPr sz="24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7.png"/><Relationship Id="rId11" Type="http://schemas.openxmlformats.org/officeDocument/2006/relationships/image" Target="../media/image60.jpeg"/><Relationship Id="rId5" Type="http://schemas.openxmlformats.org/officeDocument/2006/relationships/image" Target="../media/image56.png"/><Relationship Id="rId10" Type="http://schemas.openxmlformats.org/officeDocument/2006/relationships/hyperlink" Target="https://www.za-inee.org/fr/reseau" TargetMode="External"/><Relationship Id="rId4" Type="http://schemas.openxmlformats.org/officeDocument/2006/relationships/image" Target="../media/image55.jpeg"/><Relationship Id="rId9" Type="http://schemas.openxmlformats.org/officeDocument/2006/relationships/hyperlink" Target="https://www.ozcar-ri.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image" Target="../media/image49.jp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jpeg"/><Relationship Id="rId2" Type="http://schemas.openxmlformats.org/officeDocument/2006/relationships/image" Target="../media/image38.png"/><Relationship Id="rId1" Type="http://schemas.openxmlformats.org/officeDocument/2006/relationships/slideLayout" Target="../slideLayouts/slideLayout70.xml"/><Relationship Id="rId6" Type="http://schemas.openxmlformats.org/officeDocument/2006/relationships/image" Target="../media/image42.jpg"/><Relationship Id="rId11" Type="http://schemas.openxmlformats.org/officeDocument/2006/relationships/image" Target="../media/image47.png"/><Relationship Id="rId5" Type="http://schemas.openxmlformats.org/officeDocument/2006/relationships/image" Target="../media/image41.jpg"/><Relationship Id="rId10" Type="http://schemas.openxmlformats.org/officeDocument/2006/relationships/image" Target="../media/image46.jpg"/><Relationship Id="rId4" Type="http://schemas.openxmlformats.org/officeDocument/2006/relationships/image" Target="../media/image40.jpg"/><Relationship Id="rId9" Type="http://schemas.openxmlformats.org/officeDocument/2006/relationships/image" Target="../media/image45.jp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0.xml"/><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a:extLst>
              <a:ext uri="{FF2B5EF4-FFF2-40B4-BE49-F238E27FC236}">
                <a16:creationId xmlns:a16="http://schemas.microsoft.com/office/drawing/2014/main" id="{48736FF1-3D3E-4E91-9E84-4E327A28A4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4800" y="-384043"/>
            <a:ext cx="4174296" cy="2756925"/>
          </a:xfrm>
          <a:prstGeom prst="rect">
            <a:avLst/>
          </a:prstGeom>
        </p:spPr>
      </p:pic>
      <p:pic>
        <p:nvPicPr>
          <p:cNvPr id="4" name="Espace réservé pour une image  9"/>
          <p:cNvPicPr>
            <a:picLocks noGrp="1" noChangeAspect="1"/>
          </p:cNvPicPr>
          <p:nvPr>
            <p:ph type="pic" sz="quarter" idx="17"/>
          </p:nvPr>
        </p:nvPicPr>
        <p:blipFill>
          <a:blip r:embed="rId4"/>
          <a:stretch/>
        </p:blipFill>
        <p:spPr bwMode="auto">
          <a:prstGeom prst="rect">
            <a:avLst/>
          </a:prstGeom>
        </p:spPr>
      </p:pic>
      <p:sp>
        <p:nvSpPr>
          <p:cNvPr id="5" name="Espace réservé du texte 2"/>
          <p:cNvSpPr>
            <a:spLocks noGrp="1"/>
          </p:cNvSpPr>
          <p:nvPr>
            <p:ph type="body" sz="quarter" idx="16"/>
          </p:nvPr>
        </p:nvSpPr>
        <p:spPr bwMode="auto">
          <a:xfrm>
            <a:off x="2280001" y="470400"/>
            <a:ext cx="5928233" cy="1127301"/>
          </a:xfrm>
        </p:spPr>
        <p:txBody>
          <a:bodyPr/>
          <a:lstStyle/>
          <a:p>
            <a:pPr>
              <a:defRPr/>
            </a:pPr>
            <a:r>
              <a:rPr lang="fr-FR" dirty="0"/>
              <a:t>TERRA FORMA – 2021-2028</a:t>
            </a:r>
            <a:endParaRPr dirty="0"/>
          </a:p>
          <a:p>
            <a:r>
              <a:rPr lang="fr-FR" dirty="0"/>
              <a:t>« Investment for Future » program</a:t>
            </a:r>
          </a:p>
        </p:txBody>
      </p:sp>
      <p:sp>
        <p:nvSpPr>
          <p:cNvPr id="6" name="Sous-titre 3"/>
          <p:cNvSpPr>
            <a:spLocks noGrp="1"/>
          </p:cNvSpPr>
          <p:nvPr>
            <p:ph type="subTitle" idx="1"/>
          </p:nvPr>
        </p:nvSpPr>
        <p:spPr bwMode="auto">
          <a:xfrm>
            <a:off x="2280000" y="1698173"/>
            <a:ext cx="5640203" cy="5159828"/>
          </a:xfrm>
        </p:spPr>
        <p:txBody>
          <a:bodyPr/>
          <a:lstStyle/>
          <a:p>
            <a:r>
              <a:rPr lang="en-US" dirty="0"/>
              <a:t>RESSOURCERIE </a:t>
            </a:r>
            <a:r>
              <a:rPr lang="en-US" dirty="0" err="1"/>
              <a:t>ResCap’E</a:t>
            </a:r>
            <a:endParaRPr lang="fr-FR" dirty="0"/>
          </a:p>
        </p:txBody>
      </p:sp>
      <p:sp>
        <p:nvSpPr>
          <p:cNvPr id="7" name="Espace réservé du texte 4"/>
          <p:cNvSpPr>
            <a:spLocks noGrp="1"/>
          </p:cNvSpPr>
          <p:nvPr>
            <p:ph type="body" sz="quarter" idx="14"/>
          </p:nvPr>
        </p:nvSpPr>
        <p:spPr bwMode="auto">
          <a:xfrm>
            <a:off x="2497222" y="3883179"/>
            <a:ext cx="4415999" cy="383116"/>
          </a:xfrm>
        </p:spPr>
        <p:txBody>
          <a:bodyPr/>
          <a:lstStyle/>
          <a:p>
            <a:pPr>
              <a:defRPr/>
            </a:pPr>
            <a:r>
              <a:rPr lang="fr-FR" dirty="0"/>
              <a:t>Eclipse IoT Day, </a:t>
            </a:r>
            <a:r>
              <a:rPr lang="fr-FR" dirty="0" err="1"/>
              <a:t>January</a:t>
            </a:r>
            <a:r>
              <a:rPr lang="fr-FR" dirty="0"/>
              <a:t> 19th 2023 @Grenoble</a:t>
            </a:r>
            <a:endParaRPr dirty="0"/>
          </a:p>
        </p:txBody>
      </p:sp>
      <p:sp>
        <p:nvSpPr>
          <p:cNvPr id="8" name="Espace réservé du texte 5"/>
          <p:cNvSpPr>
            <a:spLocks noGrp="1"/>
          </p:cNvSpPr>
          <p:nvPr>
            <p:ph type="body" sz="quarter" idx="15"/>
          </p:nvPr>
        </p:nvSpPr>
        <p:spPr bwMode="auto">
          <a:xfrm>
            <a:off x="2497221" y="4969241"/>
            <a:ext cx="5038940" cy="794616"/>
          </a:xfrm>
        </p:spPr>
        <p:txBody>
          <a:bodyPr/>
          <a:lstStyle/>
          <a:p>
            <a:pPr>
              <a:defRPr/>
            </a:pPr>
            <a:r>
              <a:rPr lang="fr-FR" dirty="0"/>
              <a:t>Laurent Royer, Laboratoire de Physique de Clermont-CNRS, </a:t>
            </a:r>
            <a:r>
              <a:rPr lang="fr-FR" dirty="0" err="1"/>
              <a:t>University</a:t>
            </a:r>
            <a:r>
              <a:rPr lang="fr-FR" dirty="0"/>
              <a:t> of Clermont Auvergne</a:t>
            </a:r>
          </a:p>
          <a:p>
            <a:pPr>
              <a:defRPr/>
            </a:pPr>
            <a:r>
              <a:rPr lang="fr-FR" dirty="0"/>
              <a:t>The TERRA FORMA Collaboration</a:t>
            </a:r>
          </a:p>
        </p:txBody>
      </p:sp>
      <p:pic>
        <p:nvPicPr>
          <p:cNvPr id="9" name="Image 6"/>
          <p:cNvPicPr>
            <a:picLocks noChangeAspect="1"/>
          </p:cNvPicPr>
          <p:nvPr/>
        </p:nvPicPr>
        <p:blipFill>
          <a:blip r:embed="rId5" cstate="print">
            <a:extLst>
              <a:ext uri="{28A0092B-C50C-407E-A947-70E740481C1C}">
                <a14:useLocalDpi xmlns:a14="http://schemas.microsoft.com/office/drawing/2010/main"/>
              </a:ext>
            </a:extLst>
          </a:blip>
          <a:stretch/>
        </p:blipFill>
        <p:spPr bwMode="auto">
          <a:xfrm>
            <a:off x="9667265" y="1235527"/>
            <a:ext cx="873503" cy="873503"/>
          </a:xfrm>
          <a:prstGeom prst="rect">
            <a:avLst/>
          </a:prstGeom>
        </p:spPr>
      </p:pic>
      <p:pic>
        <p:nvPicPr>
          <p:cNvPr id="10" name="Image 8"/>
          <p:cNvPicPr>
            <a:picLocks noChangeAspect="1"/>
          </p:cNvPicPr>
          <p:nvPr/>
        </p:nvPicPr>
        <p:blipFill>
          <a:blip r:embed="rId6"/>
          <a:stretch/>
        </p:blipFill>
        <p:spPr bwMode="auto">
          <a:xfrm>
            <a:off x="9045103" y="316671"/>
            <a:ext cx="2331484" cy="7173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358185" y="6384988"/>
            <a:ext cx="599017" cy="203067"/>
          </a:xfrm>
        </p:spPr>
        <p:txBody>
          <a:bodyPr/>
          <a:lstStyle/>
          <a:p>
            <a:r>
              <a:rPr lang="fr-FR" dirty="0"/>
              <a:t>P </a:t>
            </a:r>
            <a:fld id="{733122C9-A0B9-462F-8757-0847AD287B63}" type="slidenum">
              <a:rPr lang="fr-FR" smtClean="0"/>
              <a:pPr/>
              <a:t>10</a:t>
            </a:fld>
            <a:endParaRPr lang="fr-FR" dirty="0"/>
          </a:p>
        </p:txBody>
      </p:sp>
      <p:sp>
        <p:nvSpPr>
          <p:cNvPr id="4" name="Titre 3"/>
          <p:cNvSpPr>
            <a:spLocks noGrp="1"/>
          </p:cNvSpPr>
          <p:nvPr>
            <p:ph type="title"/>
          </p:nvPr>
        </p:nvSpPr>
        <p:spPr/>
        <p:txBody>
          <a:bodyPr>
            <a:normAutofit/>
          </a:bodyPr>
          <a:lstStyle/>
          <a:p>
            <a:r>
              <a:rPr lang="fr-FR" sz="3600" dirty="0"/>
              <a:t>Backup</a:t>
            </a:r>
          </a:p>
        </p:txBody>
      </p:sp>
      <p:sp>
        <p:nvSpPr>
          <p:cNvPr id="7" name="Espace réservé de la date 2">
            <a:extLst>
              <a:ext uri="{FF2B5EF4-FFF2-40B4-BE49-F238E27FC236}">
                <a16:creationId xmlns:a16="http://schemas.microsoft.com/office/drawing/2014/main" id="{18B44FE1-E96F-E4A0-57E9-07921CFD5984}"/>
              </a:ext>
            </a:extLst>
          </p:cNvPr>
          <p:cNvSpPr>
            <a:spLocks noGrp="1"/>
          </p:cNvSpPr>
          <p:nvPr>
            <p:ph type="dt" sz="half" idx="10"/>
          </p:nvPr>
        </p:nvSpPr>
        <p:spPr bwMode="auto">
          <a:xfrm>
            <a:off x="10645411" y="6449287"/>
            <a:ext cx="682264" cy="203067"/>
          </a:xfrm>
        </p:spPr>
        <p:txBody>
          <a:bodyPr/>
          <a:lstStyle/>
          <a:p>
            <a:pPr>
              <a:defRPr/>
            </a:pPr>
            <a:r>
              <a:rPr lang="fr-FR" dirty="0"/>
              <a:t>19/01/23</a:t>
            </a:r>
          </a:p>
        </p:txBody>
      </p:sp>
    </p:spTree>
    <p:extLst>
      <p:ext uri="{BB962C8B-B14F-4D97-AF65-F5344CB8AC3E}">
        <p14:creationId xmlns:p14="http://schemas.microsoft.com/office/powerpoint/2010/main" val="227377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11</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Découpage produit type PBS du nœud </a:t>
            </a:r>
            <a:r>
              <a:rPr lang="fr-FR" sz="3200" dirty="0" err="1">
                <a:latin typeface="Berlin Sans FB"/>
                <a:cs typeface="Arial"/>
              </a:rPr>
              <a:t>SoLo</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3" name="ZoneTexte 2">
            <a:extLst>
              <a:ext uri="{FF2B5EF4-FFF2-40B4-BE49-F238E27FC236}">
                <a16:creationId xmlns:a16="http://schemas.microsoft.com/office/drawing/2014/main" id="{69295563-4A0F-4556-BDDC-212CE4F3B1B9}"/>
              </a:ext>
            </a:extLst>
          </p:cNvPr>
          <p:cNvSpPr txBox="1"/>
          <p:nvPr/>
        </p:nvSpPr>
        <p:spPr>
          <a:xfrm>
            <a:off x="263352" y="1124744"/>
            <a:ext cx="11921504" cy="769441"/>
          </a:xfrm>
          <a:prstGeom prst="rect">
            <a:avLst/>
          </a:prstGeom>
          <a:noFill/>
        </p:spPr>
        <p:txBody>
          <a:bodyPr wrap="square" rtlCol="0">
            <a:spAutoFit/>
          </a:bodyPr>
          <a:lstStyle/>
          <a:p>
            <a:pPr marL="285750" indent="-285750">
              <a:buFont typeface="Wingdings" panose="05000000000000000000" pitchFamily="2" charset="2"/>
              <a:buChar char="q"/>
            </a:pPr>
            <a:r>
              <a:rPr lang="en-GB" sz="2400" dirty="0" err="1"/>
              <a:t>Chaque</a:t>
            </a:r>
            <a:r>
              <a:rPr lang="en-GB" sz="2400" dirty="0"/>
              <a:t> bloc qui </a:t>
            </a:r>
            <a:r>
              <a:rPr lang="en-GB" sz="2400" dirty="0" err="1"/>
              <a:t>peut</a:t>
            </a:r>
            <a:r>
              <a:rPr lang="en-GB" sz="2400" dirty="0"/>
              <a:t> </a:t>
            </a:r>
            <a:r>
              <a:rPr lang="en-GB" sz="2400" dirty="0" err="1"/>
              <a:t>être</a:t>
            </a:r>
            <a:r>
              <a:rPr lang="en-GB" sz="2400" dirty="0"/>
              <a:t> </a:t>
            </a:r>
            <a:r>
              <a:rPr lang="en-GB" sz="2400" dirty="0" err="1"/>
              <a:t>réutilisé</a:t>
            </a:r>
            <a:r>
              <a:rPr lang="en-GB" sz="2400" dirty="0"/>
              <a:t> </a:t>
            </a:r>
          </a:p>
          <a:p>
            <a:endParaRPr lang="en-GB" sz="2000" dirty="0"/>
          </a:p>
        </p:txBody>
      </p:sp>
      <p:pic>
        <p:nvPicPr>
          <p:cNvPr id="4" name="Image 3">
            <a:extLst>
              <a:ext uri="{FF2B5EF4-FFF2-40B4-BE49-F238E27FC236}">
                <a16:creationId xmlns:a16="http://schemas.microsoft.com/office/drawing/2014/main" id="{03ADE201-69BF-D435-0183-E17A7D69DF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9291" y="1879216"/>
            <a:ext cx="7289626" cy="4524902"/>
          </a:xfrm>
          <a:prstGeom prst="rect">
            <a:avLst/>
          </a:prstGeom>
        </p:spPr>
      </p:pic>
    </p:spTree>
    <p:extLst>
      <p:ext uri="{BB962C8B-B14F-4D97-AF65-F5344CB8AC3E}">
        <p14:creationId xmlns:p14="http://schemas.microsoft.com/office/powerpoint/2010/main" val="1977355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r>
              <a:rPr lang="fr-FR"/>
              <a:t>P </a:t>
            </a:r>
            <a:fld id="{733122C9-A0B9-462F-8757-0847AD287B63}" type="slidenum">
              <a:rPr lang="fr-FR" smtClean="0"/>
              <a:pPr/>
              <a:t>12</a:t>
            </a:fld>
            <a:endParaRPr lang="fr-FR" dirty="0"/>
          </a:p>
        </p:txBody>
      </p:sp>
      <p:sp>
        <p:nvSpPr>
          <p:cNvPr id="4" name="Titre 3"/>
          <p:cNvSpPr>
            <a:spLocks noGrp="1"/>
          </p:cNvSpPr>
          <p:nvPr>
            <p:ph type="title"/>
          </p:nvPr>
        </p:nvSpPr>
        <p:spPr>
          <a:xfrm>
            <a:off x="1313827" y="236517"/>
            <a:ext cx="5281203" cy="698568"/>
          </a:xfrm>
        </p:spPr>
        <p:txBody>
          <a:bodyPr/>
          <a:lstStyle/>
          <a:p>
            <a:r>
              <a:rPr lang="en-US" dirty="0"/>
              <a:t>Interdisciplinary instrumented observation sites</a:t>
            </a:r>
          </a:p>
        </p:txBody>
      </p:sp>
      <p:pic>
        <p:nvPicPr>
          <p:cNvPr id="11" name="Espace réservé du contenu 10"/>
          <p:cNvPicPr>
            <a:picLocks noGrp="1" noChangeAspect="1"/>
          </p:cNvPicPr>
          <p:nvPr>
            <p:ph sz="quarter" idx="19"/>
          </p:nvPr>
        </p:nvPicPr>
        <p:blipFill>
          <a:blip r:embed="rId3" cstate="screen">
            <a:extLst>
              <a:ext uri="{28A0092B-C50C-407E-A947-70E740481C1C}">
                <a14:useLocalDpi xmlns:a14="http://schemas.microsoft.com/office/drawing/2010/main"/>
              </a:ext>
            </a:extLst>
          </a:blip>
          <a:stretch>
            <a:fillRect/>
          </a:stretch>
        </p:blipFill>
        <p:spPr>
          <a:xfrm>
            <a:off x="1" y="1214096"/>
            <a:ext cx="5005916" cy="3539968"/>
          </a:xfrm>
        </p:spPr>
      </p:pic>
      <p:pic>
        <p:nvPicPr>
          <p:cNvPr id="9" name="Google Shape;254;p1" descr="Résultat de recherche d'images pour &quot;IR ozcar&quot;"/>
          <p:cNvPicPr/>
          <p:nvPr/>
        </p:nvPicPr>
        <p:blipFill>
          <a:blip r:embed="rId4" cstate="screen">
            <a:alphaModFix/>
            <a:extLst>
              <a:ext uri="{28A0092B-C50C-407E-A947-70E740481C1C}">
                <a14:useLocalDpi xmlns:a14="http://schemas.microsoft.com/office/drawing/2010/main"/>
              </a:ext>
            </a:extLst>
          </a:blip>
          <a:stretch/>
        </p:blipFill>
        <p:spPr bwMode="auto">
          <a:xfrm>
            <a:off x="9419505" y="236517"/>
            <a:ext cx="2364564" cy="960000"/>
          </a:xfrm>
          <a:prstGeom prst="rect">
            <a:avLst/>
          </a:prstGeom>
          <a:noFill/>
          <a:ln>
            <a:noFill/>
          </a:ln>
        </p:spPr>
      </p:pic>
      <p:pic>
        <p:nvPicPr>
          <p:cNvPr id="10" name="Google Shape;259;p1"/>
          <p:cNvPicPr/>
          <p:nvPr/>
        </p:nvPicPr>
        <p:blipFill>
          <a:blip r:embed="rId5" cstate="screen">
            <a:alphaModFix/>
            <a:extLst>
              <a:ext uri="{28A0092B-C50C-407E-A947-70E740481C1C}">
                <a14:useLocalDpi xmlns:a14="http://schemas.microsoft.com/office/drawing/2010/main"/>
              </a:ext>
            </a:extLst>
          </a:blip>
          <a:stretch/>
        </p:blipFill>
        <p:spPr bwMode="auto">
          <a:xfrm>
            <a:off x="6849445" y="236517"/>
            <a:ext cx="2413776" cy="960000"/>
          </a:xfrm>
          <a:prstGeom prst="rect">
            <a:avLst/>
          </a:prstGeom>
          <a:noFill/>
          <a:ln>
            <a:noFill/>
          </a:ln>
        </p:spPr>
      </p:pic>
      <p:sp>
        <p:nvSpPr>
          <p:cNvPr id="14" name="Rectangle 1">
            <a:extLst>
              <a:ext uri="{FF2B5EF4-FFF2-40B4-BE49-F238E27FC236}">
                <a16:creationId xmlns:a16="http://schemas.microsoft.com/office/drawing/2014/main" id="{2FBBE9A4-913E-D6D3-A9B4-EF253A53FEED}"/>
              </a:ext>
            </a:extLst>
          </p:cNvPr>
          <p:cNvSpPr/>
          <p:nvPr/>
        </p:nvSpPr>
        <p:spPr bwMode="auto">
          <a:xfrm>
            <a:off x="4175200" y="1393902"/>
            <a:ext cx="6514601" cy="3149645"/>
          </a:xfrm>
          <a:prstGeom prst="rect">
            <a:avLst/>
          </a:prstGeom>
        </p:spPr>
        <p:txBody>
          <a:bodyPr wrap="square">
            <a:spAutoFit/>
          </a:bodyPr>
          <a:lstStyle/>
          <a:p>
            <a:pPr marL="239178" indent="-239178" defTabSz="357708" rtl="0">
              <a:buFont typeface="Arial" panose="020B0604020202020204" pitchFamily="34" charset="0"/>
              <a:buChar char="•"/>
              <a:defRPr/>
            </a:pPr>
            <a:r>
              <a:rPr lang="en-US" dirty="0">
                <a:latin typeface="Arial"/>
                <a:ea typeface="Calibri"/>
                <a:cs typeface="Arial"/>
              </a:rPr>
              <a:t>Currently </a:t>
            </a:r>
            <a:r>
              <a:rPr lang="en-US" altLang="en-US" sz="1867" dirty="0">
                <a:latin typeface="Arial Unicode MS" panose="020B0604020202020204" pitchFamily="34" charset="-128"/>
              </a:rPr>
              <a:t>on the French metropolitan territory</a:t>
            </a:r>
            <a:r>
              <a:rPr lang="en-US" altLang="en-US" sz="1067" dirty="0"/>
              <a:t> </a:t>
            </a:r>
            <a:r>
              <a:rPr lang="en-US" dirty="0">
                <a:latin typeface="Arial"/>
                <a:ea typeface="Calibri"/>
                <a:cs typeface="Arial"/>
              </a:rPr>
              <a:t>: 	</a:t>
            </a:r>
          </a:p>
          <a:p>
            <a:pPr marL="848763" lvl="1" indent="-239178" defTabSz="357708" rtl="0">
              <a:buFont typeface="Arial" panose="020B0604020202020204" pitchFamily="34" charset="0"/>
              <a:buChar char="•"/>
              <a:defRPr/>
            </a:pPr>
            <a:r>
              <a:rPr lang="en-US" dirty="0">
                <a:latin typeface="Arial"/>
                <a:ea typeface="Calibri"/>
                <a:cs typeface="Arial"/>
              </a:rPr>
              <a:t>OZCAR: 21 observatories </a:t>
            </a:r>
            <a:r>
              <a:rPr lang="en-US" dirty="0">
                <a:latin typeface="Arial"/>
                <a:ea typeface="Calibri"/>
                <a:cs typeface="Arial"/>
                <a:sym typeface="Wingdings" panose="05000000000000000000" pitchFamily="2" charset="2"/>
              </a:rPr>
              <a:t> &gt; </a:t>
            </a:r>
            <a:r>
              <a:rPr lang="en-US" dirty="0">
                <a:latin typeface="Arial"/>
                <a:ea typeface="Calibri"/>
                <a:cs typeface="Arial"/>
              </a:rPr>
              <a:t>60 instrumented sites</a:t>
            </a:r>
            <a:endParaRPr lang="en-US" dirty="0"/>
          </a:p>
          <a:p>
            <a:pPr marL="848763" lvl="1" indent="-239178" defTabSz="357708" rtl="0">
              <a:buFont typeface="Arial" panose="020B0604020202020204" pitchFamily="34" charset="0"/>
              <a:buChar char="•"/>
              <a:defRPr/>
            </a:pPr>
            <a:r>
              <a:rPr lang="en-US" dirty="0">
                <a:latin typeface="Arial"/>
                <a:ea typeface="Calibri"/>
                <a:cs typeface="Arial"/>
              </a:rPr>
              <a:t>RZA: 14+1 “work areas” </a:t>
            </a:r>
            <a:r>
              <a:rPr lang="en-US" dirty="0">
                <a:latin typeface="Arial"/>
                <a:ea typeface="Calibri"/>
                <a:cs typeface="Arial"/>
                <a:sym typeface="Wingdings" panose="05000000000000000000" pitchFamily="2" charset="2"/>
              </a:rPr>
              <a:t> &gt; </a:t>
            </a:r>
            <a:r>
              <a:rPr lang="en-US" dirty="0">
                <a:latin typeface="Arial"/>
                <a:ea typeface="Calibri"/>
                <a:cs typeface="Arial"/>
              </a:rPr>
              <a:t>80 instrumented sites</a:t>
            </a:r>
          </a:p>
          <a:p>
            <a:pPr lvl="1" defTabSz="357708" rtl="0">
              <a:defRPr/>
            </a:pPr>
            <a:endParaRPr lang="en-US" dirty="0">
              <a:latin typeface="Arial"/>
              <a:ea typeface="Calibri"/>
              <a:cs typeface="Arial"/>
            </a:endParaRPr>
          </a:p>
          <a:p>
            <a:pPr defTabSz="357708" rtl="0">
              <a:defRPr/>
            </a:pPr>
            <a:r>
              <a:rPr lang="en-US" dirty="0">
                <a:latin typeface="Arial"/>
                <a:ea typeface="Calibri"/>
                <a:cs typeface="Arial"/>
                <a:sym typeface="Wingdings" panose="05000000000000000000" pitchFamily="2" charset="2"/>
              </a:rPr>
              <a:t>	 </a:t>
            </a:r>
            <a:r>
              <a:rPr lang="en-US" b="1" dirty="0">
                <a:latin typeface="Arial"/>
                <a:ea typeface="Calibri"/>
                <a:cs typeface="Arial"/>
              </a:rPr>
              <a:t>New instruments required to better study the complex biotic-abiotic interactions at a relevant scale</a:t>
            </a:r>
          </a:p>
          <a:p>
            <a:pPr defTabSz="357708" rtl="0">
              <a:defRPr/>
            </a:pPr>
            <a:endParaRPr lang="en-US" dirty="0">
              <a:latin typeface="Arial"/>
              <a:ea typeface="Calibri"/>
              <a:cs typeface="Arial"/>
            </a:endParaRPr>
          </a:p>
          <a:p>
            <a:pPr marL="239178" indent="-239178" defTabSz="357708" rtl="0">
              <a:buFont typeface="Arial" panose="020B0604020202020204" pitchFamily="34" charset="0"/>
              <a:buChar char="•"/>
              <a:defRPr/>
            </a:pPr>
            <a:r>
              <a:rPr lang="en-US" dirty="0">
                <a:latin typeface="Arial"/>
                <a:cs typeface="Arial"/>
              </a:rPr>
              <a:t>Program of Terra Forma:</a:t>
            </a:r>
          </a:p>
          <a:p>
            <a:pPr marL="848763" lvl="1" indent="-239178" defTabSz="357708" rtl="0">
              <a:buFont typeface="Arial" panose="020B0604020202020204" pitchFamily="34" charset="0"/>
              <a:buChar char="•"/>
              <a:defRPr/>
            </a:pPr>
            <a:r>
              <a:rPr lang="en-US" dirty="0"/>
              <a:t>Step 1: Co-deployment on 3 pilot sites</a:t>
            </a:r>
          </a:p>
          <a:p>
            <a:pPr marL="848763" lvl="1" indent="-239178" defTabSz="357708" rtl="0">
              <a:buFont typeface="Arial" panose="020B0604020202020204" pitchFamily="34" charset="0"/>
              <a:buChar char="•"/>
              <a:defRPr/>
            </a:pPr>
            <a:r>
              <a:rPr lang="en-US" dirty="0"/>
              <a:t>Step 2: implementation on 12 additional sites</a:t>
            </a:r>
          </a:p>
          <a:p>
            <a:pPr marL="848763" lvl="1" indent="-239178" defTabSz="357708" rtl="0">
              <a:buFont typeface="Arial" panose="020B0604020202020204" pitchFamily="34" charset="0"/>
              <a:buChar char="•"/>
              <a:defRPr/>
            </a:pPr>
            <a:r>
              <a:rPr lang="en-US" dirty="0"/>
              <a:t>Step 3: dissemination of the developed tools </a:t>
            </a:r>
          </a:p>
        </p:txBody>
      </p:sp>
      <p:grpSp>
        <p:nvGrpSpPr>
          <p:cNvPr id="16" name="Groupe 15">
            <a:extLst>
              <a:ext uri="{FF2B5EF4-FFF2-40B4-BE49-F238E27FC236}">
                <a16:creationId xmlns:a16="http://schemas.microsoft.com/office/drawing/2014/main" id="{B334F2A4-37EB-0393-6C81-BDE843E99E54}"/>
              </a:ext>
            </a:extLst>
          </p:cNvPr>
          <p:cNvGrpSpPr/>
          <p:nvPr/>
        </p:nvGrpSpPr>
        <p:grpSpPr>
          <a:xfrm>
            <a:off x="10270692" y="5086301"/>
            <a:ext cx="1921306" cy="1228377"/>
            <a:chOff x="6781522" y="704437"/>
            <a:chExt cx="2100256" cy="1342787"/>
          </a:xfrm>
        </p:grpSpPr>
        <p:pic>
          <p:nvPicPr>
            <p:cNvPr id="17" name="Google Shape;482;g8535545f3f_0_0">
              <a:extLst>
                <a:ext uri="{FF2B5EF4-FFF2-40B4-BE49-F238E27FC236}">
                  <a16:creationId xmlns:a16="http://schemas.microsoft.com/office/drawing/2014/main" id="{8445E9C2-6208-7485-7802-248F86DC992F}"/>
                </a:ext>
              </a:extLst>
            </p:cNvPr>
            <p:cNvPicPr>
              <a:picLocks noChangeAspect="1"/>
            </p:cNvPicPr>
            <p:nvPr/>
          </p:nvPicPr>
          <p:blipFill>
            <a:blip r:embed="rId6">
              <a:alphaModFix/>
            </a:blip>
            <a:stretch/>
          </p:blipFill>
          <p:spPr bwMode="auto">
            <a:xfrm>
              <a:off x="6781522" y="704437"/>
              <a:ext cx="2100256" cy="1342787"/>
            </a:xfrm>
            <a:prstGeom prst="rect">
              <a:avLst/>
            </a:prstGeom>
            <a:noFill/>
            <a:ln>
              <a:noFill/>
            </a:ln>
          </p:spPr>
        </p:pic>
        <p:sp>
          <p:nvSpPr>
            <p:cNvPr id="18" name="ZoneTexte 1">
              <a:extLst>
                <a:ext uri="{FF2B5EF4-FFF2-40B4-BE49-F238E27FC236}">
                  <a16:creationId xmlns:a16="http://schemas.microsoft.com/office/drawing/2014/main" id="{24F2A8D5-12E6-3282-26BF-ED15E959B93B}"/>
                </a:ext>
              </a:extLst>
            </p:cNvPr>
            <p:cNvSpPr/>
            <p:nvPr/>
          </p:nvSpPr>
          <p:spPr bwMode="auto">
            <a:xfrm>
              <a:off x="7113918" y="704437"/>
              <a:ext cx="1624738" cy="325159"/>
            </a:xfrm>
            <a:prstGeom prst="rect">
              <a:avLst/>
            </a:prstGeom>
            <a:noFill/>
          </p:spPr>
          <p:txBody>
            <a:bodyPr wrap="none" rtlCol="0">
              <a:spAutoFit/>
            </a:bodyPr>
            <a:lstStyle/>
            <a:p>
              <a:pPr>
                <a:defRPr/>
              </a:pPr>
              <a:r>
                <a:rPr lang="fr-FR" sz="1333" b="1" dirty="0">
                  <a:latin typeface="Arial"/>
                  <a:cs typeface="Arial"/>
                </a:rPr>
                <a:t>Lautaret-Oisans</a:t>
              </a:r>
              <a:endParaRPr lang="en-GB" sz="1400" b="1" dirty="0">
                <a:latin typeface="Arial"/>
                <a:cs typeface="Arial"/>
              </a:endParaRPr>
            </a:p>
          </p:txBody>
        </p:sp>
      </p:grpSp>
      <p:grpSp>
        <p:nvGrpSpPr>
          <p:cNvPr id="19" name="Groupe 18">
            <a:extLst>
              <a:ext uri="{FF2B5EF4-FFF2-40B4-BE49-F238E27FC236}">
                <a16:creationId xmlns:a16="http://schemas.microsoft.com/office/drawing/2014/main" id="{303300B3-4890-CB84-0592-BD05D5D89F72}"/>
              </a:ext>
            </a:extLst>
          </p:cNvPr>
          <p:cNvGrpSpPr/>
          <p:nvPr/>
        </p:nvGrpSpPr>
        <p:grpSpPr>
          <a:xfrm>
            <a:off x="10256293" y="3841414"/>
            <a:ext cx="1921307" cy="1228377"/>
            <a:chOff x="1890744" y="3588180"/>
            <a:chExt cx="2100256" cy="1342787"/>
          </a:xfrm>
        </p:grpSpPr>
        <p:pic>
          <p:nvPicPr>
            <p:cNvPr id="20" name="Google Shape;481;g8535545f3f_0_0">
              <a:extLst>
                <a:ext uri="{FF2B5EF4-FFF2-40B4-BE49-F238E27FC236}">
                  <a16:creationId xmlns:a16="http://schemas.microsoft.com/office/drawing/2014/main" id="{E67E430A-958A-785C-19F5-DE6ED6E90E06}"/>
                </a:ext>
              </a:extLst>
            </p:cNvPr>
            <p:cNvPicPr>
              <a:picLocks noChangeAspect="1"/>
            </p:cNvPicPr>
            <p:nvPr/>
          </p:nvPicPr>
          <p:blipFill>
            <a:blip r:embed="rId7">
              <a:alphaModFix/>
            </a:blip>
            <a:stretch/>
          </p:blipFill>
          <p:spPr bwMode="auto">
            <a:xfrm>
              <a:off x="1890744" y="3588180"/>
              <a:ext cx="2100256" cy="1342787"/>
            </a:xfrm>
            <a:prstGeom prst="rect">
              <a:avLst/>
            </a:prstGeom>
            <a:noFill/>
            <a:ln>
              <a:noFill/>
            </a:ln>
          </p:spPr>
        </p:pic>
        <p:sp>
          <p:nvSpPr>
            <p:cNvPr id="21" name="ZoneTexte 18">
              <a:extLst>
                <a:ext uri="{FF2B5EF4-FFF2-40B4-BE49-F238E27FC236}">
                  <a16:creationId xmlns:a16="http://schemas.microsoft.com/office/drawing/2014/main" id="{DDC19D85-89D7-0067-F09D-73FC8CCC9F07}"/>
                </a:ext>
              </a:extLst>
            </p:cNvPr>
            <p:cNvSpPr/>
            <p:nvPr/>
          </p:nvSpPr>
          <p:spPr bwMode="auto">
            <a:xfrm>
              <a:off x="2569967" y="3616430"/>
              <a:ext cx="844963" cy="325159"/>
            </a:xfrm>
            <a:prstGeom prst="rect">
              <a:avLst/>
            </a:prstGeom>
            <a:noFill/>
          </p:spPr>
          <p:txBody>
            <a:bodyPr wrap="none" rtlCol="0">
              <a:spAutoFit/>
            </a:bodyPr>
            <a:lstStyle/>
            <a:p>
              <a:pPr>
                <a:defRPr/>
              </a:pPr>
              <a:r>
                <a:rPr lang="fr-FR" sz="1333" b="1" dirty="0">
                  <a:latin typeface="Arial"/>
                  <a:cs typeface="Arial"/>
                </a:rPr>
                <a:t>Auradé</a:t>
              </a:r>
              <a:endParaRPr lang="en-GB" sz="1333" b="1" dirty="0">
                <a:latin typeface="Arial"/>
                <a:cs typeface="Arial"/>
              </a:endParaRPr>
            </a:p>
          </p:txBody>
        </p:sp>
      </p:grpSp>
      <p:grpSp>
        <p:nvGrpSpPr>
          <p:cNvPr id="22" name="Groupe 21">
            <a:extLst>
              <a:ext uri="{FF2B5EF4-FFF2-40B4-BE49-F238E27FC236}">
                <a16:creationId xmlns:a16="http://schemas.microsoft.com/office/drawing/2014/main" id="{9C0B955D-2E73-492B-7E7A-297CA58AF22A}"/>
              </a:ext>
            </a:extLst>
          </p:cNvPr>
          <p:cNvGrpSpPr/>
          <p:nvPr/>
        </p:nvGrpSpPr>
        <p:grpSpPr>
          <a:xfrm>
            <a:off x="10260237" y="2660916"/>
            <a:ext cx="1929316" cy="1154065"/>
            <a:chOff x="6781522" y="3460926"/>
            <a:chExt cx="2113348" cy="1357745"/>
          </a:xfrm>
        </p:grpSpPr>
        <p:pic>
          <p:nvPicPr>
            <p:cNvPr id="23" name="Google Shape;480;g8535545f3f_0_0">
              <a:extLst>
                <a:ext uri="{FF2B5EF4-FFF2-40B4-BE49-F238E27FC236}">
                  <a16:creationId xmlns:a16="http://schemas.microsoft.com/office/drawing/2014/main" id="{9C181CDE-FE77-8D8C-3D29-014E4B8624D8}"/>
                </a:ext>
              </a:extLst>
            </p:cNvPr>
            <p:cNvPicPr>
              <a:picLocks noChangeAspect="1"/>
            </p:cNvPicPr>
            <p:nvPr/>
          </p:nvPicPr>
          <p:blipFill>
            <a:blip r:embed="rId8">
              <a:alphaModFix/>
            </a:blip>
            <a:stretch/>
          </p:blipFill>
          <p:spPr bwMode="auto">
            <a:xfrm>
              <a:off x="6781522" y="3461048"/>
              <a:ext cx="2100256" cy="1357623"/>
            </a:xfrm>
            <a:prstGeom prst="rect">
              <a:avLst/>
            </a:prstGeom>
            <a:noFill/>
            <a:ln>
              <a:noFill/>
            </a:ln>
          </p:spPr>
        </p:pic>
        <p:sp>
          <p:nvSpPr>
            <p:cNvPr id="24" name="ZoneTexte 19">
              <a:extLst>
                <a:ext uri="{FF2B5EF4-FFF2-40B4-BE49-F238E27FC236}">
                  <a16:creationId xmlns:a16="http://schemas.microsoft.com/office/drawing/2014/main" id="{D84A44A4-3C7A-8706-B138-EB748A3BB553}"/>
                </a:ext>
              </a:extLst>
            </p:cNvPr>
            <p:cNvSpPr/>
            <p:nvPr/>
          </p:nvSpPr>
          <p:spPr bwMode="auto">
            <a:xfrm>
              <a:off x="7193044" y="3460926"/>
              <a:ext cx="1701826" cy="349951"/>
            </a:xfrm>
            <a:prstGeom prst="rect">
              <a:avLst/>
            </a:prstGeom>
            <a:noFill/>
          </p:spPr>
          <p:txBody>
            <a:bodyPr wrap="none" rtlCol="0">
              <a:spAutoFit/>
            </a:bodyPr>
            <a:lstStyle/>
            <a:p>
              <a:pPr>
                <a:defRPr/>
              </a:pPr>
              <a:r>
                <a:rPr lang="fr-FR" sz="1333" b="1" dirty="0">
                  <a:latin typeface="Arial"/>
                  <a:cs typeface="Arial"/>
                </a:rPr>
                <a:t>Guidel-Ploemeur</a:t>
              </a:r>
              <a:endParaRPr lang="en-GB" sz="1333" b="1" dirty="0">
                <a:latin typeface="Arial"/>
                <a:cs typeface="Arial"/>
              </a:endParaRPr>
            </a:p>
          </p:txBody>
        </p:sp>
      </p:grpSp>
      <p:sp>
        <p:nvSpPr>
          <p:cNvPr id="8" name="ZoneTexte 7">
            <a:extLst>
              <a:ext uri="{FF2B5EF4-FFF2-40B4-BE49-F238E27FC236}">
                <a16:creationId xmlns:a16="http://schemas.microsoft.com/office/drawing/2014/main" id="{5979E310-D77A-0085-523A-CE10A870C2BC}"/>
              </a:ext>
            </a:extLst>
          </p:cNvPr>
          <p:cNvSpPr txBox="1"/>
          <p:nvPr/>
        </p:nvSpPr>
        <p:spPr>
          <a:xfrm>
            <a:off x="499028" y="5033075"/>
            <a:ext cx="6096000" cy="769634"/>
          </a:xfrm>
          <a:prstGeom prst="rect">
            <a:avLst/>
          </a:prstGeom>
          <a:noFill/>
        </p:spPr>
        <p:txBody>
          <a:bodyPr wrap="square">
            <a:spAutoFit/>
          </a:bodyPr>
          <a:lstStyle/>
          <a:p>
            <a:r>
              <a:rPr lang="en-US" sz="1467" dirty="0">
                <a:latin typeface="Arial"/>
                <a:ea typeface="Calibri"/>
                <a:cs typeface="Arial"/>
                <a:hlinkClick r:id="rId9"/>
              </a:rPr>
              <a:t>OZCAR: Observatory of the Critical Zone</a:t>
            </a:r>
            <a:endParaRPr lang="en-US" sz="1467" dirty="0">
              <a:latin typeface="Arial"/>
              <a:ea typeface="Calibri"/>
              <a:cs typeface="Arial"/>
            </a:endParaRPr>
          </a:p>
          <a:p>
            <a:endParaRPr lang="en-US" sz="1467" dirty="0">
              <a:latin typeface="Arial"/>
              <a:ea typeface="Calibri"/>
              <a:cs typeface="Arial"/>
            </a:endParaRPr>
          </a:p>
          <a:p>
            <a:r>
              <a:rPr lang="en-GB" sz="1467" dirty="0">
                <a:hlinkClick r:id="rId10"/>
              </a:rPr>
              <a:t>RZA: “Work areas” network</a:t>
            </a:r>
            <a:endParaRPr lang="en-GB" sz="1467" dirty="0"/>
          </a:p>
        </p:txBody>
      </p:sp>
      <p:pic>
        <p:nvPicPr>
          <p:cNvPr id="5" name="image11.jpg">
            <a:extLst>
              <a:ext uri="{FF2B5EF4-FFF2-40B4-BE49-F238E27FC236}">
                <a16:creationId xmlns:a16="http://schemas.microsoft.com/office/drawing/2014/main" id="{EF4574FF-5C10-8275-225A-DDAC3EF93714}"/>
              </a:ext>
            </a:extLst>
          </p:cNvPr>
          <p:cNvPicPr>
            <a:picLocks noChangeAspect="1"/>
          </p:cNvPicPr>
          <p:nvPr/>
        </p:nvPicPr>
        <p:blipFill>
          <a:blip r:embed="rId11" cstate="print">
            <a:extLst>
              <a:ext uri="{28A0092B-C50C-407E-A947-70E740481C1C}">
                <a14:useLocalDpi xmlns:a14="http://schemas.microsoft.com/office/drawing/2010/main"/>
              </a:ext>
            </a:extLst>
          </a:blip>
          <a:stretch/>
        </p:blipFill>
        <p:spPr bwMode="auto">
          <a:xfrm>
            <a:off x="5597275" y="4639286"/>
            <a:ext cx="2797021" cy="2122405"/>
          </a:xfrm>
          <a:prstGeom prst="rect">
            <a:avLst/>
          </a:prstGeom>
          <a:ln/>
        </p:spPr>
      </p:pic>
      <p:sp>
        <p:nvSpPr>
          <p:cNvPr id="6" name="Espace réservé de la date 2">
            <a:extLst>
              <a:ext uri="{FF2B5EF4-FFF2-40B4-BE49-F238E27FC236}">
                <a16:creationId xmlns:a16="http://schemas.microsoft.com/office/drawing/2014/main" id="{2B704E52-4CBB-A07A-B9F0-23669FE88379}"/>
              </a:ext>
            </a:extLst>
          </p:cNvPr>
          <p:cNvSpPr>
            <a:spLocks noGrp="1"/>
          </p:cNvSpPr>
          <p:nvPr>
            <p:ph type="dt" sz="half" idx="10"/>
          </p:nvPr>
        </p:nvSpPr>
        <p:spPr bwMode="auto">
          <a:xfrm>
            <a:off x="10512491" y="6421205"/>
            <a:ext cx="682264" cy="203067"/>
          </a:xfrm>
        </p:spPr>
        <p:txBody>
          <a:bodyPr/>
          <a:lstStyle/>
          <a:p>
            <a:pPr>
              <a:defRPr/>
            </a:pPr>
            <a:r>
              <a:rPr lang="fr-FR" dirty="0"/>
              <a:t>19/01/23</a:t>
            </a:r>
          </a:p>
        </p:txBody>
      </p:sp>
    </p:spTree>
    <p:extLst>
      <p:ext uri="{BB962C8B-B14F-4D97-AF65-F5344CB8AC3E}">
        <p14:creationId xmlns:p14="http://schemas.microsoft.com/office/powerpoint/2010/main" val="1750287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FD68631-5EF7-4A2A-84C4-D24299FEDEF5}"/>
              </a:ext>
            </a:extLst>
          </p:cNvPr>
          <p:cNvSpPr>
            <a:spLocks noGrp="1"/>
          </p:cNvSpPr>
          <p:nvPr>
            <p:ph type="sldNum" sz="quarter" idx="12"/>
          </p:nvPr>
        </p:nvSpPr>
        <p:spPr/>
        <p:txBody>
          <a:bodyPr/>
          <a:lstStyle/>
          <a:p>
            <a:r>
              <a:rPr lang="en-US" dirty="0"/>
              <a:t>P </a:t>
            </a:r>
            <a:fld id="{733122C9-A0B9-462F-8757-0847AD287B63}" type="slidenum">
              <a:rPr lang="en-US" smtClean="0"/>
              <a:pPr/>
              <a:t>13</a:t>
            </a:fld>
            <a:endParaRPr lang="en-US" dirty="0"/>
          </a:p>
        </p:txBody>
      </p:sp>
      <p:sp>
        <p:nvSpPr>
          <p:cNvPr id="4" name="Titre 3">
            <a:extLst>
              <a:ext uri="{FF2B5EF4-FFF2-40B4-BE49-F238E27FC236}">
                <a16:creationId xmlns:a16="http://schemas.microsoft.com/office/drawing/2014/main" id="{F1D46442-E603-4C98-AC0E-360943E2A8C1}"/>
              </a:ext>
            </a:extLst>
          </p:cNvPr>
          <p:cNvSpPr>
            <a:spLocks noGrp="1"/>
          </p:cNvSpPr>
          <p:nvPr>
            <p:ph type="title"/>
          </p:nvPr>
        </p:nvSpPr>
        <p:spPr>
          <a:xfrm>
            <a:off x="1272760" y="0"/>
            <a:ext cx="7253563" cy="698568"/>
          </a:xfrm>
        </p:spPr>
        <p:txBody>
          <a:bodyPr/>
          <a:lstStyle/>
          <a:p>
            <a:r>
              <a:rPr lang="en-US" dirty="0"/>
              <a:t>Some keys figures of Terra Forma project</a:t>
            </a:r>
          </a:p>
        </p:txBody>
      </p:sp>
      <p:sp>
        <p:nvSpPr>
          <p:cNvPr id="7" name="ZoneTexte 6">
            <a:extLst>
              <a:ext uri="{FF2B5EF4-FFF2-40B4-BE49-F238E27FC236}">
                <a16:creationId xmlns:a16="http://schemas.microsoft.com/office/drawing/2014/main" id="{2C6DAC41-9BB3-4C83-965D-89AD3CAC3600}"/>
              </a:ext>
            </a:extLst>
          </p:cNvPr>
          <p:cNvSpPr txBox="1"/>
          <p:nvPr/>
        </p:nvSpPr>
        <p:spPr>
          <a:xfrm>
            <a:off x="3790929" y="2103756"/>
            <a:ext cx="534121" cy="502766"/>
          </a:xfrm>
          <a:prstGeom prst="rect">
            <a:avLst/>
          </a:prstGeom>
          <a:noFill/>
        </p:spPr>
        <p:txBody>
          <a:bodyPr wrap="none" rtlCol="0">
            <a:spAutoFit/>
          </a:bodyPr>
          <a:lstStyle/>
          <a:p>
            <a:r>
              <a:rPr lang="en-US" sz="2667" b="1" dirty="0">
                <a:solidFill>
                  <a:schemeClr val="bg1"/>
                </a:solidFill>
              </a:rPr>
              <a:t>FR</a:t>
            </a:r>
          </a:p>
        </p:txBody>
      </p:sp>
      <p:pic>
        <p:nvPicPr>
          <p:cNvPr id="5" name="Google Shape;291;g83ff6a783e_1_0">
            <a:extLst>
              <a:ext uri="{FF2B5EF4-FFF2-40B4-BE49-F238E27FC236}">
                <a16:creationId xmlns:a16="http://schemas.microsoft.com/office/drawing/2014/main" id="{CF2579B3-9529-16A1-DA3C-266FE9E9F930}"/>
              </a:ext>
            </a:extLst>
          </p:cNvPr>
          <p:cNvPicPr>
            <a:picLocks noChangeAspect="1"/>
          </p:cNvPicPr>
          <p:nvPr/>
        </p:nvPicPr>
        <p:blipFill>
          <a:blip r:embed="rId3" cstate="screen">
            <a:alphaModFix/>
            <a:extLst>
              <a:ext uri="{28A0092B-C50C-407E-A947-70E740481C1C}">
                <a14:useLocalDpi xmlns:a14="http://schemas.microsoft.com/office/drawing/2010/main"/>
              </a:ext>
            </a:extLst>
          </a:blip>
          <a:srcRect l="1849" t="1877" r="1296" b="816"/>
          <a:stretch/>
        </p:blipFill>
        <p:spPr bwMode="auto">
          <a:xfrm>
            <a:off x="4938437" y="1700809"/>
            <a:ext cx="7253563" cy="4585844"/>
          </a:xfrm>
          <a:prstGeom prst="rect">
            <a:avLst/>
          </a:prstGeom>
          <a:noFill/>
          <a:ln>
            <a:noFill/>
          </a:ln>
        </p:spPr>
      </p:pic>
      <p:sp>
        <p:nvSpPr>
          <p:cNvPr id="8" name="Rectangle : coins arrondis 7">
            <a:extLst>
              <a:ext uri="{FF2B5EF4-FFF2-40B4-BE49-F238E27FC236}">
                <a16:creationId xmlns:a16="http://schemas.microsoft.com/office/drawing/2014/main" id="{7F6A7A98-B822-2394-BFDC-06DCE5D1C6C4}"/>
              </a:ext>
            </a:extLst>
          </p:cNvPr>
          <p:cNvSpPr/>
          <p:nvPr/>
        </p:nvSpPr>
        <p:spPr>
          <a:xfrm>
            <a:off x="8400256" y="2660915"/>
            <a:ext cx="2688299" cy="6720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19050">
                <a:solidFill>
                  <a:srgbClr val="FF0000"/>
                </a:solidFill>
              </a:ln>
              <a:noFill/>
            </a:endParaRPr>
          </a:p>
        </p:txBody>
      </p:sp>
      <p:sp>
        <p:nvSpPr>
          <p:cNvPr id="12" name="ZoneTexte 11">
            <a:extLst>
              <a:ext uri="{FF2B5EF4-FFF2-40B4-BE49-F238E27FC236}">
                <a16:creationId xmlns:a16="http://schemas.microsoft.com/office/drawing/2014/main" id="{6983649E-E751-8976-144E-474CB7224871}"/>
              </a:ext>
            </a:extLst>
          </p:cNvPr>
          <p:cNvSpPr txBox="1"/>
          <p:nvPr/>
        </p:nvSpPr>
        <p:spPr>
          <a:xfrm>
            <a:off x="0" y="1413735"/>
            <a:ext cx="5135893" cy="2633926"/>
          </a:xfrm>
          <a:prstGeom prst="rect">
            <a:avLst/>
          </a:prstGeom>
          <a:noFill/>
        </p:spPr>
        <p:txBody>
          <a:bodyPr wrap="square" rtlCol="0">
            <a:spAutoFit/>
          </a:bodyPr>
          <a:lstStyle/>
          <a:p>
            <a:pPr>
              <a:lnSpc>
                <a:spcPct val="150000"/>
              </a:lnSpc>
            </a:pPr>
            <a:r>
              <a:rPr lang="en-US" sz="1867" b="1" dirty="0"/>
              <a:t>Terra Forma </a:t>
            </a:r>
            <a:r>
              <a:rPr lang="en-US" sz="1867" dirty="0"/>
              <a:t>project is:</a:t>
            </a:r>
          </a:p>
          <a:p>
            <a:pPr marL="380990" indent="-380990">
              <a:lnSpc>
                <a:spcPct val="150000"/>
              </a:lnSpc>
              <a:buFont typeface="Arial" panose="020B0604020202020204" pitchFamily="34" charset="0"/>
              <a:buChar char="•"/>
            </a:pPr>
            <a:r>
              <a:rPr lang="en-US" sz="1867" dirty="0"/>
              <a:t>Collaboration of </a:t>
            </a:r>
            <a:r>
              <a:rPr lang="en-US" sz="1867" b="1" dirty="0"/>
              <a:t>42 Laboratories</a:t>
            </a:r>
          </a:p>
          <a:p>
            <a:pPr>
              <a:lnSpc>
                <a:spcPct val="150000"/>
              </a:lnSpc>
            </a:pPr>
            <a:r>
              <a:rPr lang="en-US" sz="1867" dirty="0"/>
              <a:t>from11 Universities, 11 Institutes of Research</a:t>
            </a:r>
          </a:p>
          <a:p>
            <a:pPr marL="380990" indent="-380990">
              <a:lnSpc>
                <a:spcPct val="150000"/>
              </a:lnSpc>
              <a:buFont typeface="Arial" panose="020B0604020202020204" pitchFamily="34" charset="0"/>
              <a:buChar char="•"/>
            </a:pPr>
            <a:r>
              <a:rPr lang="en-US" sz="1867" dirty="0"/>
              <a:t>Budget of </a:t>
            </a:r>
            <a:r>
              <a:rPr lang="en-US" sz="1867" b="1" dirty="0"/>
              <a:t>9.6M€</a:t>
            </a:r>
          </a:p>
          <a:p>
            <a:pPr marL="380990" indent="-380990">
              <a:lnSpc>
                <a:spcPct val="150000"/>
              </a:lnSpc>
              <a:buFont typeface="Arial" panose="020B0604020202020204" pitchFamily="34" charset="0"/>
              <a:buChar char="•"/>
            </a:pPr>
            <a:r>
              <a:rPr lang="en-US" sz="1867" dirty="0"/>
              <a:t>From 2022  to 2029</a:t>
            </a:r>
            <a:endParaRPr lang="en-US" sz="1867" b="1" dirty="0"/>
          </a:p>
          <a:p>
            <a:pPr marL="380990" indent="-380990">
              <a:lnSpc>
                <a:spcPct val="150000"/>
              </a:lnSpc>
              <a:buFont typeface="Arial" panose="020B0604020202020204" pitchFamily="34" charset="0"/>
              <a:buChar char="•"/>
            </a:pPr>
            <a:r>
              <a:rPr lang="en-US" sz="1867" dirty="0"/>
              <a:t>6 work packages</a:t>
            </a:r>
          </a:p>
        </p:txBody>
      </p:sp>
      <p:sp>
        <p:nvSpPr>
          <p:cNvPr id="13" name="ZoneTexte 12">
            <a:extLst>
              <a:ext uri="{FF2B5EF4-FFF2-40B4-BE49-F238E27FC236}">
                <a16:creationId xmlns:a16="http://schemas.microsoft.com/office/drawing/2014/main" id="{89C151B2-6DCB-B0F1-3BE1-178D1C5437C4}"/>
              </a:ext>
            </a:extLst>
          </p:cNvPr>
          <p:cNvSpPr txBox="1"/>
          <p:nvPr/>
        </p:nvSpPr>
        <p:spPr>
          <a:xfrm>
            <a:off x="7344139" y="1166471"/>
            <a:ext cx="2876108" cy="379656"/>
          </a:xfrm>
          <a:prstGeom prst="rect">
            <a:avLst/>
          </a:prstGeom>
          <a:noFill/>
        </p:spPr>
        <p:txBody>
          <a:bodyPr wrap="none" rtlCol="0">
            <a:spAutoFit/>
          </a:bodyPr>
          <a:lstStyle/>
          <a:p>
            <a:r>
              <a:rPr lang="en-US" sz="1867" b="1" i="1" dirty="0"/>
              <a:t>Organization of the project</a:t>
            </a:r>
          </a:p>
        </p:txBody>
      </p:sp>
      <p:sp>
        <p:nvSpPr>
          <p:cNvPr id="9" name="ZoneTexte 8">
            <a:extLst>
              <a:ext uri="{FF2B5EF4-FFF2-40B4-BE49-F238E27FC236}">
                <a16:creationId xmlns:a16="http://schemas.microsoft.com/office/drawing/2014/main" id="{CF9F1118-6806-E52F-A6CB-3BC7D7370211}"/>
              </a:ext>
            </a:extLst>
          </p:cNvPr>
          <p:cNvSpPr txBox="1"/>
          <p:nvPr/>
        </p:nvSpPr>
        <p:spPr>
          <a:xfrm>
            <a:off x="282342" y="4469272"/>
            <a:ext cx="6005679" cy="1241622"/>
          </a:xfrm>
          <a:prstGeom prst="rect">
            <a:avLst/>
          </a:prstGeom>
          <a:noFill/>
        </p:spPr>
        <p:txBody>
          <a:bodyPr wrap="square" rtlCol="0">
            <a:spAutoFit/>
          </a:bodyPr>
          <a:lstStyle/>
          <a:p>
            <a:r>
              <a:rPr lang="en-US" sz="1867" dirty="0">
                <a:sym typeface="Wingdings" panose="05000000000000000000" pitchFamily="2" charset="2"/>
              </a:rPr>
              <a:t></a:t>
            </a:r>
            <a:r>
              <a:rPr lang="en-US" sz="1867" b="1" dirty="0">
                <a:sym typeface="Wingdings" panose="05000000000000000000" pitchFamily="2" charset="2"/>
              </a:rPr>
              <a:t> </a:t>
            </a:r>
            <a:r>
              <a:rPr lang="en-US" sz="1867" b="1" dirty="0"/>
              <a:t>WP2</a:t>
            </a:r>
            <a:r>
              <a:rPr lang="en-US" sz="1867" dirty="0"/>
              <a:t> dedicated to the development of innovative </a:t>
            </a:r>
            <a:r>
              <a:rPr lang="en-US" sz="1867" b="1" dirty="0"/>
              <a:t>sensors</a:t>
            </a:r>
            <a:r>
              <a:rPr lang="en-US" sz="1867" dirty="0"/>
              <a:t> adapted to field</a:t>
            </a:r>
            <a:endParaRPr lang="en-US" sz="1867" b="1" dirty="0"/>
          </a:p>
          <a:p>
            <a:r>
              <a:rPr lang="en-US" sz="1867" dirty="0">
                <a:sym typeface="Wingdings" panose="05000000000000000000" pitchFamily="2" charset="2"/>
              </a:rPr>
              <a:t></a:t>
            </a:r>
            <a:r>
              <a:rPr lang="en-US" sz="1867" b="1" dirty="0">
                <a:sym typeface="Wingdings" panose="05000000000000000000" pitchFamily="2" charset="2"/>
              </a:rPr>
              <a:t> </a:t>
            </a:r>
            <a:r>
              <a:rPr lang="en-US" sz="1867" b="1" dirty="0"/>
              <a:t>WP3</a:t>
            </a:r>
            <a:r>
              <a:rPr lang="en-US" sz="1867" dirty="0"/>
              <a:t> dedicated to the building of the </a:t>
            </a:r>
            <a:r>
              <a:rPr lang="en-US" sz="1867" b="1" dirty="0"/>
              <a:t>infrastructure</a:t>
            </a:r>
            <a:r>
              <a:rPr lang="en-US" sz="1867" dirty="0"/>
              <a:t> to collect, transmit and manage the data</a:t>
            </a:r>
          </a:p>
        </p:txBody>
      </p:sp>
      <p:sp>
        <p:nvSpPr>
          <p:cNvPr id="10" name="Espace réservé de la date 2">
            <a:extLst>
              <a:ext uri="{FF2B5EF4-FFF2-40B4-BE49-F238E27FC236}">
                <a16:creationId xmlns:a16="http://schemas.microsoft.com/office/drawing/2014/main" id="{D76FF0C6-4642-77A7-8ED7-1F3A1334CF2A}"/>
              </a:ext>
            </a:extLst>
          </p:cNvPr>
          <p:cNvSpPr>
            <a:spLocks noGrp="1"/>
          </p:cNvSpPr>
          <p:nvPr>
            <p:ph type="dt" sz="half" idx="10"/>
          </p:nvPr>
        </p:nvSpPr>
        <p:spPr bwMode="auto">
          <a:xfrm>
            <a:off x="10512491" y="6421205"/>
            <a:ext cx="682264" cy="203067"/>
          </a:xfrm>
        </p:spPr>
        <p:txBody>
          <a:bodyPr/>
          <a:lstStyle/>
          <a:p>
            <a:pPr>
              <a:defRPr/>
            </a:pPr>
            <a:r>
              <a:rPr lang="en-US" dirty="0"/>
              <a:t>19/01/23</a:t>
            </a:r>
          </a:p>
        </p:txBody>
      </p:sp>
      <p:sp>
        <p:nvSpPr>
          <p:cNvPr id="2" name="Rectangle : coins arrondis 1">
            <a:extLst>
              <a:ext uri="{FF2B5EF4-FFF2-40B4-BE49-F238E27FC236}">
                <a16:creationId xmlns:a16="http://schemas.microsoft.com/office/drawing/2014/main" id="{89D6F457-A422-44F3-E817-449F3805C7C7}"/>
              </a:ext>
            </a:extLst>
          </p:cNvPr>
          <p:cNvSpPr/>
          <p:nvPr/>
        </p:nvSpPr>
        <p:spPr>
          <a:xfrm>
            <a:off x="8400256" y="1984844"/>
            <a:ext cx="2688299" cy="67207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w="19050">
                <a:solidFill>
                  <a:srgbClr val="FF0000"/>
                </a:solidFill>
              </a:ln>
              <a:noFill/>
            </a:endParaRPr>
          </a:p>
        </p:txBody>
      </p:sp>
      <p:sp>
        <p:nvSpPr>
          <p:cNvPr id="6" name="Rectangle : coins arrondis 5">
            <a:extLst>
              <a:ext uri="{FF2B5EF4-FFF2-40B4-BE49-F238E27FC236}">
                <a16:creationId xmlns:a16="http://schemas.microsoft.com/office/drawing/2014/main" id="{39556A0A-FF40-86C0-D652-CA1604BB100E}"/>
              </a:ext>
            </a:extLst>
          </p:cNvPr>
          <p:cNvSpPr/>
          <p:nvPr/>
        </p:nvSpPr>
        <p:spPr>
          <a:xfrm>
            <a:off x="186333" y="5071147"/>
            <a:ext cx="6005679" cy="6702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0703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e la date 2"/>
          <p:cNvSpPr>
            <a:spLocks noGrp="1"/>
          </p:cNvSpPr>
          <p:nvPr>
            <p:ph type="dt" sz="half" idx="10"/>
          </p:nvPr>
        </p:nvSpPr>
        <p:spPr bwMode="auto">
          <a:xfrm>
            <a:off x="10512491" y="6421205"/>
            <a:ext cx="682264" cy="203067"/>
          </a:xfrm>
        </p:spPr>
        <p:txBody>
          <a:bodyPr/>
          <a:lstStyle/>
          <a:p>
            <a:pPr>
              <a:defRPr/>
            </a:pPr>
            <a:r>
              <a:rPr lang="fr-FR" dirty="0"/>
              <a:t>19/01/23</a:t>
            </a: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14</a:t>
            </a:fld>
            <a:endParaRPr lang="fr-FR"/>
          </a:p>
        </p:txBody>
      </p:sp>
      <p:sp>
        <p:nvSpPr>
          <p:cNvPr id="7" name="Sous-titre 4"/>
          <p:cNvSpPr>
            <a:spLocks noGrp="1"/>
          </p:cNvSpPr>
          <p:nvPr>
            <p:ph type="subTitle" idx="1"/>
          </p:nvPr>
        </p:nvSpPr>
        <p:spPr bwMode="auto">
          <a:xfrm>
            <a:off x="6576054" y="4412253"/>
            <a:ext cx="5664629" cy="1440000"/>
          </a:xfrm>
        </p:spPr>
        <p:txBody>
          <a:bodyPr/>
          <a:lstStyle/>
          <a:p>
            <a:pPr>
              <a:defRPr/>
            </a:pPr>
            <a:r>
              <a:rPr lang="fr-FR" dirty="0" err="1"/>
              <a:t>What</a:t>
            </a:r>
            <a:r>
              <a:rPr lang="fr-FR" dirty="0"/>
              <a:t> </a:t>
            </a:r>
            <a:r>
              <a:rPr lang="fr-FR" dirty="0" err="1"/>
              <a:t>should</a:t>
            </a:r>
            <a:r>
              <a:rPr lang="fr-FR" dirty="0"/>
              <a:t> </a:t>
            </a:r>
            <a:r>
              <a:rPr lang="fr-FR" dirty="0" err="1"/>
              <a:t>we</a:t>
            </a:r>
            <a:r>
              <a:rPr lang="fr-FR" dirty="0"/>
              <a:t> </a:t>
            </a:r>
            <a:r>
              <a:rPr lang="fr-FR" dirty="0" err="1"/>
              <a:t>develop</a:t>
            </a:r>
            <a:r>
              <a:rPr lang="fr-FR" dirty="0"/>
              <a:t> in WP3 ?</a:t>
            </a:r>
            <a:endParaRPr lang="en-GB" dirty="0"/>
          </a:p>
        </p:txBody>
      </p:sp>
      <p:pic>
        <p:nvPicPr>
          <p:cNvPr id="15" name="Espace réservé pour une image  14">
            <a:extLst>
              <a:ext uri="{FF2B5EF4-FFF2-40B4-BE49-F238E27FC236}">
                <a16:creationId xmlns:a16="http://schemas.microsoft.com/office/drawing/2014/main" id="{DDD54E2D-E953-9CBF-FCE1-7AFAB40A8ED5}"/>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a:stretch/>
        </p:blipFill>
        <p:spPr>
          <a:xfrm>
            <a:off x="1295467" y="740701"/>
            <a:ext cx="3648405" cy="4391552"/>
          </a:xfrm>
        </p:spPr>
      </p:pic>
      <p:sp>
        <p:nvSpPr>
          <p:cNvPr id="19" name="ZoneTexte 18">
            <a:extLst>
              <a:ext uri="{FF2B5EF4-FFF2-40B4-BE49-F238E27FC236}">
                <a16:creationId xmlns:a16="http://schemas.microsoft.com/office/drawing/2014/main" id="{6863C3D7-1298-CD97-D624-35E48550AA0D}"/>
              </a:ext>
            </a:extLst>
          </p:cNvPr>
          <p:cNvSpPr txBox="1"/>
          <p:nvPr/>
        </p:nvSpPr>
        <p:spPr>
          <a:xfrm>
            <a:off x="863419" y="5104360"/>
            <a:ext cx="4512501" cy="256545"/>
          </a:xfrm>
          <a:prstGeom prst="rect">
            <a:avLst/>
          </a:prstGeom>
          <a:noFill/>
        </p:spPr>
        <p:txBody>
          <a:bodyPr wrap="square">
            <a:spAutoFit/>
          </a:bodyPr>
          <a:lstStyle/>
          <a:p>
            <a:r>
              <a:rPr lang="en-GB" sz="1067" dirty="0"/>
              <a:t>https://artsvisuels2012.wordpress.com/2012/01/25/machine-infernal/</a:t>
            </a:r>
          </a:p>
        </p:txBody>
      </p:sp>
      <p:pic>
        <p:nvPicPr>
          <p:cNvPr id="9" name="Google Shape;291;g83ff6a783e_1_0">
            <a:extLst>
              <a:ext uri="{FF2B5EF4-FFF2-40B4-BE49-F238E27FC236}">
                <a16:creationId xmlns:a16="http://schemas.microsoft.com/office/drawing/2014/main" id="{E14E3133-6899-D46B-7F7C-8E67E7F8114A}"/>
              </a:ext>
            </a:extLst>
          </p:cNvPr>
          <p:cNvPicPr>
            <a:picLocks noChangeAspect="1"/>
          </p:cNvPicPr>
          <p:nvPr/>
        </p:nvPicPr>
        <p:blipFill>
          <a:blip r:embed="rId4" cstate="screen">
            <a:alphaModFix/>
            <a:extLst>
              <a:ext uri="{28A0092B-C50C-407E-A947-70E740481C1C}">
                <a14:useLocalDpi xmlns:a14="http://schemas.microsoft.com/office/drawing/2010/main"/>
              </a:ext>
            </a:extLst>
          </a:blip>
          <a:srcRect l="1849" t="1877" r="1296" b="816"/>
          <a:stretch/>
        </p:blipFill>
        <p:spPr bwMode="auto">
          <a:xfrm>
            <a:off x="6480044" y="2007444"/>
            <a:ext cx="4100297" cy="2592288"/>
          </a:xfrm>
          <a:prstGeom prst="rect">
            <a:avLst/>
          </a:prstGeom>
          <a:noFill/>
          <a:ln>
            <a:noFill/>
          </a:ln>
        </p:spPr>
      </p:pic>
      <p:sp>
        <p:nvSpPr>
          <p:cNvPr id="10" name="Rectangle : coins arrondis 9">
            <a:extLst>
              <a:ext uri="{FF2B5EF4-FFF2-40B4-BE49-F238E27FC236}">
                <a16:creationId xmlns:a16="http://schemas.microsoft.com/office/drawing/2014/main" id="{9A36D876-174D-C20F-0CBC-5EA82900BF02}"/>
              </a:ext>
            </a:extLst>
          </p:cNvPr>
          <p:cNvSpPr/>
          <p:nvPr/>
        </p:nvSpPr>
        <p:spPr>
          <a:xfrm>
            <a:off x="8422219" y="2562209"/>
            <a:ext cx="1519643" cy="37991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n w="19050">
                <a:solidFill>
                  <a:srgbClr val="FF0000"/>
                </a:solidFill>
              </a:ln>
              <a:noFill/>
            </a:endParaRPr>
          </a:p>
        </p:txBody>
      </p:sp>
      <p:sp>
        <p:nvSpPr>
          <p:cNvPr id="14" name="Espace réservé du texte 13">
            <a:extLst>
              <a:ext uri="{FF2B5EF4-FFF2-40B4-BE49-F238E27FC236}">
                <a16:creationId xmlns:a16="http://schemas.microsoft.com/office/drawing/2014/main" id="{CCE7276B-FCEE-6691-0DC3-6A470A9E8A31}"/>
              </a:ext>
            </a:extLst>
          </p:cNvPr>
          <p:cNvSpPr>
            <a:spLocks noGrp="1"/>
          </p:cNvSpPr>
          <p:nvPr>
            <p:ph type="body" sz="quarter" idx="13"/>
          </p:nvPr>
        </p:nvSpPr>
        <p:spPr/>
        <p:txBody>
          <a:bodyPr/>
          <a:lstStyle/>
          <a:p>
            <a:r>
              <a:rPr lang="fr-FR" dirty="0"/>
              <a:t>« </a:t>
            </a:r>
            <a:r>
              <a:rPr lang="fr-FR" dirty="0" err="1"/>
              <a:t>From</a:t>
            </a:r>
            <a:r>
              <a:rPr lang="fr-FR" dirty="0"/>
              <a:t> </a:t>
            </a:r>
            <a:r>
              <a:rPr lang="fr-FR" dirty="0" err="1"/>
              <a:t>sensors</a:t>
            </a:r>
            <a:r>
              <a:rPr lang="fr-FR" dirty="0"/>
              <a:t> to Cloud »</a:t>
            </a:r>
            <a:endParaRPr lang="en-GB" dirty="0"/>
          </a:p>
        </p:txBody>
      </p:sp>
    </p:spTree>
    <p:extLst>
      <p:ext uri="{BB962C8B-B14F-4D97-AF65-F5344CB8AC3E}">
        <p14:creationId xmlns:p14="http://schemas.microsoft.com/office/powerpoint/2010/main" val="4026661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15</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Rencontres TF de St-</a:t>
            </a:r>
            <a:r>
              <a:rPr lang="fr-FR" sz="3200" dirty="0" err="1">
                <a:latin typeface="Berlin Sans FB"/>
                <a:cs typeface="Arial"/>
              </a:rPr>
              <a:t>Jacut</a:t>
            </a:r>
            <a:r>
              <a:rPr lang="fr-FR" sz="3200" dirty="0">
                <a:latin typeface="Berlin Sans FB"/>
                <a:cs typeface="Arial"/>
              </a:rPr>
              <a:t>: atelier WP2-WP3</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18" name="Image 17">
            <a:extLst>
              <a:ext uri="{FF2B5EF4-FFF2-40B4-BE49-F238E27FC236}">
                <a16:creationId xmlns:a16="http://schemas.microsoft.com/office/drawing/2014/main" id="{6EC60448-CE92-B051-3D26-4DC304AE1D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2299" y="888711"/>
            <a:ext cx="7850059" cy="5887544"/>
          </a:xfrm>
          <a:prstGeom prst="rect">
            <a:avLst/>
          </a:prstGeom>
        </p:spPr>
      </p:pic>
      <p:sp>
        <p:nvSpPr>
          <p:cNvPr id="2" name="Rectangle 1">
            <a:extLst>
              <a:ext uri="{FF2B5EF4-FFF2-40B4-BE49-F238E27FC236}">
                <a16:creationId xmlns:a16="http://schemas.microsoft.com/office/drawing/2014/main" id="{95E85555-0317-A0F0-CE63-E8169C6764F1}"/>
              </a:ext>
            </a:extLst>
          </p:cNvPr>
          <p:cNvSpPr/>
          <p:nvPr/>
        </p:nvSpPr>
        <p:spPr>
          <a:xfrm rot="21005207">
            <a:off x="3604908" y="5796622"/>
            <a:ext cx="3528392" cy="363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62362DE-E961-545B-B58C-12893C21C803}"/>
              </a:ext>
            </a:extLst>
          </p:cNvPr>
          <p:cNvSpPr/>
          <p:nvPr/>
        </p:nvSpPr>
        <p:spPr bwMode="auto">
          <a:xfrm rot="21005207">
            <a:off x="3624116" y="6101741"/>
            <a:ext cx="4607747" cy="6797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91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358185" y="6384988"/>
            <a:ext cx="599017" cy="203067"/>
          </a:xfrm>
        </p:spPr>
        <p:txBody>
          <a:bodyPr/>
          <a:lstStyle/>
          <a:p>
            <a:r>
              <a:rPr lang="fr-FR" dirty="0"/>
              <a:t>P </a:t>
            </a:r>
            <a:fld id="{733122C9-A0B9-462F-8757-0847AD287B63}" type="slidenum">
              <a:rPr lang="fr-FR" smtClean="0"/>
              <a:pPr/>
              <a:t>2</a:t>
            </a:fld>
            <a:endParaRPr lang="fr-FR" dirty="0"/>
          </a:p>
        </p:txBody>
      </p:sp>
      <p:sp>
        <p:nvSpPr>
          <p:cNvPr id="4" name="Titre 3"/>
          <p:cNvSpPr>
            <a:spLocks noGrp="1"/>
          </p:cNvSpPr>
          <p:nvPr>
            <p:ph type="title"/>
          </p:nvPr>
        </p:nvSpPr>
        <p:spPr/>
        <p:txBody>
          <a:bodyPr/>
          <a:lstStyle/>
          <a:p>
            <a:r>
              <a:rPr lang="fr-FR" dirty="0"/>
              <a:t>Innovative </a:t>
            </a:r>
            <a:r>
              <a:rPr lang="fr-FR" dirty="0" err="1"/>
              <a:t>sensor</a:t>
            </a:r>
            <a:r>
              <a:rPr lang="fr-FR" dirty="0"/>
              <a:t> networks to </a:t>
            </a:r>
            <a:r>
              <a:rPr lang="fr-FR" dirty="0" err="1"/>
              <a:t>understand</a:t>
            </a:r>
            <a:r>
              <a:rPr lang="fr-FR" dirty="0"/>
              <a:t> </a:t>
            </a:r>
            <a:r>
              <a:rPr lang="en-US" dirty="0"/>
              <a:t>the</a:t>
            </a:r>
            <a:r>
              <a:rPr lang="fr-FR" dirty="0"/>
              <a:t> Planet </a:t>
            </a:r>
            <a:r>
              <a:rPr lang="fr-FR" dirty="0" err="1"/>
              <a:t>Habitability</a:t>
            </a:r>
            <a:endParaRPr lang="fr-FR" dirty="0"/>
          </a:p>
        </p:txBody>
      </p:sp>
      <p:sp>
        <p:nvSpPr>
          <p:cNvPr id="6" name="ZoneTexte 5">
            <a:extLst>
              <a:ext uri="{FF2B5EF4-FFF2-40B4-BE49-F238E27FC236}">
                <a16:creationId xmlns:a16="http://schemas.microsoft.com/office/drawing/2014/main" id="{F617F02A-3DC6-69CC-9CF1-20C5CA2AC163}"/>
              </a:ext>
            </a:extLst>
          </p:cNvPr>
          <p:cNvSpPr txBox="1"/>
          <p:nvPr/>
        </p:nvSpPr>
        <p:spPr>
          <a:xfrm>
            <a:off x="143339" y="1020995"/>
            <a:ext cx="5665659" cy="1036309"/>
          </a:xfrm>
          <a:prstGeom prst="rect">
            <a:avLst/>
          </a:prstGeom>
          <a:noFill/>
        </p:spPr>
        <p:txBody>
          <a:bodyPr wrap="square" rtlCol="0">
            <a:spAutoFit/>
          </a:bodyPr>
          <a:lstStyle/>
          <a:p>
            <a:r>
              <a:rPr lang="en-US" sz="1867" b="1" dirty="0"/>
              <a:t>Anthropocene</a:t>
            </a:r>
            <a:r>
              <a:rPr lang="en-US" sz="2400" dirty="0"/>
              <a:t>: </a:t>
            </a:r>
            <a:r>
              <a:rPr lang="en-US" sz="1867" dirty="0"/>
              <a:t>proposed geological </a:t>
            </a:r>
            <a:r>
              <a:rPr lang="en-US" sz="1867" b="1" dirty="0"/>
              <a:t>epoch dating </a:t>
            </a:r>
            <a:r>
              <a:rPr lang="en-US" sz="1867" dirty="0"/>
              <a:t>from the commencement of significant </a:t>
            </a:r>
            <a:r>
              <a:rPr lang="en-US" sz="1867" b="1" dirty="0"/>
              <a:t>human impact </a:t>
            </a:r>
            <a:r>
              <a:rPr lang="en-US" sz="1867" dirty="0"/>
              <a:t>on Earth's geology and ecosystems</a:t>
            </a:r>
            <a:endParaRPr lang="en-US" sz="2400" dirty="0"/>
          </a:p>
        </p:txBody>
      </p:sp>
      <p:sp>
        <p:nvSpPr>
          <p:cNvPr id="18" name="Flèche : droite 17">
            <a:extLst>
              <a:ext uri="{FF2B5EF4-FFF2-40B4-BE49-F238E27FC236}">
                <a16:creationId xmlns:a16="http://schemas.microsoft.com/office/drawing/2014/main" id="{1B69A4C2-576F-C1AA-FB81-D981622DEB32}"/>
              </a:ext>
            </a:extLst>
          </p:cNvPr>
          <p:cNvSpPr/>
          <p:nvPr/>
        </p:nvSpPr>
        <p:spPr>
          <a:xfrm>
            <a:off x="6222400" y="1342256"/>
            <a:ext cx="67207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0" name="ZoneTexte 19">
            <a:extLst>
              <a:ext uri="{FF2B5EF4-FFF2-40B4-BE49-F238E27FC236}">
                <a16:creationId xmlns:a16="http://schemas.microsoft.com/office/drawing/2014/main" id="{2A4E2976-F9CF-D058-C558-F5535B953593}"/>
              </a:ext>
            </a:extLst>
          </p:cNvPr>
          <p:cNvSpPr txBox="1"/>
          <p:nvPr/>
        </p:nvSpPr>
        <p:spPr>
          <a:xfrm>
            <a:off x="7344139" y="1067367"/>
            <a:ext cx="4524011" cy="7487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133" b="1" dirty="0"/>
              <a:t>Terra Forma </a:t>
            </a:r>
            <a:r>
              <a:rPr lang="en-US" sz="2133" dirty="0"/>
              <a:t>project</a:t>
            </a:r>
            <a:r>
              <a:rPr lang="en-US" sz="2133" b="1" dirty="0"/>
              <a:t> </a:t>
            </a:r>
            <a:r>
              <a:rPr lang="en-US" sz="2133" dirty="0"/>
              <a:t>will help to understand the </a:t>
            </a:r>
            <a:r>
              <a:rPr lang="en-US" sz="2133" b="1" dirty="0"/>
              <a:t>Planet Habitability</a:t>
            </a:r>
          </a:p>
        </p:txBody>
      </p:sp>
      <p:sp>
        <p:nvSpPr>
          <p:cNvPr id="21" name="Flèche : droite 20">
            <a:extLst>
              <a:ext uri="{FF2B5EF4-FFF2-40B4-BE49-F238E27FC236}">
                <a16:creationId xmlns:a16="http://schemas.microsoft.com/office/drawing/2014/main" id="{B0DC56FE-4363-E8E2-662E-FF68A358EED9}"/>
              </a:ext>
            </a:extLst>
          </p:cNvPr>
          <p:cNvSpPr/>
          <p:nvPr/>
        </p:nvSpPr>
        <p:spPr>
          <a:xfrm rot="5400000">
            <a:off x="9372016" y="2002823"/>
            <a:ext cx="456747"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3" name="ZoneTexte 22">
            <a:extLst>
              <a:ext uri="{FF2B5EF4-FFF2-40B4-BE49-F238E27FC236}">
                <a16:creationId xmlns:a16="http://schemas.microsoft.com/office/drawing/2014/main" id="{BA660A6A-E295-C34C-90E6-2961A06263F1}"/>
              </a:ext>
            </a:extLst>
          </p:cNvPr>
          <p:cNvSpPr txBox="1"/>
          <p:nvPr/>
        </p:nvSpPr>
        <p:spPr>
          <a:xfrm>
            <a:off x="7501765" y="5049701"/>
            <a:ext cx="4008107" cy="107702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133" dirty="0"/>
              <a:t>Innovative sensor networks deployed at environmental </a:t>
            </a:r>
            <a:r>
              <a:rPr lang="en-US" sz="2133" b="1" dirty="0"/>
              <a:t>observation</a:t>
            </a:r>
            <a:r>
              <a:rPr lang="en-US" sz="2133" dirty="0"/>
              <a:t> </a:t>
            </a:r>
            <a:r>
              <a:rPr lang="en-US" sz="2133" b="1" dirty="0"/>
              <a:t>sites</a:t>
            </a:r>
          </a:p>
        </p:txBody>
      </p:sp>
      <p:grpSp>
        <p:nvGrpSpPr>
          <p:cNvPr id="28" name="Groupe 27">
            <a:extLst>
              <a:ext uri="{FF2B5EF4-FFF2-40B4-BE49-F238E27FC236}">
                <a16:creationId xmlns:a16="http://schemas.microsoft.com/office/drawing/2014/main" id="{74499BCE-4D10-8B82-8658-19A3D3496981}"/>
              </a:ext>
            </a:extLst>
          </p:cNvPr>
          <p:cNvGrpSpPr/>
          <p:nvPr/>
        </p:nvGrpSpPr>
        <p:grpSpPr>
          <a:xfrm>
            <a:off x="7996251" y="2835069"/>
            <a:ext cx="2492371" cy="1498275"/>
            <a:chOff x="6103658" y="915566"/>
            <a:chExt cx="2576262" cy="1548705"/>
          </a:xfrm>
        </p:grpSpPr>
        <p:pic>
          <p:nvPicPr>
            <p:cNvPr id="29" name="Image 28">
              <a:extLst>
                <a:ext uri="{FF2B5EF4-FFF2-40B4-BE49-F238E27FC236}">
                  <a16:creationId xmlns:a16="http://schemas.microsoft.com/office/drawing/2014/main" id="{5CF966F1-60B6-7877-367D-E3489051CABE}"/>
                </a:ext>
              </a:extLst>
            </p:cNvPr>
            <p:cNvPicPr>
              <a:picLocks noChangeAspect="1"/>
            </p:cNvPicPr>
            <p:nvPr/>
          </p:nvPicPr>
          <p:blipFill>
            <a:blip r:embed="rId3" cstate="print">
              <a:extLst>
                <a:ext uri="{28A0092B-C50C-407E-A947-70E740481C1C}">
                  <a14:useLocalDpi xmlns:a14="http://schemas.microsoft.com/office/drawing/2010/main"/>
                </a:ext>
              </a:extLst>
            </a:blip>
            <a:stretch/>
          </p:blipFill>
          <p:spPr bwMode="auto">
            <a:xfrm>
              <a:off x="6103659" y="1755973"/>
              <a:ext cx="1260000" cy="708120"/>
            </a:xfrm>
            <a:prstGeom prst="rect">
              <a:avLst/>
            </a:prstGeom>
          </p:spPr>
        </p:pic>
        <p:pic>
          <p:nvPicPr>
            <p:cNvPr id="30" name="Image 29">
              <a:extLst>
                <a:ext uri="{FF2B5EF4-FFF2-40B4-BE49-F238E27FC236}">
                  <a16:creationId xmlns:a16="http://schemas.microsoft.com/office/drawing/2014/main" id="{853649CF-B4FE-664E-11B1-179EBF5CEFD5}"/>
                </a:ext>
              </a:extLst>
            </p:cNvPr>
            <p:cNvPicPr>
              <a:picLocks noChangeAspect="1"/>
            </p:cNvPicPr>
            <p:nvPr/>
          </p:nvPicPr>
          <p:blipFill>
            <a:blip r:embed="rId4" cstate="print">
              <a:extLst>
                <a:ext uri="{28A0092B-C50C-407E-A947-70E740481C1C}">
                  <a14:useLocalDpi xmlns:a14="http://schemas.microsoft.com/office/drawing/2010/main"/>
                </a:ext>
              </a:extLst>
            </a:blip>
            <a:stretch/>
          </p:blipFill>
          <p:spPr bwMode="auto">
            <a:xfrm>
              <a:off x="7452320" y="959687"/>
              <a:ext cx="1227600" cy="631759"/>
            </a:xfrm>
            <a:prstGeom prst="rect">
              <a:avLst/>
            </a:prstGeom>
          </p:spPr>
        </p:pic>
        <p:pic>
          <p:nvPicPr>
            <p:cNvPr id="31" name="Image 30">
              <a:extLst>
                <a:ext uri="{FF2B5EF4-FFF2-40B4-BE49-F238E27FC236}">
                  <a16:creationId xmlns:a16="http://schemas.microsoft.com/office/drawing/2014/main" id="{D598ACED-8340-C890-3368-366AA4406586}"/>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bwMode="auto">
            <a:xfrm>
              <a:off x="7452320" y="1755973"/>
              <a:ext cx="1227600" cy="708298"/>
            </a:xfrm>
            <a:prstGeom prst="rect">
              <a:avLst/>
            </a:prstGeom>
          </p:spPr>
        </p:pic>
        <p:pic>
          <p:nvPicPr>
            <p:cNvPr id="32" name="Image 31">
              <a:extLst>
                <a:ext uri="{FF2B5EF4-FFF2-40B4-BE49-F238E27FC236}">
                  <a16:creationId xmlns:a16="http://schemas.microsoft.com/office/drawing/2014/main" id="{5D1D20DD-3915-0DEF-A653-594A1CB98AA1}"/>
                </a:ext>
              </a:extLst>
            </p:cNvPr>
            <p:cNvPicPr>
              <a:picLocks noChangeAspect="1"/>
            </p:cNvPicPr>
            <p:nvPr/>
          </p:nvPicPr>
          <p:blipFill>
            <a:blip r:embed="rId6" cstate="print">
              <a:extLst>
                <a:ext uri="{28A0092B-C50C-407E-A947-70E740481C1C}">
                  <a14:useLocalDpi xmlns:a14="http://schemas.microsoft.com/office/drawing/2010/main"/>
                </a:ext>
              </a:extLst>
            </a:blip>
            <a:stretch/>
          </p:blipFill>
          <p:spPr bwMode="auto">
            <a:xfrm>
              <a:off x="6103658" y="915566"/>
              <a:ext cx="1260001" cy="720000"/>
            </a:xfrm>
            <a:prstGeom prst="rect">
              <a:avLst/>
            </a:prstGeom>
          </p:spPr>
        </p:pic>
      </p:grpSp>
      <p:sp>
        <p:nvSpPr>
          <p:cNvPr id="33" name="ZoneTexte 32">
            <a:extLst>
              <a:ext uri="{FF2B5EF4-FFF2-40B4-BE49-F238E27FC236}">
                <a16:creationId xmlns:a16="http://schemas.microsoft.com/office/drawing/2014/main" id="{FF0DDC94-8D68-EABE-F74D-36EA1BC9C00B}"/>
              </a:ext>
            </a:extLst>
          </p:cNvPr>
          <p:cNvSpPr txBox="1"/>
          <p:nvPr/>
        </p:nvSpPr>
        <p:spPr>
          <a:xfrm>
            <a:off x="6694002" y="2853387"/>
            <a:ext cx="1335157" cy="584775"/>
          </a:xfrm>
          <a:prstGeom prst="rect">
            <a:avLst/>
          </a:prstGeom>
          <a:noFill/>
        </p:spPr>
        <p:txBody>
          <a:bodyPr wrap="square" rtlCol="0">
            <a:spAutoFit/>
          </a:bodyPr>
          <a:lstStyle/>
          <a:p>
            <a:pPr algn="ctr"/>
            <a:r>
              <a:rPr lang="fr-FR" sz="1600" dirty="0"/>
              <a:t>Water ressources</a:t>
            </a:r>
            <a:endParaRPr lang="en-US" sz="1600" dirty="0"/>
          </a:p>
        </p:txBody>
      </p:sp>
      <p:sp>
        <p:nvSpPr>
          <p:cNvPr id="34" name="ZoneTexte 33">
            <a:extLst>
              <a:ext uri="{FF2B5EF4-FFF2-40B4-BE49-F238E27FC236}">
                <a16:creationId xmlns:a16="http://schemas.microsoft.com/office/drawing/2014/main" id="{0727C409-8FC2-99ED-23BE-E181FA7CC2BE}"/>
              </a:ext>
            </a:extLst>
          </p:cNvPr>
          <p:cNvSpPr txBox="1"/>
          <p:nvPr/>
        </p:nvSpPr>
        <p:spPr>
          <a:xfrm>
            <a:off x="10610487" y="2827848"/>
            <a:ext cx="1092019" cy="584775"/>
          </a:xfrm>
          <a:prstGeom prst="rect">
            <a:avLst/>
          </a:prstGeom>
          <a:noFill/>
        </p:spPr>
        <p:txBody>
          <a:bodyPr wrap="square" rtlCol="0">
            <a:spAutoFit/>
          </a:bodyPr>
          <a:lstStyle/>
          <a:p>
            <a:pPr algn="ctr"/>
            <a:r>
              <a:rPr lang="fr-FR" sz="1600" dirty="0"/>
              <a:t>Chemical pressure</a:t>
            </a:r>
            <a:endParaRPr lang="en-US" sz="1600" dirty="0"/>
          </a:p>
        </p:txBody>
      </p:sp>
      <p:sp>
        <p:nvSpPr>
          <p:cNvPr id="35" name="ZoneTexte 34">
            <a:extLst>
              <a:ext uri="{FF2B5EF4-FFF2-40B4-BE49-F238E27FC236}">
                <a16:creationId xmlns:a16="http://schemas.microsoft.com/office/drawing/2014/main" id="{7651C440-FB6F-C3F8-F5DC-DE1288918280}"/>
              </a:ext>
            </a:extLst>
          </p:cNvPr>
          <p:cNvSpPr txBox="1"/>
          <p:nvPr/>
        </p:nvSpPr>
        <p:spPr>
          <a:xfrm>
            <a:off x="10541652" y="3671175"/>
            <a:ext cx="1335157" cy="584775"/>
          </a:xfrm>
          <a:prstGeom prst="rect">
            <a:avLst/>
          </a:prstGeom>
          <a:noFill/>
        </p:spPr>
        <p:txBody>
          <a:bodyPr wrap="square" rtlCol="0">
            <a:spAutoFit/>
          </a:bodyPr>
          <a:lstStyle/>
          <a:p>
            <a:pPr algn="ctr"/>
            <a:r>
              <a:rPr lang="en-US" sz="1600" dirty="0"/>
              <a:t>Biodiversity</a:t>
            </a:r>
            <a:r>
              <a:rPr lang="fr-FR" sz="1600" dirty="0"/>
              <a:t> habitats</a:t>
            </a:r>
            <a:endParaRPr lang="en-US" sz="1600" dirty="0"/>
          </a:p>
        </p:txBody>
      </p:sp>
      <p:sp>
        <p:nvSpPr>
          <p:cNvPr id="36" name="ZoneTexte 35">
            <a:extLst>
              <a:ext uri="{FF2B5EF4-FFF2-40B4-BE49-F238E27FC236}">
                <a16:creationId xmlns:a16="http://schemas.microsoft.com/office/drawing/2014/main" id="{C8ABB255-43F6-8786-A22E-BAD4FA155B25}"/>
              </a:ext>
            </a:extLst>
          </p:cNvPr>
          <p:cNvSpPr txBox="1"/>
          <p:nvPr/>
        </p:nvSpPr>
        <p:spPr>
          <a:xfrm>
            <a:off x="6764111" y="3800752"/>
            <a:ext cx="1079142" cy="338554"/>
          </a:xfrm>
          <a:prstGeom prst="rect">
            <a:avLst/>
          </a:prstGeom>
          <a:noFill/>
        </p:spPr>
        <p:txBody>
          <a:bodyPr wrap="none" rtlCol="0">
            <a:spAutoFit/>
          </a:bodyPr>
          <a:lstStyle/>
          <a:p>
            <a:r>
              <a:rPr lang="fr-FR" sz="1600" dirty="0" err="1"/>
              <a:t>Soil</a:t>
            </a:r>
            <a:r>
              <a:rPr lang="fr-FR" sz="1600" dirty="0"/>
              <a:t> capital</a:t>
            </a:r>
            <a:endParaRPr lang="en-US" sz="1600" dirty="0"/>
          </a:p>
        </p:txBody>
      </p:sp>
      <p:sp>
        <p:nvSpPr>
          <p:cNvPr id="37" name="Flèche : droite 36">
            <a:extLst>
              <a:ext uri="{FF2B5EF4-FFF2-40B4-BE49-F238E27FC236}">
                <a16:creationId xmlns:a16="http://schemas.microsoft.com/office/drawing/2014/main" id="{E9F30993-4544-F910-B922-6C11BFFB7115}"/>
              </a:ext>
            </a:extLst>
          </p:cNvPr>
          <p:cNvSpPr/>
          <p:nvPr/>
        </p:nvSpPr>
        <p:spPr>
          <a:xfrm rot="5400000">
            <a:off x="9320322" y="4577127"/>
            <a:ext cx="56013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Espace réservé de la date 2">
            <a:extLst>
              <a:ext uri="{FF2B5EF4-FFF2-40B4-BE49-F238E27FC236}">
                <a16:creationId xmlns:a16="http://schemas.microsoft.com/office/drawing/2014/main" id="{18B44FE1-E96F-E4A0-57E9-07921CFD5984}"/>
              </a:ext>
            </a:extLst>
          </p:cNvPr>
          <p:cNvSpPr>
            <a:spLocks noGrp="1"/>
          </p:cNvSpPr>
          <p:nvPr>
            <p:ph type="dt" sz="half" idx="10"/>
          </p:nvPr>
        </p:nvSpPr>
        <p:spPr bwMode="auto">
          <a:xfrm>
            <a:off x="10645411" y="6449287"/>
            <a:ext cx="682264" cy="203067"/>
          </a:xfrm>
        </p:spPr>
        <p:txBody>
          <a:bodyPr/>
          <a:lstStyle/>
          <a:p>
            <a:pPr>
              <a:defRPr/>
            </a:pPr>
            <a:r>
              <a:rPr lang="fr-FR" dirty="0"/>
              <a:t>19/01/23</a:t>
            </a:r>
          </a:p>
        </p:txBody>
      </p:sp>
      <p:sp>
        <p:nvSpPr>
          <p:cNvPr id="8" name="ZoneTexte 7">
            <a:extLst>
              <a:ext uri="{FF2B5EF4-FFF2-40B4-BE49-F238E27FC236}">
                <a16:creationId xmlns:a16="http://schemas.microsoft.com/office/drawing/2014/main" id="{4EEBF047-D7E1-FDA4-BBA2-284B12D44450}"/>
              </a:ext>
            </a:extLst>
          </p:cNvPr>
          <p:cNvSpPr txBox="1"/>
          <p:nvPr/>
        </p:nvSpPr>
        <p:spPr>
          <a:xfrm>
            <a:off x="1705887" y="4873030"/>
            <a:ext cx="4661357" cy="14052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133" dirty="0"/>
              <a:t>Development of:</a:t>
            </a:r>
          </a:p>
          <a:p>
            <a:pPr marL="380990" indent="-380990">
              <a:buFontTx/>
              <a:buChar char="-"/>
            </a:pPr>
            <a:r>
              <a:rPr lang="en-US" sz="2133" dirty="0"/>
              <a:t>Smart sensors</a:t>
            </a:r>
          </a:p>
          <a:p>
            <a:pPr marL="380990" indent="-380990">
              <a:buFontTx/>
              <a:buChar char="-"/>
            </a:pPr>
            <a:r>
              <a:rPr lang="en-US" sz="2133" b="1" dirty="0"/>
              <a:t>Communication infrastructures</a:t>
            </a:r>
          </a:p>
          <a:p>
            <a:pPr marL="380990" indent="-380990">
              <a:buFontTx/>
              <a:buChar char="-"/>
            </a:pPr>
            <a:r>
              <a:rPr lang="en-US" sz="2133" dirty="0"/>
              <a:t>Social infrastructure</a:t>
            </a:r>
            <a:r>
              <a:rPr lang="en-US" sz="2133" baseline="30000" dirty="0"/>
              <a:t>1</a:t>
            </a:r>
            <a:r>
              <a:rPr lang="en-US" sz="2133" dirty="0"/>
              <a:t> </a:t>
            </a:r>
          </a:p>
        </p:txBody>
      </p:sp>
      <p:sp>
        <p:nvSpPr>
          <p:cNvPr id="9" name="Flèche : droite 8">
            <a:extLst>
              <a:ext uri="{FF2B5EF4-FFF2-40B4-BE49-F238E27FC236}">
                <a16:creationId xmlns:a16="http://schemas.microsoft.com/office/drawing/2014/main" id="{F4CD5D57-DDC0-BC91-C693-E1317DCF8E35}"/>
              </a:ext>
            </a:extLst>
          </p:cNvPr>
          <p:cNvSpPr/>
          <p:nvPr/>
        </p:nvSpPr>
        <p:spPr>
          <a:xfrm rot="10800000">
            <a:off x="6598468" y="5459683"/>
            <a:ext cx="67207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ZoneTexte 1">
            <a:extLst>
              <a:ext uri="{FF2B5EF4-FFF2-40B4-BE49-F238E27FC236}">
                <a16:creationId xmlns:a16="http://schemas.microsoft.com/office/drawing/2014/main" id="{B329FEDA-EF24-3F86-E70B-EC6632668DCA}"/>
              </a:ext>
            </a:extLst>
          </p:cNvPr>
          <p:cNvSpPr txBox="1"/>
          <p:nvPr/>
        </p:nvSpPr>
        <p:spPr>
          <a:xfrm>
            <a:off x="7193366" y="2287721"/>
            <a:ext cx="4169731" cy="461665"/>
          </a:xfrm>
          <a:prstGeom prst="rect">
            <a:avLst/>
          </a:prstGeom>
          <a:noFill/>
        </p:spPr>
        <p:txBody>
          <a:bodyPr wrap="none" rtlCol="0">
            <a:spAutoFit/>
          </a:bodyPr>
          <a:lstStyle/>
          <a:p>
            <a:r>
              <a:rPr lang="en-US" sz="2400" dirty="0"/>
              <a:t>4 key challenges for Planet Hab.</a:t>
            </a:r>
          </a:p>
        </p:txBody>
      </p:sp>
      <p:pic>
        <p:nvPicPr>
          <p:cNvPr id="10" name="Espace réservé pour une image  8">
            <a:extLst>
              <a:ext uri="{FF2B5EF4-FFF2-40B4-BE49-F238E27FC236}">
                <a16:creationId xmlns:a16="http://schemas.microsoft.com/office/drawing/2014/main" id="{BA666B4F-02E4-3873-BD68-6C65642FA8D8}"/>
              </a:ext>
            </a:extLst>
          </p:cNvPr>
          <p:cNvPicPr>
            <a:picLocks noGrp="1"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7986" y="2450837"/>
            <a:ext cx="3054315" cy="2036209"/>
          </a:xfrm>
          <a:prstGeom prst="rect">
            <a:avLst/>
          </a:prstGeom>
          <a:solidFill>
            <a:schemeClr val="bg1">
              <a:lumMod val="95000"/>
            </a:schemeClr>
          </a:solidFill>
        </p:spPr>
      </p:pic>
      <p:pic>
        <p:nvPicPr>
          <p:cNvPr id="11" name="Espace réservé pour une image  6">
            <a:extLst>
              <a:ext uri="{FF2B5EF4-FFF2-40B4-BE49-F238E27FC236}">
                <a16:creationId xmlns:a16="http://schemas.microsoft.com/office/drawing/2014/main" id="{F306A4F3-C704-56FF-D8AE-7CC16FF0FEC8}"/>
              </a:ext>
            </a:extLst>
          </p:cNvPr>
          <p:cNvPicPr>
            <a:picLocks noGrp="1" noChangeAspect="1"/>
          </p:cNvPicPr>
          <p:nvPr/>
        </p:nvPicPr>
        <p:blipFill>
          <a:blip r:embed="rId8" cstate="print">
            <a:extLst>
              <a:ext uri="{28A0092B-C50C-407E-A947-70E740481C1C}">
                <a14:useLocalDpi xmlns:a14="http://schemas.microsoft.com/office/drawing/2010/main"/>
              </a:ext>
            </a:extLst>
          </a:blip>
          <a:srcRect/>
          <a:stretch/>
        </p:blipFill>
        <p:spPr bwMode="auto">
          <a:xfrm>
            <a:off x="3247322" y="2328831"/>
            <a:ext cx="3343713" cy="2229141"/>
          </a:xfrm>
          <a:prstGeom prst="rect">
            <a:avLst/>
          </a:prstGeom>
          <a:solidFill>
            <a:schemeClr val="bg1">
              <a:lumMod val="95000"/>
            </a:schemeClr>
          </a:solidFill>
        </p:spPr>
      </p:pic>
      <p:sp>
        <p:nvSpPr>
          <p:cNvPr id="12" name="Espace réservé du texte 4">
            <a:extLst>
              <a:ext uri="{FF2B5EF4-FFF2-40B4-BE49-F238E27FC236}">
                <a16:creationId xmlns:a16="http://schemas.microsoft.com/office/drawing/2014/main" id="{67629EF0-9290-A3DE-4632-4B437644EC76}"/>
              </a:ext>
            </a:extLst>
          </p:cNvPr>
          <p:cNvSpPr>
            <a:spLocks noGrp="1"/>
          </p:cNvSpPr>
          <p:nvPr/>
        </p:nvSpPr>
        <p:spPr bwMode="auto">
          <a:xfrm>
            <a:off x="909607" y="4531829"/>
            <a:ext cx="5665659" cy="584367"/>
          </a:xfrm>
          <a:prstGeom prst="rect">
            <a:avLst/>
          </a:prstGeom>
        </p:spPr>
        <p:txBody>
          <a:bodyPr lIns="0" tIns="0" rIns="0" bIns="0" numCol="1" spcCol="900000"/>
          <a:lstStyle>
            <a:lvl1pPr marL="0" indent="0" algn="l" defTabSz="914400">
              <a:lnSpc>
                <a:spcPct val="90000"/>
              </a:lnSpc>
              <a:spcBef>
                <a:spcPts val="0"/>
              </a:spcBef>
              <a:buClr>
                <a:schemeClr val="tx2"/>
              </a:buClr>
              <a:buFontTx/>
              <a:buNone/>
              <a:defRPr lang="fr-FR" sz="800" b="0" i="0">
                <a:solidFill>
                  <a:schemeClr val="tx1"/>
                </a:solidFill>
                <a:latin typeface="Arial"/>
                <a:ea typeface="+mn-ea"/>
                <a:cs typeface="+mn-cs"/>
              </a:defRPr>
            </a:lvl1pPr>
            <a:lvl2pPr marL="685800" indent="-228600" algn="l" defTabSz="914400">
              <a:lnSpc>
                <a:spcPct val="90000"/>
              </a:lnSpc>
              <a:spcBef>
                <a:spcPts val="500"/>
              </a:spcBef>
              <a:buClr>
                <a:schemeClr val="accent4"/>
              </a:buClr>
              <a:buFont typeface="Wingdings"/>
              <a:buChar char="§"/>
              <a:defRPr sz="1350" b="0" i="0">
                <a:solidFill>
                  <a:schemeClr val="bg2"/>
                </a:solidFill>
                <a:latin typeface="+mn-lt"/>
                <a:ea typeface="+mn-ea"/>
                <a:cs typeface="+mn-cs"/>
              </a:defRPr>
            </a:lvl2pPr>
            <a:lvl3pPr marL="1257300" indent="-342900" algn="l" defTabSz="914400">
              <a:lnSpc>
                <a:spcPct val="90000"/>
              </a:lnSpc>
              <a:spcBef>
                <a:spcPts val="500"/>
              </a:spcBef>
              <a:buClr>
                <a:schemeClr val="tx2"/>
              </a:buClr>
              <a:buFont typeface="Arial"/>
              <a:buChar char="•"/>
              <a:defRPr sz="1350" b="0" i="0">
                <a:solidFill>
                  <a:schemeClr val="bg2"/>
                </a:solidFill>
                <a:latin typeface="+mn-lt"/>
                <a:ea typeface="+mn-ea"/>
                <a:cs typeface="+mn-cs"/>
              </a:defRPr>
            </a:lvl3pPr>
            <a:lvl4pPr marL="1657350" indent="-285750" algn="l" defTabSz="914400">
              <a:lnSpc>
                <a:spcPct val="90000"/>
              </a:lnSpc>
              <a:spcBef>
                <a:spcPts val="500"/>
              </a:spcBef>
              <a:buClr>
                <a:schemeClr val="tx2"/>
              </a:buClr>
              <a:buFont typeface="Wingdings"/>
              <a:buChar char="ü"/>
              <a:defRPr sz="1350" b="0" i="0">
                <a:solidFill>
                  <a:schemeClr val="bg2"/>
                </a:solidFill>
                <a:latin typeface="+mn-lt"/>
                <a:ea typeface="+mn-ea"/>
                <a:cs typeface="+mn-cs"/>
              </a:defRPr>
            </a:lvl4pPr>
            <a:lvl5pPr marL="1828800" indent="0" algn="l" defTabSz="914400">
              <a:lnSpc>
                <a:spcPct val="90000"/>
              </a:lnSpc>
              <a:spcBef>
                <a:spcPts val="500"/>
              </a:spcBef>
              <a:buClr>
                <a:schemeClr val="tx2"/>
              </a:buClr>
              <a:buFontTx/>
              <a:buNone/>
              <a:defRPr lang="fr-FR" sz="1350" b="0" i="0">
                <a:solidFill>
                  <a:schemeClr val="bg2"/>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r">
              <a:defRPr/>
            </a:pPr>
            <a:r>
              <a:rPr lang="fr-FR" sz="1067" dirty="0" err="1"/>
              <a:t>Biodiversity</a:t>
            </a:r>
            <a:r>
              <a:rPr lang="fr-FR" sz="1067" dirty="0"/>
              <a:t> collapse of 68% </a:t>
            </a:r>
            <a:r>
              <a:rPr lang="fr-FR" sz="1067" dirty="0" err="1"/>
              <a:t>since</a:t>
            </a:r>
            <a:r>
              <a:rPr lang="fr-FR" sz="1067" dirty="0"/>
              <a:t> 1970. WWF 2020</a:t>
            </a:r>
            <a:endParaRPr lang="en-US" sz="1067" dirty="0"/>
          </a:p>
        </p:txBody>
      </p:sp>
      <p:sp>
        <p:nvSpPr>
          <p:cNvPr id="14" name="ZoneTexte 13">
            <a:extLst>
              <a:ext uri="{FF2B5EF4-FFF2-40B4-BE49-F238E27FC236}">
                <a16:creationId xmlns:a16="http://schemas.microsoft.com/office/drawing/2014/main" id="{A02871D5-A107-9F44-421C-901B09F26A9F}"/>
              </a:ext>
            </a:extLst>
          </p:cNvPr>
          <p:cNvSpPr txBox="1"/>
          <p:nvPr/>
        </p:nvSpPr>
        <p:spPr>
          <a:xfrm>
            <a:off x="9725167" y="4485394"/>
            <a:ext cx="2256911" cy="461665"/>
          </a:xfrm>
          <a:prstGeom prst="rect">
            <a:avLst/>
          </a:prstGeom>
          <a:noFill/>
        </p:spPr>
        <p:txBody>
          <a:bodyPr wrap="square">
            <a:spAutoFit/>
          </a:bodyPr>
          <a:lstStyle/>
          <a:p>
            <a:r>
              <a:rPr lang="en-US" sz="2400" dirty="0"/>
              <a:t>To understand</a:t>
            </a:r>
          </a:p>
        </p:txBody>
      </p:sp>
      <p:sp>
        <p:nvSpPr>
          <p:cNvPr id="16" name="ZoneTexte 15">
            <a:extLst>
              <a:ext uri="{FF2B5EF4-FFF2-40B4-BE49-F238E27FC236}">
                <a16:creationId xmlns:a16="http://schemas.microsoft.com/office/drawing/2014/main" id="{B6C97B76-5542-F3D9-6B9B-50FA5E4C221E}"/>
              </a:ext>
            </a:extLst>
          </p:cNvPr>
          <p:cNvSpPr txBox="1"/>
          <p:nvPr/>
        </p:nvSpPr>
        <p:spPr>
          <a:xfrm>
            <a:off x="1123845" y="6309321"/>
            <a:ext cx="6412315" cy="584775"/>
          </a:xfrm>
          <a:prstGeom prst="rect">
            <a:avLst/>
          </a:prstGeom>
          <a:noFill/>
        </p:spPr>
        <p:txBody>
          <a:bodyPr wrap="square" rtlCol="0">
            <a:spAutoFit/>
          </a:bodyPr>
          <a:lstStyle/>
          <a:p>
            <a:r>
              <a:rPr lang="en-US" sz="1600" baseline="30000" dirty="0"/>
              <a:t>1</a:t>
            </a:r>
            <a:r>
              <a:rPr lang="en-US" sz="1600" dirty="0"/>
              <a:t> TF must be connected to the society to produce the needed social change for better social ecosystems more resilient and sustainable</a:t>
            </a:r>
          </a:p>
        </p:txBody>
      </p:sp>
    </p:spTree>
    <p:extLst>
      <p:ext uri="{BB962C8B-B14F-4D97-AF65-F5344CB8AC3E}">
        <p14:creationId xmlns:p14="http://schemas.microsoft.com/office/powerpoint/2010/main" val="38209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20" grpId="0" animBg="1"/>
      <p:bldP spid="21" grpId="0" animBg="1"/>
      <p:bldP spid="23" grpId="0" animBg="1"/>
      <p:bldP spid="33" grpId="0"/>
      <p:bldP spid="34" grpId="0"/>
      <p:bldP spid="35" grpId="0"/>
      <p:bldP spid="36" grpId="0"/>
      <p:bldP spid="37" grpId="0" animBg="1"/>
      <p:bldP spid="7" grpId="0"/>
      <p:bldP spid="8" grpId="0" animBg="1"/>
      <p:bldP spid="9"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FD68631-5EF7-4A2A-84C4-D24299FEDEF5}"/>
              </a:ext>
            </a:extLst>
          </p:cNvPr>
          <p:cNvSpPr>
            <a:spLocks noGrp="1"/>
          </p:cNvSpPr>
          <p:nvPr>
            <p:ph type="sldNum" sz="quarter" idx="12"/>
          </p:nvPr>
        </p:nvSpPr>
        <p:spPr/>
        <p:txBody>
          <a:bodyPr/>
          <a:lstStyle/>
          <a:p>
            <a:pPr defTabSz="1219170"/>
            <a:r>
              <a:rPr lang="en-US" dirty="0">
                <a:solidFill>
                  <a:srgbClr val="000000"/>
                </a:solidFill>
              </a:rPr>
              <a:t>P </a:t>
            </a:r>
            <a:fld id="{733122C9-A0B9-462F-8757-0847AD287B63}" type="slidenum">
              <a:rPr lang="en-US">
                <a:solidFill>
                  <a:srgbClr val="000000"/>
                </a:solidFill>
              </a:rPr>
              <a:pPr defTabSz="1219170"/>
              <a:t>3</a:t>
            </a:fld>
            <a:endParaRPr lang="en-US" dirty="0">
              <a:solidFill>
                <a:srgbClr val="000000"/>
              </a:solidFill>
            </a:endParaRPr>
          </a:p>
        </p:txBody>
      </p:sp>
      <p:sp>
        <p:nvSpPr>
          <p:cNvPr id="4" name="Titre 3">
            <a:extLst>
              <a:ext uri="{FF2B5EF4-FFF2-40B4-BE49-F238E27FC236}">
                <a16:creationId xmlns:a16="http://schemas.microsoft.com/office/drawing/2014/main" id="{F1D46442-E603-4C98-AC0E-360943E2A8C1}"/>
              </a:ext>
            </a:extLst>
          </p:cNvPr>
          <p:cNvSpPr>
            <a:spLocks noGrp="1"/>
          </p:cNvSpPr>
          <p:nvPr>
            <p:ph type="title"/>
          </p:nvPr>
        </p:nvSpPr>
        <p:spPr>
          <a:xfrm>
            <a:off x="1272760" y="0"/>
            <a:ext cx="7253563" cy="698568"/>
          </a:xfrm>
        </p:spPr>
        <p:txBody>
          <a:bodyPr/>
          <a:lstStyle/>
          <a:p>
            <a:r>
              <a:rPr lang="en-US" dirty="0"/>
              <a:t>Some keys figures of Terra Forma project</a:t>
            </a:r>
          </a:p>
        </p:txBody>
      </p:sp>
      <p:sp>
        <p:nvSpPr>
          <p:cNvPr id="7" name="ZoneTexte 6">
            <a:extLst>
              <a:ext uri="{FF2B5EF4-FFF2-40B4-BE49-F238E27FC236}">
                <a16:creationId xmlns:a16="http://schemas.microsoft.com/office/drawing/2014/main" id="{2C6DAC41-9BB3-4C83-965D-89AD3CAC3600}"/>
              </a:ext>
            </a:extLst>
          </p:cNvPr>
          <p:cNvSpPr txBox="1"/>
          <p:nvPr/>
        </p:nvSpPr>
        <p:spPr>
          <a:xfrm>
            <a:off x="3790929" y="2103756"/>
            <a:ext cx="639919" cy="502766"/>
          </a:xfrm>
          <a:prstGeom prst="rect">
            <a:avLst/>
          </a:prstGeom>
          <a:noFill/>
        </p:spPr>
        <p:txBody>
          <a:bodyPr wrap="none" rtlCol="0">
            <a:spAutoFit/>
          </a:bodyPr>
          <a:lstStyle/>
          <a:p>
            <a:pPr defTabSz="1219170"/>
            <a:r>
              <a:rPr lang="en-US" sz="2667" b="1" dirty="0">
                <a:solidFill>
                  <a:srgbClr val="FFFFFF"/>
                </a:solidFill>
                <a:latin typeface="Arial"/>
                <a:cs typeface="Arial"/>
              </a:rPr>
              <a:t>FR</a:t>
            </a:r>
          </a:p>
        </p:txBody>
      </p:sp>
      <p:pic>
        <p:nvPicPr>
          <p:cNvPr id="5" name="Google Shape;291;g83ff6a783e_1_0">
            <a:extLst>
              <a:ext uri="{FF2B5EF4-FFF2-40B4-BE49-F238E27FC236}">
                <a16:creationId xmlns:a16="http://schemas.microsoft.com/office/drawing/2014/main" id="{CF2579B3-9529-16A1-DA3C-266FE9E9F930}"/>
              </a:ext>
            </a:extLst>
          </p:cNvPr>
          <p:cNvPicPr>
            <a:picLocks noChangeAspect="1"/>
          </p:cNvPicPr>
          <p:nvPr/>
        </p:nvPicPr>
        <p:blipFill>
          <a:blip r:embed="rId3" cstate="screen">
            <a:alphaModFix/>
            <a:extLst>
              <a:ext uri="{28A0092B-C50C-407E-A947-70E740481C1C}">
                <a14:useLocalDpi xmlns:a14="http://schemas.microsoft.com/office/drawing/2010/main"/>
              </a:ext>
            </a:extLst>
          </a:blip>
          <a:srcRect l="1849" t="1877" r="1296" b="816"/>
          <a:stretch/>
        </p:blipFill>
        <p:spPr bwMode="auto">
          <a:xfrm>
            <a:off x="4938437" y="1700809"/>
            <a:ext cx="7253563" cy="4585844"/>
          </a:xfrm>
          <a:prstGeom prst="rect">
            <a:avLst/>
          </a:prstGeom>
          <a:noFill/>
          <a:ln>
            <a:noFill/>
          </a:ln>
        </p:spPr>
      </p:pic>
      <p:sp>
        <p:nvSpPr>
          <p:cNvPr id="8" name="Rectangle : coins arrondis 7">
            <a:extLst>
              <a:ext uri="{FF2B5EF4-FFF2-40B4-BE49-F238E27FC236}">
                <a16:creationId xmlns:a16="http://schemas.microsoft.com/office/drawing/2014/main" id="{7F6A7A98-B822-2394-BFDC-06DCE5D1C6C4}"/>
              </a:ext>
            </a:extLst>
          </p:cNvPr>
          <p:cNvSpPr/>
          <p:nvPr/>
        </p:nvSpPr>
        <p:spPr>
          <a:xfrm>
            <a:off x="8400256" y="2660915"/>
            <a:ext cx="2688299" cy="6720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ln w="19050">
                <a:solidFill>
                  <a:srgbClr val="FF0000"/>
                </a:solidFill>
              </a:ln>
              <a:noFill/>
              <a:latin typeface="Arial"/>
              <a:cs typeface="Arial"/>
            </a:endParaRPr>
          </a:p>
        </p:txBody>
      </p:sp>
      <p:sp>
        <p:nvSpPr>
          <p:cNvPr id="12" name="ZoneTexte 11">
            <a:extLst>
              <a:ext uri="{FF2B5EF4-FFF2-40B4-BE49-F238E27FC236}">
                <a16:creationId xmlns:a16="http://schemas.microsoft.com/office/drawing/2014/main" id="{6983649E-E751-8976-144E-474CB7224871}"/>
              </a:ext>
            </a:extLst>
          </p:cNvPr>
          <p:cNvSpPr txBox="1"/>
          <p:nvPr/>
        </p:nvSpPr>
        <p:spPr>
          <a:xfrm>
            <a:off x="0" y="1413736"/>
            <a:ext cx="5135893" cy="2625206"/>
          </a:xfrm>
          <a:prstGeom prst="rect">
            <a:avLst/>
          </a:prstGeom>
          <a:noFill/>
        </p:spPr>
        <p:txBody>
          <a:bodyPr wrap="square" rtlCol="0">
            <a:spAutoFit/>
          </a:bodyPr>
          <a:lstStyle/>
          <a:p>
            <a:pPr defTabSz="1219170">
              <a:lnSpc>
                <a:spcPct val="150000"/>
              </a:lnSpc>
            </a:pPr>
            <a:r>
              <a:rPr lang="en-US" sz="1867" b="1" dirty="0">
                <a:solidFill>
                  <a:srgbClr val="000000"/>
                </a:solidFill>
                <a:latin typeface="Arial"/>
                <a:cs typeface="Arial"/>
              </a:rPr>
              <a:t>Terra Forma </a:t>
            </a:r>
            <a:r>
              <a:rPr lang="en-US" sz="1867" dirty="0">
                <a:solidFill>
                  <a:srgbClr val="000000"/>
                </a:solidFill>
                <a:latin typeface="Arial"/>
                <a:cs typeface="Arial"/>
              </a:rPr>
              <a:t>project is:</a:t>
            </a:r>
          </a:p>
          <a:p>
            <a:pPr marL="380990" indent="-380990" defTabSz="1219170">
              <a:lnSpc>
                <a:spcPct val="150000"/>
              </a:lnSpc>
              <a:buFont typeface="Arial" panose="020B0604020202020204" pitchFamily="34" charset="0"/>
              <a:buChar char="•"/>
            </a:pPr>
            <a:r>
              <a:rPr lang="en-US" sz="1867" dirty="0">
                <a:solidFill>
                  <a:srgbClr val="000000"/>
                </a:solidFill>
                <a:latin typeface="Arial"/>
                <a:cs typeface="Arial"/>
              </a:rPr>
              <a:t>Collaboration of </a:t>
            </a:r>
            <a:r>
              <a:rPr lang="en-US" sz="1867" b="1" dirty="0">
                <a:solidFill>
                  <a:srgbClr val="000000"/>
                </a:solidFill>
                <a:latin typeface="Arial"/>
                <a:cs typeface="Arial"/>
              </a:rPr>
              <a:t>42 Laboratories</a:t>
            </a:r>
          </a:p>
          <a:p>
            <a:pPr defTabSz="1219170">
              <a:lnSpc>
                <a:spcPct val="150000"/>
              </a:lnSpc>
            </a:pPr>
            <a:r>
              <a:rPr lang="en-US" sz="1867" dirty="0">
                <a:solidFill>
                  <a:srgbClr val="000000"/>
                </a:solidFill>
                <a:latin typeface="Arial"/>
                <a:cs typeface="Arial"/>
              </a:rPr>
              <a:t>from11 Universities, 11 Institutes of Research</a:t>
            </a:r>
          </a:p>
          <a:p>
            <a:pPr marL="380990" indent="-380990" defTabSz="1219170">
              <a:lnSpc>
                <a:spcPct val="150000"/>
              </a:lnSpc>
              <a:buFont typeface="Arial" panose="020B0604020202020204" pitchFamily="34" charset="0"/>
              <a:buChar char="•"/>
            </a:pPr>
            <a:r>
              <a:rPr lang="en-US" sz="1867" dirty="0">
                <a:solidFill>
                  <a:srgbClr val="000000"/>
                </a:solidFill>
                <a:latin typeface="Arial"/>
                <a:cs typeface="Arial"/>
              </a:rPr>
              <a:t>Budget of </a:t>
            </a:r>
            <a:r>
              <a:rPr lang="en-US" sz="1867" b="1" dirty="0">
                <a:solidFill>
                  <a:srgbClr val="000000"/>
                </a:solidFill>
                <a:latin typeface="Arial"/>
                <a:cs typeface="Arial"/>
              </a:rPr>
              <a:t>9.6M€</a:t>
            </a:r>
          </a:p>
          <a:p>
            <a:pPr marL="380990" indent="-380990" defTabSz="1219170">
              <a:lnSpc>
                <a:spcPct val="150000"/>
              </a:lnSpc>
              <a:buFont typeface="Arial" panose="020B0604020202020204" pitchFamily="34" charset="0"/>
              <a:buChar char="•"/>
            </a:pPr>
            <a:r>
              <a:rPr lang="en-US" sz="1867" dirty="0">
                <a:solidFill>
                  <a:srgbClr val="000000"/>
                </a:solidFill>
                <a:latin typeface="Arial"/>
                <a:cs typeface="Arial"/>
              </a:rPr>
              <a:t>From 2022  to 2029</a:t>
            </a:r>
            <a:endParaRPr lang="en-US" sz="1867" b="1" dirty="0">
              <a:solidFill>
                <a:srgbClr val="000000"/>
              </a:solidFill>
              <a:latin typeface="Arial"/>
              <a:cs typeface="Arial"/>
            </a:endParaRPr>
          </a:p>
          <a:p>
            <a:pPr marL="380990" indent="-380990" defTabSz="1219170">
              <a:lnSpc>
                <a:spcPct val="150000"/>
              </a:lnSpc>
              <a:buFont typeface="Arial" panose="020B0604020202020204" pitchFamily="34" charset="0"/>
              <a:buChar char="•"/>
            </a:pPr>
            <a:r>
              <a:rPr lang="en-US" sz="1867" dirty="0">
                <a:solidFill>
                  <a:srgbClr val="000000"/>
                </a:solidFill>
                <a:latin typeface="Arial"/>
                <a:cs typeface="Arial"/>
              </a:rPr>
              <a:t>6 work packages</a:t>
            </a:r>
          </a:p>
        </p:txBody>
      </p:sp>
      <p:sp>
        <p:nvSpPr>
          <p:cNvPr id="13" name="ZoneTexte 12">
            <a:extLst>
              <a:ext uri="{FF2B5EF4-FFF2-40B4-BE49-F238E27FC236}">
                <a16:creationId xmlns:a16="http://schemas.microsoft.com/office/drawing/2014/main" id="{89C151B2-6DCB-B0F1-3BE1-178D1C5437C4}"/>
              </a:ext>
            </a:extLst>
          </p:cNvPr>
          <p:cNvSpPr txBox="1"/>
          <p:nvPr/>
        </p:nvSpPr>
        <p:spPr>
          <a:xfrm>
            <a:off x="7344139" y="1166471"/>
            <a:ext cx="3223959" cy="379656"/>
          </a:xfrm>
          <a:prstGeom prst="rect">
            <a:avLst/>
          </a:prstGeom>
          <a:noFill/>
        </p:spPr>
        <p:txBody>
          <a:bodyPr wrap="none" rtlCol="0">
            <a:spAutoFit/>
          </a:bodyPr>
          <a:lstStyle/>
          <a:p>
            <a:pPr defTabSz="1219170"/>
            <a:r>
              <a:rPr lang="en-US" sz="1867" b="1" i="1" dirty="0">
                <a:solidFill>
                  <a:srgbClr val="000000"/>
                </a:solidFill>
                <a:latin typeface="Arial"/>
                <a:cs typeface="Arial"/>
              </a:rPr>
              <a:t>Organization of the project</a:t>
            </a:r>
          </a:p>
        </p:txBody>
      </p:sp>
      <p:sp>
        <p:nvSpPr>
          <p:cNvPr id="9" name="ZoneTexte 8">
            <a:extLst>
              <a:ext uri="{FF2B5EF4-FFF2-40B4-BE49-F238E27FC236}">
                <a16:creationId xmlns:a16="http://schemas.microsoft.com/office/drawing/2014/main" id="{CF9F1118-6806-E52F-A6CB-3BC7D7370211}"/>
              </a:ext>
            </a:extLst>
          </p:cNvPr>
          <p:cNvSpPr txBox="1"/>
          <p:nvPr/>
        </p:nvSpPr>
        <p:spPr>
          <a:xfrm>
            <a:off x="282342" y="4469272"/>
            <a:ext cx="6005679" cy="1241622"/>
          </a:xfrm>
          <a:prstGeom prst="rect">
            <a:avLst/>
          </a:prstGeom>
          <a:noFill/>
        </p:spPr>
        <p:txBody>
          <a:bodyPr wrap="square" rtlCol="0">
            <a:spAutoFit/>
          </a:bodyPr>
          <a:lstStyle/>
          <a:p>
            <a:pPr defTabSz="1219170"/>
            <a:r>
              <a:rPr lang="en-US" sz="1867" dirty="0">
                <a:solidFill>
                  <a:srgbClr val="000000"/>
                </a:solidFill>
                <a:latin typeface="Arial"/>
                <a:cs typeface="Arial"/>
                <a:sym typeface="Wingdings" panose="05000000000000000000" pitchFamily="2" charset="2"/>
              </a:rPr>
              <a:t></a:t>
            </a:r>
            <a:r>
              <a:rPr lang="en-US" sz="1867" b="1" dirty="0">
                <a:solidFill>
                  <a:srgbClr val="000000"/>
                </a:solidFill>
                <a:latin typeface="Arial"/>
                <a:cs typeface="Arial"/>
                <a:sym typeface="Wingdings" panose="05000000000000000000" pitchFamily="2" charset="2"/>
              </a:rPr>
              <a:t> </a:t>
            </a:r>
            <a:r>
              <a:rPr lang="en-US" sz="1867" b="1" dirty="0">
                <a:solidFill>
                  <a:srgbClr val="000000"/>
                </a:solidFill>
                <a:latin typeface="Arial"/>
                <a:cs typeface="Arial"/>
              </a:rPr>
              <a:t>WP2</a:t>
            </a:r>
            <a:r>
              <a:rPr lang="en-US" sz="1867" dirty="0">
                <a:solidFill>
                  <a:srgbClr val="000000"/>
                </a:solidFill>
                <a:latin typeface="Arial"/>
                <a:cs typeface="Arial"/>
              </a:rPr>
              <a:t> dedicated to the development of innovative </a:t>
            </a:r>
            <a:r>
              <a:rPr lang="en-US" sz="1867" b="1" dirty="0">
                <a:solidFill>
                  <a:srgbClr val="000000"/>
                </a:solidFill>
                <a:latin typeface="Arial"/>
                <a:cs typeface="Arial"/>
              </a:rPr>
              <a:t>sensors</a:t>
            </a:r>
            <a:r>
              <a:rPr lang="en-US" sz="1867" dirty="0">
                <a:solidFill>
                  <a:srgbClr val="000000"/>
                </a:solidFill>
                <a:latin typeface="Arial"/>
                <a:cs typeface="Arial"/>
              </a:rPr>
              <a:t> adapted to field</a:t>
            </a:r>
            <a:endParaRPr lang="en-US" sz="1867" b="1" dirty="0">
              <a:solidFill>
                <a:srgbClr val="000000"/>
              </a:solidFill>
              <a:latin typeface="Arial"/>
              <a:cs typeface="Arial"/>
            </a:endParaRPr>
          </a:p>
          <a:p>
            <a:pPr defTabSz="1219170"/>
            <a:r>
              <a:rPr lang="en-US" sz="1867" dirty="0">
                <a:solidFill>
                  <a:srgbClr val="000000"/>
                </a:solidFill>
                <a:latin typeface="Arial"/>
                <a:cs typeface="Arial"/>
                <a:sym typeface="Wingdings" panose="05000000000000000000" pitchFamily="2" charset="2"/>
              </a:rPr>
              <a:t></a:t>
            </a:r>
            <a:r>
              <a:rPr lang="en-US" sz="1867" b="1" dirty="0">
                <a:solidFill>
                  <a:srgbClr val="000000"/>
                </a:solidFill>
                <a:latin typeface="Arial"/>
                <a:cs typeface="Arial"/>
                <a:sym typeface="Wingdings" panose="05000000000000000000" pitchFamily="2" charset="2"/>
              </a:rPr>
              <a:t> </a:t>
            </a:r>
            <a:r>
              <a:rPr lang="en-US" sz="1867" b="1" dirty="0">
                <a:solidFill>
                  <a:srgbClr val="000000"/>
                </a:solidFill>
                <a:latin typeface="Arial"/>
                <a:cs typeface="Arial"/>
              </a:rPr>
              <a:t>WP3</a:t>
            </a:r>
            <a:r>
              <a:rPr lang="en-US" sz="1867" dirty="0">
                <a:solidFill>
                  <a:srgbClr val="000000"/>
                </a:solidFill>
                <a:latin typeface="Arial"/>
                <a:cs typeface="Arial"/>
              </a:rPr>
              <a:t> dedicated to the building of the </a:t>
            </a:r>
            <a:r>
              <a:rPr lang="en-US" sz="1867" b="1" dirty="0">
                <a:solidFill>
                  <a:srgbClr val="000000"/>
                </a:solidFill>
                <a:latin typeface="Arial"/>
                <a:cs typeface="Arial"/>
              </a:rPr>
              <a:t>infrastructure</a:t>
            </a:r>
            <a:r>
              <a:rPr lang="en-US" sz="1867" dirty="0">
                <a:solidFill>
                  <a:srgbClr val="000000"/>
                </a:solidFill>
                <a:latin typeface="Arial"/>
                <a:cs typeface="Arial"/>
              </a:rPr>
              <a:t> to collect, transmit and manage the data</a:t>
            </a:r>
          </a:p>
        </p:txBody>
      </p:sp>
      <p:sp>
        <p:nvSpPr>
          <p:cNvPr id="10" name="Espace réservé de la date 2">
            <a:extLst>
              <a:ext uri="{FF2B5EF4-FFF2-40B4-BE49-F238E27FC236}">
                <a16:creationId xmlns:a16="http://schemas.microsoft.com/office/drawing/2014/main" id="{D76FF0C6-4642-77A7-8ED7-1F3A1334CF2A}"/>
              </a:ext>
            </a:extLst>
          </p:cNvPr>
          <p:cNvSpPr>
            <a:spLocks noGrp="1"/>
          </p:cNvSpPr>
          <p:nvPr>
            <p:ph type="dt" sz="half" idx="10"/>
          </p:nvPr>
        </p:nvSpPr>
        <p:spPr bwMode="auto">
          <a:xfrm>
            <a:off x="10512491" y="6421205"/>
            <a:ext cx="682264" cy="203067"/>
          </a:xfrm>
        </p:spPr>
        <p:txBody>
          <a:bodyPr/>
          <a:lstStyle/>
          <a:p>
            <a:pPr defTabSz="1219170">
              <a:buClr>
                <a:srgbClr val="5FBEDC"/>
              </a:buClr>
              <a:defRPr/>
            </a:pPr>
            <a:r>
              <a:rPr lang="en-US" dirty="0">
                <a:solidFill>
                  <a:srgbClr val="000000"/>
                </a:solidFill>
                <a:latin typeface="Arial"/>
                <a:cs typeface="Arial"/>
              </a:rPr>
              <a:t>19/01/23</a:t>
            </a:r>
          </a:p>
        </p:txBody>
      </p:sp>
      <p:sp>
        <p:nvSpPr>
          <p:cNvPr id="2" name="Rectangle : coins arrondis 1">
            <a:extLst>
              <a:ext uri="{FF2B5EF4-FFF2-40B4-BE49-F238E27FC236}">
                <a16:creationId xmlns:a16="http://schemas.microsoft.com/office/drawing/2014/main" id="{89D6F457-A422-44F3-E817-449F3805C7C7}"/>
              </a:ext>
            </a:extLst>
          </p:cNvPr>
          <p:cNvSpPr/>
          <p:nvPr/>
        </p:nvSpPr>
        <p:spPr>
          <a:xfrm>
            <a:off x="8400256" y="1984844"/>
            <a:ext cx="2688299" cy="67207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ln w="19050">
                <a:solidFill>
                  <a:srgbClr val="FF0000"/>
                </a:solidFill>
              </a:ln>
              <a:noFill/>
              <a:latin typeface="Arial"/>
              <a:cs typeface="Arial"/>
            </a:endParaRPr>
          </a:p>
        </p:txBody>
      </p:sp>
      <p:sp>
        <p:nvSpPr>
          <p:cNvPr id="6" name="Rectangle : coins arrondis 5">
            <a:extLst>
              <a:ext uri="{FF2B5EF4-FFF2-40B4-BE49-F238E27FC236}">
                <a16:creationId xmlns:a16="http://schemas.microsoft.com/office/drawing/2014/main" id="{39556A0A-FF40-86C0-D652-CA1604BB100E}"/>
              </a:ext>
            </a:extLst>
          </p:cNvPr>
          <p:cNvSpPr/>
          <p:nvPr/>
        </p:nvSpPr>
        <p:spPr>
          <a:xfrm>
            <a:off x="186333" y="5071147"/>
            <a:ext cx="6005679" cy="6702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Arial"/>
              <a:cs typeface="Arial"/>
            </a:endParaRPr>
          </a:p>
        </p:txBody>
      </p:sp>
    </p:spTree>
    <p:extLst>
      <p:ext uri="{BB962C8B-B14F-4D97-AF65-F5344CB8AC3E}">
        <p14:creationId xmlns:p14="http://schemas.microsoft.com/office/powerpoint/2010/main" val="242845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4</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3200" dirty="0">
                <a:latin typeface="Berlin Sans FB"/>
                <a:cs typeface="Arial"/>
              </a:rPr>
              <a:t>WP3 de Terra Forma</a:t>
            </a:r>
            <a:endParaRPr lang="fr-FR" sz="2400" dirty="0">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pic>
        <p:nvPicPr>
          <p:cNvPr id="2" name="Image 1">
            <a:extLst>
              <a:ext uri="{FF2B5EF4-FFF2-40B4-BE49-F238E27FC236}">
                <a16:creationId xmlns:a16="http://schemas.microsoft.com/office/drawing/2014/main" id="{3CA08570-71E5-A7F4-6F95-729A66B3A1B6}"/>
              </a:ext>
            </a:extLst>
          </p:cNvPr>
          <p:cNvPicPr>
            <a:picLocks noChangeAspect="1"/>
          </p:cNvPicPr>
          <p:nvPr/>
        </p:nvPicPr>
        <p:blipFill>
          <a:blip r:embed="rId6"/>
          <a:stretch>
            <a:fillRect/>
          </a:stretch>
        </p:blipFill>
        <p:spPr>
          <a:xfrm>
            <a:off x="3300694" y="596072"/>
            <a:ext cx="8934362" cy="5660418"/>
          </a:xfrm>
          <a:prstGeom prst="rect">
            <a:avLst/>
          </a:prstGeom>
        </p:spPr>
      </p:pic>
      <p:sp>
        <p:nvSpPr>
          <p:cNvPr id="11" name="Rectangle 10">
            <a:extLst>
              <a:ext uri="{FF2B5EF4-FFF2-40B4-BE49-F238E27FC236}">
                <a16:creationId xmlns:a16="http://schemas.microsoft.com/office/drawing/2014/main" id="{9C635B88-6BD5-0E4E-70EA-3F826FC8F077}"/>
              </a:ext>
            </a:extLst>
          </p:cNvPr>
          <p:cNvSpPr/>
          <p:nvPr/>
        </p:nvSpPr>
        <p:spPr bwMode="auto">
          <a:xfrm>
            <a:off x="-312712" y="1700808"/>
            <a:ext cx="3712845" cy="1294329"/>
          </a:xfrm>
          <a:prstGeom prst="rect">
            <a:avLst/>
          </a:prstGeom>
        </p:spPr>
        <p:txBody>
          <a:bodyPr wrap="square">
            <a:spAutoFit/>
          </a:bodyPr>
          <a:lstStyle/>
          <a:p>
            <a:pPr lvl="0" rtl="0">
              <a:lnSpc>
                <a:spcPct val="93000"/>
              </a:lnSpc>
              <a:buClr>
                <a:srgbClr val="000000"/>
              </a:buClr>
              <a:buSzPts val="1350"/>
            </a:pPr>
            <a:r>
              <a:rPr lang="fr-FR" sz="1200" b="1" dirty="0"/>
              <a:t>	</a:t>
            </a:r>
          </a:p>
          <a:p>
            <a:pPr lvl="0" rtl="0">
              <a:lnSpc>
                <a:spcPct val="93000"/>
              </a:lnSpc>
              <a:buClr>
                <a:srgbClr val="000000"/>
              </a:buClr>
              <a:buSzPts val="1350"/>
            </a:pPr>
            <a:endParaRPr lang="fr-FR" sz="1200" b="1" dirty="0"/>
          </a:p>
          <a:p>
            <a:pPr lvl="0" rtl="0">
              <a:lnSpc>
                <a:spcPct val="93000"/>
              </a:lnSpc>
              <a:buClr>
                <a:srgbClr val="000000"/>
              </a:buClr>
              <a:buSzPts val="1350"/>
            </a:pPr>
            <a:r>
              <a:rPr lang="fr-FR" sz="1200" b="1" dirty="0"/>
              <a:t>		</a:t>
            </a:r>
          </a:p>
          <a:p>
            <a:pPr lvl="0" rtl="0">
              <a:lnSpc>
                <a:spcPct val="93000"/>
              </a:lnSpc>
              <a:buClr>
                <a:srgbClr val="000000"/>
              </a:buClr>
              <a:buSzPts val="1350"/>
            </a:pPr>
            <a:r>
              <a:rPr lang="fr-FR" sz="1200" b="1" dirty="0"/>
              <a:t>			</a:t>
            </a:r>
          </a:p>
          <a:p>
            <a:pPr lvl="0" rtl="0">
              <a:lnSpc>
                <a:spcPct val="93000"/>
              </a:lnSpc>
              <a:buClr>
                <a:srgbClr val="000000"/>
              </a:buClr>
              <a:buSzPts val="1350"/>
            </a:pPr>
            <a:r>
              <a:rPr lang="fr-FR" sz="1200" b="1" dirty="0"/>
              <a:t>						</a:t>
            </a:r>
          </a:p>
          <a:p>
            <a:pPr lvl="0" rtl="0">
              <a:lnSpc>
                <a:spcPct val="93000"/>
              </a:lnSpc>
              <a:buClr>
                <a:srgbClr val="000000"/>
              </a:buClr>
              <a:buSzPts val="1350"/>
            </a:pPr>
            <a:r>
              <a:rPr lang="fr-FR" sz="1200" b="1" dirty="0"/>
              <a:t>	</a:t>
            </a:r>
            <a:endParaRPr lang="fr-FR" sz="1200" b="1" dirty="0">
              <a:sym typeface="Arial"/>
            </a:endParaRPr>
          </a:p>
        </p:txBody>
      </p:sp>
      <p:sp>
        <p:nvSpPr>
          <p:cNvPr id="4" name="ZoneTexte 3">
            <a:extLst>
              <a:ext uri="{FF2B5EF4-FFF2-40B4-BE49-F238E27FC236}">
                <a16:creationId xmlns:a16="http://schemas.microsoft.com/office/drawing/2014/main" id="{2736284B-D8AA-6E4C-1D65-816B93062D6A}"/>
              </a:ext>
            </a:extLst>
          </p:cNvPr>
          <p:cNvSpPr txBox="1"/>
          <p:nvPr/>
        </p:nvSpPr>
        <p:spPr>
          <a:xfrm flipH="1">
            <a:off x="-5076" y="1740872"/>
            <a:ext cx="3305770" cy="3416320"/>
          </a:xfrm>
          <a:prstGeom prst="rect">
            <a:avLst/>
          </a:prstGeom>
          <a:noFill/>
        </p:spPr>
        <p:txBody>
          <a:bodyPr wrap="square" rtlCol="0">
            <a:spAutoFit/>
          </a:bodyPr>
          <a:lstStyle/>
          <a:p>
            <a:pPr marL="342900" indent="-342900">
              <a:buFont typeface="Wingdings" panose="05000000000000000000" pitchFamily="2" charset="2"/>
              <a:buChar char="q"/>
            </a:pPr>
            <a:r>
              <a:rPr lang="fr-FR" dirty="0"/>
              <a:t>Grande </a:t>
            </a:r>
            <a:r>
              <a:rPr lang="fr-FR" b="1" dirty="0"/>
              <a:t>diversité</a:t>
            </a:r>
            <a:r>
              <a:rPr lang="fr-FR" dirty="0"/>
              <a:t> des besoins, contraintes, technos ….</a:t>
            </a:r>
          </a:p>
          <a:p>
            <a:pPr marL="342900" indent="-342900">
              <a:buFont typeface="Wingdings" panose="05000000000000000000" pitchFamily="2" charset="2"/>
              <a:buChar char="q"/>
            </a:pPr>
            <a:r>
              <a:rPr lang="fr-FR" dirty="0"/>
              <a:t>Nombreuses </a:t>
            </a:r>
            <a:r>
              <a:rPr lang="fr-FR" b="1" dirty="0"/>
              <a:t>solutions</a:t>
            </a:r>
            <a:r>
              <a:rPr lang="fr-FR" dirty="0"/>
              <a:t> </a:t>
            </a:r>
            <a:r>
              <a:rPr lang="fr-FR" b="1" dirty="0"/>
              <a:t>technologiques</a:t>
            </a:r>
            <a:r>
              <a:rPr lang="fr-FR" dirty="0"/>
              <a:t> développées dans nos labos</a:t>
            </a:r>
          </a:p>
          <a:p>
            <a:pPr marL="342900" indent="-342900">
              <a:buFont typeface="Wingdings" panose="05000000000000000000" pitchFamily="2" charset="2"/>
              <a:buChar char="q"/>
            </a:pPr>
            <a:r>
              <a:rPr lang="fr-FR" dirty="0"/>
              <a:t>Des </a:t>
            </a:r>
            <a:r>
              <a:rPr lang="fr-FR" b="1" dirty="0"/>
              <a:t>expertises/savoir-faire </a:t>
            </a:r>
            <a:r>
              <a:rPr lang="fr-FR" dirty="0"/>
              <a:t>à partager</a:t>
            </a:r>
          </a:p>
          <a:p>
            <a:pPr marL="342900" indent="-342900">
              <a:buFont typeface="Wingdings" panose="05000000000000000000" pitchFamily="2" charset="2"/>
              <a:buChar char="q"/>
            </a:pPr>
            <a:r>
              <a:rPr lang="fr-FR" dirty="0"/>
              <a:t>Un </a:t>
            </a:r>
            <a:r>
              <a:rPr lang="fr-FR" b="1" dirty="0"/>
              <a:t>projet</a:t>
            </a:r>
            <a:r>
              <a:rPr lang="fr-FR" dirty="0"/>
              <a:t> TF </a:t>
            </a:r>
            <a:r>
              <a:rPr lang="fr-FR" b="1" dirty="0"/>
              <a:t>structurant</a:t>
            </a:r>
          </a:p>
          <a:p>
            <a:pPr marL="342900" indent="-342900">
              <a:buFont typeface="Wingdings" panose="05000000000000000000" pitchFamily="2" charset="2"/>
              <a:buChar char="q"/>
            </a:pPr>
            <a:r>
              <a:rPr lang="fr-FR" dirty="0"/>
              <a:t>Un </a:t>
            </a:r>
            <a:r>
              <a:rPr lang="fr-FR" b="1" dirty="0"/>
              <a:t>réseau</a:t>
            </a:r>
            <a:r>
              <a:rPr lang="fr-FR" dirty="0"/>
              <a:t> métier RTCE </a:t>
            </a:r>
            <a:r>
              <a:rPr lang="fr-FR" b="1" dirty="0"/>
              <a:t>très</a:t>
            </a:r>
            <a:r>
              <a:rPr lang="fr-FR" dirty="0"/>
              <a:t> </a:t>
            </a:r>
            <a:r>
              <a:rPr lang="fr-FR" b="1" dirty="0"/>
              <a:t>actif</a:t>
            </a:r>
          </a:p>
          <a:p>
            <a:r>
              <a:rPr lang="fr-FR" dirty="0">
                <a:solidFill>
                  <a:srgbClr val="FF0000"/>
                </a:solidFill>
                <a:sym typeface="Wingdings" panose="05000000000000000000" pitchFamily="2" charset="2"/>
              </a:rPr>
              <a:t> un outil de partage à créer</a:t>
            </a:r>
            <a:endParaRPr lang="fr-FR" dirty="0">
              <a:solidFill>
                <a:srgbClr val="FF0000"/>
              </a:solidFill>
            </a:endParaRPr>
          </a:p>
          <a:p>
            <a:pPr marL="342900" indent="-342900">
              <a:buFont typeface="Wingdings" panose="05000000000000000000" pitchFamily="2" charset="2"/>
              <a:buChar char="q"/>
            </a:pPr>
            <a:endParaRPr lang="en-GB" dirty="0"/>
          </a:p>
        </p:txBody>
      </p:sp>
    </p:spTree>
    <p:extLst>
      <p:ext uri="{BB962C8B-B14F-4D97-AF65-F5344CB8AC3E}">
        <p14:creationId xmlns:p14="http://schemas.microsoft.com/office/powerpoint/2010/main" val="234623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tangle 5">
            <a:extLst>
              <a:ext uri="{FF2B5EF4-FFF2-40B4-BE49-F238E27FC236}">
                <a16:creationId xmlns:a16="http://schemas.microsoft.com/office/drawing/2014/main" id="{120243F4-CC90-5AF7-9846-9328A51A6F60}"/>
              </a:ext>
            </a:extLst>
          </p:cNvPr>
          <p:cNvSpPr/>
          <p:nvPr/>
        </p:nvSpPr>
        <p:spPr bwMode="auto">
          <a:xfrm>
            <a:off x="632074" y="913895"/>
            <a:ext cx="2945313" cy="3441547"/>
          </a:xfrm>
          <a:prstGeom prst="rect">
            <a:avLst/>
          </a:prstGeom>
          <a:solidFill>
            <a:srgbClr val="FFCC99"/>
          </a:solidFill>
          <a:ln w="19050">
            <a:solidFill>
              <a:schemeClr val="bg2">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600">
              <a:solidFill>
                <a:srgbClr val="FFFFFF"/>
              </a:solidFill>
              <a:latin typeface="Arial"/>
              <a:cs typeface="Arial"/>
            </a:endParaRPr>
          </a:p>
        </p:txBody>
      </p:sp>
      <p:sp>
        <p:nvSpPr>
          <p:cNvPr id="5" name="Rectangle 4">
            <a:extLst>
              <a:ext uri="{FF2B5EF4-FFF2-40B4-BE49-F238E27FC236}">
                <a16:creationId xmlns:a16="http://schemas.microsoft.com/office/drawing/2014/main" id="{CF292C6C-0906-9404-DD04-369FFD4019B0}"/>
              </a:ext>
            </a:extLst>
          </p:cNvPr>
          <p:cNvSpPr/>
          <p:nvPr/>
        </p:nvSpPr>
        <p:spPr>
          <a:xfrm>
            <a:off x="2664540" y="4476675"/>
            <a:ext cx="5402232" cy="2227128"/>
          </a:xfrm>
          <a:prstGeom prst="rect">
            <a:avLst/>
          </a:prstGeom>
          <a:solidFill>
            <a:schemeClr val="bg2">
              <a:lumMod val="25000"/>
              <a:lumOff val="75000"/>
            </a:schemeClr>
          </a:solidFill>
          <a:ln w="19050">
            <a:solidFill>
              <a:schemeClr val="bg2">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600">
              <a:solidFill>
                <a:srgbClr val="FFFFFF"/>
              </a:solidFill>
              <a:latin typeface="Arial"/>
              <a:cs typeface="Arial"/>
            </a:endParaRPr>
          </a:p>
        </p:txBody>
      </p:sp>
      <p:pic>
        <p:nvPicPr>
          <p:cNvPr id="45" name="Image 44" descr="Une image contenant texte, bibliothèque, livre, rayon&#10;&#10;Description générée automatiquement">
            <a:extLst>
              <a:ext uri="{FF2B5EF4-FFF2-40B4-BE49-F238E27FC236}">
                <a16:creationId xmlns:a16="http://schemas.microsoft.com/office/drawing/2014/main" id="{54993B04-E538-CB88-5173-5D733E5F412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1836" y="1500538"/>
            <a:ext cx="3379397" cy="2252932"/>
          </a:xfrm>
          <a:prstGeom prst="rect">
            <a:avLst/>
          </a:prstGeom>
        </p:spPr>
      </p:pic>
      <p:sp>
        <p:nvSpPr>
          <p:cNvPr id="3" name="Espace réservé du numéro de diapositive 2"/>
          <p:cNvSpPr>
            <a:spLocks noGrp="1"/>
          </p:cNvSpPr>
          <p:nvPr>
            <p:ph type="sldNum" sz="quarter" idx="12"/>
          </p:nvPr>
        </p:nvSpPr>
        <p:spPr bwMode="auto"/>
        <p:txBody>
          <a:bodyPr/>
          <a:lstStyle/>
          <a:p>
            <a:pPr defTabSz="1219170">
              <a:defRPr/>
            </a:pPr>
            <a:r>
              <a:rPr lang="en-US">
                <a:solidFill>
                  <a:srgbClr val="000000"/>
                </a:solidFill>
              </a:rPr>
              <a:t>P </a:t>
            </a:r>
            <a:fld id="{733122C9-A0B9-462F-8757-0847AD287B63}" type="slidenum">
              <a:rPr lang="en-US">
                <a:solidFill>
                  <a:srgbClr val="000000"/>
                </a:solidFill>
              </a:rPr>
              <a:pPr defTabSz="1219170">
                <a:defRPr/>
              </a:pPr>
              <a:t>5</a:t>
            </a:fld>
            <a:endParaRPr lang="en-US">
              <a:solidFill>
                <a:srgbClr val="000000"/>
              </a:solidFill>
            </a:endParaRPr>
          </a:p>
        </p:txBody>
      </p:sp>
      <p:sp>
        <p:nvSpPr>
          <p:cNvPr id="4" name="Titre 3"/>
          <p:cNvSpPr>
            <a:spLocks noGrp="1"/>
          </p:cNvSpPr>
          <p:nvPr>
            <p:ph type="title"/>
          </p:nvPr>
        </p:nvSpPr>
        <p:spPr bwMode="auto">
          <a:xfrm>
            <a:off x="1191011" y="40157"/>
            <a:ext cx="10750416" cy="698568"/>
          </a:xfrm>
        </p:spPr>
        <p:txBody>
          <a:bodyPr/>
          <a:lstStyle/>
          <a:p>
            <a:pPr>
              <a:defRPr/>
            </a:pPr>
            <a:r>
              <a:rPr lang="en-US" dirty="0" err="1"/>
              <a:t>ResCap’E</a:t>
            </a:r>
            <a:r>
              <a:rPr lang="en-US" dirty="0"/>
              <a:t>: </a:t>
            </a:r>
            <a:r>
              <a:rPr lang="en-US" sz="1867" dirty="0"/>
              <a:t>a catalog of technical solutions </a:t>
            </a:r>
            <a:r>
              <a:rPr lang="en-US" sz="1867" u="sng" dirty="0"/>
              <a:t>from</a:t>
            </a:r>
            <a:r>
              <a:rPr lang="en-US" sz="1867" dirty="0"/>
              <a:t> and </a:t>
            </a:r>
            <a:r>
              <a:rPr lang="en-US" sz="1867" u="sng" dirty="0"/>
              <a:t>for</a:t>
            </a:r>
            <a:r>
              <a:rPr lang="en-US" sz="1867" dirty="0"/>
              <a:t> the environmental research community</a:t>
            </a:r>
            <a:endParaRPr lang="en-US" dirty="0"/>
          </a:p>
        </p:txBody>
      </p:sp>
      <p:sp>
        <p:nvSpPr>
          <p:cNvPr id="7" name="Rectangle : coins arrondis 6">
            <a:extLst>
              <a:ext uri="{FF2B5EF4-FFF2-40B4-BE49-F238E27FC236}">
                <a16:creationId xmlns:a16="http://schemas.microsoft.com/office/drawing/2014/main" id="{D398D09C-9B91-5B64-201C-249003DC42A4}"/>
              </a:ext>
            </a:extLst>
          </p:cNvPr>
          <p:cNvSpPr/>
          <p:nvPr/>
        </p:nvSpPr>
        <p:spPr>
          <a:xfrm>
            <a:off x="2708145" y="6078783"/>
            <a:ext cx="1709268" cy="492444"/>
          </a:xfrm>
          <a:prstGeom prst="roundRect">
            <a:avLst/>
          </a:prstGeom>
          <a:solidFill>
            <a:schemeClr val="bg1"/>
          </a:solidFill>
          <a:ln w="12700">
            <a:solidFill>
              <a:schemeClr val="bg2">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a:solidFill>
                  <a:srgbClr val="0F69B4">
                    <a:lumMod val="75000"/>
                  </a:srgbClr>
                </a:solidFill>
                <a:latin typeface="Arial"/>
                <a:cs typeface="Arial"/>
              </a:rPr>
              <a:t>Communication</a:t>
            </a:r>
          </a:p>
        </p:txBody>
      </p:sp>
      <p:sp>
        <p:nvSpPr>
          <p:cNvPr id="8" name="Rectangle : coins arrondis 7">
            <a:extLst>
              <a:ext uri="{FF2B5EF4-FFF2-40B4-BE49-F238E27FC236}">
                <a16:creationId xmlns:a16="http://schemas.microsoft.com/office/drawing/2014/main" id="{F69ADF95-23D6-038A-91AC-0DDC8C21E82D}"/>
              </a:ext>
            </a:extLst>
          </p:cNvPr>
          <p:cNvSpPr/>
          <p:nvPr/>
        </p:nvSpPr>
        <p:spPr bwMode="auto">
          <a:xfrm>
            <a:off x="3235574" y="5034582"/>
            <a:ext cx="990156" cy="524661"/>
          </a:xfrm>
          <a:prstGeom prst="roundRect">
            <a:avLst/>
          </a:prstGeom>
          <a:solidFill>
            <a:schemeClr val="bg1"/>
          </a:solidFill>
          <a:ln w="12700">
            <a:solidFill>
              <a:schemeClr val="bg2">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a:solidFill>
                  <a:srgbClr val="0F69B4">
                    <a:lumMod val="75000"/>
                  </a:srgbClr>
                </a:solidFill>
                <a:latin typeface="Arial"/>
                <a:cs typeface="Arial"/>
              </a:rPr>
              <a:t>Power supply</a:t>
            </a:r>
          </a:p>
        </p:txBody>
      </p:sp>
      <p:sp>
        <p:nvSpPr>
          <p:cNvPr id="10" name="Rectangle : coins arrondis 9">
            <a:extLst>
              <a:ext uri="{FF2B5EF4-FFF2-40B4-BE49-F238E27FC236}">
                <a16:creationId xmlns:a16="http://schemas.microsoft.com/office/drawing/2014/main" id="{942641B7-D8B8-7390-559D-D728D252055D}"/>
              </a:ext>
            </a:extLst>
          </p:cNvPr>
          <p:cNvSpPr/>
          <p:nvPr/>
        </p:nvSpPr>
        <p:spPr bwMode="auto">
          <a:xfrm>
            <a:off x="4494239" y="5504745"/>
            <a:ext cx="2081351" cy="577127"/>
          </a:xfrm>
          <a:prstGeom prst="roundRect">
            <a:avLst/>
          </a:prstGeom>
          <a:solidFill>
            <a:schemeClr val="bg1"/>
          </a:solidFill>
          <a:ln w="12700">
            <a:solidFill>
              <a:schemeClr val="bg2">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dirty="0">
                <a:solidFill>
                  <a:srgbClr val="0F69B4">
                    <a:lumMod val="75000"/>
                  </a:srgbClr>
                </a:solidFill>
                <a:latin typeface="Arial"/>
                <a:cs typeface="Arial"/>
              </a:rPr>
              <a:t>Complete Instruments</a:t>
            </a:r>
          </a:p>
        </p:txBody>
      </p:sp>
      <p:sp>
        <p:nvSpPr>
          <p:cNvPr id="11" name="Rectangle : coins arrondis 10">
            <a:extLst>
              <a:ext uri="{FF2B5EF4-FFF2-40B4-BE49-F238E27FC236}">
                <a16:creationId xmlns:a16="http://schemas.microsoft.com/office/drawing/2014/main" id="{F0919DFE-856E-03CB-57A6-F62CC2B4E318}"/>
              </a:ext>
            </a:extLst>
          </p:cNvPr>
          <p:cNvSpPr/>
          <p:nvPr/>
        </p:nvSpPr>
        <p:spPr bwMode="auto">
          <a:xfrm>
            <a:off x="4609678" y="4921044"/>
            <a:ext cx="1107839" cy="492445"/>
          </a:xfrm>
          <a:prstGeom prst="roundRect">
            <a:avLst/>
          </a:prstGeom>
          <a:solidFill>
            <a:schemeClr val="bg1"/>
          </a:solidFill>
          <a:ln w="12700">
            <a:solidFill>
              <a:schemeClr val="bg2">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a:solidFill>
                  <a:srgbClr val="0F69B4">
                    <a:lumMod val="75000"/>
                  </a:srgbClr>
                </a:solidFill>
                <a:latin typeface="Arial"/>
                <a:cs typeface="Arial"/>
              </a:rPr>
              <a:t>Control</a:t>
            </a:r>
          </a:p>
        </p:txBody>
      </p:sp>
      <p:sp>
        <p:nvSpPr>
          <p:cNvPr id="12" name="Rectangle : coins arrondis 11">
            <a:extLst>
              <a:ext uri="{FF2B5EF4-FFF2-40B4-BE49-F238E27FC236}">
                <a16:creationId xmlns:a16="http://schemas.microsoft.com/office/drawing/2014/main" id="{E4A109D1-2399-291C-C1F0-324B335F651F}"/>
              </a:ext>
            </a:extLst>
          </p:cNvPr>
          <p:cNvSpPr/>
          <p:nvPr/>
        </p:nvSpPr>
        <p:spPr bwMode="auto">
          <a:xfrm>
            <a:off x="798040" y="1652854"/>
            <a:ext cx="1162899" cy="400197"/>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dirty="0">
                <a:solidFill>
                  <a:srgbClr val="000000">
                    <a:lumMod val="75000"/>
                    <a:lumOff val="25000"/>
                  </a:srgbClr>
                </a:solidFill>
                <a:latin typeface="Arial"/>
                <a:cs typeface="Arial"/>
              </a:rPr>
              <a:t>Electronics</a:t>
            </a:r>
          </a:p>
        </p:txBody>
      </p:sp>
      <p:sp>
        <p:nvSpPr>
          <p:cNvPr id="13" name="Rectangle : coins arrondis 12">
            <a:extLst>
              <a:ext uri="{FF2B5EF4-FFF2-40B4-BE49-F238E27FC236}">
                <a16:creationId xmlns:a16="http://schemas.microsoft.com/office/drawing/2014/main" id="{5CB6A3A3-B24F-8973-078D-342C6390F732}"/>
              </a:ext>
            </a:extLst>
          </p:cNvPr>
          <p:cNvSpPr/>
          <p:nvPr/>
        </p:nvSpPr>
        <p:spPr bwMode="auto">
          <a:xfrm>
            <a:off x="2322199" y="1619627"/>
            <a:ext cx="1162899" cy="427317"/>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rtl="0"/>
            <a:r>
              <a:rPr lang="en-US" altLang="en-US" sz="1333" dirty="0">
                <a:solidFill>
                  <a:srgbClr val="000000">
                    <a:lumMod val="75000"/>
                    <a:lumOff val="25000"/>
                  </a:srgbClr>
                </a:solidFill>
                <a:latin typeface="Arial"/>
                <a:cs typeface="Arial"/>
              </a:rPr>
              <a:t>Smart systems</a:t>
            </a:r>
            <a:endParaRPr lang="en-US" sz="1333" dirty="0">
              <a:solidFill>
                <a:srgbClr val="000000">
                  <a:lumMod val="75000"/>
                  <a:lumOff val="25000"/>
                </a:srgbClr>
              </a:solidFill>
              <a:latin typeface="Arial"/>
              <a:cs typeface="Arial"/>
            </a:endParaRPr>
          </a:p>
        </p:txBody>
      </p:sp>
      <p:sp>
        <p:nvSpPr>
          <p:cNvPr id="17" name="Rectangle : coins arrondis 16">
            <a:extLst>
              <a:ext uri="{FF2B5EF4-FFF2-40B4-BE49-F238E27FC236}">
                <a16:creationId xmlns:a16="http://schemas.microsoft.com/office/drawing/2014/main" id="{73DB8DB9-8250-3E8D-39D0-9D85AA5601CB}"/>
              </a:ext>
            </a:extLst>
          </p:cNvPr>
          <p:cNvSpPr/>
          <p:nvPr/>
        </p:nvSpPr>
        <p:spPr bwMode="auto">
          <a:xfrm>
            <a:off x="2188057" y="2242803"/>
            <a:ext cx="1297041" cy="638571"/>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rtl="0"/>
            <a:r>
              <a:rPr lang="en-US" altLang="en-US" sz="1400" dirty="0">
                <a:solidFill>
                  <a:srgbClr val="000000">
                    <a:lumMod val="75000"/>
                    <a:lumOff val="25000"/>
                  </a:srgbClr>
                </a:solidFill>
                <a:latin typeface="Arial"/>
                <a:cs typeface="Arial"/>
              </a:rPr>
              <a:t>On-site deployment and use</a:t>
            </a:r>
            <a:endParaRPr lang="en-US" sz="1400" dirty="0">
              <a:solidFill>
                <a:srgbClr val="000000">
                  <a:lumMod val="75000"/>
                  <a:lumOff val="25000"/>
                </a:srgbClr>
              </a:solidFill>
              <a:latin typeface="Arial"/>
              <a:cs typeface="Arial"/>
            </a:endParaRPr>
          </a:p>
        </p:txBody>
      </p:sp>
      <p:sp>
        <p:nvSpPr>
          <p:cNvPr id="18" name="ZoneTexte 17">
            <a:extLst>
              <a:ext uri="{FF2B5EF4-FFF2-40B4-BE49-F238E27FC236}">
                <a16:creationId xmlns:a16="http://schemas.microsoft.com/office/drawing/2014/main" id="{6387CBDE-EBF7-8B04-DD86-AD5E00ADC70B}"/>
              </a:ext>
            </a:extLst>
          </p:cNvPr>
          <p:cNvSpPr txBox="1"/>
          <p:nvPr/>
        </p:nvSpPr>
        <p:spPr>
          <a:xfrm>
            <a:off x="1411383" y="964267"/>
            <a:ext cx="1303562" cy="379656"/>
          </a:xfrm>
          <a:prstGeom prst="rect">
            <a:avLst/>
          </a:prstGeom>
          <a:noFill/>
        </p:spPr>
        <p:txBody>
          <a:bodyPr wrap="none" rtlCol="0">
            <a:spAutoFit/>
          </a:bodyPr>
          <a:lstStyle/>
          <a:p>
            <a:pPr defTabSz="1219170"/>
            <a:r>
              <a:rPr lang="en-US" sz="1867" dirty="0">
                <a:solidFill>
                  <a:srgbClr val="000000"/>
                </a:solidFill>
                <a:latin typeface="Arial"/>
                <a:cs typeface="Arial"/>
              </a:rPr>
              <a:t>Know-how</a:t>
            </a:r>
          </a:p>
        </p:txBody>
      </p:sp>
      <p:sp>
        <p:nvSpPr>
          <p:cNvPr id="19" name="Rectangle : coins arrondis 18">
            <a:extLst>
              <a:ext uri="{FF2B5EF4-FFF2-40B4-BE49-F238E27FC236}">
                <a16:creationId xmlns:a16="http://schemas.microsoft.com/office/drawing/2014/main" id="{FB508402-0DB9-DFA6-394D-473D18C1B653}"/>
              </a:ext>
            </a:extLst>
          </p:cNvPr>
          <p:cNvSpPr/>
          <p:nvPr/>
        </p:nvSpPr>
        <p:spPr bwMode="auto">
          <a:xfrm>
            <a:off x="733508" y="2222344"/>
            <a:ext cx="1186245" cy="431289"/>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rtl="0"/>
            <a:r>
              <a:rPr lang="en-US" altLang="en-US" sz="1400" dirty="0">
                <a:solidFill>
                  <a:srgbClr val="000000">
                    <a:lumMod val="75000"/>
                    <a:lumOff val="25000"/>
                  </a:srgbClr>
                </a:solidFill>
                <a:latin typeface="Arial"/>
                <a:cs typeface="Arial"/>
              </a:rPr>
              <a:t>Integration, packaging</a:t>
            </a:r>
            <a:endParaRPr lang="en-US" sz="1400" dirty="0">
              <a:solidFill>
                <a:srgbClr val="000000">
                  <a:lumMod val="75000"/>
                  <a:lumOff val="25000"/>
                </a:srgbClr>
              </a:solidFill>
              <a:latin typeface="Arial"/>
              <a:cs typeface="Arial"/>
            </a:endParaRPr>
          </a:p>
        </p:txBody>
      </p:sp>
      <p:sp>
        <p:nvSpPr>
          <p:cNvPr id="21" name="Rectangle : coins arrondis 20">
            <a:extLst>
              <a:ext uri="{FF2B5EF4-FFF2-40B4-BE49-F238E27FC236}">
                <a16:creationId xmlns:a16="http://schemas.microsoft.com/office/drawing/2014/main" id="{9FC01682-4EDF-629A-D5E8-A9F9BED8086B}"/>
              </a:ext>
            </a:extLst>
          </p:cNvPr>
          <p:cNvSpPr/>
          <p:nvPr/>
        </p:nvSpPr>
        <p:spPr bwMode="auto">
          <a:xfrm>
            <a:off x="1475033" y="3330825"/>
            <a:ext cx="1690327" cy="638571"/>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rtl="0"/>
            <a:r>
              <a:rPr lang="en-US" altLang="en-US" sz="1600">
                <a:solidFill>
                  <a:srgbClr val="000000">
                    <a:lumMod val="75000"/>
                    <a:lumOff val="25000"/>
                  </a:srgbClr>
                </a:solidFill>
                <a:latin typeface="Arial"/>
                <a:cs typeface="Arial"/>
              </a:rPr>
              <a:t>Measurement in environment</a:t>
            </a:r>
            <a:endParaRPr lang="en-US" sz="1600">
              <a:solidFill>
                <a:srgbClr val="000000">
                  <a:lumMod val="75000"/>
                  <a:lumOff val="25000"/>
                </a:srgbClr>
              </a:solidFill>
              <a:latin typeface="Arial"/>
              <a:cs typeface="Arial"/>
            </a:endParaRPr>
          </a:p>
        </p:txBody>
      </p:sp>
      <p:sp>
        <p:nvSpPr>
          <p:cNvPr id="22" name="ZoneTexte 21">
            <a:extLst>
              <a:ext uri="{FF2B5EF4-FFF2-40B4-BE49-F238E27FC236}">
                <a16:creationId xmlns:a16="http://schemas.microsoft.com/office/drawing/2014/main" id="{5DA318FE-B274-8ACD-F7E9-870B666559DA}"/>
              </a:ext>
            </a:extLst>
          </p:cNvPr>
          <p:cNvSpPr txBox="1"/>
          <p:nvPr/>
        </p:nvSpPr>
        <p:spPr bwMode="auto">
          <a:xfrm>
            <a:off x="2629194" y="4489827"/>
            <a:ext cx="2273379" cy="379656"/>
          </a:xfrm>
          <a:prstGeom prst="rect">
            <a:avLst/>
          </a:prstGeom>
          <a:noFill/>
        </p:spPr>
        <p:txBody>
          <a:bodyPr wrap="none" rtlCol="0">
            <a:spAutoFit/>
          </a:bodyPr>
          <a:lstStyle/>
          <a:p>
            <a:pPr defTabSz="1219170"/>
            <a:r>
              <a:rPr lang="en-US" sz="1867" dirty="0">
                <a:solidFill>
                  <a:srgbClr val="000000"/>
                </a:solidFill>
                <a:latin typeface="Arial"/>
                <a:cs typeface="Arial"/>
              </a:rPr>
              <a:t>Developed systems</a:t>
            </a:r>
          </a:p>
        </p:txBody>
      </p:sp>
      <p:sp>
        <p:nvSpPr>
          <p:cNvPr id="23" name="Rectangle : coins arrondis 22">
            <a:extLst>
              <a:ext uri="{FF2B5EF4-FFF2-40B4-BE49-F238E27FC236}">
                <a16:creationId xmlns:a16="http://schemas.microsoft.com/office/drawing/2014/main" id="{5A86550E-2A13-4BD1-AD71-9191201EDA1D}"/>
              </a:ext>
            </a:extLst>
          </p:cNvPr>
          <p:cNvSpPr/>
          <p:nvPr/>
        </p:nvSpPr>
        <p:spPr bwMode="auto">
          <a:xfrm>
            <a:off x="6047161" y="6342344"/>
            <a:ext cx="1313127" cy="353816"/>
          </a:xfrm>
          <a:prstGeom prst="roundRect">
            <a:avLst/>
          </a:prstGeom>
          <a:solidFill>
            <a:schemeClr val="bg1"/>
          </a:solidFill>
          <a:ln w="12700">
            <a:solidFill>
              <a:schemeClr val="bg2">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a:solidFill>
                  <a:srgbClr val="0F69B4">
                    <a:lumMod val="75000"/>
                  </a:srgbClr>
                </a:solidFill>
                <a:latin typeface="Arial"/>
                <a:cs typeface="Arial"/>
              </a:rPr>
              <a:t>Localisation</a:t>
            </a:r>
          </a:p>
        </p:txBody>
      </p:sp>
      <p:sp>
        <p:nvSpPr>
          <p:cNvPr id="24" name="Rectangle : coins arrondis 23">
            <a:extLst>
              <a:ext uri="{FF2B5EF4-FFF2-40B4-BE49-F238E27FC236}">
                <a16:creationId xmlns:a16="http://schemas.microsoft.com/office/drawing/2014/main" id="{E4A7649D-68A1-6928-9965-F743FDBEA141}"/>
              </a:ext>
            </a:extLst>
          </p:cNvPr>
          <p:cNvSpPr/>
          <p:nvPr/>
        </p:nvSpPr>
        <p:spPr bwMode="auto">
          <a:xfrm>
            <a:off x="4735382" y="6143145"/>
            <a:ext cx="968429" cy="492443"/>
          </a:xfrm>
          <a:prstGeom prst="roundRect">
            <a:avLst/>
          </a:prstGeom>
          <a:solidFill>
            <a:schemeClr val="bg1"/>
          </a:solidFill>
          <a:ln w="12700">
            <a:solidFill>
              <a:schemeClr val="bg2">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a:solidFill>
                  <a:srgbClr val="0F69B4">
                    <a:lumMod val="75000"/>
                  </a:srgbClr>
                </a:solidFill>
                <a:latin typeface="Arial"/>
                <a:cs typeface="Arial"/>
              </a:rPr>
              <a:t>Sensors</a:t>
            </a:r>
          </a:p>
        </p:txBody>
      </p:sp>
      <p:sp>
        <p:nvSpPr>
          <p:cNvPr id="25" name="Rectangle : coins arrondis 24">
            <a:extLst>
              <a:ext uri="{FF2B5EF4-FFF2-40B4-BE49-F238E27FC236}">
                <a16:creationId xmlns:a16="http://schemas.microsoft.com/office/drawing/2014/main" id="{107AA614-5924-B5C9-F85A-8912637E06E6}"/>
              </a:ext>
            </a:extLst>
          </p:cNvPr>
          <p:cNvSpPr/>
          <p:nvPr/>
        </p:nvSpPr>
        <p:spPr bwMode="auto">
          <a:xfrm>
            <a:off x="6425655" y="4816974"/>
            <a:ext cx="1301637" cy="577127"/>
          </a:xfrm>
          <a:prstGeom prst="roundRect">
            <a:avLst/>
          </a:prstGeom>
          <a:solidFill>
            <a:schemeClr val="bg1"/>
          </a:solidFill>
          <a:ln w="12700">
            <a:solidFill>
              <a:schemeClr val="bg2">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dirty="0">
                <a:solidFill>
                  <a:srgbClr val="0F69B4">
                    <a:lumMod val="75000"/>
                  </a:srgbClr>
                </a:solidFill>
                <a:latin typeface="Arial"/>
                <a:cs typeface="Arial"/>
              </a:rPr>
              <a:t>Embedded Memories</a:t>
            </a:r>
          </a:p>
        </p:txBody>
      </p:sp>
      <p:sp>
        <p:nvSpPr>
          <p:cNvPr id="26" name="Rectangle : coins arrondis 25">
            <a:extLst>
              <a:ext uri="{FF2B5EF4-FFF2-40B4-BE49-F238E27FC236}">
                <a16:creationId xmlns:a16="http://schemas.microsoft.com/office/drawing/2014/main" id="{E9B10358-43FD-7B9F-CD0B-ADF636AE50DB}"/>
              </a:ext>
            </a:extLst>
          </p:cNvPr>
          <p:cNvSpPr/>
          <p:nvPr/>
        </p:nvSpPr>
        <p:spPr bwMode="auto">
          <a:xfrm>
            <a:off x="6762077" y="5733779"/>
            <a:ext cx="1107839" cy="474015"/>
          </a:xfrm>
          <a:prstGeom prst="roundRect">
            <a:avLst/>
          </a:prstGeom>
          <a:solidFill>
            <a:schemeClr val="bg1"/>
          </a:solidFill>
          <a:ln w="12700">
            <a:solidFill>
              <a:schemeClr val="bg2">
                <a:lumMod val="50000"/>
                <a:lumOff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r>
              <a:rPr lang="en-US" sz="1400">
                <a:solidFill>
                  <a:srgbClr val="0F69B4">
                    <a:lumMod val="75000"/>
                  </a:srgbClr>
                </a:solidFill>
                <a:latin typeface="Arial"/>
                <a:cs typeface="Arial"/>
              </a:rPr>
              <a:t>Packages</a:t>
            </a:r>
          </a:p>
        </p:txBody>
      </p:sp>
      <p:pic>
        <p:nvPicPr>
          <p:cNvPr id="35" name="Image 34" descr="Une image contenant texte&#10;&#10;Description générée automatiquement">
            <a:extLst>
              <a:ext uri="{FF2B5EF4-FFF2-40B4-BE49-F238E27FC236}">
                <a16:creationId xmlns:a16="http://schemas.microsoft.com/office/drawing/2014/main" id="{B283BE64-050B-7E41-AC4C-7E6F756B20E2}"/>
              </a:ext>
            </a:extLst>
          </p:cNvPr>
          <p:cNvPicPr>
            <a:picLocks noChangeAspect="1"/>
          </p:cNvPicPr>
          <p:nvPr/>
        </p:nvPicPr>
        <p:blipFill>
          <a:blip r:embed="rId3"/>
          <a:stretch>
            <a:fillRect/>
          </a:stretch>
        </p:blipFill>
        <p:spPr>
          <a:xfrm>
            <a:off x="8972867" y="926717"/>
            <a:ext cx="3219133" cy="2924492"/>
          </a:xfrm>
          <a:prstGeom prst="rect">
            <a:avLst/>
          </a:prstGeom>
        </p:spPr>
      </p:pic>
      <p:sp>
        <p:nvSpPr>
          <p:cNvPr id="9" name="Flèche : angle droit à deux pointes 8">
            <a:extLst>
              <a:ext uri="{FF2B5EF4-FFF2-40B4-BE49-F238E27FC236}">
                <a16:creationId xmlns:a16="http://schemas.microsoft.com/office/drawing/2014/main" id="{4A3EE56E-0816-6C73-25AF-77E917907BC1}"/>
              </a:ext>
            </a:extLst>
          </p:cNvPr>
          <p:cNvSpPr/>
          <p:nvPr/>
        </p:nvSpPr>
        <p:spPr>
          <a:xfrm flipH="1">
            <a:off x="1856267" y="4600193"/>
            <a:ext cx="521939" cy="820300"/>
          </a:xfrm>
          <a:prstGeom prst="leftUpArrow">
            <a:avLst>
              <a:gd name="adj1" fmla="val 21289"/>
              <a:gd name="adj2" fmla="val 25000"/>
              <a:gd name="adj3" fmla="val 25000"/>
            </a:avLst>
          </a:prstGeom>
          <a:solidFill>
            <a:schemeClr val="bg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28" name="Flèche : droite 27">
            <a:extLst>
              <a:ext uri="{FF2B5EF4-FFF2-40B4-BE49-F238E27FC236}">
                <a16:creationId xmlns:a16="http://schemas.microsoft.com/office/drawing/2014/main" id="{EF7C8D06-8F57-C6C4-911C-CAB220399513}"/>
              </a:ext>
            </a:extLst>
          </p:cNvPr>
          <p:cNvSpPr/>
          <p:nvPr/>
        </p:nvSpPr>
        <p:spPr bwMode="auto">
          <a:xfrm rot="16200000">
            <a:off x="4607352" y="4005922"/>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47" name="ZoneTexte 46">
            <a:extLst>
              <a:ext uri="{FF2B5EF4-FFF2-40B4-BE49-F238E27FC236}">
                <a16:creationId xmlns:a16="http://schemas.microsoft.com/office/drawing/2014/main" id="{C6F28FB4-A197-8C4E-EFCC-D659E57AC2CD}"/>
              </a:ext>
            </a:extLst>
          </p:cNvPr>
          <p:cNvSpPr txBox="1"/>
          <p:nvPr/>
        </p:nvSpPr>
        <p:spPr>
          <a:xfrm>
            <a:off x="5497361" y="1478190"/>
            <a:ext cx="1572866" cy="461665"/>
          </a:xfrm>
          <a:prstGeom prst="rect">
            <a:avLst/>
          </a:prstGeom>
          <a:solidFill>
            <a:schemeClr val="bg1"/>
          </a:solidFill>
        </p:spPr>
        <p:txBody>
          <a:bodyPr wrap="none" rtlCol="0">
            <a:spAutoFit/>
          </a:bodyPr>
          <a:lstStyle/>
          <a:p>
            <a:pPr defTabSz="1219170"/>
            <a:r>
              <a:rPr lang="fr-FR" sz="2400" dirty="0" err="1">
                <a:solidFill>
                  <a:srgbClr val="FF0000"/>
                </a:solidFill>
                <a:latin typeface="Arial"/>
                <a:cs typeface="Arial"/>
              </a:rPr>
              <a:t>ResCap’E</a:t>
            </a:r>
            <a:endParaRPr lang="en-GB" sz="2400" dirty="0">
              <a:solidFill>
                <a:srgbClr val="FF0000"/>
              </a:solidFill>
              <a:latin typeface="Arial"/>
              <a:cs typeface="Arial"/>
            </a:endParaRPr>
          </a:p>
        </p:txBody>
      </p:sp>
      <p:sp>
        <p:nvSpPr>
          <p:cNvPr id="48" name="ZoneTexte 47">
            <a:extLst>
              <a:ext uri="{FF2B5EF4-FFF2-40B4-BE49-F238E27FC236}">
                <a16:creationId xmlns:a16="http://schemas.microsoft.com/office/drawing/2014/main" id="{179C2587-A859-99EF-B27D-B844FD6317BC}"/>
              </a:ext>
            </a:extLst>
          </p:cNvPr>
          <p:cNvSpPr txBox="1"/>
          <p:nvPr/>
        </p:nvSpPr>
        <p:spPr bwMode="auto">
          <a:xfrm>
            <a:off x="9758554" y="913895"/>
            <a:ext cx="1608133" cy="379656"/>
          </a:xfrm>
          <a:prstGeom prst="rect">
            <a:avLst/>
          </a:prstGeom>
          <a:solidFill>
            <a:schemeClr val="bg1"/>
          </a:solidFill>
        </p:spPr>
        <p:txBody>
          <a:bodyPr wrap="none" rtlCol="0">
            <a:spAutoFit/>
          </a:bodyPr>
          <a:lstStyle/>
          <a:p>
            <a:pPr defTabSz="1219170"/>
            <a:r>
              <a:rPr lang="fr-FR" sz="1867" dirty="0">
                <a:solidFill>
                  <a:srgbClr val="000000"/>
                </a:solidFill>
                <a:latin typeface="Arial"/>
                <a:cs typeface="Arial"/>
              </a:rPr>
              <a:t>New </a:t>
            </a:r>
            <a:r>
              <a:rPr lang="fr-FR" sz="1867" dirty="0" err="1">
                <a:solidFill>
                  <a:srgbClr val="000000"/>
                </a:solidFill>
                <a:latin typeface="Arial"/>
                <a:cs typeface="Arial"/>
              </a:rPr>
              <a:t>systems</a:t>
            </a:r>
            <a:endParaRPr lang="en-GB" sz="1867" dirty="0">
              <a:solidFill>
                <a:srgbClr val="000000"/>
              </a:solidFill>
              <a:latin typeface="Arial"/>
              <a:cs typeface="Arial"/>
            </a:endParaRPr>
          </a:p>
        </p:txBody>
      </p:sp>
      <p:sp>
        <p:nvSpPr>
          <p:cNvPr id="53" name="Flèche : droite 52">
            <a:extLst>
              <a:ext uri="{FF2B5EF4-FFF2-40B4-BE49-F238E27FC236}">
                <a16:creationId xmlns:a16="http://schemas.microsoft.com/office/drawing/2014/main" id="{AA9BC4B9-AE3E-ABED-70D6-12ADC593E73F}"/>
              </a:ext>
            </a:extLst>
          </p:cNvPr>
          <p:cNvSpPr/>
          <p:nvPr/>
        </p:nvSpPr>
        <p:spPr bwMode="auto">
          <a:xfrm rot="9225540">
            <a:off x="8080124" y="4450480"/>
            <a:ext cx="1967961" cy="172416"/>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56" name="Flèche : droite 55">
            <a:extLst>
              <a:ext uri="{FF2B5EF4-FFF2-40B4-BE49-F238E27FC236}">
                <a16:creationId xmlns:a16="http://schemas.microsoft.com/office/drawing/2014/main" id="{526B4DC7-F6DD-ECC9-40E5-4C86D7065DB6}"/>
              </a:ext>
            </a:extLst>
          </p:cNvPr>
          <p:cNvSpPr/>
          <p:nvPr/>
        </p:nvSpPr>
        <p:spPr bwMode="auto">
          <a:xfrm rot="10800000">
            <a:off x="3983765" y="984457"/>
            <a:ext cx="4857584" cy="273808"/>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64" name="ZoneTexte 63">
            <a:extLst>
              <a:ext uri="{FF2B5EF4-FFF2-40B4-BE49-F238E27FC236}">
                <a16:creationId xmlns:a16="http://schemas.microsoft.com/office/drawing/2014/main" id="{D2DEB64B-6259-0603-8420-9095D80781FF}"/>
              </a:ext>
            </a:extLst>
          </p:cNvPr>
          <p:cNvSpPr txBox="1"/>
          <p:nvPr/>
        </p:nvSpPr>
        <p:spPr>
          <a:xfrm>
            <a:off x="10582433" y="6403557"/>
            <a:ext cx="6096000" cy="235898"/>
          </a:xfrm>
          <a:prstGeom prst="rect">
            <a:avLst/>
          </a:prstGeom>
          <a:noFill/>
        </p:spPr>
        <p:txBody>
          <a:bodyPr wrap="square">
            <a:spAutoFit/>
          </a:bodyPr>
          <a:lstStyle/>
          <a:p>
            <a:pPr algn="r" defTabSz="1219170">
              <a:buClr>
                <a:srgbClr val="5FBEDC"/>
              </a:buClr>
              <a:defRPr/>
            </a:pPr>
            <a:fld id="{8FEC859E-96FF-1D48-93F4-993BE9FE3962}" type="datetime3">
              <a:rPr lang="fr-FR" sz="933" b="1">
                <a:solidFill>
                  <a:srgbClr val="000000"/>
                </a:solidFill>
                <a:latin typeface="Arial"/>
                <a:cs typeface="Arial"/>
              </a:rPr>
              <a:pPr algn="r" defTabSz="1219170">
                <a:buClr>
                  <a:srgbClr val="5FBEDC"/>
                </a:buClr>
                <a:defRPr/>
              </a:pPr>
              <a:t>06.02.23</a:t>
            </a:fld>
            <a:endParaRPr lang="en-GB" sz="2400" dirty="0">
              <a:solidFill>
                <a:srgbClr val="000000"/>
              </a:solidFill>
              <a:latin typeface="Arial"/>
              <a:cs typeface="Arial"/>
            </a:endParaRPr>
          </a:p>
        </p:txBody>
      </p:sp>
      <p:sp>
        <p:nvSpPr>
          <p:cNvPr id="33" name="Rectangle : coins arrondis 32">
            <a:extLst>
              <a:ext uri="{FF2B5EF4-FFF2-40B4-BE49-F238E27FC236}">
                <a16:creationId xmlns:a16="http://schemas.microsoft.com/office/drawing/2014/main" id="{E33C9E3E-6CF3-0AC7-2FA5-0DB53759F04B}"/>
              </a:ext>
            </a:extLst>
          </p:cNvPr>
          <p:cNvSpPr/>
          <p:nvPr/>
        </p:nvSpPr>
        <p:spPr bwMode="auto">
          <a:xfrm>
            <a:off x="875667" y="2820506"/>
            <a:ext cx="1162899" cy="427317"/>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rtl="0"/>
            <a:r>
              <a:rPr lang="en-US" altLang="en-US" sz="1333" dirty="0">
                <a:solidFill>
                  <a:srgbClr val="000000">
                    <a:lumMod val="75000"/>
                    <a:lumOff val="25000"/>
                  </a:srgbClr>
                </a:solidFill>
                <a:latin typeface="Arial"/>
                <a:cs typeface="Arial"/>
              </a:rPr>
              <a:t>Energy Harvesting</a:t>
            </a:r>
            <a:endParaRPr lang="en-US" sz="1333" dirty="0">
              <a:solidFill>
                <a:srgbClr val="000000">
                  <a:lumMod val="75000"/>
                  <a:lumOff val="25000"/>
                </a:srgbClr>
              </a:solidFill>
              <a:latin typeface="Arial"/>
              <a:cs typeface="Arial"/>
            </a:endParaRPr>
          </a:p>
        </p:txBody>
      </p:sp>
      <p:sp>
        <p:nvSpPr>
          <p:cNvPr id="34" name="Flèche : droite 33">
            <a:extLst>
              <a:ext uri="{FF2B5EF4-FFF2-40B4-BE49-F238E27FC236}">
                <a16:creationId xmlns:a16="http://schemas.microsoft.com/office/drawing/2014/main" id="{7B427318-EFA3-24C9-0359-45B500D7B6F9}"/>
              </a:ext>
            </a:extLst>
          </p:cNvPr>
          <p:cNvSpPr/>
          <p:nvPr/>
        </p:nvSpPr>
        <p:spPr bwMode="auto">
          <a:xfrm rot="9225540">
            <a:off x="8049591" y="4621280"/>
            <a:ext cx="2958000" cy="179243"/>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36" name="Flèche : droite 35">
            <a:extLst>
              <a:ext uri="{FF2B5EF4-FFF2-40B4-BE49-F238E27FC236}">
                <a16:creationId xmlns:a16="http://schemas.microsoft.com/office/drawing/2014/main" id="{BA0E0B0A-B532-FF26-16AB-FEEE606769E0}"/>
              </a:ext>
            </a:extLst>
          </p:cNvPr>
          <p:cNvSpPr/>
          <p:nvPr/>
        </p:nvSpPr>
        <p:spPr bwMode="auto">
          <a:xfrm rot="9225540">
            <a:off x="7964079" y="4798218"/>
            <a:ext cx="3820635" cy="196533"/>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49" name="Flèche : droite 48">
            <a:extLst>
              <a:ext uri="{FF2B5EF4-FFF2-40B4-BE49-F238E27FC236}">
                <a16:creationId xmlns:a16="http://schemas.microsoft.com/office/drawing/2014/main" id="{12D6FDE6-7AAE-17D5-92D2-1EB6671936C9}"/>
              </a:ext>
            </a:extLst>
          </p:cNvPr>
          <p:cNvSpPr/>
          <p:nvPr/>
        </p:nvSpPr>
        <p:spPr bwMode="auto">
          <a:xfrm rot="16200000">
            <a:off x="5374101" y="4005922"/>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51" name="Flèche : droite 50">
            <a:extLst>
              <a:ext uri="{FF2B5EF4-FFF2-40B4-BE49-F238E27FC236}">
                <a16:creationId xmlns:a16="http://schemas.microsoft.com/office/drawing/2014/main" id="{3B762A30-06F5-DF61-6225-37F6C1BF95E9}"/>
              </a:ext>
            </a:extLst>
          </p:cNvPr>
          <p:cNvSpPr/>
          <p:nvPr/>
        </p:nvSpPr>
        <p:spPr bwMode="auto">
          <a:xfrm rot="16200000">
            <a:off x="6140851" y="4005922"/>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57" name="Flèche : droite 56">
            <a:extLst>
              <a:ext uri="{FF2B5EF4-FFF2-40B4-BE49-F238E27FC236}">
                <a16:creationId xmlns:a16="http://schemas.microsoft.com/office/drawing/2014/main" id="{39C9420E-F2CF-320E-B9E1-3651486F30B8}"/>
              </a:ext>
            </a:extLst>
          </p:cNvPr>
          <p:cNvSpPr/>
          <p:nvPr/>
        </p:nvSpPr>
        <p:spPr bwMode="auto">
          <a:xfrm rot="16200000">
            <a:off x="6907600" y="4005922"/>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63" name="Flèche : droite 62">
            <a:extLst>
              <a:ext uri="{FF2B5EF4-FFF2-40B4-BE49-F238E27FC236}">
                <a16:creationId xmlns:a16="http://schemas.microsoft.com/office/drawing/2014/main" id="{9E2ED6D9-4610-7749-8EAD-3AD067372F73}"/>
              </a:ext>
            </a:extLst>
          </p:cNvPr>
          <p:cNvSpPr/>
          <p:nvPr/>
        </p:nvSpPr>
        <p:spPr bwMode="auto">
          <a:xfrm>
            <a:off x="3822731" y="2126861"/>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65" name="Flèche : droite 64">
            <a:extLst>
              <a:ext uri="{FF2B5EF4-FFF2-40B4-BE49-F238E27FC236}">
                <a16:creationId xmlns:a16="http://schemas.microsoft.com/office/drawing/2014/main" id="{13E04D8F-5073-3927-5640-D88EA4046270}"/>
              </a:ext>
            </a:extLst>
          </p:cNvPr>
          <p:cNvSpPr/>
          <p:nvPr/>
        </p:nvSpPr>
        <p:spPr bwMode="auto">
          <a:xfrm>
            <a:off x="3822731" y="2728843"/>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66" name="Flèche : droite 65">
            <a:extLst>
              <a:ext uri="{FF2B5EF4-FFF2-40B4-BE49-F238E27FC236}">
                <a16:creationId xmlns:a16="http://schemas.microsoft.com/office/drawing/2014/main" id="{9A915C1A-2266-1A6F-EFCE-D0A539B5CC3C}"/>
              </a:ext>
            </a:extLst>
          </p:cNvPr>
          <p:cNvSpPr/>
          <p:nvPr/>
        </p:nvSpPr>
        <p:spPr bwMode="auto">
          <a:xfrm>
            <a:off x="3822731" y="3330826"/>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67" name="Flèche : droite 66">
            <a:extLst>
              <a:ext uri="{FF2B5EF4-FFF2-40B4-BE49-F238E27FC236}">
                <a16:creationId xmlns:a16="http://schemas.microsoft.com/office/drawing/2014/main" id="{29597751-44A0-C0DE-31D6-153523EEB410}"/>
              </a:ext>
            </a:extLst>
          </p:cNvPr>
          <p:cNvSpPr/>
          <p:nvPr/>
        </p:nvSpPr>
        <p:spPr bwMode="auto">
          <a:xfrm>
            <a:off x="8188441" y="2020287"/>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68" name="Flèche : droite 67">
            <a:extLst>
              <a:ext uri="{FF2B5EF4-FFF2-40B4-BE49-F238E27FC236}">
                <a16:creationId xmlns:a16="http://schemas.microsoft.com/office/drawing/2014/main" id="{58427F32-1F82-2B3E-0B20-6D49DEDA779E}"/>
              </a:ext>
            </a:extLst>
          </p:cNvPr>
          <p:cNvSpPr/>
          <p:nvPr/>
        </p:nvSpPr>
        <p:spPr bwMode="auto">
          <a:xfrm>
            <a:off x="8188441" y="2622270"/>
            <a:ext cx="612555" cy="240092"/>
          </a:xfrm>
          <a:prstGeom prst="rightArrow">
            <a:avLst/>
          </a:prstGeom>
          <a:solidFill>
            <a:schemeClr val="accent1">
              <a:lumMod val="50000"/>
              <a:lumOff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srgbClr val="FFFFFF"/>
              </a:solidFill>
              <a:latin typeface="Arial"/>
              <a:cs typeface="Arial"/>
            </a:endParaRPr>
          </a:p>
        </p:txBody>
      </p:sp>
      <p:sp>
        <p:nvSpPr>
          <p:cNvPr id="2" name="Espace réservé de la date 2">
            <a:extLst>
              <a:ext uri="{FF2B5EF4-FFF2-40B4-BE49-F238E27FC236}">
                <a16:creationId xmlns:a16="http://schemas.microsoft.com/office/drawing/2014/main" id="{114B368D-C45A-5F06-5CB0-F6B0582E63E8}"/>
              </a:ext>
            </a:extLst>
          </p:cNvPr>
          <p:cNvSpPr>
            <a:spLocks noGrp="1"/>
          </p:cNvSpPr>
          <p:nvPr>
            <p:ph type="dt" sz="half" idx="10"/>
          </p:nvPr>
        </p:nvSpPr>
        <p:spPr bwMode="auto">
          <a:xfrm>
            <a:off x="10512491" y="6421205"/>
            <a:ext cx="682264" cy="203067"/>
          </a:xfrm>
        </p:spPr>
        <p:txBody>
          <a:bodyPr/>
          <a:lstStyle/>
          <a:p>
            <a:pPr defTabSz="1219170">
              <a:buClr>
                <a:srgbClr val="5FBEDC"/>
              </a:buClr>
              <a:defRPr/>
            </a:pPr>
            <a:r>
              <a:rPr lang="fr-FR" dirty="0">
                <a:solidFill>
                  <a:srgbClr val="000000"/>
                </a:solidFill>
                <a:latin typeface="Arial"/>
                <a:cs typeface="Arial"/>
              </a:rPr>
              <a:t>19/01/23</a:t>
            </a:r>
          </a:p>
        </p:txBody>
      </p:sp>
    </p:spTree>
    <p:extLst>
      <p:ext uri="{BB962C8B-B14F-4D97-AF65-F5344CB8AC3E}">
        <p14:creationId xmlns:p14="http://schemas.microsoft.com/office/powerpoint/2010/main" val="423491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10" grpId="0" animBg="1"/>
      <p:bldP spid="11" grpId="0" animBg="1"/>
      <p:bldP spid="12" grpId="0" animBg="1"/>
      <p:bldP spid="13" grpId="0" animBg="1"/>
      <p:bldP spid="17" grpId="0" animBg="1"/>
      <p:bldP spid="18" grpId="0"/>
      <p:bldP spid="19" grpId="0" animBg="1"/>
      <p:bldP spid="21" grpId="0" animBg="1"/>
      <p:bldP spid="22" grpId="0"/>
      <p:bldP spid="23" grpId="0" animBg="1"/>
      <p:bldP spid="24" grpId="0" animBg="1"/>
      <p:bldP spid="25" grpId="0" animBg="1"/>
      <p:bldP spid="26" grpId="0" animBg="1"/>
      <p:bldP spid="9" grpId="0" animBg="1"/>
      <p:bldP spid="28" grpId="0" animBg="1"/>
      <p:bldP spid="47" grpId="0" animBg="1"/>
      <p:bldP spid="48" grpId="0" animBg="1"/>
      <p:bldP spid="53" grpId="0" animBg="1"/>
      <p:bldP spid="56" grpId="0" animBg="1"/>
      <p:bldP spid="33" grpId="0" animBg="1"/>
      <p:bldP spid="34" grpId="0" animBg="1"/>
      <p:bldP spid="36" grpId="0" animBg="1"/>
      <p:bldP spid="49" grpId="0" animBg="1"/>
      <p:bldP spid="51" grpId="0" animBg="1"/>
      <p:bldP spid="57" grpId="0" animBg="1"/>
      <p:bldP spid="63" grpId="0" animBg="1"/>
      <p:bldP spid="65" grpId="0" animBg="1"/>
      <p:bldP spid="66" grpId="0" animBg="1"/>
      <p:bldP spid="67" grpId="0" animBg="1"/>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Espace réservé du numéro de diapositive 5"/>
          <p:cNvSpPr>
            <a:spLocks noGrp="1"/>
          </p:cNvSpPr>
          <p:nvPr>
            <p:ph type="sldNum" sz="quarter" idx="12"/>
          </p:nvPr>
        </p:nvSpPr>
        <p:spPr bwMode="auto">
          <a:xfrm>
            <a:off x="7981950" y="6492981"/>
            <a:ext cx="2057400" cy="365125"/>
          </a:xfrm>
        </p:spPr>
        <p:txBody>
          <a:bodyPr/>
          <a:lstStyle/>
          <a:p>
            <a:pPr>
              <a:defRPr/>
            </a:pPr>
            <a:fld id="{008B186D-AD4A-4644-ABB5-F15D7F3FB771}" type="slidenum">
              <a:rPr lang="fr-FR">
                <a:latin typeface="Arial"/>
                <a:cs typeface="Arial"/>
              </a:rPr>
              <a:t>6</a:t>
            </a:fld>
            <a:endParaRPr lang="fr-FR">
              <a:latin typeface="Arial"/>
              <a:cs typeface="Arial"/>
            </a:endParaRPr>
          </a:p>
        </p:txBody>
      </p:sp>
      <p:sp>
        <p:nvSpPr>
          <p:cNvPr id="13" name="Rectangle 11"/>
          <p:cNvSpPr/>
          <p:nvPr/>
        </p:nvSpPr>
        <p:spPr bwMode="auto">
          <a:xfrm>
            <a:off x="7914290" y="-2716"/>
            <a:ext cx="2753710" cy="80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w="0"/>
              <a:solidFill>
                <a:schemeClr val="tx1"/>
              </a:solidFill>
              <a:latin typeface="Berlin Sans FB"/>
            </a:endParaRPr>
          </a:p>
        </p:txBody>
      </p:sp>
      <p:sp>
        <p:nvSpPr>
          <p:cNvPr id="15" name="Rectangle 29"/>
          <p:cNvSpPr/>
          <p:nvPr/>
        </p:nvSpPr>
        <p:spPr bwMode="auto">
          <a:xfrm>
            <a:off x="-56973" y="-2716"/>
            <a:ext cx="8669367" cy="809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latin typeface="Berlin Sans FB"/>
                <a:cs typeface="Arial"/>
              </a:rPr>
              <a:t>Ressourcerie Capteurs pour l’Environnement </a:t>
            </a:r>
          </a:p>
          <a:p>
            <a:pPr algn="ctr">
              <a:defRPr/>
            </a:pPr>
            <a:r>
              <a:rPr lang="fr-FR" sz="2400" dirty="0" err="1">
                <a:solidFill>
                  <a:srgbClr val="FFFF00"/>
                </a:solidFill>
                <a:latin typeface="Berlin Sans FB"/>
                <a:cs typeface="Arial"/>
              </a:rPr>
              <a:t>ResCap’E</a:t>
            </a:r>
            <a:endParaRPr lang="fr-FR" sz="2400" dirty="0">
              <a:solidFill>
                <a:srgbClr val="FFFF00"/>
              </a:solidFill>
              <a:latin typeface="Berlin Sans FB"/>
              <a:cs typeface="Arial"/>
            </a:endParaRPr>
          </a:p>
        </p:txBody>
      </p:sp>
      <p:grpSp>
        <p:nvGrpSpPr>
          <p:cNvPr id="22" name="Groupe 21">
            <a:extLst>
              <a:ext uri="{FF2B5EF4-FFF2-40B4-BE49-F238E27FC236}">
                <a16:creationId xmlns:a16="http://schemas.microsoft.com/office/drawing/2014/main" id="{701AE613-69C1-481C-ADF3-762EA1AF2A23}"/>
              </a:ext>
            </a:extLst>
          </p:cNvPr>
          <p:cNvGrpSpPr/>
          <p:nvPr/>
        </p:nvGrpSpPr>
        <p:grpSpPr>
          <a:xfrm>
            <a:off x="8662222" y="-16064"/>
            <a:ext cx="3529778" cy="825639"/>
            <a:chOff x="8662222" y="-16064"/>
            <a:chExt cx="3529778" cy="825639"/>
          </a:xfrm>
        </p:grpSpPr>
        <p:pic>
          <p:nvPicPr>
            <p:cNvPr id="23" name="Image 22">
              <a:extLst>
                <a:ext uri="{FF2B5EF4-FFF2-40B4-BE49-F238E27FC236}">
                  <a16:creationId xmlns:a16="http://schemas.microsoft.com/office/drawing/2014/main" id="{A4A77180-1E82-498A-B585-33B3CC8613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5"/>
            <a:stretch/>
          </p:blipFill>
          <p:spPr>
            <a:xfrm>
              <a:off x="8662222" y="-2716"/>
              <a:ext cx="3522634" cy="809575"/>
            </a:xfrm>
            <a:prstGeom prst="rect">
              <a:avLst/>
            </a:prstGeom>
          </p:spPr>
        </p:pic>
        <p:pic>
          <p:nvPicPr>
            <p:cNvPr id="24" name="Image 23">
              <a:extLst>
                <a:ext uri="{FF2B5EF4-FFF2-40B4-BE49-F238E27FC236}">
                  <a16:creationId xmlns:a16="http://schemas.microsoft.com/office/drawing/2014/main" id="{092C3C2A-5DF8-4CB1-A872-394124EE1CC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545463" y="0"/>
              <a:ext cx="955354" cy="809575"/>
            </a:xfrm>
            <a:prstGeom prst="rect">
              <a:avLst/>
            </a:prstGeom>
          </p:spPr>
        </p:pic>
        <p:pic>
          <p:nvPicPr>
            <p:cNvPr id="25" name="Image 24">
              <a:extLst>
                <a:ext uri="{FF2B5EF4-FFF2-40B4-BE49-F238E27FC236}">
                  <a16:creationId xmlns:a16="http://schemas.microsoft.com/office/drawing/2014/main" id="{42AF8E68-E97C-40AC-A2E7-C603F07BA0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93673" y="-16064"/>
              <a:ext cx="698327" cy="822923"/>
            </a:xfrm>
            <a:prstGeom prst="rect">
              <a:avLst/>
            </a:prstGeom>
          </p:spPr>
        </p:pic>
      </p:grpSp>
      <p:sp>
        <p:nvSpPr>
          <p:cNvPr id="2" name="ZoneTexte 1">
            <a:extLst>
              <a:ext uri="{FF2B5EF4-FFF2-40B4-BE49-F238E27FC236}">
                <a16:creationId xmlns:a16="http://schemas.microsoft.com/office/drawing/2014/main" id="{529A5BE5-F990-5E64-8A39-4A947E9E2E98}"/>
              </a:ext>
            </a:extLst>
          </p:cNvPr>
          <p:cNvSpPr txBox="1"/>
          <p:nvPr/>
        </p:nvSpPr>
        <p:spPr>
          <a:xfrm>
            <a:off x="479376" y="846446"/>
            <a:ext cx="4392488" cy="6281848"/>
          </a:xfrm>
          <a:prstGeom prst="rect">
            <a:avLst/>
          </a:prstGeom>
          <a:noFill/>
        </p:spPr>
        <p:txBody>
          <a:bodyPr wrap="square" rtlCol="0">
            <a:spAutoFit/>
          </a:bodyPr>
          <a:lstStyle/>
          <a:p>
            <a:pPr>
              <a:lnSpc>
                <a:spcPct val="150000"/>
              </a:lnSpc>
            </a:pPr>
            <a:r>
              <a:rPr lang="fr-FR" b="1" dirty="0"/>
              <a:t>Arguments</a:t>
            </a:r>
            <a:r>
              <a:rPr lang="fr-FR" dirty="0"/>
              <a:t>:</a:t>
            </a:r>
          </a:p>
          <a:p>
            <a:pPr marL="285750" indent="-285750">
              <a:lnSpc>
                <a:spcPct val="150000"/>
              </a:lnSpc>
              <a:buFontTx/>
              <a:buChar char="-"/>
            </a:pPr>
            <a:r>
              <a:rPr lang="fr-FR" dirty="0"/>
              <a:t>gain de temps</a:t>
            </a:r>
          </a:p>
          <a:p>
            <a:pPr marL="285750" indent="-285750">
              <a:lnSpc>
                <a:spcPct val="150000"/>
              </a:lnSpc>
              <a:buFontTx/>
              <a:buChar char="-"/>
            </a:pPr>
            <a:r>
              <a:rPr lang="fr-FR" dirty="0"/>
              <a:t>gain d’argent</a:t>
            </a:r>
          </a:p>
          <a:p>
            <a:pPr marL="285750" indent="-285750">
              <a:lnSpc>
                <a:spcPct val="150000"/>
              </a:lnSpc>
              <a:buFontTx/>
              <a:buChar char="-"/>
            </a:pPr>
            <a:r>
              <a:rPr lang="fr-FR" dirty="0"/>
              <a:t>gain en fonctionnalités</a:t>
            </a:r>
          </a:p>
          <a:p>
            <a:pPr marL="285750" indent="-285750">
              <a:lnSpc>
                <a:spcPct val="150000"/>
              </a:lnSpc>
              <a:buFontTx/>
              <a:buChar char="-"/>
            </a:pPr>
            <a:r>
              <a:rPr lang="fr-FR" dirty="0"/>
              <a:t>gain en qualité </a:t>
            </a:r>
          </a:p>
          <a:p>
            <a:pPr marL="285750" indent="-285750">
              <a:lnSpc>
                <a:spcPct val="150000"/>
              </a:lnSpc>
              <a:buFontTx/>
              <a:buChar char="-"/>
            </a:pPr>
            <a:r>
              <a:rPr lang="fr-FR" dirty="0"/>
              <a:t>gain en flexibilité (changement techno)</a:t>
            </a:r>
          </a:p>
          <a:p>
            <a:pPr marL="285750" indent="-285750">
              <a:lnSpc>
                <a:spcPct val="150000"/>
              </a:lnSpc>
              <a:buFontTx/>
              <a:buChar char="-"/>
            </a:pPr>
            <a:r>
              <a:rPr lang="fr-FR" dirty="0"/>
              <a:t>« ciment » d’une communauté </a:t>
            </a:r>
          </a:p>
          <a:p>
            <a:pPr marL="285750" indent="-285750">
              <a:lnSpc>
                <a:spcPct val="150000"/>
              </a:lnSpc>
              <a:buFontTx/>
              <a:buChar char="-"/>
            </a:pPr>
            <a:r>
              <a:rPr lang="fr-FR" dirty="0"/>
              <a:t>contexte favorable</a:t>
            </a:r>
          </a:p>
          <a:p>
            <a:pPr marL="742950" lvl="1" indent="-285750">
              <a:lnSpc>
                <a:spcPct val="150000"/>
              </a:lnSpc>
              <a:buFontTx/>
              <a:buChar char="-"/>
            </a:pPr>
            <a:r>
              <a:rPr lang="fr-FR" dirty="0"/>
              <a:t>Projet Terra Forma (€€ ?)</a:t>
            </a:r>
          </a:p>
          <a:p>
            <a:pPr marL="742950" lvl="1" indent="-285750">
              <a:lnSpc>
                <a:spcPct val="150000"/>
              </a:lnSpc>
              <a:buFontTx/>
              <a:buChar char="-"/>
            </a:pPr>
            <a:r>
              <a:rPr lang="fr-FR" dirty="0"/>
              <a:t>Communauté RTCE  </a:t>
            </a:r>
          </a:p>
          <a:p>
            <a:pPr lvl="1">
              <a:lnSpc>
                <a:spcPct val="150000"/>
              </a:lnSpc>
            </a:pPr>
            <a:r>
              <a:rPr lang="fr-FR" dirty="0">
                <a:sym typeface="Wingdings" panose="05000000000000000000" pitchFamily="2" charset="2"/>
              </a:rPr>
              <a:t> forte volonté « de partager »</a:t>
            </a:r>
            <a:endParaRPr lang="fr-FR" dirty="0"/>
          </a:p>
          <a:p>
            <a:pPr marL="742950" lvl="1" indent="-285750">
              <a:lnSpc>
                <a:spcPct val="150000"/>
              </a:lnSpc>
              <a:buFontTx/>
              <a:buChar char="-"/>
            </a:pPr>
            <a:r>
              <a:rPr lang="fr-FR" dirty="0"/>
              <a:t>Communauté </a:t>
            </a:r>
            <a:r>
              <a:rPr lang="fr-FR" dirty="0" err="1"/>
              <a:t>RdE</a:t>
            </a:r>
            <a:endParaRPr lang="fr-FR" dirty="0"/>
          </a:p>
          <a:p>
            <a:pPr marL="742950" lvl="1" indent="-285750">
              <a:lnSpc>
                <a:spcPct val="150000"/>
              </a:lnSpc>
              <a:buFontTx/>
              <a:buChar char="-"/>
            </a:pPr>
            <a:r>
              <a:rPr lang="fr-FR" dirty="0"/>
              <a:t>Communautés RZA, OZCAR, …</a:t>
            </a:r>
          </a:p>
          <a:p>
            <a:pPr marL="742950" lvl="1" indent="-285750">
              <a:lnSpc>
                <a:spcPct val="150000"/>
              </a:lnSpc>
              <a:buFontTx/>
              <a:buChar char="-"/>
            </a:pPr>
            <a:endParaRPr lang="fr-FR" dirty="0"/>
          </a:p>
          <a:p>
            <a:pPr marL="285750" indent="-285750">
              <a:lnSpc>
                <a:spcPct val="150000"/>
              </a:lnSpc>
              <a:buFontTx/>
              <a:buChar char="-"/>
            </a:pPr>
            <a:endParaRPr lang="en-GB" dirty="0"/>
          </a:p>
        </p:txBody>
      </p:sp>
      <p:sp>
        <p:nvSpPr>
          <p:cNvPr id="19" name="ZoneTexte 18">
            <a:extLst>
              <a:ext uri="{FF2B5EF4-FFF2-40B4-BE49-F238E27FC236}">
                <a16:creationId xmlns:a16="http://schemas.microsoft.com/office/drawing/2014/main" id="{EF51AEAB-4D6A-AA98-025B-E837EE972B72}"/>
              </a:ext>
            </a:extLst>
          </p:cNvPr>
          <p:cNvSpPr txBox="1"/>
          <p:nvPr/>
        </p:nvSpPr>
        <p:spPr bwMode="auto">
          <a:xfrm>
            <a:off x="4808573" y="856201"/>
            <a:ext cx="7271542" cy="4204356"/>
          </a:xfrm>
          <a:prstGeom prst="rect">
            <a:avLst/>
          </a:prstGeom>
          <a:noFill/>
        </p:spPr>
        <p:txBody>
          <a:bodyPr wrap="none" rtlCol="0">
            <a:spAutoFit/>
          </a:bodyPr>
          <a:lstStyle/>
          <a:p>
            <a:pPr>
              <a:lnSpc>
                <a:spcPct val="150000"/>
              </a:lnSpc>
            </a:pPr>
            <a:r>
              <a:rPr lang="fr-FR" b="1" dirty="0"/>
              <a:t>Contre-Arguments</a:t>
            </a:r>
            <a:r>
              <a:rPr lang="fr-FR" dirty="0"/>
              <a:t>:</a:t>
            </a:r>
          </a:p>
          <a:p>
            <a:pPr marL="285750" indent="-285750">
              <a:lnSpc>
                <a:spcPct val="150000"/>
              </a:lnSpc>
              <a:buFontTx/>
              <a:buChar char="-"/>
            </a:pPr>
            <a:r>
              <a:rPr lang="fr-FR" dirty="0"/>
              <a:t>trop ambitieux: </a:t>
            </a:r>
            <a:r>
              <a:rPr lang="fr-FR" sz="1600" i="1" dirty="0"/>
              <a:t>« si ça n’existe pas, c’est qu’il y a une (bonne) raison ! »</a:t>
            </a:r>
          </a:p>
          <a:p>
            <a:pPr marL="285750" indent="-285750">
              <a:lnSpc>
                <a:spcPct val="150000"/>
              </a:lnSpc>
              <a:buFontTx/>
              <a:buChar char="-"/>
            </a:pPr>
            <a:r>
              <a:rPr lang="fr-FR" dirty="0"/>
              <a:t>nécessité d’un catalogue étoffé </a:t>
            </a:r>
            <a:r>
              <a:rPr lang="fr-FR"/>
              <a:t>et vivant</a:t>
            </a:r>
            <a:endParaRPr lang="fr-FR" dirty="0"/>
          </a:p>
          <a:p>
            <a:pPr marL="285750" indent="-285750">
              <a:lnSpc>
                <a:spcPct val="150000"/>
              </a:lnSpc>
              <a:buFontTx/>
              <a:buChar char="-"/>
            </a:pPr>
            <a:r>
              <a:rPr lang="fr-FR" dirty="0"/>
              <a:t>pas le temps/motivation pour partager (doc)</a:t>
            </a:r>
          </a:p>
          <a:p>
            <a:pPr marL="285750" indent="-285750">
              <a:lnSpc>
                <a:spcPct val="150000"/>
              </a:lnSpc>
              <a:buFontTx/>
              <a:buChar char="-"/>
            </a:pPr>
            <a:r>
              <a:rPr lang="fr-FR" dirty="0"/>
              <a:t>limite de l’Open Source (récupération industrielle)</a:t>
            </a:r>
          </a:p>
          <a:p>
            <a:pPr marL="285750" indent="-285750">
              <a:lnSpc>
                <a:spcPct val="150000"/>
              </a:lnSpc>
              <a:buFontTx/>
              <a:buChar char="-"/>
            </a:pPr>
            <a:r>
              <a:rPr lang="fr-FR" dirty="0"/>
              <a:t>perte de « son pré-carré »</a:t>
            </a:r>
          </a:p>
          <a:p>
            <a:pPr marL="285750" indent="-285750">
              <a:lnSpc>
                <a:spcPct val="150000"/>
              </a:lnSpc>
              <a:buFontTx/>
              <a:buChar char="-"/>
            </a:pPr>
            <a:r>
              <a:rPr lang="fr-FR" dirty="0"/>
              <a:t>besoin d’un outil info. (</a:t>
            </a:r>
            <a:r>
              <a:rPr lang="fr-FR" dirty="0" err="1"/>
              <a:t>BdD</a:t>
            </a:r>
            <a:r>
              <a:rPr lang="fr-FR" dirty="0"/>
              <a:t>, page web, outil filtrage, aide à la décision…)</a:t>
            </a:r>
          </a:p>
          <a:p>
            <a:pPr marL="285750" indent="-285750">
              <a:lnSpc>
                <a:spcPct val="150000"/>
              </a:lnSpc>
              <a:buFontTx/>
              <a:buChar char="-"/>
            </a:pPr>
            <a:r>
              <a:rPr lang="fr-FR" dirty="0"/>
              <a:t>besoin de </a:t>
            </a:r>
            <a:r>
              <a:rPr lang="fr-FR" dirty="0" err="1"/>
              <a:t>RHs</a:t>
            </a:r>
            <a:r>
              <a:rPr lang="fr-FR" dirty="0"/>
              <a:t> dédiées pour construction et gestion</a:t>
            </a:r>
          </a:p>
          <a:p>
            <a:pPr marL="285750" indent="-285750">
              <a:lnSpc>
                <a:spcPct val="150000"/>
              </a:lnSpc>
              <a:buFontTx/>
              <a:buChar char="-"/>
            </a:pPr>
            <a:endParaRPr lang="fr-FR" dirty="0"/>
          </a:p>
          <a:p>
            <a:pPr marL="285750" indent="-285750">
              <a:lnSpc>
                <a:spcPct val="150000"/>
              </a:lnSpc>
              <a:buFontTx/>
              <a:buChar char="-"/>
            </a:pPr>
            <a:endParaRPr lang="en-GB" dirty="0"/>
          </a:p>
        </p:txBody>
      </p:sp>
    </p:spTree>
    <p:extLst>
      <p:ext uri="{BB962C8B-B14F-4D97-AF65-F5344CB8AC3E}">
        <p14:creationId xmlns:p14="http://schemas.microsoft.com/office/powerpoint/2010/main" val="195300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defTabSz="1219170">
              <a:buClr>
                <a:srgbClr val="5FBEDC"/>
              </a:buClr>
              <a:defRPr/>
            </a:pPr>
            <a:fld id="{F9FD301D-BA0C-2C40-967E-F0EF1AB3C51D}" type="datetime3">
              <a:rPr lang="fr-FR">
                <a:solidFill>
                  <a:srgbClr val="000000"/>
                </a:solidFill>
                <a:latin typeface="Arial"/>
                <a:cs typeface="Arial"/>
              </a:rPr>
              <a:pPr defTabSz="1219170">
                <a:buClr>
                  <a:srgbClr val="5FBEDC"/>
                </a:buClr>
                <a:defRPr/>
              </a:pPr>
              <a:t>06.02.23</a:t>
            </a:fld>
            <a:endParaRPr lang="fr-FR">
              <a:solidFill>
                <a:srgbClr val="000000"/>
              </a:solidFill>
              <a:latin typeface="Arial"/>
              <a:cs typeface="Arial"/>
            </a:endParaRPr>
          </a:p>
        </p:txBody>
      </p:sp>
      <p:sp>
        <p:nvSpPr>
          <p:cNvPr id="3" name="Espace réservé du numéro de diapositive 2"/>
          <p:cNvSpPr>
            <a:spLocks noGrp="1"/>
          </p:cNvSpPr>
          <p:nvPr>
            <p:ph type="sldNum" sz="quarter" idx="12"/>
          </p:nvPr>
        </p:nvSpPr>
        <p:spPr bwMode="auto"/>
        <p:txBody>
          <a:bodyPr/>
          <a:lstStyle/>
          <a:p>
            <a:pPr defTabSz="1219170">
              <a:defRPr/>
            </a:pPr>
            <a:r>
              <a:rPr lang="fr-FR">
                <a:solidFill>
                  <a:srgbClr val="000000"/>
                </a:solidFill>
              </a:rPr>
              <a:t>P </a:t>
            </a:r>
            <a:fld id="{733122C9-A0B9-462F-8757-0847AD287B63}" type="slidenum">
              <a:rPr lang="fr-FR">
                <a:solidFill>
                  <a:srgbClr val="000000"/>
                </a:solidFill>
              </a:rPr>
              <a:pPr defTabSz="1219170">
                <a:defRPr/>
              </a:pPr>
              <a:t>7</a:t>
            </a:fld>
            <a:endParaRPr lang="fr-FR">
              <a:solidFill>
                <a:srgbClr val="000000"/>
              </a:solidFill>
            </a:endParaRPr>
          </a:p>
        </p:txBody>
      </p:sp>
      <p:sp>
        <p:nvSpPr>
          <p:cNvPr id="4" name="Titre 3"/>
          <p:cNvSpPr>
            <a:spLocks noGrp="1"/>
          </p:cNvSpPr>
          <p:nvPr>
            <p:ph type="title"/>
          </p:nvPr>
        </p:nvSpPr>
        <p:spPr bwMode="auto"/>
        <p:txBody>
          <a:bodyPr/>
          <a:lstStyle/>
          <a:p>
            <a:pPr>
              <a:defRPr/>
            </a:pPr>
            <a:r>
              <a:rPr lang="fr-FR" dirty="0"/>
              <a:t>Eléments du cahier des charges</a:t>
            </a:r>
            <a:endParaRPr lang="en-GB" dirty="0"/>
          </a:p>
        </p:txBody>
      </p:sp>
      <p:sp>
        <p:nvSpPr>
          <p:cNvPr id="5" name="Espace réservé du texte 4"/>
          <p:cNvSpPr>
            <a:spLocks noGrp="1"/>
          </p:cNvSpPr>
          <p:nvPr>
            <p:ph type="body" sz="quarter" idx="16"/>
          </p:nvPr>
        </p:nvSpPr>
        <p:spPr bwMode="auto">
          <a:xfrm>
            <a:off x="695400" y="1268760"/>
            <a:ext cx="10360201" cy="4560000"/>
          </a:xfrm>
        </p:spPr>
        <p:txBody>
          <a:bodyPr/>
          <a:lstStyle/>
          <a:p>
            <a:pPr marL="285751" indent="-285750">
              <a:buClrTx/>
              <a:buFont typeface="Arial" panose="020B0604020202020204" pitchFamily="34" charset="0"/>
              <a:buChar char="•"/>
              <a:defRPr/>
            </a:pPr>
            <a:r>
              <a:rPr lang="fr-FR" sz="1733" b="0" dirty="0"/>
              <a:t>Créer et mettre à disposition un </a:t>
            </a:r>
            <a:r>
              <a:rPr lang="fr-FR" sz="1733" dirty="0"/>
              <a:t>outil collaboratif</a:t>
            </a:r>
            <a:r>
              <a:rPr lang="fr-FR" sz="1733" b="0" dirty="0"/>
              <a:t> au-delà d’un simple git ou wiki</a:t>
            </a:r>
          </a:p>
          <a:p>
            <a:pPr marL="1200128" lvl="1" indent="-285750">
              <a:buFont typeface="Arial" panose="020B0604020202020204" pitchFamily="34" charset="0"/>
              <a:buChar char="•"/>
              <a:defRPr/>
            </a:pPr>
            <a:r>
              <a:rPr lang="fr-FR" sz="1400" b="0" dirty="0"/>
              <a:t>Outils web au service de l’instrumentation pour l'environnement prenant en compte la finalité de déploiement sur terrain</a:t>
            </a:r>
          </a:p>
          <a:p>
            <a:pPr marL="285751" indent="-285750">
              <a:buClrTx/>
              <a:buFont typeface="Arial" panose="020B0604020202020204" pitchFamily="34" charset="0"/>
              <a:buChar char="•"/>
              <a:defRPr/>
            </a:pPr>
            <a:r>
              <a:rPr lang="fr-FR" sz="1733" b="0" dirty="0"/>
              <a:t>Partager des solutions complètes « clés en main » prêtes à être reproduites, mais également des briques technologiques élémentaires</a:t>
            </a:r>
          </a:p>
          <a:p>
            <a:pPr marL="285751" indent="-285750">
              <a:buClrTx/>
              <a:buFont typeface="Arial" panose="020B0604020202020204" pitchFamily="34" charset="0"/>
              <a:buChar char="•"/>
              <a:defRPr/>
            </a:pPr>
            <a:r>
              <a:rPr lang="fr-FR" sz="1733" b="0" dirty="0"/>
              <a:t>Faciliter la recherche: thésaurus, caractéristiques « clés »</a:t>
            </a:r>
          </a:p>
          <a:p>
            <a:pPr marL="285751" indent="-285750">
              <a:buClrTx/>
              <a:buFont typeface="Arial" panose="020B0604020202020204" pitchFamily="34" charset="0"/>
              <a:buChar char="•"/>
              <a:defRPr/>
            </a:pPr>
            <a:r>
              <a:rPr lang="fr-FR" sz="1733" b="0" dirty="0"/>
              <a:t>Faciliter le dépôt</a:t>
            </a:r>
            <a:endParaRPr lang="fr-FR" sz="1400" b="0" dirty="0"/>
          </a:p>
          <a:p>
            <a:pPr marL="285751" indent="-285750">
              <a:buClrTx/>
              <a:buFont typeface="Arial" panose="020B0604020202020204" pitchFamily="34" charset="0"/>
              <a:buChar char="•"/>
              <a:defRPr/>
            </a:pPr>
            <a:r>
              <a:rPr lang="fr-FR" sz="1733" b="0" dirty="0"/>
              <a:t>Mettre en valeur les contributeurs</a:t>
            </a:r>
          </a:p>
          <a:p>
            <a:pPr marL="285751" indent="-285750">
              <a:buClrTx/>
              <a:buFont typeface="Arial" panose="020B0604020202020204" pitchFamily="34" charset="0"/>
              <a:buChar char="•"/>
              <a:defRPr/>
            </a:pPr>
            <a:r>
              <a:rPr lang="fr-FR" sz="1733" b="0" dirty="0"/>
              <a:t>Hébergement et gestion des ressources assurés par les contributeurs: contrôle du niveau de partage</a:t>
            </a:r>
          </a:p>
          <a:p>
            <a:pPr marL="285751" indent="-285750">
              <a:buClrTx/>
              <a:buFont typeface="Arial" panose="020B0604020202020204" pitchFamily="34" charset="0"/>
              <a:buChar char="•"/>
              <a:defRPr/>
            </a:pPr>
            <a:r>
              <a:rPr lang="fr-FR" sz="1733" b="0" dirty="0"/>
              <a:t>Zone d’échange, de partage d’infos/expérience sur l’élément partagé</a:t>
            </a:r>
          </a:p>
          <a:p>
            <a:pPr marL="285751" indent="-285750">
              <a:buClrTx/>
              <a:buFont typeface="Arial" panose="020B0604020202020204" pitchFamily="34" charset="0"/>
              <a:buChar char="•"/>
              <a:defRPr/>
            </a:pPr>
            <a:r>
              <a:rPr lang="fr-FR" sz="1733" b="0" dirty="0"/>
              <a:t>Accès limité à la Communauté (à définir) - identification </a:t>
            </a:r>
            <a:r>
              <a:rPr lang="fr-FR" sz="1733" b="0" dirty="0" err="1"/>
              <a:t>Renater</a:t>
            </a:r>
            <a:r>
              <a:rPr lang="fr-FR" sz="1733" b="0" dirty="0"/>
              <a:t> ?</a:t>
            </a:r>
          </a:p>
          <a:p>
            <a:pPr marL="285751" indent="-285750">
              <a:buClrTx/>
              <a:buFont typeface="Arial" panose="020B0604020202020204" pitchFamily="34" charset="0"/>
              <a:buChar char="•"/>
              <a:defRPr/>
            </a:pPr>
            <a:r>
              <a:rPr lang="fr-FR" sz="1733" b="0" dirty="0"/>
              <a:t>….</a:t>
            </a:r>
          </a:p>
          <a:p>
            <a:pPr marL="285751" indent="-285750">
              <a:buClrTx/>
              <a:buFont typeface="Arial" panose="020B0604020202020204" pitchFamily="34" charset="0"/>
              <a:buChar char="•"/>
              <a:defRPr/>
            </a:pPr>
            <a:endParaRPr lang="fr-FR" sz="1733" dirty="0"/>
          </a:p>
        </p:txBody>
      </p:sp>
    </p:spTree>
    <p:extLst>
      <p:ext uri="{BB962C8B-B14F-4D97-AF65-F5344CB8AC3E}">
        <p14:creationId xmlns:p14="http://schemas.microsoft.com/office/powerpoint/2010/main" val="185285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defTabSz="1219170">
              <a:buClr>
                <a:srgbClr val="5FBEDC"/>
              </a:buClr>
              <a:defRPr/>
            </a:pPr>
            <a:fld id="{F9FD301D-BA0C-2C40-967E-F0EF1AB3C51D}" type="datetime3">
              <a:rPr lang="fr-FR">
                <a:solidFill>
                  <a:srgbClr val="000000"/>
                </a:solidFill>
                <a:latin typeface="Arial"/>
                <a:cs typeface="Arial"/>
              </a:rPr>
              <a:pPr defTabSz="1219170">
                <a:buClr>
                  <a:srgbClr val="5FBEDC"/>
                </a:buClr>
                <a:defRPr/>
              </a:pPr>
              <a:t>06.02.23</a:t>
            </a:fld>
            <a:endParaRPr lang="fr-FR">
              <a:solidFill>
                <a:srgbClr val="000000"/>
              </a:solidFill>
              <a:latin typeface="Arial"/>
              <a:cs typeface="Arial"/>
            </a:endParaRPr>
          </a:p>
        </p:txBody>
      </p:sp>
      <p:sp>
        <p:nvSpPr>
          <p:cNvPr id="3" name="Espace réservé du numéro de diapositive 2"/>
          <p:cNvSpPr>
            <a:spLocks noGrp="1"/>
          </p:cNvSpPr>
          <p:nvPr>
            <p:ph type="sldNum" sz="quarter" idx="12"/>
          </p:nvPr>
        </p:nvSpPr>
        <p:spPr bwMode="auto"/>
        <p:txBody>
          <a:bodyPr/>
          <a:lstStyle/>
          <a:p>
            <a:pPr defTabSz="1219170">
              <a:defRPr/>
            </a:pPr>
            <a:r>
              <a:rPr lang="fr-FR">
                <a:solidFill>
                  <a:srgbClr val="000000"/>
                </a:solidFill>
              </a:rPr>
              <a:t>P </a:t>
            </a:r>
            <a:fld id="{733122C9-A0B9-462F-8757-0847AD287B63}" type="slidenum">
              <a:rPr lang="fr-FR">
                <a:solidFill>
                  <a:srgbClr val="000000"/>
                </a:solidFill>
              </a:rPr>
              <a:pPr defTabSz="1219170">
                <a:defRPr/>
              </a:pPr>
              <a:t>8</a:t>
            </a:fld>
            <a:endParaRPr lang="fr-FR">
              <a:solidFill>
                <a:srgbClr val="000000"/>
              </a:solidFill>
            </a:endParaRPr>
          </a:p>
        </p:txBody>
      </p:sp>
      <p:sp>
        <p:nvSpPr>
          <p:cNvPr id="4" name="Titre 3"/>
          <p:cNvSpPr>
            <a:spLocks noGrp="1"/>
          </p:cNvSpPr>
          <p:nvPr>
            <p:ph type="title"/>
          </p:nvPr>
        </p:nvSpPr>
        <p:spPr bwMode="auto"/>
        <p:txBody>
          <a:bodyPr/>
          <a:lstStyle/>
          <a:p>
            <a:pPr>
              <a:defRPr/>
            </a:pPr>
            <a:r>
              <a:rPr lang="fr-FR" dirty="0"/>
              <a:t>Catalogue Web</a:t>
            </a:r>
            <a:endParaRPr lang="en-GB" dirty="0"/>
          </a:p>
        </p:txBody>
      </p:sp>
      <p:pic>
        <p:nvPicPr>
          <p:cNvPr id="8" name="Image 7">
            <a:extLst>
              <a:ext uri="{FF2B5EF4-FFF2-40B4-BE49-F238E27FC236}">
                <a16:creationId xmlns:a16="http://schemas.microsoft.com/office/drawing/2014/main" id="{578BB215-B99B-ED49-0C6A-E80D4148CC3E}"/>
              </a:ext>
            </a:extLst>
          </p:cNvPr>
          <p:cNvPicPr>
            <a:picLocks noChangeAspect="1"/>
          </p:cNvPicPr>
          <p:nvPr/>
        </p:nvPicPr>
        <p:blipFill>
          <a:blip r:embed="rId2"/>
          <a:stretch>
            <a:fillRect/>
          </a:stretch>
        </p:blipFill>
        <p:spPr bwMode="auto">
          <a:xfrm>
            <a:off x="2972127" y="1556792"/>
            <a:ext cx="8832304" cy="4243298"/>
          </a:xfrm>
          <a:prstGeom prst="rect">
            <a:avLst/>
          </a:prstGeom>
        </p:spPr>
      </p:pic>
      <p:sp>
        <p:nvSpPr>
          <p:cNvPr id="9" name="Rectangle 8">
            <a:extLst>
              <a:ext uri="{FF2B5EF4-FFF2-40B4-BE49-F238E27FC236}">
                <a16:creationId xmlns:a16="http://schemas.microsoft.com/office/drawing/2014/main" id="{1F610A0D-C6D3-ABA4-3D4D-B0CA5C797450}"/>
              </a:ext>
            </a:extLst>
          </p:cNvPr>
          <p:cNvSpPr/>
          <p:nvPr/>
        </p:nvSpPr>
        <p:spPr bwMode="auto">
          <a:xfrm>
            <a:off x="5030967" y="3429308"/>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Capteurs connectés clé en main</a:t>
            </a:r>
            <a:endParaRPr lang="en-GB" sz="800" b="1" dirty="0">
              <a:solidFill>
                <a:schemeClr val="tx1"/>
              </a:solidFill>
            </a:endParaRPr>
          </a:p>
        </p:txBody>
      </p:sp>
      <p:sp>
        <p:nvSpPr>
          <p:cNvPr id="10" name="Rectangle 9">
            <a:extLst>
              <a:ext uri="{FF2B5EF4-FFF2-40B4-BE49-F238E27FC236}">
                <a16:creationId xmlns:a16="http://schemas.microsoft.com/office/drawing/2014/main" id="{9A0ECE28-AA3A-4A41-6F14-08B372C0A7B5}"/>
              </a:ext>
            </a:extLst>
          </p:cNvPr>
          <p:cNvSpPr/>
          <p:nvPr/>
        </p:nvSpPr>
        <p:spPr bwMode="auto">
          <a:xfrm>
            <a:off x="6956736" y="3185144"/>
            <a:ext cx="136815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Capteurs</a:t>
            </a:r>
            <a:endParaRPr lang="en-GB" dirty="0">
              <a:solidFill>
                <a:schemeClr val="tx1"/>
              </a:solidFill>
            </a:endParaRPr>
          </a:p>
        </p:txBody>
      </p:sp>
      <p:pic>
        <p:nvPicPr>
          <p:cNvPr id="11" name="Espace réservé pour une image  27">
            <a:extLst>
              <a:ext uri="{FF2B5EF4-FFF2-40B4-BE49-F238E27FC236}">
                <a16:creationId xmlns:a16="http://schemas.microsoft.com/office/drawing/2014/main" id="{2351175E-3F71-2ACB-2D1E-0FC31BFE8429}"/>
              </a:ext>
            </a:extLst>
          </p:cNvPr>
          <p:cNvPicPr>
            <a:picLocks noChangeAspect="1"/>
          </p:cNvPicPr>
          <p:nvPr/>
        </p:nvPicPr>
        <p:blipFill>
          <a:blip r:embed="rId3" cstate="print">
            <a:extLst>
              <a:ext uri="{28A0092B-C50C-407E-A947-70E740481C1C}">
                <a14:useLocalDpi xmlns:a14="http://schemas.microsoft.com/office/drawing/2010/main" val="0"/>
              </a:ext>
            </a:extLst>
          </a:blip>
          <a:srcRect l="6859" r="6859"/>
          <a:stretch>
            <a:fillRect/>
          </a:stretch>
        </p:blipFill>
        <p:spPr bwMode="auto">
          <a:xfrm>
            <a:off x="5138534" y="2535665"/>
            <a:ext cx="1368152" cy="906195"/>
          </a:xfrm>
          <a:prstGeom prst="rect">
            <a:avLst/>
          </a:prstGeom>
        </p:spPr>
      </p:pic>
      <p:sp>
        <p:nvSpPr>
          <p:cNvPr id="12" name="Rectangle 11">
            <a:extLst>
              <a:ext uri="{FF2B5EF4-FFF2-40B4-BE49-F238E27FC236}">
                <a16:creationId xmlns:a16="http://schemas.microsoft.com/office/drawing/2014/main" id="{3782646C-627D-2E2C-2A69-A13187C0D05B}"/>
              </a:ext>
            </a:extLst>
          </p:cNvPr>
          <p:cNvSpPr/>
          <p:nvPr/>
        </p:nvSpPr>
        <p:spPr bwMode="auto">
          <a:xfrm>
            <a:off x="6776716" y="2479393"/>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13" name="Rectangle 12">
            <a:extLst>
              <a:ext uri="{FF2B5EF4-FFF2-40B4-BE49-F238E27FC236}">
                <a16:creationId xmlns:a16="http://schemas.microsoft.com/office/drawing/2014/main" id="{C9607FAE-221B-9CDA-36F7-9B35DD2CB4BA}"/>
              </a:ext>
            </a:extLst>
          </p:cNvPr>
          <p:cNvSpPr/>
          <p:nvPr/>
        </p:nvSpPr>
        <p:spPr bwMode="auto">
          <a:xfrm>
            <a:off x="8516487" y="2479393"/>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14" name="Rectangle 13">
            <a:extLst>
              <a:ext uri="{FF2B5EF4-FFF2-40B4-BE49-F238E27FC236}">
                <a16:creationId xmlns:a16="http://schemas.microsoft.com/office/drawing/2014/main" id="{4D0976C5-A0B4-BDC0-9AB7-172469B4C4A2}"/>
              </a:ext>
            </a:extLst>
          </p:cNvPr>
          <p:cNvSpPr/>
          <p:nvPr/>
        </p:nvSpPr>
        <p:spPr bwMode="auto">
          <a:xfrm>
            <a:off x="6776715" y="3435855"/>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Capteurs seuls</a:t>
            </a:r>
            <a:endParaRPr lang="en-GB" sz="800" b="1" dirty="0">
              <a:solidFill>
                <a:schemeClr val="tx1"/>
              </a:solidFill>
            </a:endParaRPr>
          </a:p>
        </p:txBody>
      </p:sp>
      <p:pic>
        <p:nvPicPr>
          <p:cNvPr id="15" name="Image 14">
            <a:extLst>
              <a:ext uri="{FF2B5EF4-FFF2-40B4-BE49-F238E27FC236}">
                <a16:creationId xmlns:a16="http://schemas.microsoft.com/office/drawing/2014/main" id="{6F55EC5A-3811-B6E2-0069-0DD189A602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111250" y="2549255"/>
            <a:ext cx="866089" cy="866089"/>
          </a:xfrm>
          <a:prstGeom prst="rect">
            <a:avLst/>
          </a:prstGeom>
        </p:spPr>
      </p:pic>
      <p:sp>
        <p:nvSpPr>
          <p:cNvPr id="16" name="Rectangle 15">
            <a:extLst>
              <a:ext uri="{FF2B5EF4-FFF2-40B4-BE49-F238E27FC236}">
                <a16:creationId xmlns:a16="http://schemas.microsoft.com/office/drawing/2014/main" id="{37C506FF-3FF8-CCF0-732A-5313A4B8587E}"/>
              </a:ext>
            </a:extLst>
          </p:cNvPr>
          <p:cNvSpPr/>
          <p:nvPr/>
        </p:nvSpPr>
        <p:spPr bwMode="auto">
          <a:xfrm>
            <a:off x="3066791" y="2960626"/>
            <a:ext cx="72008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Labo/Equipe</a:t>
            </a:r>
            <a:endParaRPr lang="en-GB" sz="800" b="1" dirty="0">
              <a:solidFill>
                <a:schemeClr val="tx1"/>
              </a:solidFill>
            </a:endParaRPr>
          </a:p>
        </p:txBody>
      </p:sp>
      <p:sp>
        <p:nvSpPr>
          <p:cNvPr id="17" name="Rectangle 16">
            <a:extLst>
              <a:ext uri="{FF2B5EF4-FFF2-40B4-BE49-F238E27FC236}">
                <a16:creationId xmlns:a16="http://schemas.microsoft.com/office/drawing/2014/main" id="{C99F7601-C180-4A6F-3D4E-A7F46EC88973}"/>
              </a:ext>
            </a:extLst>
          </p:cNvPr>
          <p:cNvSpPr/>
          <p:nvPr/>
        </p:nvSpPr>
        <p:spPr bwMode="auto">
          <a:xfrm>
            <a:off x="3038934" y="3182272"/>
            <a:ext cx="1644484" cy="763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rPr>
              <a:t>DT INSU</a:t>
            </a:r>
          </a:p>
          <a:p>
            <a:r>
              <a:rPr lang="fr-FR" sz="800" b="1" dirty="0">
                <a:solidFill>
                  <a:schemeClr val="tx1"/>
                </a:solidFill>
              </a:rPr>
              <a:t>IRISA</a:t>
            </a:r>
          </a:p>
          <a:p>
            <a:r>
              <a:rPr lang="fr-FR" sz="800" b="1" dirty="0">
                <a:solidFill>
                  <a:schemeClr val="tx1"/>
                </a:solidFill>
              </a:rPr>
              <a:t>IRIT</a:t>
            </a:r>
          </a:p>
          <a:p>
            <a:r>
              <a:rPr lang="fr-FR" sz="800" b="1" dirty="0">
                <a:solidFill>
                  <a:schemeClr val="tx1"/>
                </a:solidFill>
              </a:rPr>
              <a:t>LAAS</a:t>
            </a:r>
          </a:p>
          <a:p>
            <a:r>
              <a:rPr lang="fr-FR" sz="800" b="1" dirty="0">
                <a:solidFill>
                  <a:schemeClr val="tx1"/>
                </a:solidFill>
              </a:rPr>
              <a:t>LPC</a:t>
            </a:r>
            <a:endParaRPr lang="en-GB" sz="800" b="1" dirty="0">
              <a:solidFill>
                <a:schemeClr val="tx1"/>
              </a:solidFill>
            </a:endParaRPr>
          </a:p>
        </p:txBody>
      </p:sp>
      <p:sp>
        <p:nvSpPr>
          <p:cNvPr id="18" name="Rectangle 17">
            <a:extLst>
              <a:ext uri="{FF2B5EF4-FFF2-40B4-BE49-F238E27FC236}">
                <a16:creationId xmlns:a16="http://schemas.microsoft.com/office/drawing/2014/main" id="{7B6900D0-9397-2A4F-C81D-A96E7EF2D42B}"/>
              </a:ext>
            </a:extLst>
          </p:cNvPr>
          <p:cNvSpPr/>
          <p:nvPr/>
        </p:nvSpPr>
        <p:spPr bwMode="auto">
          <a:xfrm>
            <a:off x="2992347" y="4197170"/>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rPr>
              <a:t>Niveau de développement</a:t>
            </a:r>
            <a:endParaRPr lang="en-GB" sz="800" b="1" dirty="0">
              <a:solidFill>
                <a:schemeClr val="tx1"/>
              </a:solidFill>
            </a:endParaRPr>
          </a:p>
        </p:txBody>
      </p:sp>
      <p:sp>
        <p:nvSpPr>
          <p:cNvPr id="19" name="Rectangle 18">
            <a:extLst>
              <a:ext uri="{FF2B5EF4-FFF2-40B4-BE49-F238E27FC236}">
                <a16:creationId xmlns:a16="http://schemas.microsoft.com/office/drawing/2014/main" id="{5BDDDF71-C05E-AE3C-1D90-CE14944B267B}"/>
              </a:ext>
            </a:extLst>
          </p:cNvPr>
          <p:cNvSpPr/>
          <p:nvPr/>
        </p:nvSpPr>
        <p:spPr bwMode="auto">
          <a:xfrm>
            <a:off x="2999372" y="4406450"/>
            <a:ext cx="1405331" cy="33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800" b="1" dirty="0">
                <a:solidFill>
                  <a:schemeClr val="tx1"/>
                </a:solidFill>
              </a:rPr>
              <a:t>TRL3</a:t>
            </a:r>
          </a:p>
          <a:p>
            <a:r>
              <a:rPr lang="fr-FR" sz="800" b="1" dirty="0">
                <a:solidFill>
                  <a:schemeClr val="tx1"/>
                </a:solidFill>
              </a:rPr>
              <a:t>TRL4</a:t>
            </a:r>
          </a:p>
          <a:p>
            <a:r>
              <a:rPr lang="fr-FR" sz="800" b="1" dirty="0">
                <a:solidFill>
                  <a:schemeClr val="tx1"/>
                </a:solidFill>
              </a:rPr>
              <a:t>TRL5</a:t>
            </a:r>
            <a:endParaRPr lang="en-GB" sz="800" b="1" dirty="0">
              <a:solidFill>
                <a:schemeClr val="tx1"/>
              </a:solidFill>
            </a:endParaRPr>
          </a:p>
        </p:txBody>
      </p:sp>
      <p:sp>
        <p:nvSpPr>
          <p:cNvPr id="20" name="Rectangle 19">
            <a:extLst>
              <a:ext uri="{FF2B5EF4-FFF2-40B4-BE49-F238E27FC236}">
                <a16:creationId xmlns:a16="http://schemas.microsoft.com/office/drawing/2014/main" id="{35D4ECD4-0F91-2B8D-1ED9-610275BFEE22}"/>
              </a:ext>
            </a:extLst>
          </p:cNvPr>
          <p:cNvSpPr/>
          <p:nvPr/>
        </p:nvSpPr>
        <p:spPr bwMode="auto">
          <a:xfrm>
            <a:off x="2999372" y="4801939"/>
            <a:ext cx="1816066" cy="101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54FADC2-573A-4A3A-06A6-A7FB82F7524D}"/>
              </a:ext>
            </a:extLst>
          </p:cNvPr>
          <p:cNvSpPr/>
          <p:nvPr/>
        </p:nvSpPr>
        <p:spPr bwMode="auto">
          <a:xfrm>
            <a:off x="10233998" y="2496880"/>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22" name="Rectangle 21">
            <a:extLst>
              <a:ext uri="{FF2B5EF4-FFF2-40B4-BE49-F238E27FC236}">
                <a16:creationId xmlns:a16="http://schemas.microsoft.com/office/drawing/2014/main" id="{3B124BA3-F2F1-DA66-16DC-FD52842B0DDE}"/>
              </a:ext>
            </a:extLst>
          </p:cNvPr>
          <p:cNvSpPr/>
          <p:nvPr/>
        </p:nvSpPr>
        <p:spPr bwMode="auto">
          <a:xfrm>
            <a:off x="5066080" y="3715936"/>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23" name="Rectangle 22">
            <a:extLst>
              <a:ext uri="{FF2B5EF4-FFF2-40B4-BE49-F238E27FC236}">
                <a16:creationId xmlns:a16="http://schemas.microsoft.com/office/drawing/2014/main" id="{AE868F6F-F4CB-56DF-9EF6-007A7A40C391}"/>
              </a:ext>
            </a:extLst>
          </p:cNvPr>
          <p:cNvSpPr/>
          <p:nvPr/>
        </p:nvSpPr>
        <p:spPr bwMode="auto">
          <a:xfrm>
            <a:off x="6794271" y="3732380"/>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24" name="Rectangle 23">
            <a:extLst>
              <a:ext uri="{FF2B5EF4-FFF2-40B4-BE49-F238E27FC236}">
                <a16:creationId xmlns:a16="http://schemas.microsoft.com/office/drawing/2014/main" id="{3AD83707-2B60-52AD-B3C7-500C0028A17C}"/>
              </a:ext>
            </a:extLst>
          </p:cNvPr>
          <p:cNvSpPr/>
          <p:nvPr/>
        </p:nvSpPr>
        <p:spPr bwMode="auto">
          <a:xfrm>
            <a:off x="8487846" y="3703529"/>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chemeClr val="bg1"/>
                  </a:solidFill>
                </a:ln>
                <a:noFill/>
              </a:rPr>
              <a:t>Pa</a:t>
            </a:r>
            <a:endParaRPr lang="en-GB" dirty="0">
              <a:ln>
                <a:solidFill>
                  <a:schemeClr val="bg1"/>
                </a:solidFill>
              </a:ln>
              <a:noFill/>
            </a:endParaRPr>
          </a:p>
        </p:txBody>
      </p:sp>
      <p:sp>
        <p:nvSpPr>
          <p:cNvPr id="25" name="Rectangle 24">
            <a:extLst>
              <a:ext uri="{FF2B5EF4-FFF2-40B4-BE49-F238E27FC236}">
                <a16:creationId xmlns:a16="http://schemas.microsoft.com/office/drawing/2014/main" id="{1D5F8602-0927-54B3-DDD9-14D13A368D13}"/>
              </a:ext>
            </a:extLst>
          </p:cNvPr>
          <p:cNvSpPr/>
          <p:nvPr/>
        </p:nvSpPr>
        <p:spPr bwMode="auto">
          <a:xfrm>
            <a:off x="10263124" y="3715935"/>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26" name="Rectangle 25">
            <a:extLst>
              <a:ext uri="{FF2B5EF4-FFF2-40B4-BE49-F238E27FC236}">
                <a16:creationId xmlns:a16="http://schemas.microsoft.com/office/drawing/2014/main" id="{21374E71-4654-8CAF-05C3-902B68F8AAFD}"/>
              </a:ext>
            </a:extLst>
          </p:cNvPr>
          <p:cNvSpPr/>
          <p:nvPr/>
        </p:nvSpPr>
        <p:spPr bwMode="auto">
          <a:xfrm>
            <a:off x="8481374" y="3435855"/>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Modules microcontrôleur</a:t>
            </a:r>
            <a:endParaRPr lang="en-GB" sz="800" b="1" dirty="0">
              <a:solidFill>
                <a:schemeClr val="tx1"/>
              </a:solidFill>
            </a:endParaRPr>
          </a:p>
        </p:txBody>
      </p:sp>
      <p:sp>
        <p:nvSpPr>
          <p:cNvPr id="27" name="Rectangle 26">
            <a:extLst>
              <a:ext uri="{FF2B5EF4-FFF2-40B4-BE49-F238E27FC236}">
                <a16:creationId xmlns:a16="http://schemas.microsoft.com/office/drawing/2014/main" id="{64C1BF17-1B45-0E09-27BD-B80AF3F84FAC}"/>
              </a:ext>
            </a:extLst>
          </p:cNvPr>
          <p:cNvSpPr/>
          <p:nvPr/>
        </p:nvSpPr>
        <p:spPr bwMode="auto">
          <a:xfrm>
            <a:off x="10233998" y="3454488"/>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Interfaces de communication</a:t>
            </a:r>
            <a:endParaRPr lang="en-GB" sz="800" b="1" dirty="0">
              <a:solidFill>
                <a:schemeClr val="tx1"/>
              </a:solidFill>
            </a:endParaRPr>
          </a:p>
        </p:txBody>
      </p:sp>
      <p:sp>
        <p:nvSpPr>
          <p:cNvPr id="28" name="Rectangle 27">
            <a:extLst>
              <a:ext uri="{FF2B5EF4-FFF2-40B4-BE49-F238E27FC236}">
                <a16:creationId xmlns:a16="http://schemas.microsoft.com/office/drawing/2014/main" id="{05D69D4F-F3E4-C14B-8991-5BAF925FE727}"/>
              </a:ext>
            </a:extLst>
          </p:cNvPr>
          <p:cNvSpPr/>
          <p:nvPr/>
        </p:nvSpPr>
        <p:spPr bwMode="auto">
          <a:xfrm>
            <a:off x="5037393" y="4678402"/>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Module d’alimentation</a:t>
            </a:r>
            <a:endParaRPr lang="en-GB" sz="800" b="1" dirty="0">
              <a:solidFill>
                <a:schemeClr val="tx1"/>
              </a:solidFill>
            </a:endParaRPr>
          </a:p>
        </p:txBody>
      </p:sp>
      <p:sp>
        <p:nvSpPr>
          <p:cNvPr id="29" name="Rectangle 28">
            <a:extLst>
              <a:ext uri="{FF2B5EF4-FFF2-40B4-BE49-F238E27FC236}">
                <a16:creationId xmlns:a16="http://schemas.microsoft.com/office/drawing/2014/main" id="{B4AAC3DA-ECB8-CFB2-93BF-F6655851BE75}"/>
              </a:ext>
            </a:extLst>
          </p:cNvPr>
          <p:cNvSpPr/>
          <p:nvPr/>
        </p:nvSpPr>
        <p:spPr bwMode="auto">
          <a:xfrm>
            <a:off x="6800697" y="4666475"/>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Module gestion du temps- GPS</a:t>
            </a:r>
            <a:endParaRPr lang="en-GB" sz="800" b="1" dirty="0">
              <a:solidFill>
                <a:schemeClr val="tx1"/>
              </a:solidFill>
            </a:endParaRPr>
          </a:p>
        </p:txBody>
      </p:sp>
      <p:pic>
        <p:nvPicPr>
          <p:cNvPr id="30" name="Image 29" descr="Une image contenant texte, équipement électronique, circuit&#10;&#10;Description générée automatiquement">
            <a:extLst>
              <a:ext uri="{FF2B5EF4-FFF2-40B4-BE49-F238E27FC236}">
                <a16:creationId xmlns:a16="http://schemas.microsoft.com/office/drawing/2014/main" id="{DADF25D9-9968-AB03-016B-A4B50C76C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694658" y="2587759"/>
            <a:ext cx="1122809" cy="802006"/>
          </a:xfrm>
          <a:prstGeom prst="rect">
            <a:avLst/>
          </a:prstGeom>
        </p:spPr>
      </p:pic>
      <p:pic>
        <p:nvPicPr>
          <p:cNvPr id="31" name="Image 30" descr="Une image contenant tableau blanc&#10;&#10;Description générée automatiquement">
            <a:extLst>
              <a:ext uri="{FF2B5EF4-FFF2-40B4-BE49-F238E27FC236}">
                <a16:creationId xmlns:a16="http://schemas.microsoft.com/office/drawing/2014/main" id="{99C88183-2A72-5413-2078-26E41AE3C7D7}"/>
              </a:ext>
            </a:extLst>
          </p:cNvPr>
          <p:cNvPicPr>
            <a:picLocks noChangeAspect="1"/>
          </p:cNvPicPr>
          <p:nvPr/>
        </p:nvPicPr>
        <p:blipFill rotWithShape="1">
          <a:blip r:embed="rId6">
            <a:extLst>
              <a:ext uri="{28A0092B-C50C-407E-A947-70E740481C1C}">
                <a14:useLocalDpi xmlns:a14="http://schemas.microsoft.com/office/drawing/2010/main" val="0"/>
              </a:ext>
            </a:extLst>
          </a:blip>
          <a:srcRect l="25075" t="8904" r="23905" b="10991"/>
          <a:stretch/>
        </p:blipFill>
        <p:spPr bwMode="auto">
          <a:xfrm>
            <a:off x="10503562" y="2479150"/>
            <a:ext cx="936104" cy="978054"/>
          </a:xfrm>
          <a:prstGeom prst="rect">
            <a:avLst/>
          </a:prstGeom>
        </p:spPr>
      </p:pic>
      <p:pic>
        <p:nvPicPr>
          <p:cNvPr id="32" name="Image 31">
            <a:extLst>
              <a:ext uri="{FF2B5EF4-FFF2-40B4-BE49-F238E27FC236}">
                <a16:creationId xmlns:a16="http://schemas.microsoft.com/office/drawing/2014/main" id="{DF490A03-0BF8-2BB5-2F2F-A6AA50F1EF41}"/>
              </a:ext>
            </a:extLst>
          </p:cNvPr>
          <p:cNvPicPr>
            <a:picLocks noChangeAspect="1"/>
          </p:cNvPicPr>
          <p:nvPr/>
        </p:nvPicPr>
        <p:blipFill>
          <a:blip r:embed="rId7"/>
          <a:stretch>
            <a:fillRect/>
          </a:stretch>
        </p:blipFill>
        <p:spPr bwMode="auto">
          <a:xfrm>
            <a:off x="5186029" y="3732380"/>
            <a:ext cx="1202681" cy="867196"/>
          </a:xfrm>
          <a:prstGeom prst="rect">
            <a:avLst/>
          </a:prstGeom>
        </p:spPr>
      </p:pic>
      <p:sp>
        <p:nvSpPr>
          <p:cNvPr id="33" name="Rectangle 32">
            <a:extLst>
              <a:ext uri="{FF2B5EF4-FFF2-40B4-BE49-F238E27FC236}">
                <a16:creationId xmlns:a16="http://schemas.microsoft.com/office/drawing/2014/main" id="{A914A0ED-3122-4284-F7DC-05B3876AD7D9}"/>
              </a:ext>
            </a:extLst>
          </p:cNvPr>
          <p:cNvSpPr/>
          <p:nvPr/>
        </p:nvSpPr>
        <p:spPr bwMode="auto">
          <a:xfrm>
            <a:off x="8566712" y="4626826"/>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Modules mémoire</a:t>
            </a:r>
            <a:endParaRPr lang="en-GB" sz="800" b="1" dirty="0">
              <a:solidFill>
                <a:schemeClr val="tx1"/>
              </a:solidFill>
            </a:endParaRPr>
          </a:p>
        </p:txBody>
      </p:sp>
      <p:sp>
        <p:nvSpPr>
          <p:cNvPr id="34" name="Rectangle 33">
            <a:extLst>
              <a:ext uri="{FF2B5EF4-FFF2-40B4-BE49-F238E27FC236}">
                <a16:creationId xmlns:a16="http://schemas.microsoft.com/office/drawing/2014/main" id="{D6EFB674-A601-6C5A-6C6D-76200194E0A0}"/>
              </a:ext>
            </a:extLst>
          </p:cNvPr>
          <p:cNvSpPr/>
          <p:nvPr/>
        </p:nvSpPr>
        <p:spPr bwMode="auto">
          <a:xfrm>
            <a:off x="5094767" y="4967673"/>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5" name="Rectangle 34">
            <a:extLst>
              <a:ext uri="{FF2B5EF4-FFF2-40B4-BE49-F238E27FC236}">
                <a16:creationId xmlns:a16="http://schemas.microsoft.com/office/drawing/2014/main" id="{68CBC45A-86A5-5BE9-D4D0-902723D0AFF9}"/>
              </a:ext>
            </a:extLst>
          </p:cNvPr>
          <p:cNvSpPr/>
          <p:nvPr/>
        </p:nvSpPr>
        <p:spPr bwMode="auto">
          <a:xfrm>
            <a:off x="6822958" y="4984117"/>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6" name="Rectangle 35">
            <a:extLst>
              <a:ext uri="{FF2B5EF4-FFF2-40B4-BE49-F238E27FC236}">
                <a16:creationId xmlns:a16="http://schemas.microsoft.com/office/drawing/2014/main" id="{531D03EC-4192-47E9-0AD6-3E7515EF0D76}"/>
              </a:ext>
            </a:extLst>
          </p:cNvPr>
          <p:cNvSpPr/>
          <p:nvPr/>
        </p:nvSpPr>
        <p:spPr bwMode="auto">
          <a:xfrm>
            <a:off x="8583991" y="4939823"/>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a:solidFill>
                    <a:schemeClr val="bg1"/>
                  </a:solidFill>
                </a:ln>
                <a:noFill/>
              </a:rPr>
              <a:t>Pa</a:t>
            </a:r>
            <a:endParaRPr lang="en-GB" dirty="0">
              <a:ln>
                <a:solidFill>
                  <a:schemeClr val="bg1"/>
                </a:solidFill>
              </a:ln>
              <a:noFill/>
            </a:endParaRPr>
          </a:p>
        </p:txBody>
      </p:sp>
      <p:sp>
        <p:nvSpPr>
          <p:cNvPr id="37" name="Rectangle 36">
            <a:extLst>
              <a:ext uri="{FF2B5EF4-FFF2-40B4-BE49-F238E27FC236}">
                <a16:creationId xmlns:a16="http://schemas.microsoft.com/office/drawing/2014/main" id="{07E5A1BA-D395-2E40-6D13-656B59DF9B1F}"/>
              </a:ext>
            </a:extLst>
          </p:cNvPr>
          <p:cNvSpPr/>
          <p:nvPr/>
        </p:nvSpPr>
        <p:spPr bwMode="auto">
          <a:xfrm>
            <a:off x="10291811" y="4967672"/>
            <a:ext cx="1548172" cy="1106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noFill/>
            </a:endParaRPr>
          </a:p>
        </p:txBody>
      </p:sp>
      <p:sp>
        <p:nvSpPr>
          <p:cNvPr id="38" name="Rectangle 37">
            <a:extLst>
              <a:ext uri="{FF2B5EF4-FFF2-40B4-BE49-F238E27FC236}">
                <a16:creationId xmlns:a16="http://schemas.microsoft.com/office/drawing/2014/main" id="{4E32DE0C-B2A9-00F8-FFAB-D35219C6E532}"/>
              </a:ext>
            </a:extLst>
          </p:cNvPr>
          <p:cNvSpPr/>
          <p:nvPr/>
        </p:nvSpPr>
        <p:spPr bwMode="auto">
          <a:xfrm>
            <a:off x="6829384" y="5918212"/>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Packaging</a:t>
            </a:r>
            <a:endParaRPr lang="en-GB" sz="800" b="1" dirty="0">
              <a:solidFill>
                <a:schemeClr val="tx1"/>
              </a:solidFill>
            </a:endParaRPr>
          </a:p>
        </p:txBody>
      </p:sp>
      <p:pic>
        <p:nvPicPr>
          <p:cNvPr id="39" name="Image 38">
            <a:extLst>
              <a:ext uri="{FF2B5EF4-FFF2-40B4-BE49-F238E27FC236}">
                <a16:creationId xmlns:a16="http://schemas.microsoft.com/office/drawing/2014/main" id="{5DF31D4D-976D-C528-8E64-30884BF20A41}"/>
              </a:ext>
            </a:extLst>
          </p:cNvPr>
          <p:cNvPicPr>
            <a:picLocks noChangeAspect="1"/>
          </p:cNvPicPr>
          <p:nvPr/>
        </p:nvPicPr>
        <p:blipFill rotWithShape="1">
          <a:blip r:embed="rId8">
            <a:extLst>
              <a:ext uri="{28A0092B-C50C-407E-A947-70E740481C1C}">
                <a14:useLocalDpi xmlns:a14="http://schemas.microsoft.com/office/drawing/2010/main" val="0"/>
              </a:ext>
            </a:extLst>
          </a:blip>
          <a:srcRect t="16223" b="11288"/>
          <a:stretch/>
        </p:blipFill>
        <p:spPr bwMode="auto">
          <a:xfrm>
            <a:off x="7033672" y="4989123"/>
            <a:ext cx="1159585" cy="867196"/>
          </a:xfrm>
          <a:prstGeom prst="rect">
            <a:avLst/>
          </a:prstGeom>
        </p:spPr>
      </p:pic>
      <p:sp>
        <p:nvSpPr>
          <p:cNvPr id="40" name="Rectangle 39">
            <a:extLst>
              <a:ext uri="{FF2B5EF4-FFF2-40B4-BE49-F238E27FC236}">
                <a16:creationId xmlns:a16="http://schemas.microsoft.com/office/drawing/2014/main" id="{E17F1348-310E-6E9F-7014-812AE4384B97}"/>
              </a:ext>
            </a:extLst>
          </p:cNvPr>
          <p:cNvSpPr/>
          <p:nvPr/>
        </p:nvSpPr>
        <p:spPr bwMode="auto">
          <a:xfrm>
            <a:off x="8595399" y="5878563"/>
            <a:ext cx="158328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Passerelles-routeurs</a:t>
            </a:r>
            <a:endParaRPr lang="en-GB" sz="800" b="1" dirty="0">
              <a:solidFill>
                <a:schemeClr val="tx1"/>
              </a:solidFill>
            </a:endParaRPr>
          </a:p>
        </p:txBody>
      </p:sp>
      <p:pic>
        <p:nvPicPr>
          <p:cNvPr id="41" name="Image 40" descr="Une image contenant imprimante&#10;&#10;Description générée automatiquement">
            <a:extLst>
              <a:ext uri="{FF2B5EF4-FFF2-40B4-BE49-F238E27FC236}">
                <a16:creationId xmlns:a16="http://schemas.microsoft.com/office/drawing/2014/main" id="{D66EC700-9DB4-4776-2F90-DC729AD1C1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8920182" y="4952236"/>
            <a:ext cx="935606" cy="923186"/>
          </a:xfrm>
          <a:prstGeom prst="rect">
            <a:avLst/>
          </a:prstGeom>
        </p:spPr>
      </p:pic>
      <p:pic>
        <p:nvPicPr>
          <p:cNvPr id="42" name="Image 41" descr="Une image contenant texte, clipart&#10;&#10;Description générée automatiquement">
            <a:extLst>
              <a:ext uri="{FF2B5EF4-FFF2-40B4-BE49-F238E27FC236}">
                <a16:creationId xmlns:a16="http://schemas.microsoft.com/office/drawing/2014/main" id="{7FEAD27C-8075-7687-66CD-9C0CDE51DA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10413039" y="5152837"/>
            <a:ext cx="1362186" cy="765375"/>
          </a:xfrm>
          <a:prstGeom prst="rect">
            <a:avLst/>
          </a:prstGeom>
        </p:spPr>
      </p:pic>
      <p:pic>
        <p:nvPicPr>
          <p:cNvPr id="43" name="Image 42">
            <a:extLst>
              <a:ext uri="{FF2B5EF4-FFF2-40B4-BE49-F238E27FC236}">
                <a16:creationId xmlns:a16="http://schemas.microsoft.com/office/drawing/2014/main" id="{2213496F-11D6-E876-1309-DB8D48ECA6AD}"/>
              </a:ext>
            </a:extLst>
          </p:cNvPr>
          <p:cNvPicPr>
            <a:picLocks noChangeAspect="1"/>
          </p:cNvPicPr>
          <p:nvPr/>
        </p:nvPicPr>
        <p:blipFill>
          <a:blip r:embed="rId11"/>
          <a:stretch>
            <a:fillRect/>
          </a:stretch>
        </p:blipFill>
        <p:spPr bwMode="auto">
          <a:xfrm>
            <a:off x="7273804" y="3844805"/>
            <a:ext cx="836610" cy="724071"/>
          </a:xfrm>
          <a:prstGeom prst="rect">
            <a:avLst/>
          </a:prstGeom>
        </p:spPr>
      </p:pic>
      <p:pic>
        <p:nvPicPr>
          <p:cNvPr id="44" name="Image 43" descr="Une image contenant texte, équipement électronique, circuit&#10;&#10;Description générée automatiquement">
            <a:extLst>
              <a:ext uri="{FF2B5EF4-FFF2-40B4-BE49-F238E27FC236}">
                <a16:creationId xmlns:a16="http://schemas.microsoft.com/office/drawing/2014/main" id="{F108A9A2-6A36-0E18-D285-E5D6DDD4D73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9884" b="9170"/>
          <a:stretch/>
        </p:blipFill>
        <p:spPr bwMode="auto">
          <a:xfrm>
            <a:off x="8855154" y="3817913"/>
            <a:ext cx="1000634" cy="809968"/>
          </a:xfrm>
          <a:prstGeom prst="rect">
            <a:avLst/>
          </a:prstGeom>
        </p:spPr>
      </p:pic>
      <p:pic>
        <p:nvPicPr>
          <p:cNvPr id="45" name="Image 44" descr="Une image contenant texte&#10;&#10;Description générée automatiquement">
            <a:extLst>
              <a:ext uri="{FF2B5EF4-FFF2-40B4-BE49-F238E27FC236}">
                <a16:creationId xmlns:a16="http://schemas.microsoft.com/office/drawing/2014/main" id="{55152F7B-3501-BB3E-DFF7-63E4469508C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447127" y="2450563"/>
            <a:ext cx="2161848" cy="1621386"/>
          </a:xfrm>
          <a:prstGeom prst="rect">
            <a:avLst/>
          </a:prstGeom>
        </p:spPr>
      </p:pic>
    </p:spTree>
    <p:extLst>
      <p:ext uri="{BB962C8B-B14F-4D97-AF65-F5344CB8AC3E}">
        <p14:creationId xmlns:p14="http://schemas.microsoft.com/office/powerpoint/2010/main" val="2342148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defTabSz="1219170">
              <a:buClr>
                <a:srgbClr val="5FBEDC"/>
              </a:buClr>
              <a:defRPr/>
            </a:pPr>
            <a:fld id="{F9FD301D-BA0C-2C40-967E-F0EF1AB3C51D}" type="datetime3">
              <a:rPr lang="fr-FR">
                <a:solidFill>
                  <a:srgbClr val="000000"/>
                </a:solidFill>
                <a:latin typeface="Arial"/>
                <a:cs typeface="Arial"/>
              </a:rPr>
              <a:pPr defTabSz="1219170">
                <a:buClr>
                  <a:srgbClr val="5FBEDC"/>
                </a:buClr>
                <a:defRPr/>
              </a:pPr>
              <a:t>06.02.23</a:t>
            </a:fld>
            <a:endParaRPr lang="fr-FR">
              <a:solidFill>
                <a:srgbClr val="000000"/>
              </a:solidFill>
              <a:latin typeface="Arial"/>
              <a:cs typeface="Arial"/>
            </a:endParaRPr>
          </a:p>
        </p:txBody>
      </p:sp>
      <p:sp>
        <p:nvSpPr>
          <p:cNvPr id="3" name="Espace réservé du numéro de diapositive 2"/>
          <p:cNvSpPr>
            <a:spLocks noGrp="1"/>
          </p:cNvSpPr>
          <p:nvPr>
            <p:ph type="sldNum" sz="quarter" idx="12"/>
          </p:nvPr>
        </p:nvSpPr>
        <p:spPr bwMode="auto"/>
        <p:txBody>
          <a:bodyPr/>
          <a:lstStyle/>
          <a:p>
            <a:pPr defTabSz="1219170">
              <a:defRPr/>
            </a:pPr>
            <a:r>
              <a:rPr lang="fr-FR">
                <a:solidFill>
                  <a:srgbClr val="000000"/>
                </a:solidFill>
              </a:rPr>
              <a:t>P </a:t>
            </a:r>
            <a:fld id="{733122C9-A0B9-462F-8757-0847AD287B63}" type="slidenum">
              <a:rPr lang="fr-FR">
                <a:solidFill>
                  <a:srgbClr val="000000"/>
                </a:solidFill>
              </a:rPr>
              <a:pPr defTabSz="1219170">
                <a:defRPr/>
              </a:pPr>
              <a:t>9</a:t>
            </a:fld>
            <a:endParaRPr lang="fr-FR">
              <a:solidFill>
                <a:srgbClr val="000000"/>
              </a:solidFill>
            </a:endParaRPr>
          </a:p>
        </p:txBody>
      </p:sp>
      <p:sp>
        <p:nvSpPr>
          <p:cNvPr id="4" name="Titre 3"/>
          <p:cNvSpPr>
            <a:spLocks noGrp="1"/>
          </p:cNvSpPr>
          <p:nvPr>
            <p:ph type="title"/>
          </p:nvPr>
        </p:nvSpPr>
        <p:spPr bwMode="auto"/>
        <p:txBody>
          <a:bodyPr/>
          <a:lstStyle/>
          <a:p>
            <a:pPr>
              <a:defRPr/>
            </a:pPr>
            <a:r>
              <a:rPr lang="fr-FR" dirty="0"/>
              <a:t>Statut de </a:t>
            </a:r>
            <a:r>
              <a:rPr lang="fr-FR" dirty="0" err="1"/>
              <a:t>Rescap’E</a:t>
            </a:r>
            <a:r>
              <a:rPr lang="fr-FR" dirty="0"/>
              <a:t> </a:t>
            </a:r>
            <a:endParaRPr lang="en-GB" dirty="0"/>
          </a:p>
        </p:txBody>
      </p:sp>
      <p:sp>
        <p:nvSpPr>
          <p:cNvPr id="5" name="Espace réservé du texte 4"/>
          <p:cNvSpPr>
            <a:spLocks noGrp="1"/>
          </p:cNvSpPr>
          <p:nvPr>
            <p:ph type="body" sz="quarter" idx="16"/>
          </p:nvPr>
        </p:nvSpPr>
        <p:spPr bwMode="auto">
          <a:xfrm>
            <a:off x="216024" y="1149000"/>
            <a:ext cx="10360201" cy="4560000"/>
          </a:xfrm>
        </p:spPr>
        <p:txBody>
          <a:bodyPr/>
          <a:lstStyle/>
          <a:p>
            <a:pPr marL="380990" indent="-380990">
              <a:buClrTx/>
              <a:buFont typeface="Arial" panose="020B0604020202020204" pitchFamily="34" charset="0"/>
              <a:buChar char="•"/>
              <a:defRPr/>
            </a:pPr>
            <a:r>
              <a:rPr lang="fr-FR" sz="1867" dirty="0"/>
              <a:t>Calendrier:</a:t>
            </a:r>
          </a:p>
          <a:p>
            <a:pPr marL="1295368" lvl="1" indent="-380990">
              <a:buFont typeface="Arial" panose="020B0604020202020204" pitchFamily="34" charset="0"/>
              <a:buChar char="•"/>
              <a:defRPr/>
            </a:pPr>
            <a:r>
              <a:rPr lang="fr-FR" sz="1400" dirty="0"/>
              <a:t>octobre 2022: </a:t>
            </a:r>
            <a:r>
              <a:rPr lang="fr-FR" sz="1400" b="1" dirty="0"/>
              <a:t>note de cadrage </a:t>
            </a:r>
            <a:r>
              <a:rPr lang="fr-FR" sz="1400" dirty="0"/>
              <a:t>validée en Comex TF</a:t>
            </a:r>
          </a:p>
          <a:p>
            <a:pPr marL="1295368" lvl="1" indent="-380990">
              <a:buFont typeface="Arial" panose="020B0604020202020204" pitchFamily="34" charset="0"/>
              <a:buChar char="•"/>
              <a:defRPr/>
            </a:pPr>
            <a:r>
              <a:rPr lang="fr-FR" sz="1400" dirty="0"/>
              <a:t>novembre 2022: 1</a:t>
            </a:r>
            <a:r>
              <a:rPr lang="fr-FR" sz="1400" baseline="30000" dirty="0"/>
              <a:t>ère</a:t>
            </a:r>
            <a:r>
              <a:rPr lang="fr-FR" sz="1400" dirty="0"/>
              <a:t> réunion du GT </a:t>
            </a:r>
            <a:r>
              <a:rPr lang="fr-FR" sz="1400" dirty="0">
                <a:sym typeface="Wingdings" panose="05000000000000000000" pitchFamily="2" charset="2"/>
              </a:rPr>
              <a:t> revue de la </a:t>
            </a:r>
            <a:r>
              <a:rPr lang="fr-FR" sz="1400" b="1" dirty="0">
                <a:sym typeface="Wingdings" panose="05000000000000000000" pitchFamily="2" charset="2"/>
              </a:rPr>
              <a:t>note de cadrage</a:t>
            </a:r>
            <a:endParaRPr lang="fr-FR" sz="1400" b="1" dirty="0"/>
          </a:p>
          <a:p>
            <a:pPr marL="1295368" lvl="1" indent="-380990">
              <a:buFont typeface="Arial" panose="020B0604020202020204" pitchFamily="34" charset="0"/>
              <a:buChar char="•"/>
              <a:defRPr/>
            </a:pPr>
            <a:r>
              <a:rPr lang="fr-FR" sz="1400" dirty="0"/>
              <a:t>janvier 2023: : 2</a:t>
            </a:r>
            <a:r>
              <a:rPr lang="fr-FR" sz="1400" baseline="30000" dirty="0"/>
              <a:t>ère</a:t>
            </a:r>
            <a:r>
              <a:rPr lang="fr-FR" sz="1400" dirty="0"/>
              <a:t> réunion du GT </a:t>
            </a:r>
            <a:r>
              <a:rPr lang="fr-FR" sz="1400" dirty="0">
                <a:sym typeface="Wingdings" panose="05000000000000000000" pitchFamily="2" charset="2"/>
              </a:rPr>
              <a:t> </a:t>
            </a:r>
            <a:r>
              <a:rPr lang="fr-FR" sz="1400" b="1" dirty="0">
                <a:sym typeface="Wingdings" panose="05000000000000000000" pitchFamily="2" charset="2"/>
              </a:rPr>
              <a:t>structure du catalogue</a:t>
            </a:r>
          </a:p>
          <a:p>
            <a:pPr marL="1295368" lvl="1" indent="-380990">
              <a:buFont typeface="Arial" panose="020B0604020202020204" pitchFamily="34" charset="0"/>
              <a:buChar char="•"/>
              <a:defRPr/>
            </a:pPr>
            <a:r>
              <a:rPr lang="fr-FR" sz="1400" dirty="0">
                <a:sym typeface="Wingdings" panose="05000000000000000000" pitchFamily="2" charset="2"/>
              </a:rPr>
              <a:t>février 2023: discussion avec </a:t>
            </a:r>
            <a:r>
              <a:rPr lang="fr-FR" sz="1400" b="1" dirty="0">
                <a:sym typeface="Wingdings" panose="05000000000000000000" pitchFamily="2" charset="2"/>
              </a:rPr>
              <a:t>RTCE</a:t>
            </a:r>
          </a:p>
          <a:p>
            <a:pPr marL="1295368" lvl="1" indent="-380990">
              <a:buFont typeface="Arial" panose="020B0604020202020204" pitchFamily="34" charset="0"/>
              <a:buChar char="•"/>
              <a:defRPr/>
            </a:pPr>
            <a:r>
              <a:rPr lang="fr-FR" sz="1400" dirty="0"/>
              <a:t>mars 2023: 3</a:t>
            </a:r>
            <a:r>
              <a:rPr lang="fr-FR" sz="1400" baseline="30000" dirty="0"/>
              <a:t>ère</a:t>
            </a:r>
            <a:r>
              <a:rPr lang="fr-FR" sz="1400" dirty="0"/>
              <a:t> réunion du GT </a:t>
            </a:r>
            <a:r>
              <a:rPr lang="fr-FR" sz="1400" dirty="0">
                <a:sym typeface="Wingdings" panose="05000000000000000000" pitchFamily="2" charset="2"/>
              </a:rPr>
              <a:t> </a:t>
            </a:r>
            <a:r>
              <a:rPr lang="fr-FR" sz="1400" b="1" dirty="0">
                <a:sym typeface="Wingdings" panose="05000000000000000000" pitchFamily="2" charset="2"/>
              </a:rPr>
              <a:t>structure du catalogue</a:t>
            </a:r>
          </a:p>
          <a:p>
            <a:pPr marL="1295368" lvl="1" indent="-380990">
              <a:buFont typeface="Arial" panose="020B0604020202020204" pitchFamily="34" charset="0"/>
              <a:buChar char="•"/>
              <a:defRPr/>
            </a:pPr>
            <a:r>
              <a:rPr lang="fr-FR" sz="1400" dirty="0">
                <a:sym typeface="Wingdings" panose="05000000000000000000" pitchFamily="2" charset="2"/>
              </a:rPr>
              <a:t>mai 2023: présentation du projet aux </a:t>
            </a:r>
            <a:r>
              <a:rPr lang="fr-FR" sz="1400" b="1" dirty="0">
                <a:sym typeface="Wingdings" panose="05000000000000000000" pitchFamily="2" charset="2"/>
              </a:rPr>
              <a:t>journées TF</a:t>
            </a:r>
          </a:p>
          <a:p>
            <a:pPr marL="1295368" lvl="1" indent="-380990">
              <a:buFont typeface="Arial" panose="020B0604020202020204" pitchFamily="34" charset="0"/>
              <a:buChar char="•"/>
              <a:defRPr/>
            </a:pPr>
            <a:r>
              <a:rPr lang="fr-FR" sz="1400" dirty="0">
                <a:sym typeface="Wingdings" panose="05000000000000000000" pitchFamily="2" charset="2"/>
              </a:rPr>
              <a:t>fin 2023 ?: </a:t>
            </a:r>
            <a:r>
              <a:rPr lang="fr-FR" sz="1400" b="1" dirty="0">
                <a:sym typeface="Wingdings" panose="05000000000000000000" pitchFamily="2" charset="2"/>
              </a:rPr>
              <a:t>prototype</a:t>
            </a:r>
            <a:r>
              <a:rPr lang="fr-FR" sz="1400" dirty="0">
                <a:sym typeface="Wingdings" panose="05000000000000000000" pitchFamily="2" charset="2"/>
              </a:rPr>
              <a:t> de catalogue</a:t>
            </a:r>
          </a:p>
          <a:p>
            <a:pPr marL="380991" indent="-380990">
              <a:buClrTx/>
              <a:buFont typeface="Arial" panose="020B0604020202020204" pitchFamily="34" charset="0"/>
              <a:buChar char="•"/>
              <a:defRPr/>
            </a:pPr>
            <a:r>
              <a:rPr lang="fr-FR" sz="1733" dirty="0">
                <a:sym typeface="Wingdings" panose="05000000000000000000" pitchFamily="2" charset="2"/>
              </a:rPr>
              <a:t>Autres points:</a:t>
            </a:r>
          </a:p>
          <a:p>
            <a:pPr marL="1295368" lvl="1" indent="-380990">
              <a:buFont typeface="Arial" panose="020B0604020202020204" pitchFamily="34" charset="0"/>
              <a:buChar char="•"/>
              <a:defRPr/>
            </a:pPr>
            <a:r>
              <a:rPr lang="fr-FR" sz="1400" dirty="0">
                <a:sym typeface="Wingdings" panose="05000000000000000000" pitchFamily="2" charset="2"/>
              </a:rPr>
              <a:t>Demande de soutien RH à la DT INSU</a:t>
            </a:r>
          </a:p>
          <a:p>
            <a:pPr marL="1295368" lvl="1" indent="-380990">
              <a:buFont typeface="Arial" panose="020B0604020202020204" pitchFamily="34" charset="0"/>
              <a:buChar char="•"/>
              <a:defRPr/>
            </a:pPr>
            <a:r>
              <a:rPr lang="fr-FR" sz="1400" b="1" dirty="0">
                <a:sym typeface="Wingdings" panose="05000000000000000000" pitchFamily="2" charset="2"/>
              </a:rPr>
              <a:t>Implication/contribution de la communauté RTCE essentielle pour la réussite du projet</a:t>
            </a:r>
          </a:p>
          <a:p>
            <a:pPr marL="1295368" lvl="1" indent="-380990">
              <a:buFont typeface="Arial" panose="020B0604020202020204" pitchFamily="34" charset="0"/>
              <a:buChar char="•"/>
              <a:defRPr/>
            </a:pPr>
            <a:r>
              <a:rPr lang="fr-FR" sz="1400" dirty="0">
                <a:sym typeface="Wingdings" panose="05000000000000000000" pitchFamily="2" charset="2"/>
              </a:rPr>
              <a:t>GT « Standardisation » lancé</a:t>
            </a:r>
            <a:endParaRPr lang="fr-FR" sz="1733" dirty="0">
              <a:sym typeface="Wingdings" panose="05000000000000000000" pitchFamily="2" charset="2"/>
            </a:endParaRPr>
          </a:p>
        </p:txBody>
      </p:sp>
      <p:pic>
        <p:nvPicPr>
          <p:cNvPr id="7" name="Image 6">
            <a:extLst>
              <a:ext uri="{FF2B5EF4-FFF2-40B4-BE49-F238E27FC236}">
                <a16:creationId xmlns:a16="http://schemas.microsoft.com/office/drawing/2014/main" id="{28EFAE6E-32C6-D8BD-E65D-A03B931B7983}"/>
              </a:ext>
            </a:extLst>
          </p:cNvPr>
          <p:cNvPicPr>
            <a:picLocks noChangeAspect="1"/>
          </p:cNvPicPr>
          <p:nvPr/>
        </p:nvPicPr>
        <p:blipFill>
          <a:blip r:embed="rId2"/>
          <a:stretch>
            <a:fillRect/>
          </a:stretch>
        </p:blipFill>
        <p:spPr>
          <a:xfrm>
            <a:off x="7952764" y="332656"/>
            <a:ext cx="3615877" cy="2574014"/>
          </a:xfrm>
          <a:prstGeom prst="rect">
            <a:avLst/>
          </a:prstGeom>
        </p:spPr>
      </p:pic>
      <p:pic>
        <p:nvPicPr>
          <p:cNvPr id="9" name="Image 8">
            <a:extLst>
              <a:ext uri="{FF2B5EF4-FFF2-40B4-BE49-F238E27FC236}">
                <a16:creationId xmlns:a16="http://schemas.microsoft.com/office/drawing/2014/main" id="{6D56EED7-9A25-6F22-EBC7-58875F25E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350" y="4509120"/>
            <a:ext cx="7414626" cy="2274290"/>
          </a:xfrm>
          <a:prstGeom prst="rect">
            <a:avLst/>
          </a:prstGeom>
        </p:spPr>
      </p:pic>
      <p:pic>
        <p:nvPicPr>
          <p:cNvPr id="6" name="Image 5">
            <a:extLst>
              <a:ext uri="{FF2B5EF4-FFF2-40B4-BE49-F238E27FC236}">
                <a16:creationId xmlns:a16="http://schemas.microsoft.com/office/drawing/2014/main" id="{3712F407-454F-70E7-537A-6BFDE97718F8}"/>
              </a:ext>
            </a:extLst>
          </p:cNvPr>
          <p:cNvPicPr>
            <a:picLocks noChangeAspect="1"/>
          </p:cNvPicPr>
          <p:nvPr/>
        </p:nvPicPr>
        <p:blipFill>
          <a:blip r:embed="rId4"/>
          <a:stretch>
            <a:fillRect/>
          </a:stretch>
        </p:blipFill>
        <p:spPr bwMode="auto">
          <a:xfrm>
            <a:off x="7176120" y="4800221"/>
            <a:ext cx="1872208" cy="748883"/>
          </a:xfrm>
          <a:prstGeom prst="rect">
            <a:avLst/>
          </a:prstGeom>
        </p:spPr>
      </p:pic>
    </p:spTree>
    <p:extLst>
      <p:ext uri="{BB962C8B-B14F-4D97-AF65-F5344CB8AC3E}">
        <p14:creationId xmlns:p14="http://schemas.microsoft.com/office/powerpoint/2010/main" val="180601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Arial"/>
        <a:cs typeface="Arial"/>
      </a:majorFont>
      <a:minorFont>
        <a:latin typeface="Calibri"/>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2_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3681</TotalTime>
  <Words>958</Words>
  <Application>Microsoft Office PowerPoint</Application>
  <DocSecurity>0</DocSecurity>
  <PresentationFormat>Grand écran</PresentationFormat>
  <Paragraphs>206</Paragraphs>
  <Slides>15</Slides>
  <Notes>11</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15</vt:i4>
      </vt:variant>
    </vt:vector>
  </HeadingPairs>
  <TitlesOfParts>
    <vt:vector size="26" baseType="lpstr">
      <vt:lpstr>Arial Unicode MS</vt:lpstr>
      <vt:lpstr>Arial</vt:lpstr>
      <vt:lpstr>Arial Black</vt:lpstr>
      <vt:lpstr>Berlin Sans FB</vt:lpstr>
      <vt:lpstr>Calibri</vt:lpstr>
      <vt:lpstr>Calibri Light</vt:lpstr>
      <vt:lpstr>Wingdings</vt:lpstr>
      <vt:lpstr>Thème Office</vt:lpstr>
      <vt:lpstr>Masque titre du document</vt:lpstr>
      <vt:lpstr>1_Masque titre du document</vt:lpstr>
      <vt:lpstr>2_Masque titre du document</vt:lpstr>
      <vt:lpstr>Présentation PowerPoint</vt:lpstr>
      <vt:lpstr>Innovative sensor networks to understand the Planet Habitability</vt:lpstr>
      <vt:lpstr>Some keys figures of Terra Forma project</vt:lpstr>
      <vt:lpstr>Présentation PowerPoint</vt:lpstr>
      <vt:lpstr>ResCap’E: a catalog of technical solutions from and for the environmental research community</vt:lpstr>
      <vt:lpstr>Présentation PowerPoint</vt:lpstr>
      <vt:lpstr>Eléments du cahier des charges</vt:lpstr>
      <vt:lpstr>Catalogue Web</vt:lpstr>
      <vt:lpstr>Statut de Rescap’E </vt:lpstr>
      <vt:lpstr>Backup</vt:lpstr>
      <vt:lpstr>Présentation PowerPoint</vt:lpstr>
      <vt:lpstr>Interdisciplinary instrumented observation sites</vt:lpstr>
      <vt:lpstr>Some keys figures of Terra Forma project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girardv</dc:creator>
  <cp:keywords/>
  <dc:description/>
  <cp:lastModifiedBy>Laurent Royer</cp:lastModifiedBy>
  <cp:revision>141</cp:revision>
  <dcterms:created xsi:type="dcterms:W3CDTF">2018-09-28T07:43:09Z</dcterms:created>
  <dcterms:modified xsi:type="dcterms:W3CDTF">2023-02-06T08:41:01Z</dcterms:modified>
  <cp:category/>
  <dc:identifier/>
  <cp:contentStatus/>
  <dc:language/>
  <cp:version/>
</cp:coreProperties>
</file>