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0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3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20.02.23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20.02.23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20.02.23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20.02.23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20.02.23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20.02.23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20.02.23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20.02.23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WP3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>
          <a:xfrm>
            <a:off x="179512" y="758715"/>
            <a:ext cx="7770151" cy="342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GT Ressourcerie </a:t>
            </a:r>
            <a:r>
              <a:rPr lang="fr-FR" sz="1400" dirty="0" err="1"/>
              <a:t>Rescap’E</a:t>
            </a:r>
            <a:r>
              <a:rPr lang="fr-FR" sz="1400" dirty="0"/>
              <a:t>: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réunion du GT le 24 janvier  </a:t>
            </a:r>
            <a:r>
              <a:rPr lang="fr-FR" sz="1050" dirty="0">
                <a:sym typeface="Wingdings" panose="05000000000000000000" pitchFamily="2" charset="2"/>
              </a:rPr>
              <a:t> échanges sur l’arborescence, les critères de recherche …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ym typeface="Wingdings" panose="05000000000000000000" pitchFamily="2" charset="2"/>
              </a:rPr>
              <a:t>réunion le 6 février avec Daniel </a:t>
            </a:r>
            <a:r>
              <a:rPr lang="fr-FR" sz="1050" dirty="0" err="1">
                <a:sym typeface="Wingdings" panose="05000000000000000000" pitchFamily="2" charset="2"/>
              </a:rPr>
              <a:t>Berveiller</a:t>
            </a:r>
            <a:r>
              <a:rPr lang="fr-FR" sz="1050" dirty="0">
                <a:sym typeface="Wingdings" panose="05000000000000000000" pitchFamily="2" charset="2"/>
              </a:rPr>
              <a:t> (RTCE)  co-construction TF-RTCE (ressourcerie « méthodo »)</a:t>
            </a:r>
            <a:endParaRPr lang="fr-FR" sz="1050" dirty="0"/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prochaine réunion du GT le 3 mars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GT S</a:t>
            </a:r>
            <a:r>
              <a:rPr lang="fr-FR" sz="1400" dirty="0"/>
              <a:t>t</a:t>
            </a:r>
            <a:r>
              <a:rPr lang="fr-FR" sz="1300" dirty="0"/>
              <a:t>andardisation </a:t>
            </a:r>
            <a:r>
              <a:rPr lang="fr-FR" sz="1050" b="0" dirty="0"/>
              <a:t>(Matthieu </a:t>
            </a:r>
            <a:r>
              <a:rPr lang="fr-FR" sz="1050" b="0" dirty="0" err="1"/>
              <a:t>Freichey</a:t>
            </a:r>
            <a:r>
              <a:rPr lang="fr-FR" sz="1050" b="0" dirty="0"/>
              <a:t> (DT INSU)</a:t>
            </a:r>
            <a:endParaRPr lang="fr-FR" sz="1300" dirty="0"/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Personnes sollicitées: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Lucie </a:t>
            </a:r>
            <a:r>
              <a:rPr lang="fr-FR" sz="900" dirty="0" err="1"/>
              <a:t>Liger</a:t>
            </a:r>
            <a:r>
              <a:rPr lang="fr-FR" sz="900" dirty="0"/>
              <a:t> (Grenoble)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Damien </a:t>
            </a:r>
            <a:r>
              <a:rPr lang="fr-FR" sz="900" dirty="0" err="1"/>
              <a:t>Jougnot</a:t>
            </a:r>
            <a:r>
              <a:rPr lang="fr-FR" sz="900" dirty="0"/>
              <a:t> (UPMC)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Jean-Louis </a:t>
            </a:r>
            <a:r>
              <a:rPr lang="fr-FR" sz="900" dirty="0" err="1"/>
              <a:t>Druilhe</a:t>
            </a:r>
            <a:r>
              <a:rPr lang="fr-FR" sz="900" dirty="0"/>
              <a:t> (Univ Toul.)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Guillaume Bouger (Rennes)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Olivier </a:t>
            </a:r>
            <a:r>
              <a:rPr lang="fr-FR" sz="900" dirty="0" err="1"/>
              <a:t>Berder</a:t>
            </a:r>
            <a:r>
              <a:rPr lang="fr-FR" sz="900" dirty="0"/>
              <a:t> (Rennes)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Rahim </a:t>
            </a:r>
            <a:r>
              <a:rPr lang="fr-FR" sz="900" dirty="0" err="1"/>
              <a:t>Kacimi</a:t>
            </a:r>
            <a:r>
              <a:rPr lang="fr-FR" sz="900" dirty="0"/>
              <a:t> </a:t>
            </a:r>
            <a:r>
              <a:rPr lang="fr-FR" sz="900" dirty="0" err="1"/>
              <a:t>Berder</a:t>
            </a:r>
            <a:r>
              <a:rPr lang="fr-FR" sz="900" dirty="0"/>
              <a:t> (Toulouse)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Didier </a:t>
            </a:r>
            <a:r>
              <a:rPr lang="fr-FR" sz="900" dirty="0" err="1"/>
              <a:t>Donsez</a:t>
            </a:r>
            <a:r>
              <a:rPr lang="fr-FR" sz="900" dirty="0"/>
              <a:t> (Grenoble)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Vincent Raimbault (LAAS)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Data management (WP3.3)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Réunion avec GAIA Data Terra le 7 mars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Divers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Journée RTCE « </a:t>
            </a:r>
            <a:r>
              <a:rPr lang="fr-FR" sz="1050"/>
              <a:t>Capteurs souterrains » 28 mars 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10 nœuds </a:t>
            </a:r>
            <a:r>
              <a:rPr lang="fr-FR" sz="1050" dirty="0" err="1"/>
              <a:t>SoLo</a:t>
            </a:r>
            <a:r>
              <a:rPr lang="fr-FR" sz="1050" dirty="0"/>
              <a:t> @TF reçus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Autocollants TF pour le matériel ??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4BDFA1D-AE0A-6230-73CB-FFDF90885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707654"/>
            <a:ext cx="4799032" cy="152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69078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90</TotalTime>
  <Words>137</Words>
  <Application>Microsoft Office PowerPoint</Application>
  <DocSecurity>0</DocSecurity>
  <PresentationFormat>Affichage à l'écran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Arial Black</vt:lpstr>
      <vt:lpstr>Arial</vt:lpstr>
      <vt:lpstr>Masque titre du document</vt:lpstr>
      <vt:lpstr>WP3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162</cp:revision>
  <dcterms:created xsi:type="dcterms:W3CDTF">2021-02-23T10:22:49Z</dcterms:created>
  <dcterms:modified xsi:type="dcterms:W3CDTF">2023-02-20T07:24:03Z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