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3"/>
  </p:notesMasterIdLst>
  <p:sldIdLst>
    <p:sldId id="265" r:id="rId2"/>
    <p:sldId id="287" r:id="rId3"/>
    <p:sldId id="269" r:id="rId4"/>
    <p:sldId id="267" r:id="rId5"/>
    <p:sldId id="268" r:id="rId6"/>
    <p:sldId id="283" r:id="rId7"/>
    <p:sldId id="281" r:id="rId8"/>
    <p:sldId id="288" r:id="rId9"/>
    <p:sldId id="289" r:id="rId10"/>
    <p:sldId id="291" r:id="rId11"/>
    <p:sldId id="282" r:id="rId12"/>
  </p:sldIdLst>
  <p:sldSz cx="7559675" cy="5400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88A4D9-BCFA-CE37-098C-8E4CD8FB70C9}" name="ANAIS LEFEBVRE" initials="AL" userId="ANAIS LEFEBVRE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D3E2"/>
    <a:srgbClr val="00B4CD"/>
    <a:srgbClr val="173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553" autoAdjust="0"/>
  </p:normalViewPr>
  <p:slideViewPr>
    <p:cSldViewPr snapToGrid="0">
      <p:cViewPr varScale="1">
        <p:scale>
          <a:sx n="126" d="100"/>
          <a:sy n="126" d="100"/>
        </p:scale>
        <p:origin x="17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85625-3F70-458B-8601-31DAFD875748}" type="datetimeFigureOut">
              <a:rPr lang="fr-FR" smtClean="0"/>
              <a:t>23/01/2023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68413" y="1143000"/>
            <a:ext cx="43211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E6F5A-992C-430A-BE92-561649E46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507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21571" rtl="0" eaLnBrk="1" latinLnBrk="0" hangingPunct="1">
      <a:defRPr sz="1209" kern="1200">
        <a:solidFill>
          <a:schemeClr val="tx1"/>
        </a:solidFill>
        <a:latin typeface="+mn-lt"/>
        <a:ea typeface="+mn-ea"/>
        <a:cs typeface="+mn-cs"/>
      </a:defRPr>
    </a:lvl1pPr>
    <a:lvl2pPr marL="460785" algn="l" defTabSz="921571" rtl="0" eaLnBrk="1" latinLnBrk="0" hangingPunct="1">
      <a:defRPr sz="1209" kern="1200">
        <a:solidFill>
          <a:schemeClr val="tx1"/>
        </a:solidFill>
        <a:latin typeface="+mn-lt"/>
        <a:ea typeface="+mn-ea"/>
        <a:cs typeface="+mn-cs"/>
      </a:defRPr>
    </a:lvl2pPr>
    <a:lvl3pPr marL="921571" algn="l" defTabSz="921571" rtl="0" eaLnBrk="1" latinLnBrk="0" hangingPunct="1">
      <a:defRPr sz="1209" kern="1200">
        <a:solidFill>
          <a:schemeClr val="tx1"/>
        </a:solidFill>
        <a:latin typeface="+mn-lt"/>
        <a:ea typeface="+mn-ea"/>
        <a:cs typeface="+mn-cs"/>
      </a:defRPr>
    </a:lvl3pPr>
    <a:lvl4pPr marL="1382355" algn="l" defTabSz="921571" rtl="0" eaLnBrk="1" latinLnBrk="0" hangingPunct="1">
      <a:defRPr sz="1209" kern="1200">
        <a:solidFill>
          <a:schemeClr val="tx1"/>
        </a:solidFill>
        <a:latin typeface="+mn-lt"/>
        <a:ea typeface="+mn-ea"/>
        <a:cs typeface="+mn-cs"/>
      </a:defRPr>
    </a:lvl4pPr>
    <a:lvl5pPr marL="1843140" algn="l" defTabSz="921571" rtl="0" eaLnBrk="1" latinLnBrk="0" hangingPunct="1">
      <a:defRPr sz="1209" kern="1200">
        <a:solidFill>
          <a:schemeClr val="tx1"/>
        </a:solidFill>
        <a:latin typeface="+mn-lt"/>
        <a:ea typeface="+mn-ea"/>
        <a:cs typeface="+mn-cs"/>
      </a:defRPr>
    </a:lvl5pPr>
    <a:lvl6pPr marL="2303926" algn="l" defTabSz="921571" rtl="0" eaLnBrk="1" latinLnBrk="0" hangingPunct="1">
      <a:defRPr sz="1209" kern="1200">
        <a:solidFill>
          <a:schemeClr val="tx1"/>
        </a:solidFill>
        <a:latin typeface="+mn-lt"/>
        <a:ea typeface="+mn-ea"/>
        <a:cs typeface="+mn-cs"/>
      </a:defRPr>
    </a:lvl6pPr>
    <a:lvl7pPr marL="2764711" algn="l" defTabSz="921571" rtl="0" eaLnBrk="1" latinLnBrk="0" hangingPunct="1">
      <a:defRPr sz="1209" kern="1200">
        <a:solidFill>
          <a:schemeClr val="tx1"/>
        </a:solidFill>
        <a:latin typeface="+mn-lt"/>
        <a:ea typeface="+mn-ea"/>
        <a:cs typeface="+mn-cs"/>
      </a:defRPr>
    </a:lvl7pPr>
    <a:lvl8pPr marL="3225496" algn="l" defTabSz="921571" rtl="0" eaLnBrk="1" latinLnBrk="0" hangingPunct="1">
      <a:defRPr sz="1209" kern="1200">
        <a:solidFill>
          <a:schemeClr val="tx1"/>
        </a:solidFill>
        <a:latin typeface="+mn-lt"/>
        <a:ea typeface="+mn-ea"/>
        <a:cs typeface="+mn-cs"/>
      </a:defRPr>
    </a:lvl8pPr>
    <a:lvl9pPr marL="3686281" algn="l" defTabSz="921571" rtl="0" eaLnBrk="1" latinLnBrk="0" hangingPunct="1">
      <a:defRPr sz="120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E6F5A-992C-430A-BE92-561649E46CA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033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Seulement pour les lycéens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E6F5A-992C-430A-BE92-561649E46CA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46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Passer technicien côté IUT – flèches vers le bas ? Clarifier débouchés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E6F5A-992C-430A-BE92-561649E46CA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924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883861"/>
            <a:ext cx="6425724" cy="1880235"/>
          </a:xfrm>
        </p:spPr>
        <p:txBody>
          <a:bodyPr anchor="b"/>
          <a:lstStyle>
            <a:lvl1pPr algn="ctr">
              <a:defRPr sz="472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2836605"/>
            <a:ext cx="5669756" cy="1303913"/>
          </a:xfrm>
        </p:spPr>
        <p:txBody>
          <a:bodyPr/>
          <a:lstStyle>
            <a:lvl1pPr marL="0" indent="0" algn="ctr">
              <a:buNone/>
              <a:defRPr sz="1890"/>
            </a:lvl1pPr>
            <a:lvl2pPr marL="360045" indent="0" algn="ctr">
              <a:buNone/>
              <a:defRPr sz="1575"/>
            </a:lvl2pPr>
            <a:lvl3pPr marL="720090" indent="0" algn="ctr">
              <a:buNone/>
              <a:defRPr sz="1418"/>
            </a:lvl3pPr>
            <a:lvl4pPr marL="1080135" indent="0" algn="ctr">
              <a:buNone/>
              <a:defRPr sz="1260"/>
            </a:lvl4pPr>
            <a:lvl5pPr marL="1440180" indent="0" algn="ctr">
              <a:buNone/>
              <a:defRPr sz="1260"/>
            </a:lvl5pPr>
            <a:lvl6pPr marL="1800225" indent="0" algn="ctr">
              <a:buNone/>
              <a:defRPr sz="1260"/>
            </a:lvl6pPr>
            <a:lvl7pPr marL="2160270" indent="0" algn="ctr">
              <a:buNone/>
              <a:defRPr sz="1260"/>
            </a:lvl7pPr>
            <a:lvl8pPr marL="2520315" indent="0" algn="ctr">
              <a:buNone/>
              <a:defRPr sz="1260"/>
            </a:lvl8pPr>
            <a:lvl9pPr marL="2880360" indent="0" algn="ctr">
              <a:buNone/>
              <a:defRPr sz="126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082C2-68EB-4ADF-9CD3-19483F8493B6}" type="datetimeFigureOut">
              <a:rPr lang="fr-FR" smtClean="0"/>
              <a:t>23/01/2023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42FBB-E028-498F-840F-C50A578CBD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066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082C2-68EB-4ADF-9CD3-19483F8493B6}" type="datetimeFigureOut">
              <a:rPr lang="fr-FR" smtClean="0"/>
              <a:t>23/01/2023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42FBB-E028-498F-840F-C50A578CBD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879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287536"/>
            <a:ext cx="1630055" cy="4576822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287536"/>
            <a:ext cx="4795669" cy="4576822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082C2-68EB-4ADF-9CD3-19483F8493B6}" type="datetimeFigureOut">
              <a:rPr lang="fr-FR" smtClean="0"/>
              <a:t>23/01/2023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42FBB-E028-498F-840F-C50A578CBD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589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082C2-68EB-4ADF-9CD3-19483F8493B6}" type="datetimeFigureOut">
              <a:rPr lang="fr-FR" smtClean="0"/>
              <a:t>23/01/2023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42FBB-E028-498F-840F-C50A578CBD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033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1346420"/>
            <a:ext cx="6520220" cy="2246530"/>
          </a:xfrm>
        </p:spPr>
        <p:txBody>
          <a:bodyPr anchor="b"/>
          <a:lstStyle>
            <a:lvl1pPr>
              <a:defRPr sz="472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3614203"/>
            <a:ext cx="6520220" cy="1181397"/>
          </a:xfrm>
        </p:spPr>
        <p:txBody>
          <a:bodyPr/>
          <a:lstStyle>
            <a:lvl1pPr marL="0" indent="0">
              <a:buNone/>
              <a:defRPr sz="1890">
                <a:solidFill>
                  <a:schemeClr val="tx1"/>
                </a:solidFill>
              </a:defRPr>
            </a:lvl1pPr>
            <a:lvl2pPr marL="36004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720090" indent="0">
              <a:buNone/>
              <a:defRPr sz="1418">
                <a:solidFill>
                  <a:schemeClr val="tx1">
                    <a:tint val="75000"/>
                  </a:schemeClr>
                </a:solidFill>
              </a:defRPr>
            </a:lvl3pPr>
            <a:lvl4pPr marL="108013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4401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180022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16027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52031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082C2-68EB-4ADF-9CD3-19483F8493B6}" type="datetimeFigureOut">
              <a:rPr lang="fr-FR" smtClean="0"/>
              <a:t>23/01/2023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42FBB-E028-498F-840F-C50A578CBD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66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1437680"/>
            <a:ext cx="3212862" cy="342667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1437680"/>
            <a:ext cx="3212862" cy="342667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082C2-68EB-4ADF-9CD3-19483F8493B6}" type="datetimeFigureOut">
              <a:rPr lang="fr-FR" smtClean="0"/>
              <a:t>23/01/2023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42FBB-E028-498F-840F-C50A578CBD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701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287537"/>
            <a:ext cx="6520220" cy="104388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1323916"/>
            <a:ext cx="3198096" cy="648831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60045" indent="0">
              <a:buNone/>
              <a:defRPr sz="1575" b="1"/>
            </a:lvl2pPr>
            <a:lvl3pPr marL="720090" indent="0">
              <a:buNone/>
              <a:defRPr sz="1418" b="1"/>
            </a:lvl3pPr>
            <a:lvl4pPr marL="1080135" indent="0">
              <a:buNone/>
              <a:defRPr sz="1260" b="1"/>
            </a:lvl4pPr>
            <a:lvl5pPr marL="1440180" indent="0">
              <a:buNone/>
              <a:defRPr sz="1260" b="1"/>
            </a:lvl5pPr>
            <a:lvl6pPr marL="1800225" indent="0">
              <a:buNone/>
              <a:defRPr sz="1260" b="1"/>
            </a:lvl6pPr>
            <a:lvl7pPr marL="2160270" indent="0">
              <a:buNone/>
              <a:defRPr sz="1260" b="1"/>
            </a:lvl7pPr>
            <a:lvl8pPr marL="2520315" indent="0">
              <a:buNone/>
              <a:defRPr sz="1260" b="1"/>
            </a:lvl8pPr>
            <a:lvl9pPr marL="2880360" indent="0">
              <a:buNone/>
              <a:defRPr sz="126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1972747"/>
            <a:ext cx="3198096" cy="29016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1323916"/>
            <a:ext cx="3213847" cy="648831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60045" indent="0">
              <a:buNone/>
              <a:defRPr sz="1575" b="1"/>
            </a:lvl2pPr>
            <a:lvl3pPr marL="720090" indent="0">
              <a:buNone/>
              <a:defRPr sz="1418" b="1"/>
            </a:lvl3pPr>
            <a:lvl4pPr marL="1080135" indent="0">
              <a:buNone/>
              <a:defRPr sz="1260" b="1"/>
            </a:lvl4pPr>
            <a:lvl5pPr marL="1440180" indent="0">
              <a:buNone/>
              <a:defRPr sz="1260" b="1"/>
            </a:lvl5pPr>
            <a:lvl6pPr marL="1800225" indent="0">
              <a:buNone/>
              <a:defRPr sz="1260" b="1"/>
            </a:lvl6pPr>
            <a:lvl7pPr marL="2160270" indent="0">
              <a:buNone/>
              <a:defRPr sz="1260" b="1"/>
            </a:lvl7pPr>
            <a:lvl8pPr marL="2520315" indent="0">
              <a:buNone/>
              <a:defRPr sz="1260" b="1"/>
            </a:lvl8pPr>
            <a:lvl9pPr marL="2880360" indent="0">
              <a:buNone/>
              <a:defRPr sz="126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1972747"/>
            <a:ext cx="3213847" cy="29016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082C2-68EB-4ADF-9CD3-19483F8493B6}" type="datetimeFigureOut">
              <a:rPr lang="fr-FR" smtClean="0"/>
              <a:t>23/01/2023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42FBB-E028-498F-840F-C50A578CBD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74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082C2-68EB-4ADF-9CD3-19483F8493B6}" type="datetimeFigureOut">
              <a:rPr lang="fr-FR" smtClean="0"/>
              <a:t>23/01/2023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42FBB-E028-498F-840F-C50A578CBD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81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082C2-68EB-4ADF-9CD3-19483F8493B6}" type="datetimeFigureOut">
              <a:rPr lang="fr-FR" smtClean="0"/>
              <a:t>23/01/2023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42FBB-E028-498F-840F-C50A578CBD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5726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360045"/>
            <a:ext cx="2438192" cy="1260158"/>
          </a:xfrm>
        </p:spPr>
        <p:txBody>
          <a:bodyPr anchor="b"/>
          <a:lstStyle>
            <a:lvl1pPr>
              <a:defRPr sz="252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777598"/>
            <a:ext cx="3827085" cy="3837980"/>
          </a:xfrm>
        </p:spPr>
        <p:txBody>
          <a:bodyPr/>
          <a:lstStyle>
            <a:lvl1pPr>
              <a:defRPr sz="2520"/>
            </a:lvl1pPr>
            <a:lvl2pPr>
              <a:defRPr sz="2205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1620202"/>
            <a:ext cx="2438192" cy="3001626"/>
          </a:xfrm>
        </p:spPr>
        <p:txBody>
          <a:bodyPr/>
          <a:lstStyle>
            <a:lvl1pPr marL="0" indent="0">
              <a:buNone/>
              <a:defRPr sz="1260"/>
            </a:lvl1pPr>
            <a:lvl2pPr marL="360045" indent="0">
              <a:buNone/>
              <a:defRPr sz="1103"/>
            </a:lvl2pPr>
            <a:lvl3pPr marL="720090" indent="0">
              <a:buNone/>
              <a:defRPr sz="945"/>
            </a:lvl3pPr>
            <a:lvl4pPr marL="1080135" indent="0">
              <a:buNone/>
              <a:defRPr sz="788"/>
            </a:lvl4pPr>
            <a:lvl5pPr marL="1440180" indent="0">
              <a:buNone/>
              <a:defRPr sz="788"/>
            </a:lvl5pPr>
            <a:lvl6pPr marL="1800225" indent="0">
              <a:buNone/>
              <a:defRPr sz="788"/>
            </a:lvl6pPr>
            <a:lvl7pPr marL="2160270" indent="0">
              <a:buNone/>
              <a:defRPr sz="788"/>
            </a:lvl7pPr>
            <a:lvl8pPr marL="2520315" indent="0">
              <a:buNone/>
              <a:defRPr sz="788"/>
            </a:lvl8pPr>
            <a:lvl9pPr marL="2880360" indent="0">
              <a:buNone/>
              <a:defRPr sz="788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082C2-68EB-4ADF-9CD3-19483F8493B6}" type="datetimeFigureOut">
              <a:rPr lang="fr-FR" smtClean="0"/>
              <a:t>23/01/2023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42FBB-E028-498F-840F-C50A578CBD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207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360045"/>
            <a:ext cx="2438192" cy="1260158"/>
          </a:xfrm>
        </p:spPr>
        <p:txBody>
          <a:bodyPr anchor="b"/>
          <a:lstStyle>
            <a:lvl1pPr>
              <a:defRPr sz="252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777598"/>
            <a:ext cx="3827085" cy="3837980"/>
          </a:xfrm>
        </p:spPr>
        <p:txBody>
          <a:bodyPr anchor="t"/>
          <a:lstStyle>
            <a:lvl1pPr marL="0" indent="0">
              <a:buNone/>
              <a:defRPr sz="2520"/>
            </a:lvl1pPr>
            <a:lvl2pPr marL="360045" indent="0">
              <a:buNone/>
              <a:defRPr sz="2205"/>
            </a:lvl2pPr>
            <a:lvl3pPr marL="720090" indent="0">
              <a:buNone/>
              <a:defRPr sz="1890"/>
            </a:lvl3pPr>
            <a:lvl4pPr marL="1080135" indent="0">
              <a:buNone/>
              <a:defRPr sz="1575"/>
            </a:lvl4pPr>
            <a:lvl5pPr marL="1440180" indent="0">
              <a:buNone/>
              <a:defRPr sz="1575"/>
            </a:lvl5pPr>
            <a:lvl6pPr marL="1800225" indent="0">
              <a:buNone/>
              <a:defRPr sz="1575"/>
            </a:lvl6pPr>
            <a:lvl7pPr marL="2160270" indent="0">
              <a:buNone/>
              <a:defRPr sz="1575"/>
            </a:lvl7pPr>
            <a:lvl8pPr marL="2520315" indent="0">
              <a:buNone/>
              <a:defRPr sz="1575"/>
            </a:lvl8pPr>
            <a:lvl9pPr marL="2880360" indent="0">
              <a:buNone/>
              <a:defRPr sz="1575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1620202"/>
            <a:ext cx="2438192" cy="3001626"/>
          </a:xfrm>
        </p:spPr>
        <p:txBody>
          <a:bodyPr/>
          <a:lstStyle>
            <a:lvl1pPr marL="0" indent="0">
              <a:buNone/>
              <a:defRPr sz="1260"/>
            </a:lvl1pPr>
            <a:lvl2pPr marL="360045" indent="0">
              <a:buNone/>
              <a:defRPr sz="1103"/>
            </a:lvl2pPr>
            <a:lvl3pPr marL="720090" indent="0">
              <a:buNone/>
              <a:defRPr sz="945"/>
            </a:lvl3pPr>
            <a:lvl4pPr marL="1080135" indent="0">
              <a:buNone/>
              <a:defRPr sz="788"/>
            </a:lvl4pPr>
            <a:lvl5pPr marL="1440180" indent="0">
              <a:buNone/>
              <a:defRPr sz="788"/>
            </a:lvl5pPr>
            <a:lvl6pPr marL="1800225" indent="0">
              <a:buNone/>
              <a:defRPr sz="788"/>
            </a:lvl6pPr>
            <a:lvl7pPr marL="2160270" indent="0">
              <a:buNone/>
              <a:defRPr sz="788"/>
            </a:lvl7pPr>
            <a:lvl8pPr marL="2520315" indent="0">
              <a:buNone/>
              <a:defRPr sz="788"/>
            </a:lvl8pPr>
            <a:lvl9pPr marL="2880360" indent="0">
              <a:buNone/>
              <a:defRPr sz="788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082C2-68EB-4ADF-9CD3-19483F8493B6}" type="datetimeFigureOut">
              <a:rPr lang="fr-FR" smtClean="0"/>
              <a:t>23/01/2023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42FBB-E028-498F-840F-C50A578CBD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92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287537"/>
            <a:ext cx="6520220" cy="1043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1437680"/>
            <a:ext cx="6520220" cy="3426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5005627"/>
            <a:ext cx="1700927" cy="287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082C2-68EB-4ADF-9CD3-19483F8493B6}" type="datetimeFigureOut">
              <a:rPr lang="fr-FR" smtClean="0"/>
              <a:t>23/01/2023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5005627"/>
            <a:ext cx="2551390" cy="287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5005627"/>
            <a:ext cx="1700927" cy="287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42FBB-E028-498F-840F-C50A578CBD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646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720090" rtl="0" eaLnBrk="1" latinLnBrk="0" hangingPunct="1">
        <a:lnSpc>
          <a:spcPct val="90000"/>
        </a:lnSpc>
        <a:spcBef>
          <a:spcPct val="0"/>
        </a:spcBef>
        <a:buNone/>
        <a:defRPr sz="34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23" indent="-180023" algn="l" defTabSz="72009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1pPr>
      <a:lvl2pPr marL="540068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00113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60158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8" kern="1200">
          <a:solidFill>
            <a:schemeClr val="tx1"/>
          </a:solidFill>
          <a:latin typeface="+mn-lt"/>
          <a:ea typeface="+mn-ea"/>
          <a:cs typeface="+mn-cs"/>
        </a:defRPr>
      </a:lvl4pPr>
      <a:lvl5pPr marL="1620203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8" kern="1200">
          <a:solidFill>
            <a:schemeClr val="tx1"/>
          </a:solidFill>
          <a:latin typeface="+mn-lt"/>
          <a:ea typeface="+mn-ea"/>
          <a:cs typeface="+mn-cs"/>
        </a:defRPr>
      </a:lvl5pPr>
      <a:lvl6pPr marL="1980248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8" kern="1200">
          <a:solidFill>
            <a:schemeClr val="tx1"/>
          </a:solidFill>
          <a:latin typeface="+mn-lt"/>
          <a:ea typeface="+mn-ea"/>
          <a:cs typeface="+mn-cs"/>
        </a:defRPr>
      </a:lvl6pPr>
      <a:lvl7pPr marL="2340293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8" kern="1200">
          <a:solidFill>
            <a:schemeClr val="tx1"/>
          </a:solidFill>
          <a:latin typeface="+mn-lt"/>
          <a:ea typeface="+mn-ea"/>
          <a:cs typeface="+mn-cs"/>
        </a:defRPr>
      </a:lvl7pPr>
      <a:lvl8pPr marL="2700338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8" kern="1200">
          <a:solidFill>
            <a:schemeClr val="tx1"/>
          </a:solidFill>
          <a:latin typeface="+mn-lt"/>
          <a:ea typeface="+mn-ea"/>
          <a:cs typeface="+mn-cs"/>
        </a:defRPr>
      </a:lvl8pPr>
      <a:lvl9pPr marL="3060383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0090" rtl="0" eaLnBrk="1" latinLnBrk="0" hangingPunct="1">
        <a:defRPr sz="1418" kern="1200">
          <a:solidFill>
            <a:schemeClr val="tx1"/>
          </a:solidFill>
          <a:latin typeface="+mn-lt"/>
          <a:ea typeface="+mn-ea"/>
          <a:cs typeface="+mn-cs"/>
        </a:defRPr>
      </a:lvl1pPr>
      <a:lvl2pPr marL="360045" algn="l" defTabSz="720090" rtl="0" eaLnBrk="1" latinLnBrk="0" hangingPunct="1">
        <a:defRPr sz="1418" kern="1200">
          <a:solidFill>
            <a:schemeClr val="tx1"/>
          </a:solidFill>
          <a:latin typeface="+mn-lt"/>
          <a:ea typeface="+mn-ea"/>
          <a:cs typeface="+mn-cs"/>
        </a:defRPr>
      </a:lvl2pPr>
      <a:lvl3pPr marL="720090" algn="l" defTabSz="720090" rtl="0" eaLnBrk="1" latinLnBrk="0" hangingPunct="1">
        <a:defRPr sz="1418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algn="l" defTabSz="720090" rtl="0" eaLnBrk="1" latinLnBrk="0" hangingPunct="1">
        <a:defRPr sz="1418" kern="1200">
          <a:solidFill>
            <a:schemeClr val="tx1"/>
          </a:solidFill>
          <a:latin typeface="+mn-lt"/>
          <a:ea typeface="+mn-ea"/>
          <a:cs typeface="+mn-cs"/>
        </a:defRPr>
      </a:lvl4pPr>
      <a:lvl5pPr marL="1440180" algn="l" defTabSz="720090" rtl="0" eaLnBrk="1" latinLnBrk="0" hangingPunct="1">
        <a:defRPr sz="1418" kern="1200">
          <a:solidFill>
            <a:schemeClr val="tx1"/>
          </a:solidFill>
          <a:latin typeface="+mn-lt"/>
          <a:ea typeface="+mn-ea"/>
          <a:cs typeface="+mn-cs"/>
        </a:defRPr>
      </a:lvl5pPr>
      <a:lvl6pPr marL="1800225" algn="l" defTabSz="720090" rtl="0" eaLnBrk="1" latinLnBrk="0" hangingPunct="1">
        <a:defRPr sz="1418" kern="1200">
          <a:solidFill>
            <a:schemeClr val="tx1"/>
          </a:solidFill>
          <a:latin typeface="+mn-lt"/>
          <a:ea typeface="+mn-ea"/>
          <a:cs typeface="+mn-cs"/>
        </a:defRPr>
      </a:lvl6pPr>
      <a:lvl7pPr marL="2160270" algn="l" defTabSz="720090" rtl="0" eaLnBrk="1" latinLnBrk="0" hangingPunct="1">
        <a:defRPr sz="1418" kern="1200">
          <a:solidFill>
            <a:schemeClr val="tx1"/>
          </a:solidFill>
          <a:latin typeface="+mn-lt"/>
          <a:ea typeface="+mn-ea"/>
          <a:cs typeface="+mn-cs"/>
        </a:defRPr>
      </a:lvl7pPr>
      <a:lvl8pPr marL="2520315" algn="l" defTabSz="720090" rtl="0" eaLnBrk="1" latinLnBrk="0" hangingPunct="1">
        <a:defRPr sz="1418" kern="1200">
          <a:solidFill>
            <a:schemeClr val="tx1"/>
          </a:solidFill>
          <a:latin typeface="+mn-lt"/>
          <a:ea typeface="+mn-ea"/>
          <a:cs typeface="+mn-cs"/>
        </a:defRPr>
      </a:lvl8pPr>
      <a:lvl9pPr marL="2880360" algn="l" defTabSz="720090" rtl="0" eaLnBrk="1" latinLnBrk="0" hangingPunct="1">
        <a:defRPr sz="141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FD50402-DEC3-FC7A-0463-FE7C4C741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" y="0"/>
            <a:ext cx="7558506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33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4D76A5-E669-21CC-F776-F9834E531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CDD0AE61-72BE-C661-D4A0-CD2A1875D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8507" cy="5400675"/>
          </a:xfrm>
        </p:spPr>
      </p:pic>
    </p:spTree>
    <p:extLst>
      <p:ext uri="{BB962C8B-B14F-4D97-AF65-F5344CB8AC3E}">
        <p14:creationId xmlns:p14="http://schemas.microsoft.com/office/powerpoint/2010/main" val="832811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944" y="0"/>
            <a:ext cx="7557786" cy="5400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6B6D994-77EB-64C9-365B-1E8A064121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1"/>
          <a:stretch/>
        </p:blipFill>
        <p:spPr>
          <a:xfrm>
            <a:off x="584" y="0"/>
            <a:ext cx="7558506" cy="54006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EDA6EFA-F9FF-11EE-32B3-E6234128F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" y="0"/>
            <a:ext cx="7554184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33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0670122F-59AD-912A-C1F4-DBC6F54DD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" y="0"/>
            <a:ext cx="7558506" cy="54006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138E3C2-4C53-7132-A0BA-F934350C5F2F}"/>
              </a:ext>
            </a:extLst>
          </p:cNvPr>
          <p:cNvSpPr txBox="1"/>
          <p:nvPr/>
        </p:nvSpPr>
        <p:spPr>
          <a:xfrm>
            <a:off x="1420427" y="4944862"/>
            <a:ext cx="6138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Gotham Light" panose="02000603030000020004" pitchFamily="50" charset="0"/>
              </a:rPr>
              <a:t>Ce ne sont pas que des chercheurs ou chercheuses !</a:t>
            </a:r>
          </a:p>
        </p:txBody>
      </p:sp>
    </p:spTree>
    <p:extLst>
      <p:ext uri="{BB962C8B-B14F-4D97-AF65-F5344CB8AC3E}">
        <p14:creationId xmlns:p14="http://schemas.microsoft.com/office/powerpoint/2010/main" val="2697432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3FF65B2-D1A0-E216-CCF3-F8DDB4509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" y="0"/>
            <a:ext cx="7558506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2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33BE1DC-839F-6546-EE10-4C9F91EDCB4F}"/>
              </a:ext>
            </a:extLst>
          </p:cNvPr>
          <p:cNvSpPr txBox="1"/>
          <p:nvPr/>
        </p:nvSpPr>
        <p:spPr>
          <a:xfrm>
            <a:off x="6964532" y="4792177"/>
            <a:ext cx="346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Gotham Light" panose="02000603030000020004" pitchFamily="50" charset="0"/>
              </a:rPr>
              <a:t>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300F07-2B8B-408A-8208-1E71C5F56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" y="0"/>
            <a:ext cx="7558506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41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830A60D-7F03-D753-BEBD-776EB9064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" y="0"/>
            <a:ext cx="7558506" cy="5400675"/>
          </a:xfrm>
          <a:prstGeom prst="rect">
            <a:avLst/>
          </a:prstGeom>
        </p:spPr>
      </p:pic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413DA8F9-993A-F59F-FBF7-EEF966780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" y="0"/>
            <a:ext cx="7558506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95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07001CA-1BA1-2063-F319-1660A52E9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" y="0"/>
            <a:ext cx="7558506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944" y="0"/>
            <a:ext cx="7557786" cy="5400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C422CEF-5577-97B0-9719-80E0DF252914}"/>
              </a:ext>
            </a:extLst>
          </p:cNvPr>
          <p:cNvSpPr txBox="1"/>
          <p:nvPr/>
        </p:nvSpPr>
        <p:spPr>
          <a:xfrm>
            <a:off x="798990" y="2796466"/>
            <a:ext cx="4003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stats parité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CD7F446-6DDF-64FF-5631-F62731FF4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" y="0"/>
            <a:ext cx="7558506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62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6D900D-1D50-B9DD-C6EA-5C76A8A1F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2DCE28F-BF1F-90D0-EEDE-BCE5BA182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559675" cy="5401510"/>
          </a:xfrm>
        </p:spPr>
      </p:pic>
    </p:spTree>
    <p:extLst>
      <p:ext uri="{BB962C8B-B14F-4D97-AF65-F5344CB8AC3E}">
        <p14:creationId xmlns:p14="http://schemas.microsoft.com/office/powerpoint/2010/main" val="985777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6CBBD2-A917-A6C4-8ED7-9F0DD4B19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1BDFB7B-59B1-85BB-5889-98A494C25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5401510"/>
          </a:xfrm>
        </p:spPr>
      </p:pic>
    </p:spTree>
    <p:extLst>
      <p:ext uri="{BB962C8B-B14F-4D97-AF65-F5344CB8AC3E}">
        <p14:creationId xmlns:p14="http://schemas.microsoft.com/office/powerpoint/2010/main" val="12458766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1999</TotalTime>
  <Words>32</Words>
  <Application>Microsoft Office PowerPoint</Application>
  <PresentationFormat>Personnalisé</PresentationFormat>
  <Paragraphs>9</Paragraphs>
  <Slides>11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Gotham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ANAIS LEFEBVRE</dc:creator>
  <cp:lastModifiedBy>Caroline CHOPIN</cp:lastModifiedBy>
  <cp:revision>64</cp:revision>
  <dcterms:created xsi:type="dcterms:W3CDTF">2022-05-11T12:29:56Z</dcterms:created>
  <dcterms:modified xsi:type="dcterms:W3CDTF">2023-01-23T14:39:53Z</dcterms:modified>
</cp:coreProperties>
</file>