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426482826874"/>
          <c:y val="7.4332311514495805E-2"/>
          <c:w val="0.79976982538218733"/>
          <c:h val="0.686971308929895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Montecarlo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2-4819-A4AE-F642DB7BB25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DL0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Feuil1!$C$2:$C$8</c:f>
              <c:numCache>
                <c:formatCode>General</c:formatCode>
                <c:ptCount val="7"/>
                <c:pt idx="0">
                  <c:v>4</c:v>
                </c:pt>
                <c:pt idx="1">
                  <c:v>24</c:v>
                </c:pt>
                <c:pt idx="2">
                  <c:v>44</c:v>
                </c:pt>
                <c:pt idx="3">
                  <c:v>64</c:v>
                </c:pt>
                <c:pt idx="4">
                  <c:v>84</c:v>
                </c:pt>
                <c:pt idx="5">
                  <c:v>104</c:v>
                </c:pt>
                <c:pt idx="6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2-4819-A4AE-F642DB7BB25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DL3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Feuil1!$D$2:$D$8</c:f>
              <c:numCache>
                <c:formatCode>General</c:formatCode>
                <c:ptCount val="7"/>
                <c:pt idx="0">
                  <c:v>0.5</c:v>
                </c:pt>
                <c:pt idx="1">
                  <c:v>2.5</c:v>
                </c:pt>
                <c:pt idx="2">
                  <c:v>4.5</c:v>
                </c:pt>
                <c:pt idx="3">
                  <c:v>6.5</c:v>
                </c:pt>
                <c:pt idx="4">
                  <c:v>8.5</c:v>
                </c:pt>
                <c:pt idx="5">
                  <c:v>10.5</c:v>
                </c:pt>
                <c:pt idx="6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42-4819-A4AE-F642DB7BB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4813952"/>
        <c:axId val="1834814368"/>
      </c:barChart>
      <c:catAx>
        <c:axId val="183481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34814368"/>
        <c:crosses val="autoZero"/>
        <c:auto val="1"/>
        <c:lblAlgn val="ctr"/>
        <c:lblOffset val="100"/>
        <c:noMultiLvlLbl val="0"/>
      </c:catAx>
      <c:valAx>
        <c:axId val="183481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dirty="0"/>
                  <a:t>Data</a:t>
                </a:r>
                <a:r>
                  <a:rPr lang="en-US" dirty="0"/>
                  <a:t> </a:t>
                </a:r>
                <a:r>
                  <a:rPr lang="en-US" sz="800" baseline="0" dirty="0"/>
                  <a:t>volume (PB)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3481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15939076668028"/>
          <c:y val="3.7936676760755149E-2"/>
          <c:w val="0.52871034736123912"/>
          <c:h val="0.25595660275290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C4C80-128C-4B1F-8E26-1979558CF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3A4CCB-8875-46E8-A3B4-3DDD4CBA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FD697F-C01A-488B-AB8C-226E4A41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F430ED-4FBC-46F5-B19F-2E0488C6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2AD5AA-6510-4652-9E97-A6AB3E4C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B72E9-347F-4D4E-AC05-E1EA265C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0334C3-0D48-4868-AEBC-DFB89EB5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4D5E2-503E-4522-A7D5-BF5CBF3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184394-35CB-45FF-A5FD-FA97D9C2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50FF4A-2DE8-4108-BE8B-78B9D624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836815-9DEA-49A4-8105-9CE56ED32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1CB9D5-ACA7-4390-8383-73DE5F89A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48DE0E-F674-442D-8455-27722F46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2AF1B-1F91-4021-A62F-551A2550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F2C43-D8C8-40DE-97A4-12A2B976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8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765E9-5A3A-4DB9-83E0-846B9A33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22BF0-6F92-44C3-856D-3F7C783F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DA3FD-C608-446F-ACA6-23E64BD8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297789-5A5A-4C07-A09C-14D3B256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8A40E3-5616-4C6D-8D6B-F78443FE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39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FA736-F60F-48FF-AD68-F189C219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5F9C2-7A34-4B70-B09D-86F2DD0E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623E2-A06A-48C0-A60E-F9AB7A34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21D2DB-132C-4297-B02B-CA8C4130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FC7C51-CEED-43C1-BFB5-BA40C8E8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9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357CD-5F50-4D31-A74F-659E82CE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94C59-50A0-48C9-8408-2D10480E4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F7ED95-50D5-4BC2-8F4E-C0B4C7C2D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63B08D-583E-4139-81CF-3DD4C7D1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FEA92B-3713-4FBF-A5CE-C2400F7D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5A8ACF-30FD-4670-8023-3F212756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5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A7184-7892-471A-A5CF-BBBFBFC5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6F133D-3C3A-4423-8383-D6A00DC88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C3B961-5786-4C49-B1DC-2F3E004ED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4FF399-E5C0-49EF-B5A8-24744375C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20A9A6-E67F-45F6-90F1-8DE310F7B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08989A-54FE-4071-A5CA-7006AEE7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29F292-482E-492D-90E0-2B1A96AE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ADADD2-2294-4628-8A79-4111D0C9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67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E59C2-F4EC-4BC1-A21D-D134988B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2CA561-0751-4FC8-9C65-6E6CF837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9700B5-0E08-4B84-BEDF-FBBDEC3A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C2114D-475C-4173-A847-DEB63D71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67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B8CC80-C62E-4D80-A42F-3198B40F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82A2E0-8FAC-4BDD-A154-E4F724CE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FB48E2-1502-49DB-B6AF-EC44137A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5B70B-E7AC-4475-9A3D-EDF4303A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042FB7-3C53-484C-8FF8-FF75108E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17095D-D8B7-48B5-B4D0-A0360404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A7E4A1-1EC8-4CD0-A8BF-72C2A989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C4B4C6-E22C-47BE-ADE4-E500B1B8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D8B90D-E051-42F2-86E9-4306B113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3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E98C6-ABFA-41BB-B67F-20459EFD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CB0C4A-DC10-4BE3-81DC-42BD2920B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114036-1F9D-4F8F-8833-70D84F9E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0F06F6-B70B-4400-AE0E-335BABF3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388A06-FFC2-47D7-9915-1F2C9BB0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F2CE67-E98C-4F16-82CA-9AA0E9A4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25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36654F-8E48-435A-B9AE-6A857E19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CF3051-3C61-4550-A18C-73BDA0ED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4DC893-F9E5-44E1-A833-3349DF008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F29A-957F-4903-8773-C10703382AB0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76439-3205-4C32-9BEA-80DE213D4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ECF41-EB82-4AE1-BAD6-53B0D9B92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676A-7664-4F4A-9FA6-E1949BBCD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6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chart" Target="../charts/chart1.xml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AC92D104-BA7A-4514-8C27-7E0758EFB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12536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d'Annecy de Physique des Particules">
            <a:extLst>
              <a:ext uri="{FF2B5EF4-FFF2-40B4-BE49-F238E27FC236}">
                <a16:creationId xmlns:a16="http://schemas.microsoft.com/office/drawing/2014/main" id="{BC159F5B-BEFF-4045-842C-EAD9DB6C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6" y="397475"/>
            <a:ext cx="3028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1F44AC8-0C3C-457E-B6B5-1798589006F2}"/>
              </a:ext>
            </a:extLst>
          </p:cNvPr>
          <p:cNvSpPr/>
          <p:nvPr/>
        </p:nvSpPr>
        <p:spPr>
          <a:xfrm>
            <a:off x="1095632" y="5222789"/>
            <a:ext cx="9481752" cy="576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Frederic Gillardo</a:t>
            </a:r>
          </a:p>
        </p:txBody>
      </p:sp>
    </p:spTree>
    <p:extLst>
      <p:ext uri="{BB962C8B-B14F-4D97-AF65-F5344CB8AC3E}">
        <p14:creationId xmlns:p14="http://schemas.microsoft.com/office/powerpoint/2010/main" val="202208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ganisation européenne pour la recherche nucléaire — Wikipédia">
            <a:extLst>
              <a:ext uri="{FF2B5EF4-FFF2-40B4-BE49-F238E27FC236}">
                <a16:creationId xmlns:a16="http://schemas.microsoft.com/office/drawing/2014/main" id="{144F17A2-5E09-4E9E-8FD2-9A2DC4518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" y="28832"/>
            <a:ext cx="632300" cy="6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| High Luminosity LHC Project">
            <a:extLst>
              <a:ext uri="{FF2B5EF4-FFF2-40B4-BE49-F238E27FC236}">
                <a16:creationId xmlns:a16="http://schemas.microsoft.com/office/drawing/2014/main" id="{60F11E1F-6A44-4617-852F-026F1138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8" y="103204"/>
            <a:ext cx="1177672" cy="4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EE54A-8FDA-42DC-A439-C069232B1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2" b="9762"/>
          <a:stretch/>
        </p:blipFill>
        <p:spPr>
          <a:xfrm>
            <a:off x="4287756" y="0"/>
            <a:ext cx="1328455" cy="794720"/>
          </a:xfrm>
          <a:prstGeom prst="rect">
            <a:avLst/>
          </a:prstGeom>
        </p:spPr>
      </p:pic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6AA36550-C036-4425-A57A-D2D56D1DF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678276"/>
              </p:ext>
            </p:extLst>
          </p:nvPr>
        </p:nvGraphicFramePr>
        <p:xfrm>
          <a:off x="8958869" y="2719633"/>
          <a:ext cx="3233131" cy="162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50" name="Picture 26" descr="KM3NeT — Wikipédia">
            <a:extLst>
              <a:ext uri="{FF2B5EF4-FFF2-40B4-BE49-F238E27FC236}">
                <a16:creationId xmlns:a16="http://schemas.microsoft.com/office/drawing/2014/main" id="{FF30F239-54C6-469C-B5A2-7D0B03E5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1" y="4611682"/>
            <a:ext cx="751430" cy="77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Fichier:Logo-virgo.png — Wikipédia">
            <a:extLst>
              <a:ext uri="{FF2B5EF4-FFF2-40B4-BE49-F238E27FC236}">
                <a16:creationId xmlns:a16="http://schemas.microsoft.com/office/drawing/2014/main" id="{A588D389-E4B0-493D-B076-E2EFF10D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1" y="4340427"/>
            <a:ext cx="1670321" cy="3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9440333-11B8-4106-BF47-D7DF1746D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" y="4786184"/>
            <a:ext cx="2535033" cy="19686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2183C5-AF34-49D4-A4BB-FA9552C13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" y="1467634"/>
            <a:ext cx="3920983" cy="28110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BA7687-F506-4B78-805B-07327B186A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7" y="626840"/>
            <a:ext cx="2409701" cy="14136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905D40-3D57-4D1F-88CF-8BE97EBDA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7" y="583615"/>
            <a:ext cx="3990983" cy="28216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B6FC072-EE14-4362-BD38-511CBBB4C0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29" y="3566984"/>
            <a:ext cx="4270998" cy="32910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0503840-6A0F-4B9B-BF8E-BE204E3DF5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86" y="-4934"/>
            <a:ext cx="4015814" cy="26772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F8A552B-B0D9-4E45-B451-A9661E5871CB}"/>
              </a:ext>
            </a:extLst>
          </p:cNvPr>
          <p:cNvSpPr txBox="1"/>
          <p:nvPr/>
        </p:nvSpPr>
        <p:spPr>
          <a:xfrm>
            <a:off x="6190535" y="3010930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 PB /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6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398850-2725-4EFE-BF5E-DD455BA3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31821" b="16014"/>
          <a:stretch/>
        </p:blipFill>
        <p:spPr>
          <a:xfrm>
            <a:off x="387178" y="110122"/>
            <a:ext cx="7816418" cy="6637755"/>
          </a:xfrm>
          <a:prstGeom prst="rect">
            <a:avLst/>
          </a:prstGeom>
        </p:spPr>
      </p:pic>
      <p:pic>
        <p:nvPicPr>
          <p:cNvPr id="2050" name="Picture 2" descr="Journée European open science cloud (EOSC) - CNRS">
            <a:extLst>
              <a:ext uri="{FF2B5EF4-FFF2-40B4-BE49-F238E27FC236}">
                <a16:creationId xmlns:a16="http://schemas.microsoft.com/office/drawing/2014/main" id="{A0DE29D1-E695-4304-AA6A-9379CF0A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42" y="274878"/>
            <a:ext cx="3395280" cy="15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7B3309-654A-4506-9627-37E617EA0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31" y="1932213"/>
            <a:ext cx="2392916" cy="14967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5A4631-C445-4990-82AC-3C0335C1E294}"/>
              </a:ext>
            </a:extLst>
          </p:cNvPr>
          <p:cNvSpPr/>
          <p:nvPr/>
        </p:nvSpPr>
        <p:spPr>
          <a:xfrm>
            <a:off x="444843" y="4868562"/>
            <a:ext cx="1334530" cy="1989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7AACD3-071D-43EE-B984-2F6E8206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20" y="3909045"/>
            <a:ext cx="1362277" cy="959517"/>
          </a:xfrm>
          <a:prstGeom prst="rect">
            <a:avLst/>
          </a:prstGeom>
        </p:spPr>
      </p:pic>
      <p:pic>
        <p:nvPicPr>
          <p:cNvPr id="2054" name="Picture 6" descr="ESCAPE | The European Science Cluster of Astronomy &amp; Particle physics ESFRI  research infrastructures">
            <a:extLst>
              <a:ext uri="{FF2B5EF4-FFF2-40B4-BE49-F238E27FC236}">
                <a16:creationId xmlns:a16="http://schemas.microsoft.com/office/drawing/2014/main" id="{C768AF90-DFE3-4285-A7CB-18AEB63F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" y="4786183"/>
            <a:ext cx="2768764" cy="17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36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12</Words>
  <Application>Microsoft Office PowerPoint</Application>
  <PresentationFormat>Grand écran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GILLARDO</dc:creator>
  <cp:lastModifiedBy>Louise DAIGNAN</cp:lastModifiedBy>
  <cp:revision>24</cp:revision>
  <dcterms:created xsi:type="dcterms:W3CDTF">2021-09-20T07:11:52Z</dcterms:created>
  <dcterms:modified xsi:type="dcterms:W3CDTF">2023-01-30T13:32:20Z</dcterms:modified>
</cp:coreProperties>
</file>