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3" r:id="rId3"/>
  </p:sldMasterIdLst>
  <p:notesMasterIdLst>
    <p:notesMasterId r:id="rId11"/>
  </p:notesMasterIdLst>
  <p:sldIdLst>
    <p:sldId id="256" r:id="rId4"/>
    <p:sldId id="263" r:id="rId5"/>
    <p:sldId id="266" r:id="rId6"/>
    <p:sldId id="388" r:id="rId7"/>
    <p:sldId id="389" r:id="rId8"/>
    <p:sldId id="267" r:id="rId9"/>
    <p:sldId id="387" r:id="rId10"/>
  </p:sldIdLst>
  <p:sldSz cx="12192000" cy="6858000"/>
  <p:notesSz cx="6858000" cy="12192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387" autoAdjust="0"/>
  </p:normalViewPr>
  <p:slideViewPr>
    <p:cSldViewPr>
      <p:cViewPr varScale="1">
        <p:scale>
          <a:sx n="106" d="100"/>
          <a:sy n="106" d="100"/>
        </p:scale>
        <p:origin x="306" y="48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e l'en-tête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fr-FR"/>
          </a:p>
        </p:txBody>
      </p:sp>
      <p:sp>
        <p:nvSpPr>
          <p:cNvPr id="5" name="Espace réservé de la date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08D40A42-299F-4D90-A261-3845BCA79506}" type="datetimeFigureOut">
              <a:rPr lang="fr-FR"/>
              <a:t>25/01/2023</a:t>
            </a:fld>
            <a:endParaRPr lang="fr-FR"/>
          </a:p>
        </p:txBody>
      </p:sp>
      <p:sp>
        <p:nvSpPr>
          <p:cNvPr id="6" name="Espace réservé de l'image des diapositives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7" name="Espace réservé des notes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8" name="Espace réservé du pied de page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fr-FR"/>
          </a:p>
        </p:txBody>
      </p:sp>
      <p:sp>
        <p:nvSpPr>
          <p:cNvPr id="9" name="Espace réservé du numéro de diapositive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F88A1113-C72D-4ED3-8768-B31211CE5AF5}" type="slidenum">
              <a:rPr lang="fr-FR"/>
              <a:t>‹N°›</a:t>
            </a:fld>
            <a:endParaRPr lang="fr-FR"/>
          </a:p>
        </p:txBody>
      </p:sp>
    </p:spTree>
  </p:cSld>
  <p:clrMap bg1="lt1" tx1="dk1" bg2="lt2" tx2="dk2" accent1="accent1" accent2="accent2" accent3="accent3" accent4="accent4" accent5="accent5" accent6="accent6" hlink="hlink" folHlink="folHlink"/>
  <p:hf hdr="0" ftr="0" dt="0"/>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1</a:t>
            </a:fld>
            <a:endParaRPr lang="fr-FR"/>
          </a:p>
        </p:txBody>
      </p:sp>
    </p:spTree>
    <p:extLst>
      <p:ext uri="{BB962C8B-B14F-4D97-AF65-F5344CB8AC3E}">
        <p14:creationId xmlns:p14="http://schemas.microsoft.com/office/powerpoint/2010/main" val="2766442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2</a:t>
            </a:fld>
            <a:endParaRPr lang="fr-FR"/>
          </a:p>
        </p:txBody>
      </p:sp>
    </p:spTree>
    <p:extLst>
      <p:ext uri="{BB962C8B-B14F-4D97-AF65-F5344CB8AC3E}">
        <p14:creationId xmlns:p14="http://schemas.microsoft.com/office/powerpoint/2010/main" val="281996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3</a:t>
            </a:fld>
            <a:endParaRPr lang="fr-FR"/>
          </a:p>
        </p:txBody>
      </p:sp>
    </p:spTree>
    <p:extLst>
      <p:ext uri="{BB962C8B-B14F-4D97-AF65-F5344CB8AC3E}">
        <p14:creationId xmlns:p14="http://schemas.microsoft.com/office/powerpoint/2010/main" val="1146752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4</a:t>
            </a:fld>
            <a:endParaRPr lang="fr-FR"/>
          </a:p>
        </p:txBody>
      </p:sp>
    </p:spTree>
    <p:extLst>
      <p:ext uri="{BB962C8B-B14F-4D97-AF65-F5344CB8AC3E}">
        <p14:creationId xmlns:p14="http://schemas.microsoft.com/office/powerpoint/2010/main" val="1351601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5</a:t>
            </a:fld>
            <a:endParaRPr lang="fr-FR"/>
          </a:p>
        </p:txBody>
      </p:sp>
    </p:spTree>
    <p:extLst>
      <p:ext uri="{BB962C8B-B14F-4D97-AF65-F5344CB8AC3E}">
        <p14:creationId xmlns:p14="http://schemas.microsoft.com/office/powerpoint/2010/main" val="3994456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1524000" y="1122363"/>
            <a:ext cx="9144000" cy="2387600"/>
          </a:xfrm>
        </p:spPr>
        <p:txBody>
          <a:bodyPr anchor="b"/>
          <a:lstStyle>
            <a:lvl1pPr algn="ctr">
              <a:defRPr sz="6000"/>
            </a:lvl1pPr>
          </a:lstStyle>
          <a:p>
            <a:pPr>
              <a:defRPr/>
            </a:pPr>
            <a:r>
              <a:rPr lang="fr-FR"/>
              <a:t>Modifiez le style du titre</a:t>
            </a:r>
            <a:endParaRPr lang="en-US"/>
          </a:p>
        </p:txBody>
      </p:sp>
      <p:sp>
        <p:nvSpPr>
          <p:cNvPr id="5" name="Subtitl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Modifier le style des sous-titres du masque</a:t>
            </a:r>
            <a:endParaRPr lang="en-US"/>
          </a:p>
        </p:txBody>
      </p:sp>
      <p:sp>
        <p:nvSpPr>
          <p:cNvPr id="6" name="Date Placeholder 3"/>
          <p:cNvSpPr>
            <a:spLocks noGrp="1"/>
          </p:cNvSpPr>
          <p:nvPr>
            <p:ph type="dt" sz="half" idx="10"/>
          </p:nvPr>
        </p:nvSpPr>
        <p:spPr bwMode="auto"/>
        <p:txBody>
          <a:bodyPr/>
          <a:lstStyle/>
          <a:p>
            <a:pPr>
              <a:defRPr/>
            </a:pPr>
            <a:fld id="{ED9275C7-ECAD-46B9-B1DF-6ADB036F93DC}" type="datetime1">
              <a:rPr lang="fr-FR"/>
              <a:t>25/01/2023</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re et texte vertica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Vertical Text Placeholder 2"/>
          <p:cNvSpPr>
            <a:spLocks noGrp="1"/>
          </p:cNvSpPr>
          <p:nvPr>
            <p:ph type="body" orient="vert" idx="1"/>
          </p:nvPr>
        </p:nvSpPr>
        <p:spPr bwMode="auto"/>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DC553B4A-523D-4824-8852-45C5EA42D55B}" type="datetime1">
              <a:rPr lang="fr-FR"/>
              <a:t>25/01/2023</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Titre vertical et texte">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8724900" y="365125"/>
            <a:ext cx="2628900" cy="5811838"/>
          </a:xfrm>
        </p:spPr>
        <p:txBody>
          <a:bodyPr vert="eaVert"/>
          <a:lstStyle/>
          <a:p>
            <a:pPr>
              <a:defRPr/>
            </a:pPr>
            <a:r>
              <a:rPr lang="fr-FR"/>
              <a:t>Modifiez le style du titre</a:t>
            </a:r>
            <a:endParaRPr lang="en-US"/>
          </a:p>
        </p:txBody>
      </p:sp>
      <p:sp>
        <p:nvSpPr>
          <p:cNvPr id="5" name="Vertical Text Placeholder 2"/>
          <p:cNvSpPr>
            <a:spLocks noGrp="1"/>
          </p:cNvSpPr>
          <p:nvPr>
            <p:ph type="body" orient="vert" idx="1"/>
          </p:nvPr>
        </p:nvSpPr>
        <p:spPr bwMode="auto">
          <a:xfrm>
            <a:off x="838200" y="365125"/>
            <a:ext cx="7734300" cy="5811838"/>
          </a:xfrm>
        </p:spPr>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9A6D65B5-7B37-4D4F-ADF3-7A266D005292}" type="datetime1">
              <a:rPr lang="fr-FR"/>
              <a:t>25/01/2023</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Titre de présentation vierge">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0" y="2336400"/>
            <a:ext cx="12192000" cy="4521600"/>
          </a:xfrm>
          <a:prstGeom prst="rect">
            <a:avLst/>
          </a:prstGeom>
          <a:solidFill>
            <a:schemeClr val="bg1">
              <a:lumMod val="95000"/>
            </a:schemeClr>
          </a:solidFill>
          <a:ln>
            <a:noFill/>
          </a:ln>
        </p:spPr>
        <p:txBody>
          <a:bodyPr lIns="1440000" tIns="1224000" rIns="1440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 puis placez en arrière-plan</a:t>
            </a:r>
            <a:endParaRPr/>
          </a:p>
        </p:txBody>
      </p:sp>
      <p:sp>
        <p:nvSpPr>
          <p:cNvPr id="5" name="Espace réservé du texte 13"/>
          <p:cNvSpPr>
            <a:spLocks noGrp="1"/>
          </p:cNvSpPr>
          <p:nvPr>
            <p:ph type="body" sz="quarter" idx="16" hasCustomPrompt="1"/>
          </p:nvPr>
        </p:nvSpPr>
        <p:spPr bwMode="auto">
          <a:xfrm>
            <a:off x="2280001" y="470400"/>
            <a:ext cx="5280000" cy="1127301"/>
          </a:xfrm>
          <a:prstGeom prst="rect">
            <a:avLst/>
          </a:prstGeom>
        </p:spPr>
        <p:txBody>
          <a:bodyPr wrap="square" lIns="0" tIns="0" rIns="0" bIns="0" anchor="b" anchorCtr="0"/>
          <a:lstStyle>
            <a:lvl1pPr marL="0" indent="0">
              <a:lnSpc>
                <a:spcPts val="2987"/>
              </a:lnSpc>
              <a:spcBef>
                <a:spcPts val="0"/>
              </a:spcBef>
              <a:buFontTx/>
              <a:buNone/>
              <a:defRPr sz="2600" b="1" i="0">
                <a:solidFill>
                  <a:schemeClr val="tx1"/>
                </a:solidFill>
                <a:latin typeface="Arial"/>
                <a:cs typeface="Arial"/>
              </a:defRPr>
            </a:lvl1pPr>
            <a:lvl2pPr marL="609585" indent="0">
              <a:buFontTx/>
              <a:buNone/>
              <a:defRPr sz="2600">
                <a:solidFill>
                  <a:schemeClr val="bg2"/>
                </a:solidFill>
                <a:latin typeface="+mj-lt"/>
              </a:defRPr>
            </a:lvl2pPr>
            <a:lvl3pPr marL="1219170" indent="0">
              <a:buFontTx/>
              <a:buNone/>
              <a:defRPr sz="2600">
                <a:solidFill>
                  <a:schemeClr val="bg2"/>
                </a:solidFill>
                <a:latin typeface="+mj-lt"/>
              </a:defRPr>
            </a:lvl3pPr>
            <a:lvl4pPr>
              <a:buFontTx/>
              <a:buNone/>
              <a:defRPr sz="2600">
                <a:solidFill>
                  <a:schemeClr val="bg2"/>
                </a:solidFill>
                <a:latin typeface="+mj-lt"/>
              </a:defRPr>
            </a:lvl4pPr>
            <a:lvl5pPr>
              <a:buFontTx/>
              <a:buNone/>
              <a:defRPr sz="2600">
                <a:solidFill>
                  <a:schemeClr val="bg2"/>
                </a:solidFill>
                <a:latin typeface="+mj-lt"/>
              </a:defRPr>
            </a:lvl5pPr>
          </a:lstStyle>
          <a:p>
            <a:pPr lvl="0">
              <a:defRPr/>
            </a:pPr>
            <a:r>
              <a:rPr lang="fr-FR"/>
              <a:t>OPTION DE TITRE LONG      AVEC LE NOMBRE                     DE 3 LIGNES MAXIMUM</a:t>
            </a:r>
            <a:endParaRPr/>
          </a:p>
        </p:txBody>
      </p:sp>
      <p:sp>
        <p:nvSpPr>
          <p:cNvPr id="6" name="Sous-titre 4"/>
          <p:cNvSpPr>
            <a:spLocks noGrp="1"/>
          </p:cNvSpPr>
          <p:nvPr>
            <p:ph type="subTitle" idx="1" hasCustomPrompt="1"/>
          </p:nvPr>
        </p:nvSpPr>
        <p:spPr bwMode="gray">
          <a:xfrm>
            <a:off x="2280000" y="1757981"/>
            <a:ext cx="5280000" cy="5100020"/>
          </a:xfrm>
          <a:prstGeom prst="rect">
            <a:avLst/>
          </a:prstGeom>
          <a:solidFill>
            <a:srgbClr val="936037">
              <a:alpha val="69804"/>
            </a:srgbClr>
          </a:solidFill>
        </p:spPr>
        <p:txBody>
          <a:bodyPr lIns="144000" tIns="90000"/>
          <a:lstStyle>
            <a:lvl1pPr marL="0" indent="0">
              <a:lnSpc>
                <a:spcPct val="93000"/>
              </a:lnSpc>
              <a:spcAft>
                <a:spcPts val="0"/>
              </a:spcAft>
              <a:buFontTx/>
              <a:buNone/>
              <a:defRPr sz="1800" b="0" i="0">
                <a:solidFill>
                  <a:schemeClr val="bg1"/>
                </a:solidFill>
                <a:latin typeface="Arial"/>
                <a:cs typeface="Arial"/>
              </a:defRPr>
            </a:lvl1pPr>
            <a:lvl2pPr marL="2116" indent="0">
              <a:buFontTx/>
              <a:buNone/>
              <a:defRPr sz="1267" b="1">
                <a:solidFill>
                  <a:schemeClr val="bg1"/>
                </a:solidFill>
              </a:defRPr>
            </a:lvl2pPr>
          </a:lstStyle>
          <a:p>
            <a:pPr>
              <a:defRPr/>
            </a:pPr>
            <a:r>
              <a:rPr lang="fr-FR"/>
              <a:t>(facultatif) Sous titre et description sur plusieurs lignes</a:t>
            </a:r>
            <a:endParaRPr/>
          </a:p>
        </p:txBody>
      </p:sp>
      <p:sp>
        <p:nvSpPr>
          <p:cNvPr id="7" name="Espace réservé du texte 20"/>
          <p:cNvSpPr>
            <a:spLocks noGrp="1"/>
          </p:cNvSpPr>
          <p:nvPr>
            <p:ph type="body" sz="quarter" idx="14" hasCustomPrompt="1"/>
          </p:nvPr>
        </p:nvSpPr>
        <p:spPr bwMode="auto">
          <a:xfrm>
            <a:off x="2497222" y="4757017"/>
            <a:ext cx="4415999" cy="383116"/>
          </a:xfrm>
          <a:prstGeom prst="rect">
            <a:avLst/>
          </a:prstGeom>
        </p:spPr>
        <p:txBody>
          <a:bodyPr lIns="0" tIns="0" rIns="0" bIns="0" anchor="ctr" anchorCtr="0"/>
          <a:lstStyle>
            <a:lvl1pPr marL="0" indent="0">
              <a:buFontTx/>
              <a:buNone/>
              <a:defRPr sz="1267" b="1" i="0">
                <a:solidFill>
                  <a:schemeClr val="bg1"/>
                </a:solidFill>
                <a:latin typeface="Arial"/>
                <a:cs typeface="Arial"/>
              </a:defRPr>
            </a:lvl1pPr>
          </a:lstStyle>
          <a:p>
            <a:pPr>
              <a:defRPr/>
            </a:pPr>
            <a:r>
              <a:rPr lang="fr-FR"/>
              <a:t>(Insérez date du jour)</a:t>
            </a:r>
            <a:endParaRPr/>
          </a:p>
        </p:txBody>
      </p:sp>
      <p:sp>
        <p:nvSpPr>
          <p:cNvPr id="8" name="Espace réservé du texte 22"/>
          <p:cNvSpPr>
            <a:spLocks noGrp="1"/>
          </p:cNvSpPr>
          <p:nvPr>
            <p:ph type="body" sz="quarter" idx="15" hasCustomPrompt="1"/>
          </p:nvPr>
        </p:nvSpPr>
        <p:spPr bwMode="auto">
          <a:xfrm>
            <a:off x="2497223" y="5818073"/>
            <a:ext cx="4415999" cy="794616"/>
          </a:xfrm>
          <a:prstGeom prst="rect">
            <a:avLst/>
          </a:prstGeom>
        </p:spPr>
        <p:txBody>
          <a:bodyPr lIns="0" tIns="0" rIns="0" bIns="0" anchor="b" anchorCtr="0"/>
          <a:lstStyle>
            <a:lvl1pPr marL="0" indent="0">
              <a:buFontTx/>
              <a:buNone/>
              <a:defRPr sz="1400" b="0" i="0">
                <a:solidFill>
                  <a:schemeClr val="bg1"/>
                </a:solidFill>
                <a:latin typeface="Arial"/>
                <a:cs typeface="Arial"/>
              </a:defRPr>
            </a:lvl1pPr>
          </a:lstStyle>
          <a:p>
            <a:pPr>
              <a:defRPr/>
            </a:pPr>
            <a:r>
              <a:rPr lang="fr-FR"/>
              <a:t>TerraForma – (slogan?)</a:t>
            </a:r>
            <a:endParaRPr/>
          </a:p>
        </p:txBody>
      </p:sp>
      <p:pic>
        <p:nvPicPr>
          <p:cNvPr id="9" name="Image 12"/>
          <p:cNvPicPr>
            <a:picLocks noChangeAspect="1"/>
          </p:cNvPicPr>
          <p:nvPr userDrawn="1"/>
        </p:nvPicPr>
        <p:blipFill>
          <a:blip r:embed="rId2"/>
          <a:stretch/>
        </p:blipFill>
        <p:spPr bwMode="gray">
          <a:xfrm>
            <a:off x="239184" y="260351"/>
            <a:ext cx="1539869" cy="1824567"/>
          </a:xfrm>
          <a:prstGeom prst="rect">
            <a:avLst/>
          </a:prstGeom>
        </p:spPr>
      </p:pic>
      <p:sp>
        <p:nvSpPr>
          <p:cNvPr id="10" name="Espace réservé de la date 1"/>
          <p:cNvSpPr>
            <a:spLocks noGrp="1"/>
          </p:cNvSpPr>
          <p:nvPr>
            <p:ph type="dt" sz="half" idx="18"/>
          </p:nvPr>
        </p:nvSpPr>
        <p:spPr bwMode="auto"/>
        <p:txBody>
          <a:bodyPr/>
          <a:lstStyle/>
          <a:p>
            <a:pPr>
              <a:defRPr/>
            </a:pPr>
            <a:fld id="{EDFB2E4D-4180-2742-811E-53D85AF875CD}" type="datetime3">
              <a:rPr lang="fr-FR"/>
              <a:t>25.01.23</a:t>
            </a:fld>
            <a:endParaRPr lang="fr-FR"/>
          </a:p>
        </p:txBody>
      </p:sp>
      <p:sp>
        <p:nvSpPr>
          <p:cNvPr id="11" name="Espace réservé du numéro de diapositive 2"/>
          <p:cNvSpPr>
            <a:spLocks noGrp="1"/>
          </p:cNvSpPr>
          <p:nvPr>
            <p:ph type="sldNum" sz="quarter" idx="19"/>
          </p:nvPr>
        </p:nvSpPr>
        <p:spPr bwMode="auto"/>
        <p:txBody>
          <a:bodyPr/>
          <a:lstStyle/>
          <a:p>
            <a:pPr>
              <a:defRPr/>
            </a:pPr>
            <a:r>
              <a:rPr lang="fr-FR"/>
              <a:t>P </a:t>
            </a:r>
            <a:fld id="{733122C9-A0B9-462F-8757-0847AD287B63}" type="slidenum">
              <a:rPr lang="fr-FR"/>
              <a:t>‹N°›</a:t>
            </a:fld>
            <a:endParaRPr lang="fr-FR"/>
          </a:p>
        </p:txBody>
      </p:sp>
    </p:spTree>
    <p:extLst>
      <p:ext uri="{BB962C8B-B14F-4D97-AF65-F5344CB8AC3E}">
        <p14:creationId xmlns:p14="http://schemas.microsoft.com/office/powerpoint/2010/main" val="3464388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2" y="548217"/>
            <a:ext cx="6095997"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25.01.23</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384360"/>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Arial"/>
                <a:cs typeface="Arial"/>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343877"/>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pic>
        <p:nvPicPr>
          <p:cNvPr id="9" name="Image 6"/>
          <p:cNvPicPr>
            <a:picLocks noChangeAspect="1"/>
          </p:cNvPicPr>
          <p:nvPr userDrawn="1"/>
        </p:nvPicPr>
        <p:blipFill>
          <a:blip r:embed="rId2"/>
          <a:stretch/>
        </p:blipFill>
        <p:spPr bwMode="gray">
          <a:xfrm>
            <a:off x="125740" y="5936627"/>
            <a:ext cx="1016161" cy="784387"/>
          </a:xfrm>
          <a:prstGeom prst="rect">
            <a:avLst/>
          </a:prstGeom>
          <a:ln>
            <a:noFill/>
          </a:ln>
        </p:spPr>
      </p:pic>
      <p:pic>
        <p:nvPicPr>
          <p:cNvPr id="10" name="Image 11"/>
          <p:cNvPicPr>
            <a:picLocks noChangeAspect="1"/>
          </p:cNvPicPr>
          <p:nvPr userDrawn="1"/>
        </p:nvPicPr>
        <p:blipFill>
          <a:blip r:embed="rId3"/>
          <a:stretch/>
        </p:blipFill>
        <p:spPr bwMode="auto">
          <a:xfrm rot="12270882">
            <a:off x="10312193" y="548217"/>
            <a:ext cx="2400000" cy="2400000"/>
          </a:xfrm>
          <a:prstGeom prst="rect">
            <a:avLst/>
          </a:prstGeom>
        </p:spPr>
      </p:pic>
      <p:sp>
        <p:nvSpPr>
          <p:cNvPr id="11" name="Rectangle 2"/>
          <p:cNvSpPr/>
          <p:nvPr userDrawn="1"/>
        </p:nvSpPr>
        <p:spPr bwMode="auto">
          <a:xfrm>
            <a:off x="1" y="5345290"/>
            <a:ext cx="6095999" cy="478367"/>
          </a:xfrm>
          <a:prstGeom prst="rect">
            <a:avLst/>
          </a:prstGeom>
          <a:solidFill>
            <a:srgbClr val="419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4132458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1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2" y="548217"/>
            <a:ext cx="6095997"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25.01.23</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39564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35516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5290"/>
            <a:ext cx="6095999" cy="478367"/>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3"/>
          <p:cNvPicPr>
            <a:picLocks noChangeAspect="1"/>
          </p:cNvPicPr>
          <p:nvPr userDrawn="1"/>
        </p:nvPicPr>
        <p:blipFill>
          <a:blip r:embed="rId2"/>
          <a:stretch/>
        </p:blipFill>
        <p:spPr bwMode="auto">
          <a:xfrm rot="1063927">
            <a:off x="10813434" y="582383"/>
            <a:ext cx="1711949" cy="2400000"/>
          </a:xfrm>
          <a:prstGeom prst="rect">
            <a:avLst/>
          </a:prstGeom>
        </p:spPr>
      </p:pic>
      <p:pic>
        <p:nvPicPr>
          <p:cNvPr id="11"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2541566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2_Intercalaire photo vierge - Signal_Noir">
    <p:bg>
      <p:bgPr>
        <a:solidFill>
          <a:schemeClr val="bg1"/>
        </a:solidFill>
        <a:effectLst/>
      </p:bgPr>
    </p:bg>
    <p:spTree>
      <p:nvGrpSpPr>
        <p:cNvPr id="1" name=""/>
        <p:cNvGrpSpPr/>
        <p:nvPr/>
      </p:nvGrpSpPr>
      <p:grpSpPr bwMode="auto">
        <a:xfrm>
          <a:off x="0" y="0"/>
          <a:ext cx="0" cy="0"/>
          <a:chOff x="0" y="0"/>
          <a:chExt cx="0" cy="0"/>
        </a:xfrm>
      </p:grpSpPr>
      <p:pic>
        <p:nvPicPr>
          <p:cNvPr id="4" name="Image 12"/>
          <p:cNvPicPr>
            <a:picLocks noChangeAspect="1"/>
          </p:cNvPicPr>
          <p:nvPr userDrawn="1"/>
        </p:nvPicPr>
        <p:blipFill>
          <a:blip r:embed="rId2"/>
          <a:stretch/>
        </p:blipFill>
        <p:spPr bwMode="auto">
          <a:xfrm>
            <a:off x="10668149" y="474917"/>
            <a:ext cx="2400000" cy="2400000"/>
          </a:xfrm>
          <a:prstGeom prst="rect">
            <a:avLst/>
          </a:prstGeom>
        </p:spPr>
      </p:pic>
      <p:sp>
        <p:nvSpPr>
          <p:cNvPr id="5"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6" name="Espace réservé de la date 1"/>
          <p:cNvSpPr>
            <a:spLocks noGrp="1"/>
          </p:cNvSpPr>
          <p:nvPr>
            <p:ph type="dt" sz="half" idx="10"/>
          </p:nvPr>
        </p:nvSpPr>
        <p:spPr bwMode="auto"/>
        <p:txBody>
          <a:bodyPr/>
          <a:lstStyle/>
          <a:p>
            <a:pPr>
              <a:defRPr/>
            </a:pPr>
            <a:fld id="{8FEC859E-96FF-1D48-93F4-993BE9FE3962}" type="datetime3">
              <a:rPr lang="fr-FR"/>
              <a:t>25.01.23</a:t>
            </a:fld>
            <a:endParaRPr lang="fr-FR"/>
          </a:p>
        </p:txBody>
      </p:sp>
      <p:sp>
        <p:nvSpPr>
          <p:cNvPr id="7"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8" name="Sous-titre 2"/>
          <p:cNvSpPr>
            <a:spLocks noGrp="1"/>
          </p:cNvSpPr>
          <p:nvPr>
            <p:ph type="subTitle" idx="1" hasCustomPrompt="1"/>
          </p:nvPr>
        </p:nvSpPr>
        <p:spPr bwMode="gray">
          <a:xfrm>
            <a:off x="7056968" y="439564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9" name="Espace réservé du texte 8"/>
          <p:cNvSpPr>
            <a:spLocks noGrp="1"/>
          </p:cNvSpPr>
          <p:nvPr>
            <p:ph type="body" sz="quarter" idx="13" hasCustomPrompt="1"/>
          </p:nvPr>
        </p:nvSpPr>
        <p:spPr bwMode="auto">
          <a:xfrm>
            <a:off x="7888943" y="535516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10" name="Rectangle 2"/>
          <p:cNvSpPr/>
          <p:nvPr userDrawn="1"/>
        </p:nvSpPr>
        <p:spPr bwMode="auto">
          <a:xfrm>
            <a:off x="1" y="5345290"/>
            <a:ext cx="6095999" cy="478367"/>
          </a:xfrm>
          <a:prstGeom prst="rect">
            <a:avLst/>
          </a:prstGeom>
          <a:solidFill>
            <a:srgbClr val="DD3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1"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1511870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3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25.01.23</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86978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82930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8111"/>
            <a:ext cx="6095999" cy="478367"/>
          </a:xfrm>
          <a:prstGeom prst="rect">
            <a:avLst/>
          </a:prstGeom>
          <a:solidFill>
            <a:srgbClr val="E16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2"/>
          <p:cNvPicPr>
            <a:picLocks noChangeAspect="1"/>
          </p:cNvPicPr>
          <p:nvPr userDrawn="1"/>
        </p:nvPicPr>
        <p:blipFill>
          <a:blip r:embed="rId2"/>
          <a:stretch/>
        </p:blipFill>
        <p:spPr bwMode="auto">
          <a:xfrm>
            <a:off x="10829753" y="548217"/>
            <a:ext cx="1655808" cy="2880000"/>
          </a:xfrm>
          <a:prstGeom prst="rect">
            <a:avLst/>
          </a:prstGeom>
        </p:spPr>
      </p:pic>
      <p:pic>
        <p:nvPicPr>
          <p:cNvPr id="11"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4224399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4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25.01.23</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86978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82930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5290"/>
            <a:ext cx="6095999" cy="478367"/>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2"/>
          <p:cNvPicPr>
            <a:picLocks noChangeAspect="1"/>
          </p:cNvPicPr>
          <p:nvPr userDrawn="1"/>
        </p:nvPicPr>
        <p:blipFill>
          <a:blip r:embed="rId2"/>
          <a:stretch/>
        </p:blipFill>
        <p:spPr bwMode="auto">
          <a:xfrm>
            <a:off x="10698666" y="827172"/>
            <a:ext cx="1493335" cy="960000"/>
          </a:xfrm>
          <a:prstGeom prst="rect">
            <a:avLst/>
          </a:prstGeom>
        </p:spPr>
      </p:pic>
      <p:pic>
        <p:nvPicPr>
          <p:cNvPr id="11" name="Image 13"/>
          <p:cNvPicPr>
            <a:picLocks noChangeAspect="1"/>
          </p:cNvPicPr>
          <p:nvPr userDrawn="1"/>
        </p:nvPicPr>
        <p:blipFill>
          <a:blip r:embed="rId2"/>
          <a:stretch/>
        </p:blipFill>
        <p:spPr bwMode="auto">
          <a:xfrm>
            <a:off x="9205331" y="827172"/>
            <a:ext cx="1493335" cy="960000"/>
          </a:xfrm>
          <a:prstGeom prst="rect">
            <a:avLst/>
          </a:prstGeom>
        </p:spPr>
      </p:pic>
      <p:pic>
        <p:nvPicPr>
          <p:cNvPr id="12"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4065914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Texte + 1 chiffr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B2B1204-2AEA-E444-9A99-D02961C25721}" type="datetime3">
              <a:rPr lang="fr-FR"/>
              <a:t>25.01.23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5"/>
          <p:cNvSpPr>
            <a:spLocks noGrp="1"/>
          </p:cNvSpPr>
          <p:nvPr>
            <p:ph type="body" sz="quarter" idx="13" hasCustomPrompt="1"/>
          </p:nvPr>
        </p:nvSpPr>
        <p:spPr bwMode="auto">
          <a:xfrm>
            <a:off x="9120683" y="1869319"/>
            <a:ext cx="2611967" cy="745067"/>
          </a:xfrm>
          <a:prstGeom prst="rect">
            <a:avLst/>
          </a:prstGeom>
        </p:spPr>
        <p:txBody>
          <a:bodyPr lIns="72000" tIns="0" rIns="0" bIns="0" anchor="b" anchorCtr="0"/>
          <a:lstStyle>
            <a:lvl1pPr marL="4233" indent="0" algn="l" defTabSz="1219170">
              <a:lnSpc>
                <a:spcPct val="93000"/>
              </a:lnSpc>
              <a:spcBef>
                <a:spcPts val="0"/>
              </a:spcBef>
              <a:spcAft>
                <a:spcPts val="0"/>
              </a:spcAft>
              <a:buFont typeface="Arial"/>
              <a:buNone/>
              <a:defRPr lang="fr-FR" sz="3000" b="1" i="1">
                <a:solidFill>
                  <a:schemeClr val="tx1"/>
                </a:solidFill>
                <a:latin typeface="+mn-lt"/>
                <a:ea typeface="+mn-ea"/>
                <a:cs typeface="+mn-cs"/>
              </a:defRPr>
            </a:lvl1pPr>
          </a:lstStyle>
          <a:p>
            <a:pPr>
              <a:defRPr/>
            </a:pPr>
            <a:r>
              <a:rPr lang="fr-FR"/>
              <a:t>Texte/Chiffre</a:t>
            </a:r>
            <a:endParaRPr/>
          </a:p>
        </p:txBody>
      </p:sp>
      <p:sp>
        <p:nvSpPr>
          <p:cNvPr id="9" name="Espace réservé du texte 20"/>
          <p:cNvSpPr>
            <a:spLocks noGrp="1"/>
          </p:cNvSpPr>
          <p:nvPr>
            <p:ph type="body" sz="quarter" idx="14" hasCustomPrompt="1"/>
          </p:nvPr>
        </p:nvSpPr>
        <p:spPr bwMode="auto">
          <a:xfrm>
            <a:off x="9120683" y="2614385"/>
            <a:ext cx="3071317" cy="647073"/>
          </a:xfrm>
          <a:prstGeom prst="rect">
            <a:avLst/>
          </a:prstGeom>
          <a:solidFill>
            <a:srgbClr val="E16F34"/>
          </a:solidFill>
        </p:spPr>
        <p:txBody>
          <a:bodyPr wrap="square" lIns="108000" tIns="108000" rIns="360000" bIns="108000">
            <a:spAutoFit/>
          </a:bodyPr>
          <a:lstStyle>
            <a:lvl1pPr marL="0" indent="0">
              <a:lnSpc>
                <a:spcPct val="95000"/>
              </a:lnSpc>
              <a:spcBef>
                <a:spcPts val="0"/>
              </a:spcBef>
              <a:buFontTx/>
              <a:buNone/>
              <a:defRPr sz="1467" b="1">
                <a:solidFill>
                  <a:schemeClr val="bg1"/>
                </a:solidFill>
              </a:defRPr>
            </a:lvl1pPr>
          </a:lstStyle>
          <a:p>
            <a:pPr lvl="0">
              <a:defRPr/>
            </a:pPr>
            <a:r>
              <a:rPr lang="fr-FR"/>
              <a:t>Message sur le nombre de lignes souhaité</a:t>
            </a:r>
            <a:endParaRPr/>
          </a:p>
        </p:txBody>
      </p:sp>
      <p:sp>
        <p:nvSpPr>
          <p:cNvPr id="10" name="Espace réservé du texte 22"/>
          <p:cNvSpPr>
            <a:spLocks noGrp="1"/>
          </p:cNvSpPr>
          <p:nvPr>
            <p:ph type="body" sz="quarter" idx="15" hasCustomPrompt="1"/>
          </p:nvPr>
        </p:nvSpPr>
        <p:spPr bwMode="auto">
          <a:xfrm>
            <a:off x="810686" y="1440000"/>
            <a:ext cx="7351349"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703057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Texte message cour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B2B1204-2AEA-E444-9A99-D02961C25721}" type="datetime3">
              <a:rPr lang="fr-FR"/>
              <a:t>25.01.23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Rectangle 12"/>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9" name="Espace réservé du texte 20"/>
          <p:cNvSpPr>
            <a:spLocks noGrp="1"/>
          </p:cNvSpPr>
          <p:nvPr>
            <p:ph type="body" sz="quarter" idx="14" hasCustomPrompt="1"/>
          </p:nvPr>
        </p:nvSpPr>
        <p:spPr bwMode="auto">
          <a:xfrm>
            <a:off x="1862951" y="1432985"/>
            <a:ext cx="8476581" cy="4569884"/>
          </a:xfrm>
          <a:prstGeom prst="rect">
            <a:avLst/>
          </a:prstGeom>
          <a:noFill/>
        </p:spPr>
        <p:txBody>
          <a:bodyPr wrap="square" lIns="0" tIns="0" rIns="0" bIns="0" anchor="ctr" anchorCtr="0">
            <a:noAutofit/>
          </a:bodyPr>
          <a:lstStyle>
            <a:lvl1pPr marL="0" indent="0" algn="ctr">
              <a:lnSpc>
                <a:spcPct val="95000"/>
              </a:lnSpc>
              <a:spcBef>
                <a:spcPts val="2133"/>
              </a:spcBef>
              <a:buFontTx/>
              <a:buNone/>
              <a:defRPr sz="3733" b="1">
                <a:solidFill>
                  <a:schemeClr val="tx1"/>
                </a:solidFill>
              </a:defRPr>
            </a:lvl1pPr>
          </a:lstStyle>
          <a:p>
            <a:pPr lvl="0">
              <a:defRPr/>
            </a:pPr>
            <a:r>
              <a:rPr lang="fr-FR"/>
              <a:t>Texte message court</a:t>
            </a:r>
            <a:br>
              <a:rPr lang="fr-FR"/>
            </a:br>
            <a:r>
              <a:rPr lang="fr-FR"/>
              <a:t>Ovit moluptae nonemquatem. Aces</a:t>
            </a:r>
            <a:endParaRPr/>
          </a:p>
          <a:p>
            <a:pPr lvl="0">
              <a:defRPr/>
            </a:pPr>
            <a:r>
              <a:rPr lang="fr-FR"/>
              <a:t>ipitia neseque sinctur aute dolenih icillenimini imincitam, quossit ut aut aut vendipsum experciam</a:t>
            </a:r>
            <a:endParaRPr/>
          </a:p>
        </p:txBody>
      </p:sp>
      <p:pic>
        <p:nvPicPr>
          <p:cNvPr id="10" name="Image 6"/>
          <p:cNvPicPr>
            <a:picLocks noChangeAspect="1"/>
          </p:cNvPicPr>
          <p:nvPr userDrawn="1"/>
        </p:nvPicPr>
        <p:blipFill>
          <a:blip r:embed="rId2"/>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4294212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Content Placeholder 2"/>
          <p:cNvSpPr>
            <a:spLocks noGrp="1"/>
          </p:cNvSpPr>
          <p:nvPr>
            <p:ph idx="1"/>
          </p:nvPr>
        </p:nvSpPr>
        <p:spPr bwMode="auto"/>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D2D97BB5-296B-45AF-8D89-DBCECA4863FD}" type="datetime1">
              <a:rPr lang="fr-FR"/>
              <a:t>25/01/2023</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Texte sur 2 col">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F9FD301D-BA0C-2C40-967E-F0EF1AB3C51D}" type="datetime3">
              <a:rPr lang="fr-FR"/>
              <a:t>25.01.23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pic>
        <p:nvPicPr>
          <p:cNvPr id="8"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9"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0" name="Espace réservé du texte 22"/>
          <p:cNvSpPr>
            <a:spLocks noGrp="1"/>
          </p:cNvSpPr>
          <p:nvPr>
            <p:ph type="body" sz="quarter" idx="16" hasCustomPrompt="1"/>
          </p:nvPr>
        </p:nvSpPr>
        <p:spPr bwMode="auto">
          <a:xfrm>
            <a:off x="810685" y="1440000"/>
            <a:ext cx="10360201" cy="4560000"/>
          </a:xfrm>
          <a:prstGeom prst="rect">
            <a:avLst/>
          </a:prstGeom>
        </p:spPr>
        <p:txBody>
          <a:bodyPr lIns="0" tIns="0" rIns="0" bIns="0" numCol="2" spcCol="54000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a:p>
            <a:pPr lvl="4">
              <a:defRPr/>
            </a:pPr>
            <a:endParaRPr lang="fr-FR"/>
          </a:p>
          <a:p>
            <a:pPr lvl="1">
              <a:defRPr/>
            </a:pPr>
            <a:r>
              <a:rPr lang="fr-FR"/>
              <a:t>As et audit acepreperis iusdam elecus dolorion erovid ut apistibus, quo invenis plique solorrumquid quam iur, sitatur, exeri quatemos eiuscii ssedio maximint autem haribus con ped molupicia.</a:t>
            </a:r>
            <a:endParaRPr/>
          </a:p>
          <a:p>
            <a:pPr lvl="1">
              <a:defRPr/>
            </a:pPr>
            <a:r>
              <a:rPr lang="fr-FR"/>
              <a:t>Sus ulparum ser plique solorrumquid quam iur, sitatur, exeri quatemos eiuscii ssedio maximint autem nat. Bus nonse ommolum sam quiandae. Oreprat.</a:t>
            </a:r>
            <a:endParaRPr/>
          </a:p>
          <a:p>
            <a:pPr lvl="1">
              <a:defRPr/>
            </a:pPr>
            <a:endParaRPr lang="fr-FR"/>
          </a:p>
          <a:p>
            <a:pPr lvl="0">
              <a:defRPr/>
            </a:pPr>
            <a:r>
              <a:rPr lang="fr-FR"/>
              <a:t>Bit volorro dem quia cuptatur sit aut doleceptur magnimporio conse nis aut earument </a:t>
            </a:r>
            <a:endParaRPr/>
          </a:p>
          <a:p>
            <a:pPr lvl="1">
              <a:defRPr/>
            </a:pPr>
            <a:r>
              <a:rPr lang="fr-FR"/>
              <a:t>acea sum et, ea dolore vel iducias iur, ut fugia volum cus as ab iumet, idunt voloreptas plam que ped mo tem reria vero tem ut et quatio. Et venemporepta nus etur, cum, qui sendi sinvelendant molupic aborem rentur aut voluptus sedit, omniatur?</a:t>
            </a:r>
            <a:endParaRPr/>
          </a:p>
        </p:txBody>
      </p:sp>
    </p:spTree>
    <p:extLst>
      <p:ext uri="{BB962C8B-B14F-4D97-AF65-F5344CB8AC3E}">
        <p14:creationId xmlns:p14="http://schemas.microsoft.com/office/powerpoint/2010/main" val="2502995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Texte 2 col distinct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859C433-F57F-0044-A643-207EF70802C4}" type="datetime3">
              <a:rPr lang="fr-FR"/>
              <a:t>25.01.23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pic>
        <p:nvPicPr>
          <p:cNvPr id="8"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9"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0" name="Espace réservé du texte 22"/>
          <p:cNvSpPr>
            <a:spLocks noGrp="1"/>
          </p:cNvSpPr>
          <p:nvPr>
            <p:ph type="body" sz="quarter" idx="17" hasCustomPrompt="1"/>
          </p:nvPr>
        </p:nvSpPr>
        <p:spPr bwMode="auto">
          <a:xfrm>
            <a:off x="810686" y="1440000"/>
            <a:ext cx="5069101"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1" name="Espace réservé du texte 22"/>
          <p:cNvSpPr>
            <a:spLocks noGrp="1"/>
          </p:cNvSpPr>
          <p:nvPr>
            <p:ph type="body" sz="quarter" idx="15" hasCustomPrompt="1"/>
          </p:nvPr>
        </p:nvSpPr>
        <p:spPr bwMode="auto">
          <a:xfrm>
            <a:off x="6096001" y="1442867"/>
            <a:ext cx="5075876"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extLst>
      <p:ext uri="{BB962C8B-B14F-4D97-AF65-F5344CB8AC3E}">
        <p14:creationId xmlns:p14="http://schemas.microsoft.com/office/powerpoint/2010/main" val="521525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Texte 1 col + 1 photo">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25.01.23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tabLst>
                <a:tab pos="1312301" algn="l"/>
              </a:tabLst>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7" y="1440000"/>
            <a:ext cx="3960704" cy="4560000"/>
          </a:xfrm>
          <a:prstGeom prst="rect">
            <a:avLst/>
          </a:prstGeom>
        </p:spPr>
        <p:txBody>
          <a:bodyPr lIns="0" tIns="0" rIns="0" bIns="0"/>
          <a:lstStyle>
            <a:lvl1pPr marL="0" indent="0">
              <a:buFontTx/>
              <a:buNone/>
              <a:defRPr sz="2133" b="1" i="0">
                <a:solidFill>
                  <a:schemeClr val="tx1"/>
                </a:solidFill>
                <a:latin typeface="+mn-lt"/>
              </a:defRPr>
            </a:lvl1pPr>
            <a:lvl2pPr marL="609585" indent="0">
              <a:buClr>
                <a:schemeClr val="accent4"/>
              </a:buClr>
              <a:buFontTx/>
              <a:buNone/>
              <a:defRPr sz="1800">
                <a:solidFill>
                  <a:schemeClr val="tx1"/>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a:p>
            <a:pPr lvl="1">
              <a:defRPr/>
            </a:pPr>
            <a:r>
              <a:rPr lang="fr-FR"/>
              <a:t>Deuxième niveau</a:t>
            </a:r>
            <a:endParaRPr/>
          </a:p>
        </p:txBody>
      </p:sp>
      <p:sp>
        <p:nvSpPr>
          <p:cNvPr id="9" name="Espace réservé pour une image  5"/>
          <p:cNvSpPr>
            <a:spLocks noGrp="1"/>
          </p:cNvSpPr>
          <p:nvPr>
            <p:ph type="pic" sz="quarter" idx="17" hasCustomPrompt="1"/>
          </p:nvPr>
        </p:nvSpPr>
        <p:spPr bwMode="auto">
          <a:xfrm>
            <a:off x="5434770" y="1439999"/>
            <a:ext cx="5736113" cy="3945807"/>
          </a:xfrm>
          <a:prstGeom prst="rect">
            <a:avLst/>
          </a:prstGeom>
          <a:solidFill>
            <a:schemeClr val="bg1">
              <a:lumMod val="95000"/>
            </a:schemeClr>
          </a:solidFill>
        </p:spPr>
        <p:txBody>
          <a:bodyPr lIns="864000" tIns="827999" rIns="864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du texte 22"/>
          <p:cNvSpPr>
            <a:spLocks noGrp="1"/>
          </p:cNvSpPr>
          <p:nvPr>
            <p:ph type="body" sz="quarter" idx="18" hasCustomPrompt="1"/>
          </p:nvPr>
        </p:nvSpPr>
        <p:spPr bwMode="auto">
          <a:xfrm>
            <a:off x="5434772" y="5594218"/>
            <a:ext cx="5736995" cy="40864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506451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Texte + documen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25.01.23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7" y="1440000"/>
            <a:ext cx="3453183" cy="590931"/>
          </a:xfrm>
          <a:prstGeom prst="rect">
            <a:avLst/>
          </a:prstGeom>
        </p:spPr>
        <p:txBody>
          <a:bodyPr wrap="square" lIns="0" tIns="0" rIns="0" bIns="0">
            <a:spAutoFit/>
          </a:bodyPr>
          <a:lstStyle>
            <a:lvl1pPr marL="0" indent="0">
              <a:buFontTx/>
              <a:buNone/>
              <a:defRPr sz="2133" b="1"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p:txBody>
      </p:sp>
      <p:sp>
        <p:nvSpPr>
          <p:cNvPr id="9" name="Espace réservé du contenu 4"/>
          <p:cNvSpPr>
            <a:spLocks noGrp="1"/>
          </p:cNvSpPr>
          <p:nvPr>
            <p:ph sz="quarter" idx="19" hasCustomPrompt="1"/>
          </p:nvPr>
        </p:nvSpPr>
        <p:spPr bwMode="auto">
          <a:xfrm>
            <a:off x="4830164" y="1432983"/>
            <a:ext cx="6341603" cy="4559999"/>
          </a:xfrm>
          <a:prstGeom prst="rect">
            <a:avLst/>
          </a:prstGeom>
          <a:solidFill>
            <a:schemeClr val="bg1">
              <a:lumMod val="95000"/>
            </a:schemeClr>
          </a:solidFill>
        </p:spPr>
        <p:txBody>
          <a:bodyPr lIns="827999" tIns="612000" rIns="827999"/>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10" name="Espace réservé du texte 22"/>
          <p:cNvSpPr>
            <a:spLocks noGrp="1"/>
          </p:cNvSpPr>
          <p:nvPr>
            <p:ph type="body" sz="quarter" idx="20" hasCustomPrompt="1"/>
          </p:nvPr>
        </p:nvSpPr>
        <p:spPr bwMode="auto">
          <a:xfrm>
            <a:off x="810687" y="2166191"/>
            <a:ext cx="3453183" cy="498599"/>
          </a:xfrm>
          <a:prstGeom prst="rect">
            <a:avLst/>
          </a:prstGeom>
        </p:spPr>
        <p:txBody>
          <a:bodyPr wrap="square" lIns="0" tIns="0" rIns="0" bIns="0">
            <a:spAutoFit/>
          </a:bodyPr>
          <a:lstStyle>
            <a:lvl1pPr marL="0" indent="0">
              <a:buFontTx/>
              <a:buNone/>
              <a:defRPr sz="1800" b="0"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 de commentaire</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5"/>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400361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preserve="1" userDrawn="1">
  <p:cSld name="Document + text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25.01.23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7699367" y="1440000"/>
            <a:ext cx="3453183" cy="590931"/>
          </a:xfrm>
          <a:prstGeom prst="rect">
            <a:avLst/>
          </a:prstGeom>
        </p:spPr>
        <p:txBody>
          <a:bodyPr wrap="square" lIns="0" tIns="0" rIns="0" bIns="0">
            <a:spAutoFit/>
          </a:bodyPr>
          <a:lstStyle>
            <a:lvl1pPr marL="0" indent="0">
              <a:buFontTx/>
              <a:buNone/>
              <a:defRPr sz="2133" b="1"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p:txBody>
      </p:sp>
      <p:sp>
        <p:nvSpPr>
          <p:cNvPr id="9" name="Espace réservé du contenu 4"/>
          <p:cNvSpPr>
            <a:spLocks noGrp="1"/>
          </p:cNvSpPr>
          <p:nvPr>
            <p:ph sz="quarter" idx="19" hasCustomPrompt="1"/>
          </p:nvPr>
        </p:nvSpPr>
        <p:spPr bwMode="auto">
          <a:xfrm>
            <a:off x="810684" y="1432983"/>
            <a:ext cx="6341603" cy="4559999"/>
          </a:xfrm>
          <a:prstGeom prst="rect">
            <a:avLst/>
          </a:prstGeom>
          <a:solidFill>
            <a:schemeClr val="bg1">
              <a:lumMod val="95000"/>
            </a:schemeClr>
          </a:solidFill>
        </p:spPr>
        <p:txBody>
          <a:bodyPr lIns="827999" tIns="612000" rIns="827999"/>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10" name="Espace réservé du texte 22"/>
          <p:cNvSpPr>
            <a:spLocks noGrp="1"/>
          </p:cNvSpPr>
          <p:nvPr>
            <p:ph type="body" sz="quarter" idx="20" hasCustomPrompt="1"/>
          </p:nvPr>
        </p:nvSpPr>
        <p:spPr bwMode="auto">
          <a:xfrm>
            <a:off x="7699367" y="2166191"/>
            <a:ext cx="3453183" cy="498599"/>
          </a:xfrm>
          <a:prstGeom prst="rect">
            <a:avLst/>
          </a:prstGeom>
        </p:spPr>
        <p:txBody>
          <a:bodyPr wrap="square" lIns="0" tIns="0" rIns="0" bIns="0">
            <a:spAutoFit/>
          </a:bodyPr>
          <a:lstStyle>
            <a:lvl1pPr marL="0" indent="0">
              <a:buFontTx/>
              <a:buNone/>
              <a:defRPr sz="1800" b="0"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 de commentaire</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5"/>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975812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preserve="1" userDrawn="1">
  <p:cSld name="Documen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25.01.23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contenu 4"/>
          <p:cNvSpPr>
            <a:spLocks noGrp="1"/>
          </p:cNvSpPr>
          <p:nvPr>
            <p:ph sz="quarter" idx="19" hasCustomPrompt="1"/>
          </p:nvPr>
        </p:nvSpPr>
        <p:spPr bwMode="auto">
          <a:xfrm>
            <a:off x="810684" y="1432983"/>
            <a:ext cx="10361083" cy="4559999"/>
          </a:xfrm>
          <a:prstGeom prst="rect">
            <a:avLst/>
          </a:prstGeom>
          <a:solidFill>
            <a:schemeClr val="bg1">
              <a:lumMod val="95000"/>
            </a:schemeClr>
          </a:solidFill>
        </p:spPr>
        <p:txBody>
          <a:bodyPr lIns="1475998" tIns="396000" rIns="1440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a:t>
            </a:r>
            <a:br>
              <a:rPr lang="fr-FR"/>
            </a:br>
            <a:r>
              <a:rPr lang="fr-FR"/>
              <a:t>pour insérer un graphique, un tableau, une image, une vidéo (merci de respecter cet encombrement maximum)</a:t>
            </a:r>
            <a:endParaRPr/>
          </a:p>
        </p:txBody>
      </p:sp>
      <p:pic>
        <p:nvPicPr>
          <p:cNvPr id="9"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0"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511460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preserve="1" userDrawn="1">
  <p:cSld name="Document + 3 chiffres">
    <p:spTree>
      <p:nvGrpSpPr>
        <p:cNvPr id="1" name=""/>
        <p:cNvGrpSpPr/>
        <p:nvPr/>
      </p:nvGrpSpPr>
      <p:grpSpPr bwMode="auto">
        <a:xfrm>
          <a:off x="0" y="0"/>
          <a:ext cx="0" cy="0"/>
          <a:chOff x="0" y="0"/>
          <a:chExt cx="0" cy="0"/>
        </a:xfrm>
      </p:grpSpPr>
      <p:sp>
        <p:nvSpPr>
          <p:cNvPr id="4" name="Espace réservé du contenu 4"/>
          <p:cNvSpPr>
            <a:spLocks noGrp="1"/>
          </p:cNvSpPr>
          <p:nvPr>
            <p:ph sz="quarter" idx="22" hasCustomPrompt="1"/>
          </p:nvPr>
        </p:nvSpPr>
        <p:spPr bwMode="auto">
          <a:xfrm>
            <a:off x="810683" y="1432983"/>
            <a:ext cx="6741805" cy="4559999"/>
          </a:xfrm>
          <a:prstGeom prst="rect">
            <a:avLst/>
          </a:prstGeom>
          <a:solidFill>
            <a:schemeClr val="bg1">
              <a:lumMod val="95000"/>
            </a:schemeClr>
          </a:solidFill>
        </p:spPr>
        <p:txBody>
          <a:bodyPr lIns="936000" tIns="540000" rIns="900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5" name="Espace réservé de la date 1"/>
          <p:cNvSpPr>
            <a:spLocks noGrp="1"/>
          </p:cNvSpPr>
          <p:nvPr>
            <p:ph type="dt" sz="half" idx="10"/>
          </p:nvPr>
        </p:nvSpPr>
        <p:spPr bwMode="auto"/>
        <p:txBody>
          <a:bodyPr/>
          <a:lstStyle/>
          <a:p>
            <a:pPr>
              <a:defRPr/>
            </a:pPr>
            <a:fld id="{26287AE3-0B5F-B949-B061-B9FC3F25EB01}" type="datetime3">
              <a:rPr lang="fr-FR"/>
              <a:t>25.01.23</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8"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9" name="Espace réservé du texte 20"/>
          <p:cNvSpPr>
            <a:spLocks noGrp="1"/>
          </p:cNvSpPr>
          <p:nvPr>
            <p:ph type="body" sz="quarter" idx="14" hasCustomPrompt="1"/>
          </p:nvPr>
        </p:nvSpPr>
        <p:spPr bwMode="auto">
          <a:xfrm>
            <a:off x="8099568" y="2162422"/>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0" name="Espace réservé du texte 20"/>
          <p:cNvSpPr>
            <a:spLocks noGrp="1"/>
          </p:cNvSpPr>
          <p:nvPr>
            <p:ph type="body" sz="quarter" idx="16" hasCustomPrompt="1"/>
          </p:nvPr>
        </p:nvSpPr>
        <p:spPr bwMode="auto">
          <a:xfrm>
            <a:off x="8099568" y="2741098"/>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1" name="Espace réservé du texte 20"/>
          <p:cNvSpPr>
            <a:spLocks noGrp="1"/>
          </p:cNvSpPr>
          <p:nvPr>
            <p:ph type="body" sz="quarter" idx="17" hasCustomPrompt="1"/>
          </p:nvPr>
        </p:nvSpPr>
        <p:spPr bwMode="auto">
          <a:xfrm>
            <a:off x="8099568" y="3508621"/>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2" name="Espace réservé du texte 20"/>
          <p:cNvSpPr>
            <a:spLocks noGrp="1"/>
          </p:cNvSpPr>
          <p:nvPr>
            <p:ph type="body" sz="quarter" idx="18" hasCustomPrompt="1"/>
          </p:nvPr>
        </p:nvSpPr>
        <p:spPr bwMode="auto">
          <a:xfrm>
            <a:off x="8099568" y="4087297"/>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3" name="Espace réservé du texte 20"/>
          <p:cNvSpPr>
            <a:spLocks noGrp="1"/>
          </p:cNvSpPr>
          <p:nvPr>
            <p:ph type="body" sz="quarter" idx="19" hasCustomPrompt="1"/>
          </p:nvPr>
        </p:nvSpPr>
        <p:spPr bwMode="auto">
          <a:xfrm>
            <a:off x="8099568" y="4846554"/>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4" name="Espace réservé du texte 20"/>
          <p:cNvSpPr>
            <a:spLocks noGrp="1"/>
          </p:cNvSpPr>
          <p:nvPr>
            <p:ph type="body" sz="quarter" idx="20" hasCustomPrompt="1"/>
          </p:nvPr>
        </p:nvSpPr>
        <p:spPr bwMode="auto">
          <a:xfrm>
            <a:off x="8099568" y="5425230"/>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5" name="Espace réservé du texte 22"/>
          <p:cNvSpPr>
            <a:spLocks noGrp="1"/>
          </p:cNvSpPr>
          <p:nvPr>
            <p:ph type="body" sz="quarter" idx="15" hasCustomPrompt="1"/>
          </p:nvPr>
        </p:nvSpPr>
        <p:spPr bwMode="auto">
          <a:xfrm>
            <a:off x="8099569" y="1439998"/>
            <a:ext cx="3072199" cy="574767"/>
          </a:xfrm>
          <a:prstGeom prst="rect">
            <a:avLst/>
          </a:prstGeom>
        </p:spPr>
        <p:txBody>
          <a:bodyPr lIns="0" tIns="0" rIns="0" bIns="0"/>
          <a:lstStyle>
            <a:lvl1pPr marL="0" indent="0">
              <a:spcBef>
                <a:spcPts val="0"/>
              </a:spcBef>
              <a:buFontTx/>
              <a:buNone/>
              <a:defRPr sz="2133" b="1" i="0">
                <a:solidFill>
                  <a:schemeClr val="tx1"/>
                </a:solidFill>
                <a:latin typeface="+mn-lt"/>
              </a:defRPr>
            </a:lvl1pPr>
            <a:lvl2pPr marL="609585" indent="0">
              <a:buClr>
                <a:schemeClr val="accent4"/>
              </a:buClr>
              <a:buFontTx/>
              <a:buNone/>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Chiffres clés</a:t>
            </a:r>
            <a:endParaRPr/>
          </a:p>
        </p:txBody>
      </p:sp>
      <p:pic>
        <p:nvPicPr>
          <p:cNvPr id="16"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7" name="Rectangle 23"/>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1565611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preserve="1" userDrawn="1">
  <p:cSld name="Texte + 3 chiffr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25.01.23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0"/>
          <p:cNvSpPr>
            <a:spLocks noGrp="1"/>
          </p:cNvSpPr>
          <p:nvPr>
            <p:ph type="body" sz="quarter" idx="14" hasCustomPrompt="1"/>
          </p:nvPr>
        </p:nvSpPr>
        <p:spPr bwMode="auto">
          <a:xfrm>
            <a:off x="7321516" y="1844043"/>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9" name="Espace réservé du texte 20"/>
          <p:cNvSpPr>
            <a:spLocks noGrp="1"/>
          </p:cNvSpPr>
          <p:nvPr>
            <p:ph type="body" sz="quarter" idx="16" hasCustomPrompt="1"/>
          </p:nvPr>
        </p:nvSpPr>
        <p:spPr bwMode="auto">
          <a:xfrm>
            <a:off x="7321516" y="2422719"/>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0" name="Espace réservé du texte 20"/>
          <p:cNvSpPr>
            <a:spLocks noGrp="1"/>
          </p:cNvSpPr>
          <p:nvPr>
            <p:ph type="body" sz="quarter" idx="17" hasCustomPrompt="1"/>
          </p:nvPr>
        </p:nvSpPr>
        <p:spPr bwMode="auto">
          <a:xfrm>
            <a:off x="7321516" y="3345301"/>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1" name="Espace réservé du texte 20"/>
          <p:cNvSpPr>
            <a:spLocks noGrp="1"/>
          </p:cNvSpPr>
          <p:nvPr>
            <p:ph type="body" sz="quarter" idx="18" hasCustomPrompt="1"/>
          </p:nvPr>
        </p:nvSpPr>
        <p:spPr bwMode="auto">
          <a:xfrm>
            <a:off x="7321516" y="3923977"/>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2" name="Espace réservé du texte 20"/>
          <p:cNvSpPr>
            <a:spLocks noGrp="1"/>
          </p:cNvSpPr>
          <p:nvPr>
            <p:ph type="body" sz="quarter" idx="19" hasCustomPrompt="1"/>
          </p:nvPr>
        </p:nvSpPr>
        <p:spPr bwMode="auto">
          <a:xfrm>
            <a:off x="7321516" y="4846558"/>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3" name="Espace réservé du texte 20"/>
          <p:cNvSpPr>
            <a:spLocks noGrp="1"/>
          </p:cNvSpPr>
          <p:nvPr>
            <p:ph type="body" sz="quarter" idx="20" hasCustomPrompt="1"/>
          </p:nvPr>
        </p:nvSpPr>
        <p:spPr bwMode="auto">
          <a:xfrm>
            <a:off x="7321516" y="5425234"/>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pic>
        <p:nvPicPr>
          <p:cNvPr id="14"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5" name="Rectangle 23"/>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6" name="Espace réservé du texte 22"/>
          <p:cNvSpPr>
            <a:spLocks noGrp="1"/>
          </p:cNvSpPr>
          <p:nvPr>
            <p:ph type="body" sz="quarter" idx="21" hasCustomPrompt="1"/>
          </p:nvPr>
        </p:nvSpPr>
        <p:spPr bwMode="auto">
          <a:xfrm>
            <a:off x="810686" y="1440000"/>
            <a:ext cx="5963751"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extLst>
      <p:ext uri="{BB962C8B-B14F-4D97-AF65-F5344CB8AC3E}">
        <p14:creationId xmlns:p14="http://schemas.microsoft.com/office/powerpoint/2010/main" val="31843522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preserve="1" userDrawn="1">
  <p:cSld name="Texte + 5 chiffr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25.01.23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6" y="1440000"/>
            <a:ext cx="4018068" cy="4560000"/>
          </a:xfrm>
          <a:prstGeom prst="rect">
            <a:avLst/>
          </a:prstGeom>
        </p:spPr>
        <p:txBody>
          <a:bodyPr lIns="0" tIns="0" rIns="0" bIns="0"/>
          <a:lstStyle>
            <a:lvl1pPr marL="0" indent="0">
              <a:buFontTx/>
              <a:buNone/>
              <a:defRPr sz="2133" b="1" i="0">
                <a:solidFill>
                  <a:schemeClr val="tx1"/>
                </a:solidFill>
                <a:latin typeface="+mn-lt"/>
              </a:defRPr>
            </a:lvl1pPr>
            <a:lvl2pPr marL="609585" indent="0">
              <a:buClr>
                <a:schemeClr val="accent4"/>
              </a:buClr>
              <a:buFontTx/>
              <a:buNone/>
              <a:defRPr sz="1800">
                <a:solidFill>
                  <a:schemeClr val="tx1"/>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a:p>
            <a:pPr lvl="1">
              <a:defRPr/>
            </a:pPr>
            <a:r>
              <a:rPr lang="fr-FR"/>
              <a:t>Deuxième niveau</a:t>
            </a:r>
            <a:br>
              <a:rPr lang="fr-FR"/>
            </a:br>
            <a:endParaRPr lang="fr-FR"/>
          </a:p>
        </p:txBody>
      </p:sp>
      <p:sp>
        <p:nvSpPr>
          <p:cNvPr id="9" name="Espace réservé du texte 20"/>
          <p:cNvSpPr>
            <a:spLocks noGrp="1"/>
          </p:cNvSpPr>
          <p:nvPr>
            <p:ph type="body" sz="quarter" idx="17" hasCustomPrompt="1"/>
          </p:nvPr>
        </p:nvSpPr>
        <p:spPr bwMode="auto">
          <a:xfrm>
            <a:off x="9027410" y="1954982"/>
            <a:ext cx="2151921" cy="1003077"/>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5867" b="1" spc="-200">
                <a:solidFill>
                  <a:srgbClr val="88B14A"/>
                </a:solidFill>
              </a:defRPr>
            </a:lvl1pPr>
          </a:lstStyle>
          <a:p>
            <a:pPr lvl="0">
              <a:defRPr/>
            </a:pPr>
            <a:r>
              <a:rPr lang="fr-FR"/>
              <a:t>0 000</a:t>
            </a:r>
            <a:endParaRPr/>
          </a:p>
        </p:txBody>
      </p:sp>
      <p:sp>
        <p:nvSpPr>
          <p:cNvPr id="10" name="Espace réservé du texte 20"/>
          <p:cNvSpPr>
            <a:spLocks noGrp="1"/>
          </p:cNvSpPr>
          <p:nvPr>
            <p:ph type="body" sz="quarter" idx="18" hasCustomPrompt="1"/>
          </p:nvPr>
        </p:nvSpPr>
        <p:spPr bwMode="auto">
          <a:xfrm>
            <a:off x="9027412" y="2958060"/>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1" name="Espace réservé du texte 20"/>
          <p:cNvSpPr>
            <a:spLocks noGrp="1"/>
          </p:cNvSpPr>
          <p:nvPr>
            <p:ph type="body" sz="quarter" idx="19" hasCustomPrompt="1"/>
          </p:nvPr>
        </p:nvSpPr>
        <p:spPr bwMode="auto">
          <a:xfrm>
            <a:off x="6096001" y="1397206"/>
            <a:ext cx="2151921" cy="654782"/>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3733" b="1" spc="-200">
                <a:solidFill>
                  <a:srgbClr val="E16F34"/>
                </a:solidFill>
              </a:defRPr>
            </a:lvl1pPr>
          </a:lstStyle>
          <a:p>
            <a:pPr lvl="0">
              <a:defRPr/>
            </a:pPr>
            <a:r>
              <a:rPr lang="fr-FR"/>
              <a:t>0 000</a:t>
            </a:r>
            <a:endParaRPr/>
          </a:p>
        </p:txBody>
      </p:sp>
      <p:sp>
        <p:nvSpPr>
          <p:cNvPr id="12" name="Espace réservé du texte 20"/>
          <p:cNvSpPr>
            <a:spLocks noGrp="1"/>
          </p:cNvSpPr>
          <p:nvPr>
            <p:ph type="body" sz="quarter" idx="20" hasCustomPrompt="1"/>
          </p:nvPr>
        </p:nvSpPr>
        <p:spPr bwMode="auto">
          <a:xfrm>
            <a:off x="6096002" y="2051989"/>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3" name="Espace réservé du texte 20"/>
          <p:cNvSpPr>
            <a:spLocks noGrp="1"/>
          </p:cNvSpPr>
          <p:nvPr>
            <p:ph type="body" sz="quarter" idx="21" hasCustomPrompt="1"/>
          </p:nvPr>
        </p:nvSpPr>
        <p:spPr bwMode="auto">
          <a:xfrm>
            <a:off x="6695606" y="3134031"/>
            <a:ext cx="2151921" cy="498970"/>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2667" b="1" spc="0">
                <a:solidFill>
                  <a:srgbClr val="DD371A"/>
                </a:solidFill>
              </a:defRPr>
            </a:lvl1pPr>
          </a:lstStyle>
          <a:p>
            <a:pPr lvl="0">
              <a:defRPr/>
            </a:pPr>
            <a:r>
              <a:rPr lang="fr-FR"/>
              <a:t>0 000</a:t>
            </a:r>
            <a:endParaRPr/>
          </a:p>
        </p:txBody>
      </p:sp>
      <p:sp>
        <p:nvSpPr>
          <p:cNvPr id="14" name="Espace réservé du texte 20"/>
          <p:cNvSpPr>
            <a:spLocks noGrp="1"/>
          </p:cNvSpPr>
          <p:nvPr>
            <p:ph type="body" sz="quarter" idx="22" hasCustomPrompt="1"/>
          </p:nvPr>
        </p:nvSpPr>
        <p:spPr bwMode="auto">
          <a:xfrm>
            <a:off x="6695608" y="3633002"/>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5" name="Espace réservé du texte 20"/>
          <p:cNvSpPr>
            <a:spLocks noGrp="1"/>
          </p:cNvSpPr>
          <p:nvPr>
            <p:ph type="body" sz="quarter" idx="23" hasCustomPrompt="1"/>
          </p:nvPr>
        </p:nvSpPr>
        <p:spPr bwMode="auto">
          <a:xfrm>
            <a:off x="8607686" y="4355818"/>
            <a:ext cx="2151921" cy="654782"/>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3733" b="1" spc="-200">
                <a:solidFill>
                  <a:srgbClr val="E16F34"/>
                </a:solidFill>
              </a:defRPr>
            </a:lvl1pPr>
          </a:lstStyle>
          <a:p>
            <a:pPr lvl="0">
              <a:defRPr/>
            </a:pPr>
            <a:r>
              <a:rPr lang="fr-FR"/>
              <a:t>0 000</a:t>
            </a:r>
            <a:endParaRPr/>
          </a:p>
        </p:txBody>
      </p:sp>
      <p:sp>
        <p:nvSpPr>
          <p:cNvPr id="16" name="Espace réservé du texte 20"/>
          <p:cNvSpPr>
            <a:spLocks noGrp="1"/>
          </p:cNvSpPr>
          <p:nvPr>
            <p:ph type="body" sz="quarter" idx="24" hasCustomPrompt="1"/>
          </p:nvPr>
        </p:nvSpPr>
        <p:spPr bwMode="auto">
          <a:xfrm>
            <a:off x="8607688" y="5010601"/>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7" name="Espace réservé du texte 20"/>
          <p:cNvSpPr>
            <a:spLocks noGrp="1"/>
          </p:cNvSpPr>
          <p:nvPr>
            <p:ph type="body" sz="quarter" idx="25" hasCustomPrompt="1"/>
          </p:nvPr>
        </p:nvSpPr>
        <p:spPr bwMode="auto">
          <a:xfrm>
            <a:off x="5489732" y="4665622"/>
            <a:ext cx="2151921" cy="810785"/>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4800" b="1" spc="-200">
                <a:solidFill>
                  <a:srgbClr val="936037"/>
                </a:solidFill>
              </a:defRPr>
            </a:lvl1pPr>
          </a:lstStyle>
          <a:p>
            <a:pPr lvl="0">
              <a:defRPr/>
            </a:pPr>
            <a:r>
              <a:rPr lang="fr-FR"/>
              <a:t>0 000</a:t>
            </a:r>
            <a:endParaRPr/>
          </a:p>
        </p:txBody>
      </p:sp>
      <p:sp>
        <p:nvSpPr>
          <p:cNvPr id="18" name="Espace réservé du texte 20"/>
          <p:cNvSpPr>
            <a:spLocks noGrp="1"/>
          </p:cNvSpPr>
          <p:nvPr>
            <p:ph type="body" sz="quarter" idx="26" hasCustomPrompt="1"/>
          </p:nvPr>
        </p:nvSpPr>
        <p:spPr bwMode="auto">
          <a:xfrm>
            <a:off x="5489732" y="5476408"/>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pic>
        <p:nvPicPr>
          <p:cNvPr id="19"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20" name="Rectangle 32"/>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1435504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preserve="1" userDrawn="1">
  <p:cSld name="3 photos V + légend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C1BECFE-0483-BE4B-A4DE-D46D28BD729B}" type="datetime3">
              <a:rPr lang="fr-FR"/>
              <a:t>25.01.23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1877911"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9" name="Espace réservé pour une image  5"/>
          <p:cNvSpPr>
            <a:spLocks noGrp="1"/>
          </p:cNvSpPr>
          <p:nvPr>
            <p:ph type="pic" sz="quarter" idx="17" hasCustomPrompt="1"/>
          </p:nvPr>
        </p:nvSpPr>
        <p:spPr bwMode="auto">
          <a:xfrm>
            <a:off x="1877908"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du texte 22"/>
          <p:cNvSpPr>
            <a:spLocks noGrp="1"/>
          </p:cNvSpPr>
          <p:nvPr>
            <p:ph type="body" sz="quarter" idx="18" hasCustomPrompt="1"/>
          </p:nvPr>
        </p:nvSpPr>
        <p:spPr bwMode="auto">
          <a:xfrm>
            <a:off x="4878329"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11" name="Espace réservé pour une image  5"/>
          <p:cNvSpPr>
            <a:spLocks noGrp="1"/>
          </p:cNvSpPr>
          <p:nvPr>
            <p:ph type="pic" sz="quarter" idx="19" hasCustomPrompt="1"/>
          </p:nvPr>
        </p:nvSpPr>
        <p:spPr bwMode="auto">
          <a:xfrm>
            <a:off x="4878327"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2" name="Espace réservé du texte 22"/>
          <p:cNvSpPr>
            <a:spLocks noGrp="1"/>
          </p:cNvSpPr>
          <p:nvPr>
            <p:ph type="body" sz="quarter" idx="20" hasCustomPrompt="1"/>
          </p:nvPr>
        </p:nvSpPr>
        <p:spPr bwMode="auto">
          <a:xfrm>
            <a:off x="7860751"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13" name="Espace réservé pour une image  5"/>
          <p:cNvSpPr>
            <a:spLocks noGrp="1"/>
          </p:cNvSpPr>
          <p:nvPr>
            <p:ph type="pic" sz="quarter" idx="21" hasCustomPrompt="1"/>
          </p:nvPr>
        </p:nvSpPr>
        <p:spPr bwMode="auto">
          <a:xfrm>
            <a:off x="7860749"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pic>
        <p:nvPicPr>
          <p:cNvPr id="14"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5" name="Rectangle 17"/>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834853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1850" y="1709738"/>
            <a:ext cx="10515600" cy="2852737"/>
          </a:xfrm>
        </p:spPr>
        <p:txBody>
          <a:bodyPr anchor="b"/>
          <a:lstStyle>
            <a:lvl1pPr>
              <a:defRPr sz="6000"/>
            </a:lvl1pPr>
          </a:lstStyle>
          <a:p>
            <a:pPr>
              <a:defRPr/>
            </a:pPr>
            <a:r>
              <a:rPr lang="fr-FR"/>
              <a:t>Modifiez le style du titre</a:t>
            </a:r>
            <a:endParaRPr lang="en-US"/>
          </a:p>
        </p:txBody>
      </p:sp>
      <p:sp>
        <p:nvSpPr>
          <p:cNvPr id="5" name="Text Placehold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Modifier les styles du texte du masque</a:t>
            </a:r>
            <a:endParaRPr/>
          </a:p>
        </p:txBody>
      </p:sp>
      <p:sp>
        <p:nvSpPr>
          <p:cNvPr id="6" name="Date Placeholder 3"/>
          <p:cNvSpPr>
            <a:spLocks noGrp="1"/>
          </p:cNvSpPr>
          <p:nvPr>
            <p:ph type="dt" sz="half" idx="10"/>
          </p:nvPr>
        </p:nvSpPr>
        <p:spPr bwMode="auto"/>
        <p:txBody>
          <a:bodyPr/>
          <a:lstStyle/>
          <a:p>
            <a:pPr>
              <a:defRPr/>
            </a:pPr>
            <a:fld id="{D5336B47-5BBF-449E-97E8-F73EB9FE3681}" type="datetime1">
              <a:rPr lang="fr-FR"/>
              <a:t>25/01/2023</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preserve="1" userDrawn="1">
  <p:cSld name="3 photos H + 3 point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25.01.23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pour une image  5"/>
          <p:cNvSpPr>
            <a:spLocks noGrp="1"/>
          </p:cNvSpPr>
          <p:nvPr>
            <p:ph type="pic" sz="quarter" idx="22" hasCustomPrompt="1"/>
          </p:nvPr>
        </p:nvSpPr>
        <p:spPr bwMode="auto">
          <a:xfrm>
            <a:off x="816001"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9" name="Espace réservé pour une image  5"/>
          <p:cNvSpPr>
            <a:spLocks noGrp="1"/>
          </p:cNvSpPr>
          <p:nvPr>
            <p:ph type="pic" sz="quarter" idx="27" hasCustomPrompt="1"/>
          </p:nvPr>
        </p:nvSpPr>
        <p:spPr bwMode="auto">
          <a:xfrm>
            <a:off x="4382910"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pour une image  5"/>
          <p:cNvSpPr>
            <a:spLocks noGrp="1"/>
          </p:cNvSpPr>
          <p:nvPr>
            <p:ph type="pic" sz="quarter" idx="28" hasCustomPrompt="1"/>
          </p:nvPr>
        </p:nvSpPr>
        <p:spPr bwMode="auto">
          <a:xfrm>
            <a:off x="7949551"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1" name="Espace réservé du texte 14"/>
          <p:cNvSpPr>
            <a:spLocks noGrp="1"/>
          </p:cNvSpPr>
          <p:nvPr>
            <p:ph type="body" sz="quarter" idx="30" hasCustomPrompt="1"/>
          </p:nvPr>
        </p:nvSpPr>
        <p:spPr bwMode="auto">
          <a:xfrm>
            <a:off x="810686" y="3710137"/>
            <a:ext cx="3222215" cy="355904"/>
          </a:xfrm>
          <a:prstGeom prst="rect">
            <a:avLst/>
          </a:prstGeom>
        </p:spPr>
        <p:txBody>
          <a:bodyPr/>
          <a:lstStyle>
            <a:lvl1pPr marL="0" indent="0" algn="ctr">
              <a:buFontTx/>
              <a:buNone/>
              <a:defRPr sz="2133" b="1">
                <a:solidFill>
                  <a:schemeClr val="tx1"/>
                </a:solidFill>
                <a:latin typeface="Arial"/>
                <a:cs typeface="Arial"/>
              </a:defRPr>
            </a:lvl1pPr>
          </a:lstStyle>
          <a:p>
            <a:pPr lvl="0">
              <a:defRPr/>
            </a:pPr>
            <a:r>
              <a:rPr lang="fr-FR"/>
              <a:t>N°1 sur une ligne</a:t>
            </a:r>
            <a:endParaRPr/>
          </a:p>
        </p:txBody>
      </p:sp>
      <p:sp>
        <p:nvSpPr>
          <p:cNvPr id="12" name="Espace réservé du texte 34"/>
          <p:cNvSpPr>
            <a:spLocks noGrp="1"/>
          </p:cNvSpPr>
          <p:nvPr>
            <p:ph type="body" sz="quarter" idx="31" hasCustomPrompt="1"/>
          </p:nvPr>
        </p:nvSpPr>
        <p:spPr bwMode="auto">
          <a:xfrm>
            <a:off x="810685"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sp>
        <p:nvSpPr>
          <p:cNvPr id="13" name="Espace réservé du texte 14"/>
          <p:cNvSpPr>
            <a:spLocks noGrp="1"/>
          </p:cNvSpPr>
          <p:nvPr>
            <p:ph type="body" sz="quarter" idx="32" hasCustomPrompt="1"/>
          </p:nvPr>
        </p:nvSpPr>
        <p:spPr bwMode="auto">
          <a:xfrm>
            <a:off x="4382910" y="3710137"/>
            <a:ext cx="3222215" cy="355904"/>
          </a:xfrm>
          <a:prstGeom prst="rect">
            <a:avLst/>
          </a:prstGeom>
        </p:spPr>
        <p:txBody>
          <a:bodyPr/>
          <a:lstStyle>
            <a:lvl1pPr marL="0" indent="0" algn="ctr">
              <a:buFontTx/>
              <a:buNone/>
              <a:defRPr sz="2133" b="1">
                <a:solidFill>
                  <a:schemeClr val="tx1"/>
                </a:solidFill>
                <a:latin typeface="+mn-lt"/>
              </a:defRPr>
            </a:lvl1pPr>
          </a:lstStyle>
          <a:p>
            <a:pPr lvl="0">
              <a:defRPr/>
            </a:pPr>
            <a:r>
              <a:rPr lang="fr-FR"/>
              <a:t>N°2 sur une ligne</a:t>
            </a:r>
            <a:endParaRPr/>
          </a:p>
        </p:txBody>
      </p:sp>
      <p:sp>
        <p:nvSpPr>
          <p:cNvPr id="14" name="Espace réservé du texte 34"/>
          <p:cNvSpPr>
            <a:spLocks noGrp="1"/>
          </p:cNvSpPr>
          <p:nvPr>
            <p:ph type="body" sz="quarter" idx="33" hasCustomPrompt="1"/>
          </p:nvPr>
        </p:nvSpPr>
        <p:spPr bwMode="auto">
          <a:xfrm>
            <a:off x="4382910"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sp>
        <p:nvSpPr>
          <p:cNvPr id="15" name="Espace réservé du texte 14"/>
          <p:cNvSpPr>
            <a:spLocks noGrp="1"/>
          </p:cNvSpPr>
          <p:nvPr>
            <p:ph type="body" sz="quarter" idx="34" hasCustomPrompt="1"/>
          </p:nvPr>
        </p:nvSpPr>
        <p:spPr bwMode="auto">
          <a:xfrm>
            <a:off x="7949551" y="3710137"/>
            <a:ext cx="3222215" cy="355904"/>
          </a:xfrm>
          <a:prstGeom prst="rect">
            <a:avLst/>
          </a:prstGeom>
        </p:spPr>
        <p:txBody>
          <a:bodyPr/>
          <a:lstStyle>
            <a:lvl1pPr marL="0" indent="0" algn="ctr">
              <a:buFontTx/>
              <a:buNone/>
              <a:defRPr sz="2133" b="1">
                <a:solidFill>
                  <a:schemeClr val="tx1"/>
                </a:solidFill>
                <a:latin typeface="+mn-lt"/>
              </a:defRPr>
            </a:lvl1pPr>
          </a:lstStyle>
          <a:p>
            <a:pPr lvl="0">
              <a:defRPr/>
            </a:pPr>
            <a:r>
              <a:rPr lang="fr-FR"/>
              <a:t>N°3 sur une ligne</a:t>
            </a:r>
            <a:endParaRPr/>
          </a:p>
        </p:txBody>
      </p:sp>
      <p:sp>
        <p:nvSpPr>
          <p:cNvPr id="16" name="Espace réservé du texte 34"/>
          <p:cNvSpPr>
            <a:spLocks noGrp="1"/>
          </p:cNvSpPr>
          <p:nvPr>
            <p:ph type="body" sz="quarter" idx="35" hasCustomPrompt="1"/>
          </p:nvPr>
        </p:nvSpPr>
        <p:spPr bwMode="auto">
          <a:xfrm>
            <a:off x="7949552"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pic>
        <p:nvPicPr>
          <p:cNvPr id="17"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8" name="Rectangle 19"/>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269848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preserve="1" userDrawn="1">
  <p:cSld name="3 photos H + légend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25.01.23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6000" y="5418501"/>
            <a:ext cx="5665659" cy="584367"/>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pour les 3 photos</a:t>
            </a:r>
            <a:endParaRPr/>
          </a:p>
        </p:txBody>
      </p:sp>
      <p:sp>
        <p:nvSpPr>
          <p:cNvPr id="9" name="Espace réservé pour une image  5"/>
          <p:cNvSpPr>
            <a:spLocks noGrp="1"/>
          </p:cNvSpPr>
          <p:nvPr>
            <p:ph type="pic" sz="quarter" idx="22" hasCustomPrompt="1"/>
          </p:nvPr>
        </p:nvSpPr>
        <p:spPr bwMode="auto">
          <a:xfrm>
            <a:off x="816000" y="1432984"/>
            <a:ext cx="5665659" cy="3777105"/>
          </a:xfrm>
          <a:prstGeom prst="rect">
            <a:avLst/>
          </a:prstGeom>
          <a:solidFill>
            <a:schemeClr val="bg1">
              <a:lumMod val="95000"/>
            </a:schemeClr>
          </a:solidFill>
        </p:spPr>
        <p:txBody>
          <a:bodyPr lIns="936000" tIns="684000" rIns="9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pour une image  5"/>
          <p:cNvSpPr>
            <a:spLocks noGrp="1"/>
          </p:cNvSpPr>
          <p:nvPr>
            <p:ph type="pic" sz="quarter" idx="27" hasCustomPrompt="1"/>
          </p:nvPr>
        </p:nvSpPr>
        <p:spPr bwMode="auto">
          <a:xfrm>
            <a:off x="7028739" y="445842"/>
            <a:ext cx="4143027" cy="2762017"/>
          </a:xfrm>
          <a:prstGeom prst="rect">
            <a:avLst/>
          </a:prstGeom>
          <a:solidFill>
            <a:schemeClr val="bg1">
              <a:lumMod val="95000"/>
            </a:schemeClr>
          </a:solidFill>
        </p:spPr>
        <p:txBody>
          <a:bodyPr lIns="396000" tIns="360000" rIns="39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1" name="Espace réservé pour une image  5"/>
          <p:cNvSpPr>
            <a:spLocks noGrp="1"/>
          </p:cNvSpPr>
          <p:nvPr>
            <p:ph type="pic" sz="quarter" idx="28" hasCustomPrompt="1"/>
          </p:nvPr>
        </p:nvSpPr>
        <p:spPr bwMode="auto">
          <a:xfrm>
            <a:off x="7028739" y="3783283"/>
            <a:ext cx="3364096" cy="2242731"/>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pic>
        <p:nvPicPr>
          <p:cNvPr id="12"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3" name="Rectangle 18"/>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5331397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preserve="1" userDrawn="1">
  <p:cSld name="Conclusion">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25.01.23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ZoneTexte 2"/>
          <p:cNvSpPr>
            <a:spLocks noAdjustHandles="1"/>
          </p:cNvSpPr>
          <p:nvPr userDrawn="1"/>
        </p:nvSpPr>
        <p:spPr bwMode="auto">
          <a:xfrm>
            <a:off x="810685" y="5769549"/>
            <a:ext cx="5138745" cy="276999"/>
          </a:xfrm>
          <a:prstGeom prst="rect">
            <a:avLst/>
          </a:prstGeom>
          <a:noFill/>
        </p:spPr>
        <p:txBody>
          <a:bodyPr wrap="square" lIns="0" tIns="0" rIns="0" bIns="0" rtlCol="0">
            <a:spAutoFit/>
          </a:bodyPr>
          <a:lstStyle/>
          <a:p>
            <a:pPr>
              <a:defRPr/>
            </a:pPr>
            <a:r>
              <a:rPr lang="fr-FR" sz="1800" b="1" spc="0">
                <a:solidFill>
                  <a:srgbClr val="936037"/>
                </a:solidFill>
              </a:rPr>
              <a:t>www.siteterraformaàvenir.fr</a:t>
            </a:r>
            <a:endParaRPr sz="2400"/>
          </a:p>
        </p:txBody>
      </p:sp>
      <p:sp>
        <p:nvSpPr>
          <p:cNvPr id="7" name="Espace réservé du texte 22"/>
          <p:cNvSpPr>
            <a:spLocks noGrp="1"/>
          </p:cNvSpPr>
          <p:nvPr>
            <p:ph type="body" sz="quarter" idx="16" hasCustomPrompt="1"/>
          </p:nvPr>
        </p:nvSpPr>
        <p:spPr bwMode="auto">
          <a:xfrm>
            <a:off x="810685" y="869245"/>
            <a:ext cx="5894915" cy="4487452"/>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Remerciements, crédits photos, contacts</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pic>
        <p:nvPicPr>
          <p:cNvPr id="8" name="Image 6"/>
          <p:cNvPicPr>
            <a:picLocks noChangeAspect="1"/>
          </p:cNvPicPr>
          <p:nvPr userDrawn="1"/>
        </p:nvPicPr>
        <p:blipFill>
          <a:blip r:embed="rId2"/>
          <a:stretch/>
        </p:blipFill>
        <p:spPr bwMode="gray">
          <a:xfrm>
            <a:off x="7381540" y="512059"/>
            <a:ext cx="3625913" cy="4296285"/>
          </a:xfrm>
          <a:prstGeom prst="rect">
            <a:avLst/>
          </a:prstGeom>
          <a:ln>
            <a:noFill/>
          </a:ln>
        </p:spPr>
      </p:pic>
      <p:pic>
        <p:nvPicPr>
          <p:cNvPr id="9" name="Image 8"/>
          <p:cNvPicPr>
            <a:picLocks noChangeAspect="1"/>
          </p:cNvPicPr>
          <p:nvPr userDrawn="1"/>
        </p:nvPicPr>
        <p:blipFill>
          <a:blip r:embed="rId3"/>
          <a:stretch/>
        </p:blipFill>
        <p:spPr bwMode="auto">
          <a:xfrm>
            <a:off x="7361203" y="5219857"/>
            <a:ext cx="779252" cy="779252"/>
          </a:xfrm>
          <a:prstGeom prst="rect">
            <a:avLst/>
          </a:prstGeom>
        </p:spPr>
      </p:pic>
      <p:pic>
        <p:nvPicPr>
          <p:cNvPr id="10" name="Image 9"/>
          <p:cNvPicPr>
            <a:picLocks noChangeAspect="1"/>
          </p:cNvPicPr>
          <p:nvPr userDrawn="1"/>
        </p:nvPicPr>
        <p:blipFill>
          <a:blip r:embed="rId4"/>
          <a:stretch/>
        </p:blipFill>
        <p:spPr bwMode="auto">
          <a:xfrm>
            <a:off x="8443925" y="5432899"/>
            <a:ext cx="1667139" cy="366771"/>
          </a:xfrm>
          <a:prstGeom prst="rect">
            <a:avLst/>
          </a:prstGeom>
        </p:spPr>
      </p:pic>
      <p:pic>
        <p:nvPicPr>
          <p:cNvPr id="11" name="Image 10"/>
          <p:cNvPicPr>
            <a:picLocks noChangeAspect="1"/>
          </p:cNvPicPr>
          <p:nvPr userDrawn="1"/>
        </p:nvPicPr>
        <p:blipFill>
          <a:blip r:embed="rId5"/>
          <a:stretch/>
        </p:blipFill>
        <p:spPr bwMode="auto">
          <a:xfrm>
            <a:off x="10200530" y="5281899"/>
            <a:ext cx="1647316" cy="655167"/>
          </a:xfrm>
          <a:prstGeom prst="rect">
            <a:avLst/>
          </a:prstGeom>
        </p:spPr>
      </p:pic>
    </p:spTree>
    <p:extLst>
      <p:ext uri="{BB962C8B-B14F-4D97-AF65-F5344CB8AC3E}">
        <p14:creationId xmlns:p14="http://schemas.microsoft.com/office/powerpoint/2010/main" val="2438078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preserve="1" userDrawn="1">
  <p:cSld name="Indications techniqu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25.01.23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ZoneTexte 5"/>
          <p:cNvSpPr>
            <a:spLocks noAdjustHandles="1"/>
          </p:cNvSpPr>
          <p:nvPr userDrawn="1"/>
        </p:nvSpPr>
        <p:spPr bwMode="auto">
          <a:xfrm>
            <a:off x="810684" y="865718"/>
            <a:ext cx="10361083" cy="5137149"/>
          </a:xfrm>
          <a:prstGeom prst="rect">
            <a:avLst/>
          </a:prstGeom>
          <a:noFill/>
        </p:spPr>
        <p:txBody>
          <a:bodyPr wrap="square" rtlCol="0" anchor="t" anchorCtr="0">
            <a:noAutofit/>
          </a:bodyPr>
          <a:lstStyle/>
          <a:p>
            <a:pPr algn="ctr">
              <a:defRPr/>
            </a:pPr>
            <a:r>
              <a:rPr lang="fr-FR" sz="1867"/>
              <a:t>Pour commencer à créer votre présentation, </a:t>
            </a:r>
            <a:endParaRPr sz="2400"/>
          </a:p>
          <a:p>
            <a:pPr algn="ctr">
              <a:defRPr/>
            </a:pPr>
            <a:r>
              <a:rPr lang="fr-FR" sz="1867"/>
              <a:t>rendez vous dans le menu </a:t>
            </a:r>
            <a:endParaRPr sz="2400"/>
          </a:p>
          <a:p>
            <a:pPr algn="ctr">
              <a:defRPr/>
            </a:pPr>
            <a:r>
              <a:rPr lang="fr-FR" sz="1867"/>
              <a:t>Affichage &gt; Masque &gt; Masque des diapositives</a:t>
            </a:r>
            <a:endParaRPr sz="2400"/>
          </a:p>
          <a:p>
            <a:pPr algn="ctr">
              <a:defRPr/>
            </a:pPr>
            <a:endParaRPr lang="fr-FR" sz="1867"/>
          </a:p>
          <a:p>
            <a:pPr algn="ctr">
              <a:defRPr/>
            </a:pPr>
            <a:r>
              <a:rPr lang="fr-FR" sz="1867"/>
              <a:t>Allez sur le premier masque blanc, renseignez le </a:t>
            </a:r>
            <a:endParaRPr sz="2400"/>
          </a:p>
          <a:p>
            <a:pPr algn="ctr">
              <a:defRPr/>
            </a:pPr>
            <a:r>
              <a:rPr lang="fr-FR" sz="1867"/>
              <a:t>TITRE DE VOTRE PRÉSENTATION </a:t>
            </a:r>
            <a:endParaRPr sz="2400"/>
          </a:p>
          <a:p>
            <a:pPr algn="ctr">
              <a:defRPr/>
            </a:pPr>
            <a:r>
              <a:rPr lang="fr-FR" sz="1867"/>
              <a:t>en bas de page, puis fermez le mode masque.</a:t>
            </a:r>
            <a:endParaRPr sz="2400"/>
          </a:p>
          <a:p>
            <a:pPr algn="ctr">
              <a:defRPr/>
            </a:pPr>
            <a:r>
              <a:rPr lang="fr-FR" sz="1867"/>
              <a:t>____</a:t>
            </a:r>
            <a:endParaRPr sz="2400"/>
          </a:p>
          <a:p>
            <a:pPr algn="ctr">
              <a:defRPr/>
            </a:pPr>
            <a:endParaRPr lang="fr-FR" sz="1867"/>
          </a:p>
          <a:p>
            <a:pPr algn="ctr">
              <a:defRPr/>
            </a:pPr>
            <a:r>
              <a:rPr lang="fr-FR" sz="1867"/>
              <a:t>Si vous souhaitez ne rien inscrire dans une zone de texte réservé, </a:t>
            </a:r>
            <a:endParaRPr sz="2400"/>
          </a:p>
          <a:p>
            <a:pPr algn="ctr">
              <a:defRPr/>
            </a:pPr>
            <a:r>
              <a:rPr lang="fr-FR" sz="1867"/>
              <a:t>tapez un espace pour faire disparaître le texte du masque.</a:t>
            </a:r>
            <a:endParaRPr sz="2400"/>
          </a:p>
          <a:p>
            <a:pPr algn="ctr">
              <a:defRPr/>
            </a:pPr>
            <a:r>
              <a:rPr lang="fr-FR" sz="1867"/>
              <a:t>____</a:t>
            </a:r>
            <a:endParaRPr sz="2400"/>
          </a:p>
          <a:p>
            <a:pPr algn="ctr">
              <a:defRPr/>
            </a:pPr>
            <a:endParaRPr lang="fr-FR" sz="1867"/>
          </a:p>
          <a:p>
            <a:pPr algn="ctr">
              <a:defRPr/>
            </a:pPr>
            <a:r>
              <a:rPr lang="fr-FR" sz="1867"/>
              <a:t>Les photos des diapositives « Titre de présentation photo » et « Intercalaire photo » </a:t>
            </a:r>
            <a:endParaRPr sz="2400"/>
          </a:p>
          <a:p>
            <a:pPr algn="ctr">
              <a:defRPr/>
            </a:pPr>
            <a:r>
              <a:rPr lang="fr-FR" sz="1867"/>
              <a:t>peuvent être remplacées par les vôtres. </a:t>
            </a:r>
            <a:endParaRPr sz="2400"/>
          </a:p>
          <a:p>
            <a:pPr algn="ctr">
              <a:defRPr/>
            </a:pPr>
            <a:r>
              <a:rPr lang="fr-FR" sz="1867"/>
              <a:t>Pour cela, utilisez le masque « Titre de présentation vierge » et « Intercalaire photo vierge », </a:t>
            </a:r>
            <a:endParaRPr sz="2400"/>
          </a:p>
          <a:p>
            <a:pPr algn="ctr">
              <a:defRPr/>
            </a:pPr>
            <a:r>
              <a:rPr lang="fr-FR" sz="1867"/>
              <a:t>et insérez votre image dans l’emplacement gris en cliquant sur l’icône centrale.</a:t>
            </a:r>
            <a:endParaRPr sz="2400"/>
          </a:p>
          <a:p>
            <a:pPr algn="ctr">
              <a:defRPr/>
            </a:pPr>
            <a:endParaRPr lang="fr-FR" sz="2400"/>
          </a:p>
        </p:txBody>
      </p:sp>
    </p:spTree>
    <p:extLst>
      <p:ext uri="{BB962C8B-B14F-4D97-AF65-F5344CB8AC3E}">
        <p14:creationId xmlns:p14="http://schemas.microsoft.com/office/powerpoint/2010/main" val="3660735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preserve="1" userDrawn="1">
  <p:cSld name="Titre de présentation vierge">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0" y="2336400"/>
            <a:ext cx="12192000" cy="4521600"/>
          </a:xfrm>
          <a:prstGeom prst="rect">
            <a:avLst/>
          </a:prstGeom>
          <a:solidFill>
            <a:schemeClr val="bg1">
              <a:lumMod val="95000"/>
            </a:schemeClr>
          </a:solidFill>
          <a:ln>
            <a:noFill/>
          </a:ln>
        </p:spPr>
        <p:txBody>
          <a:bodyPr lIns="1440000" tIns="1224000" rIns="1440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 puis placez en arrière-plan</a:t>
            </a:r>
            <a:endParaRPr/>
          </a:p>
        </p:txBody>
      </p:sp>
      <p:sp>
        <p:nvSpPr>
          <p:cNvPr id="5" name="Espace réservé du texte 13"/>
          <p:cNvSpPr>
            <a:spLocks noGrp="1"/>
          </p:cNvSpPr>
          <p:nvPr>
            <p:ph type="body" sz="quarter" idx="16" hasCustomPrompt="1"/>
          </p:nvPr>
        </p:nvSpPr>
        <p:spPr bwMode="auto">
          <a:xfrm>
            <a:off x="2280001" y="470400"/>
            <a:ext cx="5280000" cy="1127301"/>
          </a:xfrm>
          <a:prstGeom prst="rect">
            <a:avLst/>
          </a:prstGeom>
        </p:spPr>
        <p:txBody>
          <a:bodyPr wrap="square" lIns="0" tIns="0" rIns="0" bIns="0" anchor="b" anchorCtr="0"/>
          <a:lstStyle>
            <a:lvl1pPr marL="0" indent="0">
              <a:lnSpc>
                <a:spcPts val="2987"/>
              </a:lnSpc>
              <a:spcBef>
                <a:spcPts val="0"/>
              </a:spcBef>
              <a:buFontTx/>
              <a:buNone/>
              <a:defRPr sz="2600" b="1" i="0">
                <a:solidFill>
                  <a:schemeClr val="tx1"/>
                </a:solidFill>
                <a:latin typeface="Arial"/>
                <a:cs typeface="Arial"/>
              </a:defRPr>
            </a:lvl1pPr>
            <a:lvl2pPr marL="609585" indent="0">
              <a:buFontTx/>
              <a:buNone/>
              <a:defRPr sz="2600">
                <a:solidFill>
                  <a:schemeClr val="bg2"/>
                </a:solidFill>
                <a:latin typeface="+mj-lt"/>
              </a:defRPr>
            </a:lvl2pPr>
            <a:lvl3pPr marL="1219170" indent="0">
              <a:buFontTx/>
              <a:buNone/>
              <a:defRPr sz="2600">
                <a:solidFill>
                  <a:schemeClr val="bg2"/>
                </a:solidFill>
                <a:latin typeface="+mj-lt"/>
              </a:defRPr>
            </a:lvl3pPr>
            <a:lvl4pPr>
              <a:buFontTx/>
              <a:buNone/>
              <a:defRPr sz="2600">
                <a:solidFill>
                  <a:schemeClr val="bg2"/>
                </a:solidFill>
                <a:latin typeface="+mj-lt"/>
              </a:defRPr>
            </a:lvl4pPr>
            <a:lvl5pPr>
              <a:buFontTx/>
              <a:buNone/>
              <a:defRPr sz="2600">
                <a:solidFill>
                  <a:schemeClr val="bg2"/>
                </a:solidFill>
                <a:latin typeface="+mj-lt"/>
              </a:defRPr>
            </a:lvl5pPr>
          </a:lstStyle>
          <a:p>
            <a:pPr lvl="0">
              <a:defRPr/>
            </a:pPr>
            <a:r>
              <a:rPr lang="fr-FR"/>
              <a:t>OPTION DE TITRE LONG      AVEC LE NOMBRE                     DE 3 LIGNES MAXIMUM</a:t>
            </a:r>
            <a:endParaRPr/>
          </a:p>
        </p:txBody>
      </p:sp>
      <p:sp>
        <p:nvSpPr>
          <p:cNvPr id="6" name="Sous-titre 4"/>
          <p:cNvSpPr>
            <a:spLocks noGrp="1"/>
          </p:cNvSpPr>
          <p:nvPr>
            <p:ph type="subTitle" idx="1" hasCustomPrompt="1"/>
          </p:nvPr>
        </p:nvSpPr>
        <p:spPr bwMode="gray">
          <a:xfrm>
            <a:off x="2280000" y="1757981"/>
            <a:ext cx="5280000" cy="5100020"/>
          </a:xfrm>
          <a:prstGeom prst="rect">
            <a:avLst/>
          </a:prstGeom>
          <a:solidFill>
            <a:srgbClr val="936037">
              <a:alpha val="69804"/>
            </a:srgbClr>
          </a:solidFill>
        </p:spPr>
        <p:txBody>
          <a:bodyPr lIns="144000" tIns="90000"/>
          <a:lstStyle>
            <a:lvl1pPr marL="0" indent="0">
              <a:lnSpc>
                <a:spcPct val="93000"/>
              </a:lnSpc>
              <a:spcAft>
                <a:spcPts val="0"/>
              </a:spcAft>
              <a:buFontTx/>
              <a:buNone/>
              <a:defRPr sz="1800" b="0" i="0">
                <a:solidFill>
                  <a:schemeClr val="bg1"/>
                </a:solidFill>
                <a:latin typeface="Arial"/>
                <a:cs typeface="Arial"/>
              </a:defRPr>
            </a:lvl1pPr>
            <a:lvl2pPr marL="2116" indent="0">
              <a:buFontTx/>
              <a:buNone/>
              <a:defRPr sz="1267" b="1">
                <a:solidFill>
                  <a:schemeClr val="bg1"/>
                </a:solidFill>
              </a:defRPr>
            </a:lvl2pPr>
          </a:lstStyle>
          <a:p>
            <a:pPr>
              <a:defRPr/>
            </a:pPr>
            <a:r>
              <a:rPr lang="fr-FR"/>
              <a:t>(facultatif) Sous titre et description sur plusieurs lignes</a:t>
            </a:r>
            <a:endParaRPr/>
          </a:p>
        </p:txBody>
      </p:sp>
      <p:sp>
        <p:nvSpPr>
          <p:cNvPr id="7" name="Espace réservé du texte 20"/>
          <p:cNvSpPr>
            <a:spLocks noGrp="1"/>
          </p:cNvSpPr>
          <p:nvPr>
            <p:ph type="body" sz="quarter" idx="14" hasCustomPrompt="1"/>
          </p:nvPr>
        </p:nvSpPr>
        <p:spPr bwMode="auto">
          <a:xfrm>
            <a:off x="2497222" y="4757017"/>
            <a:ext cx="4415999" cy="383116"/>
          </a:xfrm>
          <a:prstGeom prst="rect">
            <a:avLst/>
          </a:prstGeom>
        </p:spPr>
        <p:txBody>
          <a:bodyPr lIns="0" tIns="0" rIns="0" bIns="0" anchor="ctr" anchorCtr="0"/>
          <a:lstStyle>
            <a:lvl1pPr marL="0" indent="0">
              <a:buFontTx/>
              <a:buNone/>
              <a:defRPr sz="1267" b="1" i="0">
                <a:solidFill>
                  <a:schemeClr val="bg1"/>
                </a:solidFill>
                <a:latin typeface="Arial"/>
                <a:cs typeface="Arial"/>
              </a:defRPr>
            </a:lvl1pPr>
          </a:lstStyle>
          <a:p>
            <a:pPr>
              <a:defRPr/>
            </a:pPr>
            <a:r>
              <a:rPr lang="fr-FR"/>
              <a:t>(Insérez date du jour)</a:t>
            </a:r>
            <a:endParaRPr/>
          </a:p>
        </p:txBody>
      </p:sp>
      <p:sp>
        <p:nvSpPr>
          <p:cNvPr id="8" name="Espace réservé du texte 22"/>
          <p:cNvSpPr>
            <a:spLocks noGrp="1"/>
          </p:cNvSpPr>
          <p:nvPr>
            <p:ph type="body" sz="quarter" idx="15" hasCustomPrompt="1"/>
          </p:nvPr>
        </p:nvSpPr>
        <p:spPr bwMode="auto">
          <a:xfrm>
            <a:off x="2497223" y="5818073"/>
            <a:ext cx="4415999" cy="794616"/>
          </a:xfrm>
          <a:prstGeom prst="rect">
            <a:avLst/>
          </a:prstGeom>
        </p:spPr>
        <p:txBody>
          <a:bodyPr lIns="0" tIns="0" rIns="0" bIns="0" anchor="b" anchorCtr="0"/>
          <a:lstStyle>
            <a:lvl1pPr marL="0" indent="0">
              <a:buFontTx/>
              <a:buNone/>
              <a:defRPr sz="1400" b="0" i="0">
                <a:solidFill>
                  <a:schemeClr val="bg1"/>
                </a:solidFill>
                <a:latin typeface="Arial"/>
                <a:cs typeface="Arial"/>
              </a:defRPr>
            </a:lvl1pPr>
          </a:lstStyle>
          <a:p>
            <a:pPr>
              <a:defRPr/>
            </a:pPr>
            <a:r>
              <a:rPr lang="fr-FR"/>
              <a:t>TerraForma – (slogan?)</a:t>
            </a:r>
            <a:endParaRPr/>
          </a:p>
        </p:txBody>
      </p:sp>
      <p:pic>
        <p:nvPicPr>
          <p:cNvPr id="9" name="Image 12"/>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239184" y="260351"/>
            <a:ext cx="1539869" cy="1824567"/>
          </a:xfrm>
          <a:prstGeom prst="rect">
            <a:avLst/>
          </a:prstGeom>
        </p:spPr>
      </p:pic>
      <p:sp>
        <p:nvSpPr>
          <p:cNvPr id="10" name="Espace réservé de la date 1"/>
          <p:cNvSpPr>
            <a:spLocks noGrp="1"/>
          </p:cNvSpPr>
          <p:nvPr>
            <p:ph type="dt" sz="half" idx="18"/>
          </p:nvPr>
        </p:nvSpPr>
        <p:spPr bwMode="auto"/>
        <p:txBody>
          <a:bodyPr/>
          <a:lstStyle/>
          <a:p>
            <a:pPr>
              <a:defRPr/>
            </a:pPr>
            <a:fld id="{EDFB2E4D-4180-2742-811E-53D85AF875CD}" type="datetime3">
              <a:rPr lang="fr-FR"/>
              <a:t>25.01.23</a:t>
            </a:fld>
            <a:endParaRPr lang="fr-FR"/>
          </a:p>
        </p:txBody>
      </p:sp>
      <p:sp>
        <p:nvSpPr>
          <p:cNvPr id="11" name="Espace réservé du numéro de diapositive 2"/>
          <p:cNvSpPr>
            <a:spLocks noGrp="1"/>
          </p:cNvSpPr>
          <p:nvPr>
            <p:ph type="sldNum" sz="quarter" idx="19"/>
          </p:nvPr>
        </p:nvSpPr>
        <p:spPr bwMode="auto"/>
        <p:txBody>
          <a:bodyPr/>
          <a:lstStyle/>
          <a:p>
            <a:pPr>
              <a:defRPr/>
            </a:pPr>
            <a:r>
              <a:rPr lang="fr-FR"/>
              <a:t>P </a:t>
            </a:r>
            <a:fld id="{733122C9-A0B9-462F-8757-0847AD287B63}" type="slidenum">
              <a:rPr lang="fr-FR"/>
              <a:t>‹N°›</a:t>
            </a:fld>
            <a:endParaRPr lang="fr-FR"/>
          </a:p>
        </p:txBody>
      </p:sp>
    </p:spTree>
    <p:extLst>
      <p:ext uri="{BB962C8B-B14F-4D97-AF65-F5344CB8AC3E}">
        <p14:creationId xmlns:p14="http://schemas.microsoft.com/office/powerpoint/2010/main" val="10306616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PhAnim="0" preserve="1" userDrawn="1">
  <p:cSld name="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2" y="548217"/>
            <a:ext cx="6095997"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25.01.23</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384360"/>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Arial"/>
                <a:cs typeface="Arial"/>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343877"/>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pic>
        <p:nvPicPr>
          <p:cNvPr id="9"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pic>
        <p:nvPicPr>
          <p:cNvPr id="10" name="Image 11"/>
          <p:cNvPicPr>
            <a:picLocks noChangeAspect="1"/>
          </p:cNvPicPr>
          <p:nvPr userDrawn="1"/>
        </p:nvPicPr>
        <p:blipFill>
          <a:blip r:embed="rId3"/>
          <a:stretch/>
        </p:blipFill>
        <p:spPr bwMode="auto">
          <a:xfrm rot="12270882">
            <a:off x="10312193" y="548217"/>
            <a:ext cx="2400000" cy="2400000"/>
          </a:xfrm>
          <a:prstGeom prst="rect">
            <a:avLst/>
          </a:prstGeom>
        </p:spPr>
      </p:pic>
      <p:sp>
        <p:nvSpPr>
          <p:cNvPr id="11" name="Rectangle 2"/>
          <p:cNvSpPr/>
          <p:nvPr userDrawn="1"/>
        </p:nvSpPr>
        <p:spPr bwMode="auto">
          <a:xfrm>
            <a:off x="1" y="5345290"/>
            <a:ext cx="6095999" cy="478367"/>
          </a:xfrm>
          <a:prstGeom prst="rect">
            <a:avLst/>
          </a:prstGeom>
          <a:solidFill>
            <a:srgbClr val="419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1820236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PhAnim="0" preserve="1" userDrawn="1">
  <p:cSld name="1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2" y="548217"/>
            <a:ext cx="6095997"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25.01.23</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39564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35516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5290"/>
            <a:ext cx="6095999" cy="478367"/>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3"/>
          <p:cNvPicPr>
            <a:picLocks noChangeAspect="1"/>
          </p:cNvPicPr>
          <p:nvPr userDrawn="1"/>
        </p:nvPicPr>
        <p:blipFill>
          <a:blip r:embed="rId2"/>
          <a:stretch/>
        </p:blipFill>
        <p:spPr bwMode="auto">
          <a:xfrm rot="1063927">
            <a:off x="10813434" y="582383"/>
            <a:ext cx="1711949" cy="2400000"/>
          </a:xfrm>
          <a:prstGeom prst="rect">
            <a:avLst/>
          </a:prstGeom>
        </p:spPr>
      </p:pic>
      <p:pic>
        <p:nvPicPr>
          <p:cNvPr id="11" name="Image 6"/>
          <p:cNvPicPr>
            <a:picLocks noChangeAspect="1"/>
          </p:cNvPicPr>
          <p:nvPr userDrawn="1"/>
        </p:nvPicPr>
        <p:blipFill>
          <a:blip r:embed="rId3"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16803231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PhAnim="0" preserve="1" userDrawn="1">
  <p:cSld name="2_Intercalaire photo vierge - Signal_Noir">
    <p:bg>
      <p:bgPr>
        <a:solidFill>
          <a:schemeClr val="bg1"/>
        </a:solidFill>
        <a:effectLst/>
      </p:bgPr>
    </p:bg>
    <p:spTree>
      <p:nvGrpSpPr>
        <p:cNvPr id="1" name=""/>
        <p:cNvGrpSpPr/>
        <p:nvPr/>
      </p:nvGrpSpPr>
      <p:grpSpPr bwMode="auto">
        <a:xfrm>
          <a:off x="0" y="0"/>
          <a:ext cx="0" cy="0"/>
          <a:chOff x="0" y="0"/>
          <a:chExt cx="0" cy="0"/>
        </a:xfrm>
      </p:grpSpPr>
      <p:pic>
        <p:nvPicPr>
          <p:cNvPr id="4" name="Image 12"/>
          <p:cNvPicPr>
            <a:picLocks noChangeAspect="1"/>
          </p:cNvPicPr>
          <p:nvPr userDrawn="1"/>
        </p:nvPicPr>
        <p:blipFill>
          <a:blip r:embed="rId2"/>
          <a:stretch/>
        </p:blipFill>
        <p:spPr bwMode="auto">
          <a:xfrm>
            <a:off x="10668149" y="474917"/>
            <a:ext cx="2400000" cy="2400000"/>
          </a:xfrm>
          <a:prstGeom prst="rect">
            <a:avLst/>
          </a:prstGeom>
        </p:spPr>
      </p:pic>
      <p:sp>
        <p:nvSpPr>
          <p:cNvPr id="5"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6" name="Espace réservé de la date 1"/>
          <p:cNvSpPr>
            <a:spLocks noGrp="1"/>
          </p:cNvSpPr>
          <p:nvPr>
            <p:ph type="dt" sz="half" idx="10"/>
          </p:nvPr>
        </p:nvSpPr>
        <p:spPr bwMode="auto"/>
        <p:txBody>
          <a:bodyPr/>
          <a:lstStyle/>
          <a:p>
            <a:pPr>
              <a:defRPr/>
            </a:pPr>
            <a:fld id="{8FEC859E-96FF-1D48-93F4-993BE9FE3962}" type="datetime3">
              <a:rPr lang="fr-FR"/>
              <a:t>25.01.23</a:t>
            </a:fld>
            <a:endParaRPr lang="fr-FR"/>
          </a:p>
        </p:txBody>
      </p:sp>
      <p:sp>
        <p:nvSpPr>
          <p:cNvPr id="7"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8" name="Sous-titre 2"/>
          <p:cNvSpPr>
            <a:spLocks noGrp="1"/>
          </p:cNvSpPr>
          <p:nvPr>
            <p:ph type="subTitle" idx="1" hasCustomPrompt="1"/>
          </p:nvPr>
        </p:nvSpPr>
        <p:spPr bwMode="gray">
          <a:xfrm>
            <a:off x="7056968" y="439564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9" name="Espace réservé du texte 8"/>
          <p:cNvSpPr>
            <a:spLocks noGrp="1"/>
          </p:cNvSpPr>
          <p:nvPr>
            <p:ph type="body" sz="quarter" idx="13" hasCustomPrompt="1"/>
          </p:nvPr>
        </p:nvSpPr>
        <p:spPr bwMode="auto">
          <a:xfrm>
            <a:off x="7888943" y="535516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10" name="Rectangle 2"/>
          <p:cNvSpPr/>
          <p:nvPr userDrawn="1"/>
        </p:nvSpPr>
        <p:spPr bwMode="auto">
          <a:xfrm>
            <a:off x="1" y="5345290"/>
            <a:ext cx="6095999" cy="478367"/>
          </a:xfrm>
          <a:prstGeom prst="rect">
            <a:avLst/>
          </a:prstGeom>
          <a:solidFill>
            <a:srgbClr val="DD3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1" name="Image 6"/>
          <p:cNvPicPr>
            <a:picLocks noChangeAspect="1"/>
          </p:cNvPicPr>
          <p:nvPr userDrawn="1"/>
        </p:nvPicPr>
        <p:blipFill>
          <a:blip r:embed="rId3"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21445546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PhAnim="0" preserve="1" userDrawn="1">
  <p:cSld name="3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25.01.23</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86978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82930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8111"/>
            <a:ext cx="6095999" cy="478367"/>
          </a:xfrm>
          <a:prstGeom prst="rect">
            <a:avLst/>
          </a:prstGeom>
          <a:solidFill>
            <a:srgbClr val="E16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2"/>
          <p:cNvPicPr>
            <a:picLocks noChangeAspect="1"/>
          </p:cNvPicPr>
          <p:nvPr userDrawn="1"/>
        </p:nvPicPr>
        <p:blipFill>
          <a:blip r:embed="rId2"/>
          <a:stretch/>
        </p:blipFill>
        <p:spPr bwMode="auto">
          <a:xfrm>
            <a:off x="10829753" y="548217"/>
            <a:ext cx="1655808" cy="2880000"/>
          </a:xfrm>
          <a:prstGeom prst="rect">
            <a:avLst/>
          </a:prstGeom>
        </p:spPr>
      </p:pic>
      <p:pic>
        <p:nvPicPr>
          <p:cNvPr id="11" name="Image 6"/>
          <p:cNvPicPr>
            <a:picLocks noChangeAspect="1"/>
          </p:cNvPicPr>
          <p:nvPr userDrawn="1"/>
        </p:nvPicPr>
        <p:blipFill>
          <a:blip r:embed="rId3"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33381809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PhAnim="0" preserve="1" userDrawn="1">
  <p:cSld name="4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25.01.23</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86978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82930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5290"/>
            <a:ext cx="6095999" cy="478367"/>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2"/>
          <p:cNvPicPr>
            <a:picLocks noChangeAspect="1"/>
          </p:cNvPicPr>
          <p:nvPr userDrawn="1"/>
        </p:nvPicPr>
        <p:blipFill>
          <a:blip r:embed="rId2" cstate="print">
            <a:extLst>
              <a:ext uri="{28A0092B-C50C-407E-A947-70E740481C1C}">
                <a14:useLocalDpi xmlns:a14="http://schemas.microsoft.com/office/drawing/2010/main"/>
              </a:ext>
            </a:extLst>
          </a:blip>
          <a:stretch/>
        </p:blipFill>
        <p:spPr bwMode="auto">
          <a:xfrm>
            <a:off x="10698666" y="827172"/>
            <a:ext cx="1493335" cy="960000"/>
          </a:xfrm>
          <a:prstGeom prst="rect">
            <a:avLst/>
          </a:prstGeom>
        </p:spPr>
      </p:pic>
      <p:pic>
        <p:nvPicPr>
          <p:cNvPr id="11" name="Image 13"/>
          <p:cNvPicPr>
            <a:picLocks noChangeAspect="1"/>
          </p:cNvPicPr>
          <p:nvPr userDrawn="1"/>
        </p:nvPicPr>
        <p:blipFill>
          <a:blip r:embed="rId2" cstate="print">
            <a:extLst>
              <a:ext uri="{28A0092B-C50C-407E-A947-70E740481C1C}">
                <a14:useLocalDpi xmlns:a14="http://schemas.microsoft.com/office/drawing/2010/main"/>
              </a:ext>
            </a:extLst>
          </a:blip>
          <a:stretch/>
        </p:blipFill>
        <p:spPr bwMode="auto">
          <a:xfrm>
            <a:off x="9205331" y="827172"/>
            <a:ext cx="1493335" cy="960000"/>
          </a:xfrm>
          <a:prstGeom prst="rect">
            <a:avLst/>
          </a:prstGeom>
        </p:spPr>
      </p:pic>
      <p:pic>
        <p:nvPicPr>
          <p:cNvPr id="12" name="Image 6"/>
          <p:cNvPicPr>
            <a:picLocks noChangeAspect="1"/>
          </p:cNvPicPr>
          <p:nvPr userDrawn="1"/>
        </p:nvPicPr>
        <p:blipFill>
          <a:blip r:embed="rId3"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2962602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Content Placeholder 2"/>
          <p:cNvSpPr>
            <a:spLocks noGrp="1"/>
          </p:cNvSpPr>
          <p:nvPr>
            <p:ph sz="half" idx="1"/>
          </p:nvPr>
        </p:nvSpPr>
        <p:spPr bwMode="auto">
          <a:xfrm>
            <a:off x="838200" y="1825625"/>
            <a:ext cx="5181600" cy="435133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Content Placeholder 3"/>
          <p:cNvSpPr>
            <a:spLocks noGrp="1"/>
          </p:cNvSpPr>
          <p:nvPr>
            <p:ph sz="half" idx="2"/>
          </p:nvPr>
        </p:nvSpPr>
        <p:spPr bwMode="auto">
          <a:xfrm>
            <a:off x="6172200" y="1825625"/>
            <a:ext cx="5181600" cy="435133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Date Placeholder 4"/>
          <p:cNvSpPr>
            <a:spLocks noGrp="1"/>
          </p:cNvSpPr>
          <p:nvPr>
            <p:ph type="dt" sz="half" idx="10"/>
          </p:nvPr>
        </p:nvSpPr>
        <p:spPr bwMode="auto"/>
        <p:txBody>
          <a:bodyPr/>
          <a:lstStyle/>
          <a:p>
            <a:pPr>
              <a:defRPr/>
            </a:pPr>
            <a:fld id="{0A779691-27C8-4E10-8B4D-346F87F923D4}" type="datetime1">
              <a:rPr lang="fr-FR"/>
              <a:t>25/01/2023</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PhAnim="0" preserve="1" userDrawn="1">
  <p:cSld name="Texte + 1 chiffr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B2B1204-2AEA-E444-9A99-D02961C25721}" type="datetime3">
              <a:rPr lang="fr-FR"/>
              <a:t>25.01.23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5"/>
          <p:cNvSpPr>
            <a:spLocks noGrp="1"/>
          </p:cNvSpPr>
          <p:nvPr>
            <p:ph type="body" sz="quarter" idx="13" hasCustomPrompt="1"/>
          </p:nvPr>
        </p:nvSpPr>
        <p:spPr bwMode="auto">
          <a:xfrm>
            <a:off x="9120683" y="1869319"/>
            <a:ext cx="2611967" cy="745067"/>
          </a:xfrm>
          <a:prstGeom prst="rect">
            <a:avLst/>
          </a:prstGeom>
        </p:spPr>
        <p:txBody>
          <a:bodyPr lIns="72000" tIns="0" rIns="0" bIns="0" anchor="b" anchorCtr="0"/>
          <a:lstStyle>
            <a:lvl1pPr marL="4233" indent="0" algn="l" defTabSz="1219170">
              <a:lnSpc>
                <a:spcPct val="93000"/>
              </a:lnSpc>
              <a:spcBef>
                <a:spcPts val="0"/>
              </a:spcBef>
              <a:spcAft>
                <a:spcPts val="0"/>
              </a:spcAft>
              <a:buFont typeface="Arial"/>
              <a:buNone/>
              <a:defRPr lang="fr-FR" sz="3000" b="1" i="1">
                <a:solidFill>
                  <a:schemeClr val="tx1"/>
                </a:solidFill>
                <a:latin typeface="+mn-lt"/>
                <a:ea typeface="+mn-ea"/>
                <a:cs typeface="+mn-cs"/>
              </a:defRPr>
            </a:lvl1pPr>
          </a:lstStyle>
          <a:p>
            <a:pPr>
              <a:defRPr/>
            </a:pPr>
            <a:r>
              <a:rPr lang="fr-FR"/>
              <a:t>Texte/Chiffre</a:t>
            </a:r>
            <a:endParaRPr/>
          </a:p>
        </p:txBody>
      </p:sp>
      <p:sp>
        <p:nvSpPr>
          <p:cNvPr id="9" name="Espace réservé du texte 20"/>
          <p:cNvSpPr>
            <a:spLocks noGrp="1"/>
          </p:cNvSpPr>
          <p:nvPr>
            <p:ph type="body" sz="quarter" idx="14" hasCustomPrompt="1"/>
          </p:nvPr>
        </p:nvSpPr>
        <p:spPr bwMode="auto">
          <a:xfrm>
            <a:off x="9120683" y="2614385"/>
            <a:ext cx="3071317" cy="647073"/>
          </a:xfrm>
          <a:prstGeom prst="rect">
            <a:avLst/>
          </a:prstGeom>
          <a:solidFill>
            <a:srgbClr val="E16F34"/>
          </a:solidFill>
        </p:spPr>
        <p:txBody>
          <a:bodyPr wrap="square" lIns="108000" tIns="108000" rIns="360000" bIns="108000">
            <a:spAutoFit/>
          </a:bodyPr>
          <a:lstStyle>
            <a:lvl1pPr marL="0" indent="0">
              <a:lnSpc>
                <a:spcPct val="95000"/>
              </a:lnSpc>
              <a:spcBef>
                <a:spcPts val="0"/>
              </a:spcBef>
              <a:buFontTx/>
              <a:buNone/>
              <a:defRPr sz="1467" b="1">
                <a:solidFill>
                  <a:schemeClr val="bg1"/>
                </a:solidFill>
              </a:defRPr>
            </a:lvl1pPr>
          </a:lstStyle>
          <a:p>
            <a:pPr lvl="0">
              <a:defRPr/>
            </a:pPr>
            <a:r>
              <a:rPr lang="fr-FR"/>
              <a:t>Message sur le nombre de lignes souhaité</a:t>
            </a:r>
            <a:endParaRPr/>
          </a:p>
        </p:txBody>
      </p:sp>
      <p:sp>
        <p:nvSpPr>
          <p:cNvPr id="10" name="Espace réservé du texte 22"/>
          <p:cNvSpPr>
            <a:spLocks noGrp="1"/>
          </p:cNvSpPr>
          <p:nvPr>
            <p:ph type="body" sz="quarter" idx="15" hasCustomPrompt="1"/>
          </p:nvPr>
        </p:nvSpPr>
        <p:spPr bwMode="auto">
          <a:xfrm>
            <a:off x="810686" y="1440000"/>
            <a:ext cx="7351349"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pic>
        <p:nvPicPr>
          <p:cNvPr id="11"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12"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4489004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PhAnim="0" preserve="1" userDrawn="1">
  <p:cSld name="Texte message cour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B2B1204-2AEA-E444-9A99-D02961C25721}" type="datetime3">
              <a:rPr lang="fr-FR"/>
              <a:t>25.01.23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Rectangle 12"/>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9" name="Espace réservé du texte 20"/>
          <p:cNvSpPr>
            <a:spLocks noGrp="1"/>
          </p:cNvSpPr>
          <p:nvPr>
            <p:ph type="body" sz="quarter" idx="14" hasCustomPrompt="1"/>
          </p:nvPr>
        </p:nvSpPr>
        <p:spPr bwMode="auto">
          <a:xfrm>
            <a:off x="1862951" y="1432985"/>
            <a:ext cx="8476581" cy="4569884"/>
          </a:xfrm>
          <a:prstGeom prst="rect">
            <a:avLst/>
          </a:prstGeom>
          <a:noFill/>
        </p:spPr>
        <p:txBody>
          <a:bodyPr wrap="square" lIns="0" tIns="0" rIns="0" bIns="0" anchor="ctr" anchorCtr="0">
            <a:noAutofit/>
          </a:bodyPr>
          <a:lstStyle>
            <a:lvl1pPr marL="0" indent="0" algn="ctr">
              <a:lnSpc>
                <a:spcPct val="95000"/>
              </a:lnSpc>
              <a:spcBef>
                <a:spcPts val="2133"/>
              </a:spcBef>
              <a:buFontTx/>
              <a:buNone/>
              <a:defRPr sz="3733" b="1">
                <a:solidFill>
                  <a:schemeClr val="tx1"/>
                </a:solidFill>
              </a:defRPr>
            </a:lvl1pPr>
          </a:lstStyle>
          <a:p>
            <a:pPr lvl="0">
              <a:defRPr/>
            </a:pPr>
            <a:r>
              <a:rPr lang="fr-FR"/>
              <a:t>Texte message court</a:t>
            </a:r>
            <a:br>
              <a:rPr lang="fr-FR"/>
            </a:br>
            <a:r>
              <a:rPr lang="fr-FR"/>
              <a:t>Ovit moluptae nonemquatem. Aces</a:t>
            </a:r>
            <a:endParaRPr/>
          </a:p>
          <a:p>
            <a:pPr lvl="0">
              <a:defRPr/>
            </a:pPr>
            <a:r>
              <a:rPr lang="fr-FR"/>
              <a:t>ipitia neseque sinctur aute dolenih icillenimini imincitam, quossit ut aut aut vendipsum experciam</a:t>
            </a:r>
          </a:p>
        </p:txBody>
      </p:sp>
      <p:pic>
        <p:nvPicPr>
          <p:cNvPr id="10"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20609936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PhAnim="0" preserve="1" userDrawn="1">
  <p:cSld name="Texte de pleine pag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F9FD301D-BA0C-2C40-967E-F0EF1AB3C51D}" type="datetime3">
              <a:rPr lang="fr-FR"/>
              <a:t>25.01.23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pic>
        <p:nvPicPr>
          <p:cNvPr id="8"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9"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0" name="Espace réservé du texte 22"/>
          <p:cNvSpPr>
            <a:spLocks noGrp="1"/>
          </p:cNvSpPr>
          <p:nvPr>
            <p:ph type="body" sz="quarter" idx="16" hasCustomPrompt="1"/>
          </p:nvPr>
        </p:nvSpPr>
        <p:spPr bwMode="auto">
          <a:xfrm>
            <a:off x="810685" y="1440000"/>
            <a:ext cx="10360201" cy="4560000"/>
          </a:xfrm>
          <a:prstGeom prst="rect">
            <a:avLst/>
          </a:prstGeom>
        </p:spPr>
        <p:txBody>
          <a:bodyPr lIns="0" tIns="0" rIns="0" bIns="0" numCol="1" spcCol="54000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a:p>
            <a:pPr lvl="4">
              <a:defRPr/>
            </a:pPr>
            <a:endParaRPr lang="fr-FR"/>
          </a:p>
          <a:p>
            <a:pPr lvl="1">
              <a:defRPr/>
            </a:pPr>
            <a:r>
              <a:rPr lang="fr-FR"/>
              <a:t>As et audit acepreperis iusdam elecus dolorion erovid ut apistibus.</a:t>
            </a:r>
            <a:endParaRPr/>
          </a:p>
          <a:p>
            <a:pPr lvl="1">
              <a:defRPr/>
            </a:pPr>
            <a:r>
              <a:rPr lang="fr-FR"/>
              <a:t>Sus ulparum ser plique solorrumquid quam iur, sitatur.</a:t>
            </a:r>
            <a:endParaRPr/>
          </a:p>
          <a:p>
            <a:pPr lvl="1">
              <a:defRPr/>
            </a:pPr>
            <a:endParaRPr lang="fr-FR"/>
          </a:p>
          <a:p>
            <a:pPr lvl="0">
              <a:defRPr/>
            </a:pPr>
            <a:r>
              <a:rPr lang="fr-FR"/>
              <a:t>Bit volorro dem quia cuptatur sit aut doleceptur magnimporio conse nis aut earument </a:t>
            </a:r>
            <a:endParaRPr/>
          </a:p>
          <a:p>
            <a:pPr lvl="1">
              <a:defRPr/>
            </a:pPr>
            <a:r>
              <a:rPr lang="fr-FR"/>
              <a:t>acea sum et, ea dolore vel iducias iur, qui sendi sinvelendant molupic aborem rentur aut voluptus sedit, omniatur?</a:t>
            </a:r>
            <a:endParaRPr/>
          </a:p>
        </p:txBody>
      </p:sp>
    </p:spTree>
    <p:extLst>
      <p:ext uri="{BB962C8B-B14F-4D97-AF65-F5344CB8AC3E}">
        <p14:creationId xmlns:p14="http://schemas.microsoft.com/office/powerpoint/2010/main" val="9178835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PhAnim="0" preserve="1" userDrawn="1">
  <p:cSld name="Texte 2 col distinct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859C433-F57F-0044-A643-207EF70802C4}" type="datetime3">
              <a:rPr lang="fr-FR"/>
              <a:t>25.01.23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pic>
        <p:nvPicPr>
          <p:cNvPr id="8"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9"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0" name="Espace réservé du texte 22"/>
          <p:cNvSpPr>
            <a:spLocks noGrp="1"/>
          </p:cNvSpPr>
          <p:nvPr>
            <p:ph type="body" sz="quarter" idx="17" hasCustomPrompt="1"/>
          </p:nvPr>
        </p:nvSpPr>
        <p:spPr bwMode="auto">
          <a:xfrm>
            <a:off x="810686" y="1440000"/>
            <a:ext cx="5069101"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1" name="Espace réservé du texte 22"/>
          <p:cNvSpPr>
            <a:spLocks noGrp="1"/>
          </p:cNvSpPr>
          <p:nvPr>
            <p:ph type="body" sz="quarter" idx="15" hasCustomPrompt="1"/>
          </p:nvPr>
        </p:nvSpPr>
        <p:spPr bwMode="auto">
          <a:xfrm>
            <a:off x="6096001" y="1442867"/>
            <a:ext cx="5075876"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extLst>
      <p:ext uri="{BB962C8B-B14F-4D97-AF65-F5344CB8AC3E}">
        <p14:creationId xmlns:p14="http://schemas.microsoft.com/office/powerpoint/2010/main" val="7171560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PhAnim="0" preserve="1" userDrawn="1">
  <p:cSld name="Texte 1 col + 1 photo">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25.01.23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tabLst>
                <a:tab pos="1312301" algn="l"/>
              </a:tabLst>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7" y="1440000"/>
            <a:ext cx="3960704" cy="4560000"/>
          </a:xfrm>
          <a:prstGeom prst="rect">
            <a:avLst/>
          </a:prstGeom>
        </p:spPr>
        <p:txBody>
          <a:bodyPr lIns="0" tIns="0" rIns="0" bIns="0"/>
          <a:lstStyle>
            <a:lvl1pPr marL="0" indent="0">
              <a:buFontTx/>
              <a:buNone/>
              <a:defRPr sz="2133" b="1" i="0">
                <a:solidFill>
                  <a:schemeClr val="tx1"/>
                </a:solidFill>
                <a:latin typeface="+mn-lt"/>
              </a:defRPr>
            </a:lvl1pPr>
            <a:lvl2pPr marL="609585" indent="0">
              <a:buClr>
                <a:schemeClr val="accent4"/>
              </a:buClr>
              <a:buFontTx/>
              <a:buNone/>
              <a:defRPr sz="1800">
                <a:solidFill>
                  <a:schemeClr val="tx1"/>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a:p>
            <a:pPr lvl="1">
              <a:defRPr/>
            </a:pPr>
            <a:r>
              <a:rPr lang="fr-FR"/>
              <a:t>Deuxième niveau</a:t>
            </a:r>
            <a:endParaRPr/>
          </a:p>
        </p:txBody>
      </p:sp>
      <p:sp>
        <p:nvSpPr>
          <p:cNvPr id="9" name="Espace réservé pour une image  5"/>
          <p:cNvSpPr>
            <a:spLocks noGrp="1"/>
          </p:cNvSpPr>
          <p:nvPr>
            <p:ph type="pic" sz="quarter" idx="17" hasCustomPrompt="1"/>
          </p:nvPr>
        </p:nvSpPr>
        <p:spPr bwMode="auto">
          <a:xfrm>
            <a:off x="5434770" y="1439999"/>
            <a:ext cx="5736113" cy="3945807"/>
          </a:xfrm>
          <a:prstGeom prst="rect">
            <a:avLst/>
          </a:prstGeom>
          <a:solidFill>
            <a:schemeClr val="bg1">
              <a:lumMod val="95000"/>
            </a:schemeClr>
          </a:solidFill>
        </p:spPr>
        <p:txBody>
          <a:bodyPr lIns="864000" tIns="827999" rIns="864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du texte 22"/>
          <p:cNvSpPr>
            <a:spLocks noGrp="1"/>
          </p:cNvSpPr>
          <p:nvPr>
            <p:ph type="body" sz="quarter" idx="18" hasCustomPrompt="1"/>
          </p:nvPr>
        </p:nvSpPr>
        <p:spPr bwMode="auto">
          <a:xfrm>
            <a:off x="5434772" y="5594218"/>
            <a:ext cx="5736995" cy="40864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pic>
        <p:nvPicPr>
          <p:cNvPr id="11"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12"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5055620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PhAnim="0" preserve="1" userDrawn="1">
  <p:cSld name="Texte + documen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25.01.23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7" y="1440000"/>
            <a:ext cx="3453183" cy="590931"/>
          </a:xfrm>
          <a:prstGeom prst="rect">
            <a:avLst/>
          </a:prstGeom>
        </p:spPr>
        <p:txBody>
          <a:bodyPr wrap="square" lIns="0" tIns="0" rIns="0" bIns="0">
            <a:spAutoFit/>
          </a:bodyPr>
          <a:lstStyle>
            <a:lvl1pPr marL="0" indent="0">
              <a:buFontTx/>
              <a:buNone/>
              <a:defRPr sz="2133" b="1"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p:txBody>
      </p:sp>
      <p:sp>
        <p:nvSpPr>
          <p:cNvPr id="9" name="Espace réservé du contenu 4"/>
          <p:cNvSpPr>
            <a:spLocks noGrp="1"/>
          </p:cNvSpPr>
          <p:nvPr>
            <p:ph sz="quarter" idx="19" hasCustomPrompt="1"/>
          </p:nvPr>
        </p:nvSpPr>
        <p:spPr bwMode="auto">
          <a:xfrm>
            <a:off x="4830164" y="1432983"/>
            <a:ext cx="6341603" cy="4559999"/>
          </a:xfrm>
          <a:prstGeom prst="rect">
            <a:avLst/>
          </a:prstGeom>
          <a:solidFill>
            <a:schemeClr val="bg1">
              <a:lumMod val="95000"/>
            </a:schemeClr>
          </a:solidFill>
        </p:spPr>
        <p:txBody>
          <a:bodyPr lIns="827999" tIns="612000" rIns="827999"/>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10" name="Espace réservé du texte 22"/>
          <p:cNvSpPr>
            <a:spLocks noGrp="1"/>
          </p:cNvSpPr>
          <p:nvPr>
            <p:ph type="body" sz="quarter" idx="20" hasCustomPrompt="1"/>
          </p:nvPr>
        </p:nvSpPr>
        <p:spPr bwMode="auto">
          <a:xfrm>
            <a:off x="810687" y="2166191"/>
            <a:ext cx="3453183" cy="498599"/>
          </a:xfrm>
          <a:prstGeom prst="rect">
            <a:avLst/>
          </a:prstGeom>
        </p:spPr>
        <p:txBody>
          <a:bodyPr wrap="square" lIns="0" tIns="0" rIns="0" bIns="0">
            <a:spAutoFit/>
          </a:bodyPr>
          <a:lstStyle>
            <a:lvl1pPr marL="0" indent="0">
              <a:buFontTx/>
              <a:buNone/>
              <a:defRPr sz="1800" b="0"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 de commentaire</a:t>
            </a:r>
            <a:endParaRPr/>
          </a:p>
        </p:txBody>
      </p:sp>
      <p:pic>
        <p:nvPicPr>
          <p:cNvPr id="11"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12" name="Rectangle 15"/>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42367903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PhAnim="0" preserve="1" userDrawn="1">
  <p:cSld name="Document + text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25.01.23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7699367" y="1440000"/>
            <a:ext cx="3453183" cy="590931"/>
          </a:xfrm>
          <a:prstGeom prst="rect">
            <a:avLst/>
          </a:prstGeom>
        </p:spPr>
        <p:txBody>
          <a:bodyPr wrap="square" lIns="0" tIns="0" rIns="0" bIns="0">
            <a:spAutoFit/>
          </a:bodyPr>
          <a:lstStyle>
            <a:lvl1pPr marL="0" indent="0">
              <a:buFontTx/>
              <a:buNone/>
              <a:defRPr sz="2133" b="1"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p:txBody>
      </p:sp>
      <p:sp>
        <p:nvSpPr>
          <p:cNvPr id="9" name="Espace réservé du contenu 4"/>
          <p:cNvSpPr>
            <a:spLocks noGrp="1"/>
          </p:cNvSpPr>
          <p:nvPr>
            <p:ph sz="quarter" idx="19" hasCustomPrompt="1"/>
          </p:nvPr>
        </p:nvSpPr>
        <p:spPr bwMode="auto">
          <a:xfrm>
            <a:off x="810684" y="1432983"/>
            <a:ext cx="6341603" cy="4559999"/>
          </a:xfrm>
          <a:prstGeom prst="rect">
            <a:avLst/>
          </a:prstGeom>
          <a:solidFill>
            <a:schemeClr val="bg1">
              <a:lumMod val="95000"/>
            </a:schemeClr>
          </a:solidFill>
        </p:spPr>
        <p:txBody>
          <a:bodyPr lIns="827999" tIns="612000" rIns="827999"/>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10" name="Espace réservé du texte 22"/>
          <p:cNvSpPr>
            <a:spLocks noGrp="1"/>
          </p:cNvSpPr>
          <p:nvPr>
            <p:ph type="body" sz="quarter" idx="20" hasCustomPrompt="1"/>
          </p:nvPr>
        </p:nvSpPr>
        <p:spPr bwMode="auto">
          <a:xfrm>
            <a:off x="7699367" y="2166191"/>
            <a:ext cx="3453183" cy="498599"/>
          </a:xfrm>
          <a:prstGeom prst="rect">
            <a:avLst/>
          </a:prstGeom>
        </p:spPr>
        <p:txBody>
          <a:bodyPr wrap="square" lIns="0" tIns="0" rIns="0" bIns="0">
            <a:spAutoFit/>
          </a:bodyPr>
          <a:lstStyle>
            <a:lvl1pPr marL="0" indent="0">
              <a:buFontTx/>
              <a:buNone/>
              <a:defRPr sz="1800" b="0"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 de commentaire</a:t>
            </a:r>
            <a:endParaRPr/>
          </a:p>
        </p:txBody>
      </p:sp>
      <p:pic>
        <p:nvPicPr>
          <p:cNvPr id="11"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12" name="Rectangle 15"/>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11014014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PhAnim="0" preserve="1" userDrawn="1">
  <p:cSld name="Documen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25.01.23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contenu 4"/>
          <p:cNvSpPr>
            <a:spLocks noGrp="1"/>
          </p:cNvSpPr>
          <p:nvPr>
            <p:ph sz="quarter" idx="19" hasCustomPrompt="1"/>
          </p:nvPr>
        </p:nvSpPr>
        <p:spPr bwMode="auto">
          <a:xfrm>
            <a:off x="810684" y="1432983"/>
            <a:ext cx="10361083" cy="4559999"/>
          </a:xfrm>
          <a:prstGeom prst="rect">
            <a:avLst/>
          </a:prstGeom>
          <a:solidFill>
            <a:schemeClr val="bg1">
              <a:lumMod val="95000"/>
            </a:schemeClr>
          </a:solidFill>
        </p:spPr>
        <p:txBody>
          <a:bodyPr lIns="1475998" tIns="396000" rIns="1440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a:t>
            </a:r>
            <a:br>
              <a:rPr lang="fr-FR"/>
            </a:br>
            <a:r>
              <a:rPr lang="fr-FR"/>
              <a:t>pour insérer un graphique, un tableau, une image, une vidéo (merci de respecter cet encombrement maximum)</a:t>
            </a:r>
            <a:endParaRPr/>
          </a:p>
        </p:txBody>
      </p:sp>
      <p:pic>
        <p:nvPicPr>
          <p:cNvPr id="9"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10"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1375018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PhAnim="0" preserve="1" userDrawn="1">
  <p:cSld name="Document + 3 chiffres">
    <p:spTree>
      <p:nvGrpSpPr>
        <p:cNvPr id="1" name=""/>
        <p:cNvGrpSpPr/>
        <p:nvPr/>
      </p:nvGrpSpPr>
      <p:grpSpPr bwMode="auto">
        <a:xfrm>
          <a:off x="0" y="0"/>
          <a:ext cx="0" cy="0"/>
          <a:chOff x="0" y="0"/>
          <a:chExt cx="0" cy="0"/>
        </a:xfrm>
      </p:grpSpPr>
      <p:sp>
        <p:nvSpPr>
          <p:cNvPr id="4" name="Espace réservé du contenu 4"/>
          <p:cNvSpPr>
            <a:spLocks noGrp="1"/>
          </p:cNvSpPr>
          <p:nvPr>
            <p:ph sz="quarter" idx="22" hasCustomPrompt="1"/>
          </p:nvPr>
        </p:nvSpPr>
        <p:spPr bwMode="auto">
          <a:xfrm>
            <a:off x="810683" y="1432983"/>
            <a:ext cx="6741805" cy="4559999"/>
          </a:xfrm>
          <a:prstGeom prst="rect">
            <a:avLst/>
          </a:prstGeom>
          <a:solidFill>
            <a:schemeClr val="bg1">
              <a:lumMod val="95000"/>
            </a:schemeClr>
          </a:solidFill>
        </p:spPr>
        <p:txBody>
          <a:bodyPr lIns="936000" tIns="540000" rIns="900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5" name="Espace réservé de la date 1"/>
          <p:cNvSpPr>
            <a:spLocks noGrp="1"/>
          </p:cNvSpPr>
          <p:nvPr>
            <p:ph type="dt" sz="half" idx="10"/>
          </p:nvPr>
        </p:nvSpPr>
        <p:spPr bwMode="auto"/>
        <p:txBody>
          <a:bodyPr/>
          <a:lstStyle/>
          <a:p>
            <a:pPr>
              <a:defRPr/>
            </a:pPr>
            <a:fld id="{26287AE3-0B5F-B949-B061-B9FC3F25EB01}" type="datetime3">
              <a:rPr lang="fr-FR"/>
              <a:t>25.01.23</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8"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9" name="Espace réservé du texte 20"/>
          <p:cNvSpPr>
            <a:spLocks noGrp="1"/>
          </p:cNvSpPr>
          <p:nvPr>
            <p:ph type="body" sz="quarter" idx="14" hasCustomPrompt="1"/>
          </p:nvPr>
        </p:nvSpPr>
        <p:spPr bwMode="auto">
          <a:xfrm>
            <a:off x="8099568" y="2162422"/>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0" name="Espace réservé du texte 20"/>
          <p:cNvSpPr>
            <a:spLocks noGrp="1"/>
          </p:cNvSpPr>
          <p:nvPr>
            <p:ph type="body" sz="quarter" idx="16" hasCustomPrompt="1"/>
          </p:nvPr>
        </p:nvSpPr>
        <p:spPr bwMode="auto">
          <a:xfrm>
            <a:off x="8099568" y="2741098"/>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1" name="Espace réservé du texte 20"/>
          <p:cNvSpPr>
            <a:spLocks noGrp="1"/>
          </p:cNvSpPr>
          <p:nvPr>
            <p:ph type="body" sz="quarter" idx="17" hasCustomPrompt="1"/>
          </p:nvPr>
        </p:nvSpPr>
        <p:spPr bwMode="auto">
          <a:xfrm>
            <a:off x="8099568" y="3508621"/>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2" name="Espace réservé du texte 20"/>
          <p:cNvSpPr>
            <a:spLocks noGrp="1"/>
          </p:cNvSpPr>
          <p:nvPr>
            <p:ph type="body" sz="quarter" idx="18" hasCustomPrompt="1"/>
          </p:nvPr>
        </p:nvSpPr>
        <p:spPr bwMode="auto">
          <a:xfrm>
            <a:off x="8099568" y="4087297"/>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3" name="Espace réservé du texte 20"/>
          <p:cNvSpPr>
            <a:spLocks noGrp="1"/>
          </p:cNvSpPr>
          <p:nvPr>
            <p:ph type="body" sz="quarter" idx="19" hasCustomPrompt="1"/>
          </p:nvPr>
        </p:nvSpPr>
        <p:spPr bwMode="auto">
          <a:xfrm>
            <a:off x="8099568" y="4846554"/>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4" name="Espace réservé du texte 20"/>
          <p:cNvSpPr>
            <a:spLocks noGrp="1"/>
          </p:cNvSpPr>
          <p:nvPr>
            <p:ph type="body" sz="quarter" idx="20" hasCustomPrompt="1"/>
          </p:nvPr>
        </p:nvSpPr>
        <p:spPr bwMode="auto">
          <a:xfrm>
            <a:off x="8099568" y="5425230"/>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5" name="Espace réservé du texte 22"/>
          <p:cNvSpPr>
            <a:spLocks noGrp="1"/>
          </p:cNvSpPr>
          <p:nvPr>
            <p:ph type="body" sz="quarter" idx="15" hasCustomPrompt="1"/>
          </p:nvPr>
        </p:nvSpPr>
        <p:spPr bwMode="auto">
          <a:xfrm>
            <a:off x="8099569" y="1439998"/>
            <a:ext cx="3072199" cy="574767"/>
          </a:xfrm>
          <a:prstGeom prst="rect">
            <a:avLst/>
          </a:prstGeom>
        </p:spPr>
        <p:txBody>
          <a:bodyPr lIns="0" tIns="0" rIns="0" bIns="0"/>
          <a:lstStyle>
            <a:lvl1pPr marL="0" indent="0">
              <a:spcBef>
                <a:spcPts val="0"/>
              </a:spcBef>
              <a:buFontTx/>
              <a:buNone/>
              <a:defRPr sz="2133" b="1" i="0">
                <a:solidFill>
                  <a:schemeClr val="tx1"/>
                </a:solidFill>
                <a:latin typeface="+mn-lt"/>
              </a:defRPr>
            </a:lvl1pPr>
            <a:lvl2pPr marL="609585" indent="0">
              <a:buClr>
                <a:schemeClr val="accent4"/>
              </a:buClr>
              <a:buFontTx/>
              <a:buNone/>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Chiffres clés</a:t>
            </a:r>
            <a:endParaRPr/>
          </a:p>
        </p:txBody>
      </p:sp>
      <p:pic>
        <p:nvPicPr>
          <p:cNvPr id="16"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17" name="Rectangle 23"/>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8235968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PhAnim="0" preserve="1" userDrawn="1">
  <p:cSld name="Texte + 3 chiffr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25.01.23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0"/>
          <p:cNvSpPr>
            <a:spLocks noGrp="1"/>
          </p:cNvSpPr>
          <p:nvPr>
            <p:ph type="body" sz="quarter" idx="14" hasCustomPrompt="1"/>
          </p:nvPr>
        </p:nvSpPr>
        <p:spPr bwMode="auto">
          <a:xfrm>
            <a:off x="7321516" y="1844043"/>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9" name="Espace réservé du texte 20"/>
          <p:cNvSpPr>
            <a:spLocks noGrp="1"/>
          </p:cNvSpPr>
          <p:nvPr>
            <p:ph type="body" sz="quarter" idx="16" hasCustomPrompt="1"/>
          </p:nvPr>
        </p:nvSpPr>
        <p:spPr bwMode="auto">
          <a:xfrm>
            <a:off x="7321516" y="2422719"/>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0" name="Espace réservé du texte 20"/>
          <p:cNvSpPr>
            <a:spLocks noGrp="1"/>
          </p:cNvSpPr>
          <p:nvPr>
            <p:ph type="body" sz="quarter" idx="17" hasCustomPrompt="1"/>
          </p:nvPr>
        </p:nvSpPr>
        <p:spPr bwMode="auto">
          <a:xfrm>
            <a:off x="7321516" y="3345301"/>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1" name="Espace réservé du texte 20"/>
          <p:cNvSpPr>
            <a:spLocks noGrp="1"/>
          </p:cNvSpPr>
          <p:nvPr>
            <p:ph type="body" sz="quarter" idx="18" hasCustomPrompt="1"/>
          </p:nvPr>
        </p:nvSpPr>
        <p:spPr bwMode="auto">
          <a:xfrm>
            <a:off x="7321516" y="3923977"/>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2" name="Espace réservé du texte 20"/>
          <p:cNvSpPr>
            <a:spLocks noGrp="1"/>
          </p:cNvSpPr>
          <p:nvPr>
            <p:ph type="body" sz="quarter" idx="19" hasCustomPrompt="1"/>
          </p:nvPr>
        </p:nvSpPr>
        <p:spPr bwMode="auto">
          <a:xfrm>
            <a:off x="7321516" y="4846558"/>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3" name="Espace réservé du texte 20"/>
          <p:cNvSpPr>
            <a:spLocks noGrp="1"/>
          </p:cNvSpPr>
          <p:nvPr>
            <p:ph type="body" sz="quarter" idx="20" hasCustomPrompt="1"/>
          </p:nvPr>
        </p:nvSpPr>
        <p:spPr bwMode="auto">
          <a:xfrm>
            <a:off x="7321516" y="5425234"/>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pic>
        <p:nvPicPr>
          <p:cNvPr id="14"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15" name="Rectangle 23"/>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6" name="Espace réservé du texte 22"/>
          <p:cNvSpPr>
            <a:spLocks noGrp="1"/>
          </p:cNvSpPr>
          <p:nvPr>
            <p:ph type="body" sz="quarter" idx="21" hasCustomPrompt="1"/>
          </p:nvPr>
        </p:nvSpPr>
        <p:spPr bwMode="auto">
          <a:xfrm>
            <a:off x="810686" y="1440000"/>
            <a:ext cx="5963751"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extLst>
      <p:ext uri="{BB962C8B-B14F-4D97-AF65-F5344CB8AC3E}">
        <p14:creationId xmlns:p14="http://schemas.microsoft.com/office/powerpoint/2010/main" val="3084251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ais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365125"/>
            <a:ext cx="10515600" cy="1325563"/>
          </a:xfrm>
        </p:spPr>
        <p:txBody>
          <a:bodyPr/>
          <a:lstStyle/>
          <a:p>
            <a:pPr>
              <a:defRPr/>
            </a:pPr>
            <a:r>
              <a:rPr lang="fr-FR"/>
              <a:t>Modifiez le style du titre</a:t>
            </a:r>
            <a:endParaRPr lang="en-US"/>
          </a:p>
        </p:txBody>
      </p:sp>
      <p:sp>
        <p:nvSpPr>
          <p:cNvPr id="5" name="Text Placehold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6" name="Content Placeholder 3"/>
          <p:cNvSpPr>
            <a:spLocks noGrp="1"/>
          </p:cNvSpPr>
          <p:nvPr>
            <p:ph sz="half" idx="2"/>
          </p:nvPr>
        </p:nvSpPr>
        <p:spPr bwMode="auto">
          <a:xfrm>
            <a:off x="839788" y="2505074"/>
            <a:ext cx="5157787" cy="368458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Text Placehold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8" name="Content Placeholder 5"/>
          <p:cNvSpPr>
            <a:spLocks noGrp="1"/>
          </p:cNvSpPr>
          <p:nvPr>
            <p:ph sz="quarter" idx="4"/>
          </p:nvPr>
        </p:nvSpPr>
        <p:spPr bwMode="auto">
          <a:xfrm>
            <a:off x="6172200" y="2505074"/>
            <a:ext cx="5183188" cy="368458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9" name="Date Placeholder 6"/>
          <p:cNvSpPr>
            <a:spLocks noGrp="1"/>
          </p:cNvSpPr>
          <p:nvPr>
            <p:ph type="dt" sz="half" idx="10"/>
          </p:nvPr>
        </p:nvSpPr>
        <p:spPr bwMode="auto"/>
        <p:txBody>
          <a:bodyPr/>
          <a:lstStyle/>
          <a:p>
            <a:pPr>
              <a:defRPr/>
            </a:pPr>
            <a:fld id="{100E5A5A-80E7-45DC-B675-9DA6E9FE5B12}" type="datetime1">
              <a:rPr lang="fr-FR"/>
              <a:t>25/01/2023</a:t>
            </a:fld>
            <a:endParaRPr lang="fr-FR"/>
          </a:p>
        </p:txBody>
      </p:sp>
      <p:sp>
        <p:nvSpPr>
          <p:cNvPr id="10" name="Footer Placeholder 7"/>
          <p:cNvSpPr>
            <a:spLocks noGrp="1"/>
          </p:cNvSpPr>
          <p:nvPr>
            <p:ph type="ftr" sz="quarter" idx="11"/>
          </p:nvPr>
        </p:nvSpPr>
        <p:spPr bwMode="auto"/>
        <p:txBody>
          <a:bodyPr/>
          <a:lstStyle/>
          <a:p>
            <a:pPr>
              <a:defRPr/>
            </a:pPr>
            <a:endParaRPr lang="fr-FR"/>
          </a:p>
        </p:txBody>
      </p:sp>
      <p:sp>
        <p:nvSpPr>
          <p:cNvPr id="11" name="Slide Number Placeholder 8"/>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PhAnim="0" preserve="1" userDrawn="1">
  <p:cSld name="Texte + 5 chiffr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25.01.23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6" y="1440000"/>
            <a:ext cx="4018068" cy="4560000"/>
          </a:xfrm>
          <a:prstGeom prst="rect">
            <a:avLst/>
          </a:prstGeom>
        </p:spPr>
        <p:txBody>
          <a:bodyPr lIns="0" tIns="0" rIns="0" bIns="0"/>
          <a:lstStyle>
            <a:lvl1pPr marL="0" indent="0">
              <a:buFontTx/>
              <a:buNone/>
              <a:defRPr sz="2133" b="1" i="0">
                <a:solidFill>
                  <a:schemeClr val="tx1"/>
                </a:solidFill>
                <a:latin typeface="+mn-lt"/>
              </a:defRPr>
            </a:lvl1pPr>
            <a:lvl2pPr marL="609585" indent="0">
              <a:buClr>
                <a:schemeClr val="accent4"/>
              </a:buClr>
              <a:buFontTx/>
              <a:buNone/>
              <a:defRPr sz="1800">
                <a:solidFill>
                  <a:schemeClr val="tx1"/>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a:p>
            <a:pPr lvl="1">
              <a:defRPr/>
            </a:pPr>
            <a:r>
              <a:rPr lang="fr-FR"/>
              <a:t>Deuxième niveau</a:t>
            </a:r>
            <a:br>
              <a:rPr lang="fr-FR"/>
            </a:br>
            <a:endParaRPr lang="fr-FR"/>
          </a:p>
        </p:txBody>
      </p:sp>
      <p:sp>
        <p:nvSpPr>
          <p:cNvPr id="9" name="Espace réservé du texte 20"/>
          <p:cNvSpPr>
            <a:spLocks noGrp="1"/>
          </p:cNvSpPr>
          <p:nvPr>
            <p:ph type="body" sz="quarter" idx="17" hasCustomPrompt="1"/>
          </p:nvPr>
        </p:nvSpPr>
        <p:spPr bwMode="auto">
          <a:xfrm>
            <a:off x="9027410" y="1954982"/>
            <a:ext cx="2151921" cy="1003077"/>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5867" b="1" spc="-200">
                <a:solidFill>
                  <a:srgbClr val="88B14A"/>
                </a:solidFill>
              </a:defRPr>
            </a:lvl1pPr>
          </a:lstStyle>
          <a:p>
            <a:pPr lvl="0">
              <a:defRPr/>
            </a:pPr>
            <a:r>
              <a:rPr lang="fr-FR"/>
              <a:t>0 000</a:t>
            </a:r>
            <a:endParaRPr/>
          </a:p>
        </p:txBody>
      </p:sp>
      <p:sp>
        <p:nvSpPr>
          <p:cNvPr id="10" name="Espace réservé du texte 20"/>
          <p:cNvSpPr>
            <a:spLocks noGrp="1"/>
          </p:cNvSpPr>
          <p:nvPr>
            <p:ph type="body" sz="quarter" idx="18" hasCustomPrompt="1"/>
          </p:nvPr>
        </p:nvSpPr>
        <p:spPr bwMode="auto">
          <a:xfrm>
            <a:off x="9027412" y="2958060"/>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1" name="Espace réservé du texte 20"/>
          <p:cNvSpPr>
            <a:spLocks noGrp="1"/>
          </p:cNvSpPr>
          <p:nvPr>
            <p:ph type="body" sz="quarter" idx="19" hasCustomPrompt="1"/>
          </p:nvPr>
        </p:nvSpPr>
        <p:spPr bwMode="auto">
          <a:xfrm>
            <a:off x="6096001" y="1397206"/>
            <a:ext cx="2151921" cy="654782"/>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3733" b="1" spc="-200">
                <a:solidFill>
                  <a:srgbClr val="E16F34"/>
                </a:solidFill>
              </a:defRPr>
            </a:lvl1pPr>
          </a:lstStyle>
          <a:p>
            <a:pPr lvl="0">
              <a:defRPr/>
            </a:pPr>
            <a:r>
              <a:rPr lang="fr-FR"/>
              <a:t>0 000</a:t>
            </a:r>
            <a:endParaRPr/>
          </a:p>
        </p:txBody>
      </p:sp>
      <p:sp>
        <p:nvSpPr>
          <p:cNvPr id="12" name="Espace réservé du texte 20"/>
          <p:cNvSpPr>
            <a:spLocks noGrp="1"/>
          </p:cNvSpPr>
          <p:nvPr>
            <p:ph type="body" sz="quarter" idx="20" hasCustomPrompt="1"/>
          </p:nvPr>
        </p:nvSpPr>
        <p:spPr bwMode="auto">
          <a:xfrm>
            <a:off x="6096002" y="2051989"/>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3" name="Espace réservé du texte 20"/>
          <p:cNvSpPr>
            <a:spLocks noGrp="1"/>
          </p:cNvSpPr>
          <p:nvPr>
            <p:ph type="body" sz="quarter" idx="21" hasCustomPrompt="1"/>
          </p:nvPr>
        </p:nvSpPr>
        <p:spPr bwMode="auto">
          <a:xfrm>
            <a:off x="6695606" y="3134031"/>
            <a:ext cx="2151921" cy="498970"/>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2667" b="1" spc="0">
                <a:solidFill>
                  <a:srgbClr val="DD371A"/>
                </a:solidFill>
              </a:defRPr>
            </a:lvl1pPr>
          </a:lstStyle>
          <a:p>
            <a:pPr lvl="0">
              <a:defRPr/>
            </a:pPr>
            <a:r>
              <a:rPr lang="fr-FR"/>
              <a:t>0 000</a:t>
            </a:r>
            <a:endParaRPr/>
          </a:p>
        </p:txBody>
      </p:sp>
      <p:sp>
        <p:nvSpPr>
          <p:cNvPr id="14" name="Espace réservé du texte 20"/>
          <p:cNvSpPr>
            <a:spLocks noGrp="1"/>
          </p:cNvSpPr>
          <p:nvPr>
            <p:ph type="body" sz="quarter" idx="22" hasCustomPrompt="1"/>
          </p:nvPr>
        </p:nvSpPr>
        <p:spPr bwMode="auto">
          <a:xfrm>
            <a:off x="6695608" y="3633002"/>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5" name="Espace réservé du texte 20"/>
          <p:cNvSpPr>
            <a:spLocks noGrp="1"/>
          </p:cNvSpPr>
          <p:nvPr>
            <p:ph type="body" sz="quarter" idx="23" hasCustomPrompt="1"/>
          </p:nvPr>
        </p:nvSpPr>
        <p:spPr bwMode="auto">
          <a:xfrm>
            <a:off x="8607686" y="4355818"/>
            <a:ext cx="2151921" cy="654782"/>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3733" b="1" spc="-200">
                <a:solidFill>
                  <a:srgbClr val="E16F34"/>
                </a:solidFill>
              </a:defRPr>
            </a:lvl1pPr>
          </a:lstStyle>
          <a:p>
            <a:pPr lvl="0">
              <a:defRPr/>
            </a:pPr>
            <a:r>
              <a:rPr lang="fr-FR"/>
              <a:t>0 000</a:t>
            </a:r>
            <a:endParaRPr/>
          </a:p>
        </p:txBody>
      </p:sp>
      <p:sp>
        <p:nvSpPr>
          <p:cNvPr id="16" name="Espace réservé du texte 20"/>
          <p:cNvSpPr>
            <a:spLocks noGrp="1"/>
          </p:cNvSpPr>
          <p:nvPr>
            <p:ph type="body" sz="quarter" idx="24" hasCustomPrompt="1"/>
          </p:nvPr>
        </p:nvSpPr>
        <p:spPr bwMode="auto">
          <a:xfrm>
            <a:off x="8607688" y="5010601"/>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7" name="Espace réservé du texte 20"/>
          <p:cNvSpPr>
            <a:spLocks noGrp="1"/>
          </p:cNvSpPr>
          <p:nvPr>
            <p:ph type="body" sz="quarter" idx="25" hasCustomPrompt="1"/>
          </p:nvPr>
        </p:nvSpPr>
        <p:spPr bwMode="auto">
          <a:xfrm>
            <a:off x="5489732" y="4665622"/>
            <a:ext cx="2151921" cy="810785"/>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4800" b="1" spc="-200">
                <a:solidFill>
                  <a:srgbClr val="936037"/>
                </a:solidFill>
              </a:defRPr>
            </a:lvl1pPr>
          </a:lstStyle>
          <a:p>
            <a:pPr lvl="0">
              <a:defRPr/>
            </a:pPr>
            <a:r>
              <a:rPr lang="fr-FR"/>
              <a:t>0 000</a:t>
            </a:r>
            <a:endParaRPr/>
          </a:p>
        </p:txBody>
      </p:sp>
      <p:sp>
        <p:nvSpPr>
          <p:cNvPr id="18" name="Espace réservé du texte 20"/>
          <p:cNvSpPr>
            <a:spLocks noGrp="1"/>
          </p:cNvSpPr>
          <p:nvPr>
            <p:ph type="body" sz="quarter" idx="26" hasCustomPrompt="1"/>
          </p:nvPr>
        </p:nvSpPr>
        <p:spPr bwMode="auto">
          <a:xfrm>
            <a:off x="5489732" y="5476408"/>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pic>
        <p:nvPicPr>
          <p:cNvPr id="19"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20" name="Rectangle 32"/>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9180093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PhAnim="0" preserve="1" userDrawn="1">
  <p:cSld name="3 photos V + légend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C1BECFE-0483-BE4B-A4DE-D46D28BD729B}" type="datetime3">
              <a:rPr lang="fr-FR"/>
              <a:t>25.01.23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1877911"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9" name="Espace réservé pour une image  5"/>
          <p:cNvSpPr>
            <a:spLocks noGrp="1"/>
          </p:cNvSpPr>
          <p:nvPr>
            <p:ph type="pic" sz="quarter" idx="17" hasCustomPrompt="1"/>
          </p:nvPr>
        </p:nvSpPr>
        <p:spPr bwMode="auto">
          <a:xfrm>
            <a:off x="1877908"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du texte 22"/>
          <p:cNvSpPr>
            <a:spLocks noGrp="1"/>
          </p:cNvSpPr>
          <p:nvPr>
            <p:ph type="body" sz="quarter" idx="18" hasCustomPrompt="1"/>
          </p:nvPr>
        </p:nvSpPr>
        <p:spPr bwMode="auto">
          <a:xfrm>
            <a:off x="4878329"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11" name="Espace réservé pour une image  5"/>
          <p:cNvSpPr>
            <a:spLocks noGrp="1"/>
          </p:cNvSpPr>
          <p:nvPr>
            <p:ph type="pic" sz="quarter" idx="19" hasCustomPrompt="1"/>
          </p:nvPr>
        </p:nvSpPr>
        <p:spPr bwMode="auto">
          <a:xfrm>
            <a:off x="4878327"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2" name="Espace réservé du texte 22"/>
          <p:cNvSpPr>
            <a:spLocks noGrp="1"/>
          </p:cNvSpPr>
          <p:nvPr>
            <p:ph type="body" sz="quarter" idx="20" hasCustomPrompt="1"/>
          </p:nvPr>
        </p:nvSpPr>
        <p:spPr bwMode="auto">
          <a:xfrm>
            <a:off x="7860751"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13" name="Espace réservé pour une image  5"/>
          <p:cNvSpPr>
            <a:spLocks noGrp="1"/>
          </p:cNvSpPr>
          <p:nvPr>
            <p:ph type="pic" sz="quarter" idx="21" hasCustomPrompt="1"/>
          </p:nvPr>
        </p:nvSpPr>
        <p:spPr bwMode="auto">
          <a:xfrm>
            <a:off x="7860749"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pic>
        <p:nvPicPr>
          <p:cNvPr id="14"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15" name="Rectangle 17"/>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19668135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PhAnim="0" preserve="1" userDrawn="1">
  <p:cSld name="3 photos H + 3 point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25.01.23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pour une image  5"/>
          <p:cNvSpPr>
            <a:spLocks noGrp="1"/>
          </p:cNvSpPr>
          <p:nvPr>
            <p:ph type="pic" sz="quarter" idx="22" hasCustomPrompt="1"/>
          </p:nvPr>
        </p:nvSpPr>
        <p:spPr bwMode="auto">
          <a:xfrm>
            <a:off x="816001"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9" name="Espace réservé pour une image  5"/>
          <p:cNvSpPr>
            <a:spLocks noGrp="1"/>
          </p:cNvSpPr>
          <p:nvPr>
            <p:ph type="pic" sz="quarter" idx="27" hasCustomPrompt="1"/>
          </p:nvPr>
        </p:nvSpPr>
        <p:spPr bwMode="auto">
          <a:xfrm>
            <a:off x="4382910"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pour une image  5"/>
          <p:cNvSpPr>
            <a:spLocks noGrp="1"/>
          </p:cNvSpPr>
          <p:nvPr>
            <p:ph type="pic" sz="quarter" idx="28" hasCustomPrompt="1"/>
          </p:nvPr>
        </p:nvSpPr>
        <p:spPr bwMode="auto">
          <a:xfrm>
            <a:off x="7949551"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1" name="Espace réservé du texte 14"/>
          <p:cNvSpPr>
            <a:spLocks noGrp="1"/>
          </p:cNvSpPr>
          <p:nvPr>
            <p:ph type="body" sz="quarter" idx="30" hasCustomPrompt="1"/>
          </p:nvPr>
        </p:nvSpPr>
        <p:spPr bwMode="auto">
          <a:xfrm>
            <a:off x="810686" y="3710137"/>
            <a:ext cx="3222215" cy="355904"/>
          </a:xfrm>
          <a:prstGeom prst="rect">
            <a:avLst/>
          </a:prstGeom>
        </p:spPr>
        <p:txBody>
          <a:bodyPr/>
          <a:lstStyle>
            <a:lvl1pPr marL="0" indent="0" algn="ctr">
              <a:buFontTx/>
              <a:buNone/>
              <a:defRPr sz="2133" b="1">
                <a:solidFill>
                  <a:schemeClr val="tx1"/>
                </a:solidFill>
                <a:latin typeface="Arial"/>
                <a:cs typeface="Arial"/>
              </a:defRPr>
            </a:lvl1pPr>
          </a:lstStyle>
          <a:p>
            <a:pPr lvl="0">
              <a:defRPr/>
            </a:pPr>
            <a:r>
              <a:rPr lang="fr-FR"/>
              <a:t>N°1 sur une ligne</a:t>
            </a:r>
            <a:endParaRPr/>
          </a:p>
        </p:txBody>
      </p:sp>
      <p:sp>
        <p:nvSpPr>
          <p:cNvPr id="12" name="Espace réservé du texte 34"/>
          <p:cNvSpPr>
            <a:spLocks noGrp="1"/>
          </p:cNvSpPr>
          <p:nvPr>
            <p:ph type="body" sz="quarter" idx="31" hasCustomPrompt="1"/>
          </p:nvPr>
        </p:nvSpPr>
        <p:spPr bwMode="auto">
          <a:xfrm>
            <a:off x="810685"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sp>
        <p:nvSpPr>
          <p:cNvPr id="13" name="Espace réservé du texte 14"/>
          <p:cNvSpPr>
            <a:spLocks noGrp="1"/>
          </p:cNvSpPr>
          <p:nvPr>
            <p:ph type="body" sz="quarter" idx="32" hasCustomPrompt="1"/>
          </p:nvPr>
        </p:nvSpPr>
        <p:spPr bwMode="auto">
          <a:xfrm>
            <a:off x="4382910" y="3710137"/>
            <a:ext cx="3222215" cy="355904"/>
          </a:xfrm>
          <a:prstGeom prst="rect">
            <a:avLst/>
          </a:prstGeom>
        </p:spPr>
        <p:txBody>
          <a:bodyPr/>
          <a:lstStyle>
            <a:lvl1pPr marL="0" indent="0" algn="ctr">
              <a:buFontTx/>
              <a:buNone/>
              <a:defRPr sz="2133" b="1">
                <a:solidFill>
                  <a:schemeClr val="tx1"/>
                </a:solidFill>
                <a:latin typeface="+mn-lt"/>
              </a:defRPr>
            </a:lvl1pPr>
          </a:lstStyle>
          <a:p>
            <a:pPr lvl="0">
              <a:defRPr/>
            </a:pPr>
            <a:r>
              <a:rPr lang="fr-FR"/>
              <a:t>N°2 sur une ligne</a:t>
            </a:r>
            <a:endParaRPr/>
          </a:p>
        </p:txBody>
      </p:sp>
      <p:sp>
        <p:nvSpPr>
          <p:cNvPr id="14" name="Espace réservé du texte 34"/>
          <p:cNvSpPr>
            <a:spLocks noGrp="1"/>
          </p:cNvSpPr>
          <p:nvPr>
            <p:ph type="body" sz="quarter" idx="33" hasCustomPrompt="1"/>
          </p:nvPr>
        </p:nvSpPr>
        <p:spPr bwMode="auto">
          <a:xfrm>
            <a:off x="4382910"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sp>
        <p:nvSpPr>
          <p:cNvPr id="15" name="Espace réservé du texte 14"/>
          <p:cNvSpPr>
            <a:spLocks noGrp="1"/>
          </p:cNvSpPr>
          <p:nvPr>
            <p:ph type="body" sz="quarter" idx="34" hasCustomPrompt="1"/>
          </p:nvPr>
        </p:nvSpPr>
        <p:spPr bwMode="auto">
          <a:xfrm>
            <a:off x="7949551" y="3710137"/>
            <a:ext cx="3222215" cy="355904"/>
          </a:xfrm>
          <a:prstGeom prst="rect">
            <a:avLst/>
          </a:prstGeom>
        </p:spPr>
        <p:txBody>
          <a:bodyPr/>
          <a:lstStyle>
            <a:lvl1pPr marL="0" indent="0" algn="ctr">
              <a:buFontTx/>
              <a:buNone/>
              <a:defRPr sz="2133" b="1">
                <a:solidFill>
                  <a:schemeClr val="tx1"/>
                </a:solidFill>
                <a:latin typeface="+mn-lt"/>
              </a:defRPr>
            </a:lvl1pPr>
          </a:lstStyle>
          <a:p>
            <a:pPr lvl="0">
              <a:defRPr/>
            </a:pPr>
            <a:r>
              <a:rPr lang="fr-FR"/>
              <a:t>N°3 sur une ligne</a:t>
            </a:r>
            <a:endParaRPr/>
          </a:p>
        </p:txBody>
      </p:sp>
      <p:sp>
        <p:nvSpPr>
          <p:cNvPr id="16" name="Espace réservé du texte 34"/>
          <p:cNvSpPr>
            <a:spLocks noGrp="1"/>
          </p:cNvSpPr>
          <p:nvPr>
            <p:ph type="body" sz="quarter" idx="35" hasCustomPrompt="1"/>
          </p:nvPr>
        </p:nvSpPr>
        <p:spPr bwMode="auto">
          <a:xfrm>
            <a:off x="7949552"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pic>
        <p:nvPicPr>
          <p:cNvPr id="17"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18" name="Rectangle 19"/>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7383794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PhAnim="0" preserve="1" userDrawn="1">
  <p:cSld name="3 photos H + légend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25.01.23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6000" y="5418501"/>
            <a:ext cx="5665659" cy="584367"/>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pour les 3 photos</a:t>
            </a:r>
            <a:endParaRPr/>
          </a:p>
        </p:txBody>
      </p:sp>
      <p:sp>
        <p:nvSpPr>
          <p:cNvPr id="9" name="Espace réservé pour une image  5"/>
          <p:cNvSpPr>
            <a:spLocks noGrp="1"/>
          </p:cNvSpPr>
          <p:nvPr>
            <p:ph type="pic" sz="quarter" idx="22" hasCustomPrompt="1"/>
          </p:nvPr>
        </p:nvSpPr>
        <p:spPr bwMode="auto">
          <a:xfrm>
            <a:off x="816000" y="1432984"/>
            <a:ext cx="5665659" cy="3777105"/>
          </a:xfrm>
          <a:prstGeom prst="rect">
            <a:avLst/>
          </a:prstGeom>
          <a:solidFill>
            <a:schemeClr val="bg1">
              <a:lumMod val="95000"/>
            </a:schemeClr>
          </a:solidFill>
        </p:spPr>
        <p:txBody>
          <a:bodyPr lIns="936000" tIns="684000" rIns="9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pour une image  5"/>
          <p:cNvSpPr>
            <a:spLocks noGrp="1"/>
          </p:cNvSpPr>
          <p:nvPr>
            <p:ph type="pic" sz="quarter" idx="27" hasCustomPrompt="1"/>
          </p:nvPr>
        </p:nvSpPr>
        <p:spPr bwMode="auto">
          <a:xfrm>
            <a:off x="7028739" y="445842"/>
            <a:ext cx="4143027" cy="2762017"/>
          </a:xfrm>
          <a:prstGeom prst="rect">
            <a:avLst/>
          </a:prstGeom>
          <a:solidFill>
            <a:schemeClr val="bg1">
              <a:lumMod val="95000"/>
            </a:schemeClr>
          </a:solidFill>
        </p:spPr>
        <p:txBody>
          <a:bodyPr lIns="396000" tIns="360000" rIns="39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1" name="Espace réservé pour une image  5"/>
          <p:cNvSpPr>
            <a:spLocks noGrp="1"/>
          </p:cNvSpPr>
          <p:nvPr>
            <p:ph type="pic" sz="quarter" idx="28" hasCustomPrompt="1"/>
          </p:nvPr>
        </p:nvSpPr>
        <p:spPr bwMode="auto">
          <a:xfrm>
            <a:off x="7028739" y="3783283"/>
            <a:ext cx="3364096" cy="2242731"/>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pic>
        <p:nvPicPr>
          <p:cNvPr id="12"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13" name="Rectangle 18"/>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1161641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PhAnim="0" preserve="1" userDrawn="1">
  <p:cSld name="Conclusion">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25.01.23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ZoneTexte 2"/>
          <p:cNvSpPr>
            <a:spLocks noAdjustHandles="1"/>
          </p:cNvSpPr>
          <p:nvPr userDrawn="1"/>
        </p:nvSpPr>
        <p:spPr bwMode="auto">
          <a:xfrm>
            <a:off x="810685" y="5769549"/>
            <a:ext cx="5138745" cy="276999"/>
          </a:xfrm>
          <a:prstGeom prst="rect">
            <a:avLst/>
          </a:prstGeom>
          <a:noFill/>
        </p:spPr>
        <p:txBody>
          <a:bodyPr wrap="square" lIns="0" tIns="0" rIns="0" bIns="0" rtlCol="0">
            <a:spAutoFit/>
          </a:bodyPr>
          <a:lstStyle/>
          <a:p>
            <a:pPr>
              <a:defRPr/>
            </a:pPr>
            <a:r>
              <a:rPr lang="fr-FR" sz="1800" b="1" spc="0">
                <a:solidFill>
                  <a:srgbClr val="936037"/>
                </a:solidFill>
              </a:rPr>
              <a:t>terra-forma.cnrs.fr</a:t>
            </a:r>
            <a:endParaRPr sz="2400"/>
          </a:p>
        </p:txBody>
      </p:sp>
      <p:sp>
        <p:nvSpPr>
          <p:cNvPr id="7" name="Espace réservé du texte 22"/>
          <p:cNvSpPr>
            <a:spLocks noGrp="1"/>
          </p:cNvSpPr>
          <p:nvPr>
            <p:ph type="body" sz="quarter" idx="16"/>
          </p:nvPr>
        </p:nvSpPr>
        <p:spPr bwMode="auto">
          <a:xfrm>
            <a:off x="810685" y="869245"/>
            <a:ext cx="5894915" cy="4487452"/>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1867"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algn="just">
              <a:defRPr/>
            </a:pPr>
            <a:endParaRPr lang="fr-FR" sz="2133" b="0"/>
          </a:p>
        </p:txBody>
      </p:sp>
      <p:pic>
        <p:nvPicPr>
          <p:cNvPr id="8"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7381540" y="1604797"/>
            <a:ext cx="2703680" cy="3203547"/>
          </a:xfrm>
          <a:prstGeom prst="rect">
            <a:avLst/>
          </a:prstGeom>
          <a:ln>
            <a:noFill/>
          </a:ln>
        </p:spPr>
      </p:pic>
      <p:pic>
        <p:nvPicPr>
          <p:cNvPr id="9" name="Image 8"/>
          <p:cNvPicPr>
            <a:picLocks noChangeAspect="1"/>
          </p:cNvPicPr>
          <p:nvPr userDrawn="1"/>
        </p:nvPicPr>
        <p:blipFill>
          <a:blip r:embed="rId3" cstate="print">
            <a:extLst>
              <a:ext uri="{28A0092B-C50C-407E-A947-70E740481C1C}">
                <a14:useLocalDpi xmlns:a14="http://schemas.microsoft.com/office/drawing/2010/main"/>
              </a:ext>
            </a:extLst>
          </a:blip>
          <a:stretch/>
        </p:blipFill>
        <p:spPr bwMode="auto">
          <a:xfrm>
            <a:off x="7361203" y="5219857"/>
            <a:ext cx="779252" cy="779252"/>
          </a:xfrm>
          <a:prstGeom prst="rect">
            <a:avLst/>
          </a:prstGeom>
        </p:spPr>
      </p:pic>
      <p:pic>
        <p:nvPicPr>
          <p:cNvPr id="10" name="Image 9"/>
          <p:cNvPicPr>
            <a:picLocks noChangeAspect="1"/>
          </p:cNvPicPr>
          <p:nvPr userDrawn="1"/>
        </p:nvPicPr>
        <p:blipFill>
          <a:blip r:embed="rId4"/>
          <a:stretch/>
        </p:blipFill>
        <p:spPr bwMode="auto">
          <a:xfrm>
            <a:off x="8443925" y="5432899"/>
            <a:ext cx="1667139" cy="366771"/>
          </a:xfrm>
          <a:prstGeom prst="rect">
            <a:avLst/>
          </a:prstGeom>
        </p:spPr>
      </p:pic>
      <p:pic>
        <p:nvPicPr>
          <p:cNvPr id="11" name="Image 10"/>
          <p:cNvPicPr>
            <a:picLocks noChangeAspect="1"/>
          </p:cNvPicPr>
          <p:nvPr userDrawn="1"/>
        </p:nvPicPr>
        <p:blipFill>
          <a:blip r:embed="rId5" cstate="print">
            <a:extLst>
              <a:ext uri="{28A0092B-C50C-407E-A947-70E740481C1C}">
                <a14:useLocalDpi xmlns:a14="http://schemas.microsoft.com/office/drawing/2010/main"/>
              </a:ext>
            </a:extLst>
          </a:blip>
          <a:stretch/>
        </p:blipFill>
        <p:spPr bwMode="auto">
          <a:xfrm>
            <a:off x="10200530" y="5281899"/>
            <a:ext cx="1647316" cy="655167"/>
          </a:xfrm>
          <a:prstGeom prst="rect">
            <a:avLst/>
          </a:prstGeom>
        </p:spPr>
      </p:pic>
      <p:pic>
        <p:nvPicPr>
          <p:cNvPr id="15" name="Image 14"/>
          <p:cNvPicPr>
            <a:picLocks noChangeAspect="1"/>
          </p:cNvPicPr>
          <p:nvPr userDrawn="1"/>
        </p:nvPicPr>
        <p:blipFill>
          <a:blip r:embed="rId6" cstate="print">
            <a:extLst>
              <a:ext uri="{28A0092B-C50C-407E-A947-70E740481C1C}">
                <a14:useLocalDpi xmlns:a14="http://schemas.microsoft.com/office/drawing/2010/main"/>
              </a:ext>
            </a:extLst>
          </a:blip>
          <a:stretch/>
        </p:blipFill>
        <p:spPr bwMode="auto">
          <a:xfrm>
            <a:off x="8708279" y="204566"/>
            <a:ext cx="2753883" cy="1551353"/>
          </a:xfrm>
          <a:prstGeom prst="rect">
            <a:avLst/>
          </a:prstGeom>
        </p:spPr>
      </p:pic>
      <p:pic>
        <p:nvPicPr>
          <p:cNvPr id="16" name="Image 15"/>
          <p:cNvPicPr>
            <a:picLocks noChangeAspect="1"/>
          </p:cNvPicPr>
          <p:nvPr userDrawn="1"/>
        </p:nvPicPr>
        <p:blipFill>
          <a:blip r:embed="rId7" cstate="print">
            <a:extLst>
              <a:ext uri="{28A0092B-C50C-407E-A947-70E740481C1C}">
                <a14:useLocalDpi xmlns:a14="http://schemas.microsoft.com/office/drawing/2010/main"/>
              </a:ext>
            </a:extLst>
          </a:blip>
          <a:stretch/>
        </p:blipFill>
        <p:spPr bwMode="auto">
          <a:xfrm>
            <a:off x="9979300" y="1457819"/>
            <a:ext cx="1220755" cy="1220755"/>
          </a:xfrm>
          <a:prstGeom prst="rect">
            <a:avLst/>
          </a:prstGeom>
        </p:spPr>
      </p:pic>
      <p:sp>
        <p:nvSpPr>
          <p:cNvPr id="17" name="Rectangle 16"/>
          <p:cNvSpPr/>
          <p:nvPr userDrawn="1"/>
        </p:nvSpPr>
        <p:spPr bwMode="auto">
          <a:xfrm rot="16199999">
            <a:off x="10431364" y="1440949"/>
            <a:ext cx="2061783" cy="338554"/>
          </a:xfrm>
          <a:prstGeom prst="rect">
            <a:avLst/>
          </a:prstGeom>
        </p:spPr>
        <p:txBody>
          <a:bodyPr wrap="none">
            <a:spAutoFit/>
          </a:bodyPr>
          <a:lstStyle/>
          <a:p>
            <a:pPr>
              <a:defRPr/>
            </a:pPr>
            <a:r>
              <a:rPr lang="en-GB" sz="1600" i="0" u="none" strike="noStrike">
                <a:solidFill>
                  <a:srgbClr val="565655"/>
                </a:solidFill>
                <a:latin typeface="Arial"/>
              </a:rPr>
              <a:t>ANR-21-ESRE-0014</a:t>
            </a:r>
            <a:endParaRPr lang="en-GB" sz="1600"/>
          </a:p>
        </p:txBody>
      </p:sp>
    </p:spTree>
    <p:extLst>
      <p:ext uri="{BB962C8B-B14F-4D97-AF65-F5344CB8AC3E}">
        <p14:creationId xmlns:p14="http://schemas.microsoft.com/office/powerpoint/2010/main" val="18923231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PhAnim="0" preserve="1" userDrawn="1">
  <p:cSld name="Indications techniqu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25.01.23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ZoneTexte 5"/>
          <p:cNvSpPr>
            <a:spLocks noAdjustHandles="1"/>
          </p:cNvSpPr>
          <p:nvPr userDrawn="1"/>
        </p:nvSpPr>
        <p:spPr bwMode="auto">
          <a:xfrm>
            <a:off x="810684" y="865718"/>
            <a:ext cx="10361083" cy="5137149"/>
          </a:xfrm>
          <a:prstGeom prst="rect">
            <a:avLst/>
          </a:prstGeom>
          <a:noFill/>
        </p:spPr>
        <p:txBody>
          <a:bodyPr wrap="square" rtlCol="0" anchor="t" anchorCtr="0">
            <a:noAutofit/>
          </a:bodyPr>
          <a:lstStyle/>
          <a:p>
            <a:pPr algn="ctr">
              <a:defRPr/>
            </a:pPr>
            <a:r>
              <a:rPr lang="fr-FR" sz="1867"/>
              <a:t>Pour commencer à créer votre présentation, </a:t>
            </a:r>
            <a:endParaRPr sz="2400"/>
          </a:p>
          <a:p>
            <a:pPr algn="ctr">
              <a:defRPr/>
            </a:pPr>
            <a:r>
              <a:rPr lang="fr-FR" sz="1867"/>
              <a:t>rendez vous dans le menu </a:t>
            </a:r>
            <a:endParaRPr sz="2400"/>
          </a:p>
          <a:p>
            <a:pPr algn="ctr">
              <a:defRPr/>
            </a:pPr>
            <a:r>
              <a:rPr lang="fr-FR" sz="1867"/>
              <a:t>Affichage &gt; Masque &gt; Masque des diapositives</a:t>
            </a:r>
            <a:endParaRPr sz="2400"/>
          </a:p>
          <a:p>
            <a:pPr algn="ctr">
              <a:defRPr/>
            </a:pPr>
            <a:endParaRPr lang="fr-FR" sz="1867"/>
          </a:p>
          <a:p>
            <a:pPr algn="ctr">
              <a:defRPr/>
            </a:pPr>
            <a:r>
              <a:rPr lang="fr-FR" sz="1867"/>
              <a:t>Allez sur le premier masque blanc, renseignez le </a:t>
            </a:r>
            <a:endParaRPr sz="2400"/>
          </a:p>
          <a:p>
            <a:pPr algn="ctr">
              <a:defRPr/>
            </a:pPr>
            <a:r>
              <a:rPr lang="fr-FR" sz="1867"/>
              <a:t>TITRE DE VOTRE PRÉSENTATION </a:t>
            </a:r>
            <a:endParaRPr sz="2400"/>
          </a:p>
          <a:p>
            <a:pPr algn="ctr">
              <a:defRPr/>
            </a:pPr>
            <a:r>
              <a:rPr lang="fr-FR" sz="1867"/>
              <a:t>en bas de page, puis fermez le mode masque.</a:t>
            </a:r>
            <a:endParaRPr sz="2400"/>
          </a:p>
          <a:p>
            <a:pPr algn="ctr">
              <a:defRPr/>
            </a:pPr>
            <a:r>
              <a:rPr lang="fr-FR" sz="1867"/>
              <a:t>____</a:t>
            </a:r>
            <a:endParaRPr sz="2400"/>
          </a:p>
          <a:p>
            <a:pPr algn="ctr">
              <a:defRPr/>
            </a:pPr>
            <a:endParaRPr lang="fr-FR" sz="1867"/>
          </a:p>
          <a:p>
            <a:pPr algn="ctr">
              <a:defRPr/>
            </a:pPr>
            <a:r>
              <a:rPr lang="fr-FR" sz="1867"/>
              <a:t>Si vous souhaitez ne rien inscrire dans une zone de texte réservé, </a:t>
            </a:r>
            <a:endParaRPr sz="2400"/>
          </a:p>
          <a:p>
            <a:pPr algn="ctr">
              <a:defRPr/>
            </a:pPr>
            <a:r>
              <a:rPr lang="fr-FR" sz="1867"/>
              <a:t>tapez un espace pour faire disparaître le texte du masque.</a:t>
            </a:r>
            <a:endParaRPr sz="2400"/>
          </a:p>
          <a:p>
            <a:pPr algn="ctr">
              <a:defRPr/>
            </a:pPr>
            <a:r>
              <a:rPr lang="fr-FR" sz="1867"/>
              <a:t>____</a:t>
            </a:r>
            <a:endParaRPr sz="2400"/>
          </a:p>
          <a:p>
            <a:pPr algn="ctr">
              <a:defRPr/>
            </a:pPr>
            <a:endParaRPr lang="fr-FR" sz="1867"/>
          </a:p>
          <a:p>
            <a:pPr algn="ctr">
              <a:defRPr/>
            </a:pPr>
            <a:r>
              <a:rPr lang="fr-FR" sz="1867"/>
              <a:t>Les photos des diapositives « Titre de présentation photo » et « Intercalaire photo » </a:t>
            </a:r>
            <a:endParaRPr sz="2400"/>
          </a:p>
          <a:p>
            <a:pPr algn="ctr">
              <a:defRPr/>
            </a:pPr>
            <a:r>
              <a:rPr lang="fr-FR" sz="1867"/>
              <a:t>peuvent être remplacées par les vôtres. </a:t>
            </a:r>
            <a:endParaRPr sz="2400"/>
          </a:p>
          <a:p>
            <a:pPr algn="ctr">
              <a:defRPr/>
            </a:pPr>
            <a:r>
              <a:rPr lang="fr-FR" sz="1867"/>
              <a:t>Pour cela, utilisez le masque « Titre de présentation vierge » et « Intercalaire photo vierge », </a:t>
            </a:r>
            <a:endParaRPr sz="2400"/>
          </a:p>
          <a:p>
            <a:pPr algn="ctr">
              <a:defRPr/>
            </a:pPr>
            <a:r>
              <a:rPr lang="fr-FR" sz="1867"/>
              <a:t>et insérez votre image dans l’emplacement gris en cliquant sur l’icône centrale.</a:t>
            </a:r>
            <a:endParaRPr sz="2400"/>
          </a:p>
          <a:p>
            <a:pPr algn="ctr">
              <a:defRPr/>
            </a:pPr>
            <a:endParaRPr lang="fr-FR" sz="2400"/>
          </a:p>
        </p:txBody>
      </p:sp>
    </p:spTree>
    <p:extLst>
      <p:ext uri="{BB962C8B-B14F-4D97-AF65-F5344CB8AC3E}">
        <p14:creationId xmlns:p14="http://schemas.microsoft.com/office/powerpoint/2010/main" val="35182015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PhAnim="0" userDrawn="1">
  <p:cSld name="Texte sur 2 col">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F9FD301D-BA0C-2C40-967E-F0EF1AB3C51D}" type="datetime3">
              <a:rPr lang="fr-FR"/>
              <a:t>25.01.23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pic>
        <p:nvPicPr>
          <p:cNvPr id="8"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9"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0" name="Espace réservé du texte 22"/>
          <p:cNvSpPr>
            <a:spLocks noGrp="1"/>
          </p:cNvSpPr>
          <p:nvPr>
            <p:ph type="body" sz="quarter" idx="16" hasCustomPrompt="1"/>
          </p:nvPr>
        </p:nvSpPr>
        <p:spPr bwMode="auto">
          <a:xfrm>
            <a:off x="810685" y="1440000"/>
            <a:ext cx="10360201" cy="4560000"/>
          </a:xfrm>
          <a:prstGeom prst="rect">
            <a:avLst/>
          </a:prstGeom>
        </p:spPr>
        <p:txBody>
          <a:bodyPr lIns="0" tIns="0" rIns="0" bIns="0" numCol="2" spcCol="54000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a:p>
            <a:pPr lvl="4">
              <a:defRPr/>
            </a:pPr>
            <a:endParaRPr lang="fr-FR"/>
          </a:p>
          <a:p>
            <a:pPr lvl="1">
              <a:defRPr/>
            </a:pPr>
            <a:r>
              <a:rPr lang="fr-FR"/>
              <a:t>As et audit acepreperis iusdam elecus dolorion erovid ut apistibus, quo invenis plique solorrumquid quam iur, sitatur, exeri quatemos eiuscii ssedio maximint autem haribus con ped molupicia.</a:t>
            </a:r>
            <a:endParaRPr/>
          </a:p>
          <a:p>
            <a:pPr lvl="1">
              <a:defRPr/>
            </a:pPr>
            <a:r>
              <a:rPr lang="fr-FR"/>
              <a:t>Sus ulparum ser plique solorrumquid quam iur, sitatur, exeri quatemos eiuscii ssedio maximint autem nat. Bus nonse ommolum sam quiandae. Oreprat.</a:t>
            </a:r>
            <a:endParaRPr/>
          </a:p>
          <a:p>
            <a:pPr lvl="1">
              <a:defRPr/>
            </a:pPr>
            <a:endParaRPr lang="fr-FR"/>
          </a:p>
          <a:p>
            <a:pPr lvl="0">
              <a:defRPr/>
            </a:pPr>
            <a:r>
              <a:rPr lang="fr-FR"/>
              <a:t>Bit volorro dem quia cuptatur sit aut doleceptur magnimporio conse nis aut earument </a:t>
            </a:r>
            <a:endParaRPr/>
          </a:p>
          <a:p>
            <a:pPr lvl="1">
              <a:defRPr/>
            </a:pPr>
            <a:r>
              <a:rPr lang="fr-FR"/>
              <a:t>acea sum et, ea dolore vel iducias iur, ut fugia volum cus as ab iumet, idunt voloreptas plam que ped mo tem reria vero tem ut et quatio. Et venemporepta nus etur, cum, qui sendi sinvelendant molupic aborem rentur aut voluptus sedit, omniatur?</a:t>
            </a:r>
            <a:endParaRPr/>
          </a:p>
        </p:txBody>
      </p:sp>
    </p:spTree>
    <p:extLst>
      <p:ext uri="{BB962C8B-B14F-4D97-AF65-F5344CB8AC3E}">
        <p14:creationId xmlns:p14="http://schemas.microsoft.com/office/powerpoint/2010/main" val="2164928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Date Placeholder 2"/>
          <p:cNvSpPr>
            <a:spLocks noGrp="1"/>
          </p:cNvSpPr>
          <p:nvPr>
            <p:ph type="dt" sz="half" idx="10"/>
          </p:nvPr>
        </p:nvSpPr>
        <p:spPr bwMode="auto"/>
        <p:txBody>
          <a:bodyPr/>
          <a:lstStyle/>
          <a:p>
            <a:pPr>
              <a:defRPr/>
            </a:pPr>
            <a:fld id="{2621DC3A-0AD7-4965-B7CB-2E2D774DE02C}" type="datetime1">
              <a:rPr lang="fr-FR"/>
              <a:t>25/01/2023</a:t>
            </a:fld>
            <a:endParaRPr lang="fr-FR"/>
          </a:p>
        </p:txBody>
      </p:sp>
      <p:sp>
        <p:nvSpPr>
          <p:cNvPr id="6" name="Footer Placeholder 3"/>
          <p:cNvSpPr>
            <a:spLocks noGrp="1"/>
          </p:cNvSpPr>
          <p:nvPr>
            <p:ph type="ftr" sz="quarter" idx="11"/>
          </p:nvPr>
        </p:nvSpPr>
        <p:spPr bwMode="auto"/>
        <p:txBody>
          <a:bodyPr/>
          <a:lstStyle/>
          <a:p>
            <a:pPr>
              <a:defRPr/>
            </a:pPr>
            <a:endParaRPr lang="fr-FR"/>
          </a:p>
        </p:txBody>
      </p:sp>
      <p:sp>
        <p:nvSpPr>
          <p:cNvPr id="7" name="Slide Number Placeholder 4"/>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p:txBody>
          <a:bodyPr/>
          <a:lstStyle/>
          <a:p>
            <a:pPr>
              <a:defRPr/>
            </a:pPr>
            <a:fld id="{8A11C759-80E6-4472-BD9F-571DBA4623A6}" type="datetime1">
              <a:rPr lang="fr-FR"/>
              <a:t>25/01/2023</a:t>
            </a:fld>
            <a:endParaRPr lang="fr-FR"/>
          </a:p>
        </p:txBody>
      </p:sp>
      <p:sp>
        <p:nvSpPr>
          <p:cNvPr id="5" name="Footer Placeholder 2"/>
          <p:cNvSpPr>
            <a:spLocks noGrp="1"/>
          </p:cNvSpPr>
          <p:nvPr>
            <p:ph type="ftr" sz="quarter" idx="11"/>
          </p:nvPr>
        </p:nvSpPr>
        <p:spPr bwMode="auto"/>
        <p:txBody>
          <a:bodyPr/>
          <a:lstStyle/>
          <a:p>
            <a:pPr>
              <a:defRPr/>
            </a:pPr>
            <a:endParaRPr lang="fr-FR"/>
          </a:p>
        </p:txBody>
      </p:sp>
      <p:sp>
        <p:nvSpPr>
          <p:cNvPr id="7" name="Rectangle 3">
            <a:extLst>
              <a:ext uri="{FF2B5EF4-FFF2-40B4-BE49-F238E27FC236}">
                <a16:creationId xmlns:a16="http://schemas.microsoft.com/office/drawing/2014/main" id="{4BF7DEC8-9A5F-4714-9535-D92FE10C5E37}"/>
              </a:ext>
            </a:extLst>
          </p:cNvPr>
          <p:cNvSpPr/>
          <p:nvPr userDrawn="1"/>
        </p:nvSpPr>
        <p:spPr bwMode="auto">
          <a:xfrm>
            <a:off x="3313119" y="6503492"/>
            <a:ext cx="8878881" cy="3545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Slide Number Placeholder 3"/>
          <p:cNvSpPr>
            <a:spLocks noGrp="1"/>
          </p:cNvSpPr>
          <p:nvPr>
            <p:ph type="sldNum" sz="quarter" idx="12"/>
          </p:nvPr>
        </p:nvSpPr>
        <p:spPr bwMode="auto">
          <a:xfrm>
            <a:off x="9318692" y="6524279"/>
            <a:ext cx="2743200" cy="365125"/>
          </a:xfrm>
        </p:spPr>
        <p:txBody>
          <a:bodyPr/>
          <a:lstStyle>
            <a:lvl1pPr>
              <a:defRPr>
                <a:solidFill>
                  <a:schemeClr val="bg1"/>
                </a:solidFill>
              </a:defRPr>
            </a:lvl1pPr>
          </a:lstStyle>
          <a:p>
            <a:pPr>
              <a:defRPr/>
            </a:pPr>
            <a:fld id="{008B186D-AD4A-4644-ABB5-F15D7F3FB771}" type="slidenum">
              <a:rPr lang="fr-FR" smtClean="0"/>
              <a:pPr>
                <a:defRPr/>
              </a:pPr>
              <a:t>‹N°›</a:t>
            </a:fld>
            <a:endParaRPr lang="fr-FR"/>
          </a:p>
        </p:txBody>
      </p:sp>
      <p:sp>
        <p:nvSpPr>
          <p:cNvPr id="8" name="Espace réservé du pied de page 4">
            <a:extLst>
              <a:ext uri="{FF2B5EF4-FFF2-40B4-BE49-F238E27FC236}">
                <a16:creationId xmlns:a16="http://schemas.microsoft.com/office/drawing/2014/main" id="{2A844075-B95D-405E-AA66-3CB630056C4C}"/>
              </a:ext>
            </a:extLst>
          </p:cNvPr>
          <p:cNvSpPr txBox="1">
            <a:spLocks/>
          </p:cNvSpPr>
          <p:nvPr userDrawn="1"/>
        </p:nvSpPr>
        <p:spPr bwMode="auto">
          <a:xfrm>
            <a:off x="4746692" y="6492981"/>
            <a:ext cx="4937891" cy="354563"/>
          </a:xfrm>
          <a:prstGeom prst="rect">
            <a:avLst/>
          </a:prstGeom>
        </p:spPr>
        <p:txBody>
          <a:bodyPr vert="horz" lIns="91440" tIns="45720" rIns="91440" bIns="45720" rtlCol="0" anchor="ctr"/>
          <a:lstStyle>
            <a:defPPr>
              <a:defRPr lang="fr-FR"/>
            </a:defPPr>
            <a:lvl1pPr marL="0" algn="ctr" defTabSz="914400">
              <a:defRPr sz="12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fr-FR" dirty="0">
                <a:solidFill>
                  <a:schemeClr val="bg1"/>
                </a:solidFill>
                <a:latin typeface="Arial"/>
                <a:cs typeface="Arial"/>
              </a:rPr>
              <a:t>Réunion WP3 – 25 janvier 2023</a:t>
            </a:r>
          </a:p>
        </p:txBody>
      </p:sp>
      <p:pic>
        <p:nvPicPr>
          <p:cNvPr id="9" name="Google Shape;174;p3">
            <a:extLst>
              <a:ext uri="{FF2B5EF4-FFF2-40B4-BE49-F238E27FC236}">
                <a16:creationId xmlns:a16="http://schemas.microsoft.com/office/drawing/2014/main" id="{004CE9AF-DA83-4B0B-9A08-9F0FF4764C2F}"/>
              </a:ext>
            </a:extLst>
          </p:cNvPr>
          <p:cNvPicPr preferRelativeResize="0"/>
          <p:nvPr userDrawn="1"/>
        </p:nvPicPr>
        <p:blipFill rotWithShape="1">
          <a:blip r:embed="rId2" cstate="print">
            <a:alphaModFix/>
            <a:extLst>
              <a:ext uri="{28A0092B-C50C-407E-A947-70E740481C1C}">
                <a14:useLocalDpi xmlns:a14="http://schemas.microsoft.com/office/drawing/2010/main"/>
              </a:ext>
            </a:extLst>
          </a:blip>
          <a:srcRect/>
          <a:stretch/>
        </p:blipFill>
        <p:spPr bwMode="auto">
          <a:xfrm>
            <a:off x="-341150" y="4833400"/>
            <a:ext cx="2217400" cy="2217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u avec légende">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lang="en-US"/>
          </a:p>
        </p:txBody>
      </p:sp>
      <p:sp>
        <p:nvSpPr>
          <p:cNvPr id="5" name="Content Placehold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Modifier les styles du texte du masque</a:t>
            </a:r>
            <a:endParaRPr/>
          </a:p>
        </p:txBody>
      </p:sp>
      <p:sp>
        <p:nvSpPr>
          <p:cNvPr id="7" name="Date Placeholder 4"/>
          <p:cNvSpPr>
            <a:spLocks noGrp="1"/>
          </p:cNvSpPr>
          <p:nvPr>
            <p:ph type="dt" sz="half" idx="10"/>
          </p:nvPr>
        </p:nvSpPr>
        <p:spPr bwMode="auto"/>
        <p:txBody>
          <a:bodyPr/>
          <a:lstStyle/>
          <a:p>
            <a:pPr>
              <a:defRPr/>
            </a:pPr>
            <a:fld id="{732DFC7B-6FB4-4BC1-AF59-A19F613C34F3}" type="datetime1">
              <a:rPr lang="fr-FR"/>
              <a:t>25/01/2023</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lang="en-US"/>
          </a:p>
        </p:txBody>
      </p:sp>
      <p:sp>
        <p:nvSpPr>
          <p:cNvPr id="5" name="Picture Placeholder 2"/>
          <p:cNvSpPr>
            <a:spLocks noGrp="1" noChangeAspect="1"/>
          </p:cNvSpPr>
          <p:nvPr>
            <p:ph type="pic" idx="1"/>
          </p:nvPr>
        </p:nvSpPr>
        <p:spPr bwMode="auto">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fr-FR"/>
              <a:t>Cliquez sur l'icône pour ajouter une image</a:t>
            </a:r>
            <a:endParaRPr lang="en-US"/>
          </a:p>
        </p:txBody>
      </p:sp>
      <p:sp>
        <p:nvSpPr>
          <p:cNvPr id="6"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Modifier les styles du texte du masque</a:t>
            </a:r>
            <a:endParaRPr/>
          </a:p>
        </p:txBody>
      </p:sp>
      <p:sp>
        <p:nvSpPr>
          <p:cNvPr id="7" name="Date Placeholder 4"/>
          <p:cNvSpPr>
            <a:spLocks noGrp="1"/>
          </p:cNvSpPr>
          <p:nvPr>
            <p:ph type="dt" sz="half" idx="10"/>
          </p:nvPr>
        </p:nvSpPr>
        <p:spPr bwMode="auto"/>
        <p:txBody>
          <a:bodyPr/>
          <a:lstStyle/>
          <a:p>
            <a:pPr>
              <a:defRPr/>
            </a:pPr>
            <a:fld id="{B42A5CF1-D451-4595-847B-B77A1781A025}" type="datetime1">
              <a:rPr lang="fr-FR"/>
              <a:t>25/01/2023</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theme" Target="../theme/theme3.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fr-FR"/>
              <a:t>Modifiez le style du titre</a:t>
            </a:r>
            <a:endParaRPr lang="en-US"/>
          </a:p>
        </p:txBody>
      </p:sp>
      <p:sp>
        <p:nvSpPr>
          <p:cNvPr id="5"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5304904-7419-4B58-BC05-E5498FC23622}" type="datetime1">
              <a:rPr lang="fr-FR"/>
              <a:t>25/01/2023</a:t>
            </a:fld>
            <a:endParaRPr lang="fr-FR"/>
          </a:p>
        </p:txBody>
      </p:sp>
      <p:sp>
        <p:nvSpPr>
          <p:cNvPr id="7"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8"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8B186D-AD4A-4644-ABB5-F15D7F3FB771}" type="slidenum">
              <a:rPr lang="fr-F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Espace réservé de la date 3"/>
          <p:cNvSpPr>
            <a:spLocks noGrp="1"/>
          </p:cNvSpPr>
          <p:nvPr>
            <p:ph type="dt" sz="half" idx="2"/>
          </p:nvPr>
        </p:nvSpPr>
        <p:spPr bwMode="auto">
          <a:xfrm>
            <a:off x="10488621" y="6410620"/>
            <a:ext cx="682264" cy="203067"/>
          </a:xfrm>
          <a:prstGeom prst="rect">
            <a:avLst/>
          </a:prstGeom>
        </p:spPr>
        <p:txBody>
          <a:bodyPr vert="horz" lIns="0" tIns="0" rIns="0" bIns="0" rtlCol="0" anchor="b" anchorCtr="0"/>
          <a:lstStyle>
            <a:lvl1pPr marL="0" indent="0" algn="r">
              <a:buClr>
                <a:schemeClr val="tx2"/>
              </a:buClr>
              <a:buFontTx/>
              <a:buNone/>
              <a:defRPr sz="933" b="1" i="0">
                <a:solidFill>
                  <a:schemeClr val="tx1"/>
                </a:solidFill>
                <a:latin typeface="+mn-lt"/>
              </a:defRPr>
            </a:lvl1pPr>
          </a:lstStyle>
          <a:p>
            <a:pPr>
              <a:defRPr/>
            </a:pPr>
            <a:fld id="{EDFB2E4D-4180-2742-811E-53D85AF875CD}" type="datetime3">
              <a:rPr lang="fr-FR"/>
              <a:t>25.01.23</a:t>
            </a:fld>
            <a:endParaRPr lang="fr-FR"/>
          </a:p>
        </p:txBody>
      </p:sp>
      <p:sp>
        <p:nvSpPr>
          <p:cNvPr id="5" name="Espace réservé du numéro de diapositive 5"/>
          <p:cNvSpPr>
            <a:spLocks noGrp="1"/>
          </p:cNvSpPr>
          <p:nvPr>
            <p:ph type="sldNum" sz="quarter" idx="4"/>
          </p:nvPr>
        </p:nvSpPr>
        <p:spPr bwMode="auto">
          <a:xfrm>
            <a:off x="11269133" y="6410620"/>
            <a:ext cx="599017" cy="203067"/>
          </a:xfrm>
          <a:prstGeom prst="rect">
            <a:avLst/>
          </a:prstGeom>
        </p:spPr>
        <p:txBody>
          <a:bodyPr vert="horz" lIns="0" tIns="0" rIns="0" bIns="0" rtlCol="0" anchor="b" anchorCtr="0"/>
          <a:lstStyle>
            <a:lvl1pPr algn="r">
              <a:defRPr sz="933" b="1" i="0">
                <a:solidFill>
                  <a:schemeClr val="tx1"/>
                </a:solidFill>
                <a:latin typeface="Arial"/>
                <a:cs typeface="Arial"/>
              </a:defRPr>
            </a:lvl1pPr>
          </a:lstStyle>
          <a:p>
            <a:pPr>
              <a:defRPr/>
            </a:pPr>
            <a:r>
              <a:rPr lang="fr-FR"/>
              <a:t>P </a:t>
            </a:r>
            <a:fld id="{733122C9-A0B9-462F-8757-0847AD287B63}" type="slidenum">
              <a:rPr lang="fr-FR"/>
              <a:t>‹N°›</a:t>
            </a:fld>
            <a:endParaRPr lang="fr-FR"/>
          </a:p>
        </p:txBody>
      </p:sp>
      <p:sp>
        <p:nvSpPr>
          <p:cNvPr id="6" name="ZoneTexte 1"/>
          <p:cNvSpPr>
            <a:spLocks noAdjustHandles="1"/>
          </p:cNvSpPr>
          <p:nvPr userDrawn="1"/>
        </p:nvSpPr>
        <p:spPr bwMode="auto">
          <a:xfrm>
            <a:off x="3901298" y="6410620"/>
            <a:ext cx="6489076" cy="203067"/>
          </a:xfrm>
          <a:prstGeom prst="rect">
            <a:avLst/>
          </a:prstGeom>
          <a:noFill/>
        </p:spPr>
        <p:txBody>
          <a:bodyPr wrap="square" lIns="0" tIns="0" rIns="0" bIns="0" rtlCol="0" anchor="b" anchorCtr="0">
            <a:noAutofit/>
          </a:bodyPr>
          <a:lstStyle/>
          <a:p>
            <a:pPr marL="0" marR="0" lvl="0" indent="0" algn="r" defTabSz="1219170">
              <a:lnSpc>
                <a:spcPct val="100000"/>
              </a:lnSpc>
              <a:spcBef>
                <a:spcPts val="0"/>
              </a:spcBef>
              <a:spcAft>
                <a:spcPts val="0"/>
              </a:spcAft>
              <a:buClrTx/>
              <a:buSzTx/>
              <a:buFontTx/>
              <a:buNone/>
              <a:defRPr/>
            </a:pPr>
            <a:r>
              <a:rPr lang="fr-FR" sz="933" b="1" i="0">
                <a:solidFill>
                  <a:schemeClr val="tx1"/>
                </a:solidFill>
                <a:latin typeface="+mn-lt"/>
                <a:ea typeface="+mn-ea"/>
                <a:cs typeface="+mn-cs"/>
              </a:rPr>
              <a:t>REUNION COMEX</a:t>
            </a:r>
            <a:endParaRPr sz="2400"/>
          </a:p>
        </p:txBody>
      </p:sp>
    </p:spTree>
    <p:extLst>
      <p:ext uri="{BB962C8B-B14F-4D97-AF65-F5344CB8AC3E}">
        <p14:creationId xmlns:p14="http://schemas.microsoft.com/office/powerpoint/2010/main" val="906451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p:txStyles>
    <p:titleStyle>
      <a:lvl1pPr algn="l" defTabSz="1219170">
        <a:lnSpc>
          <a:spcPct val="90000"/>
        </a:lnSpc>
        <a:spcBef>
          <a:spcPts val="0"/>
        </a:spcBef>
        <a:buNone/>
        <a:defRPr sz="5867" b="1" i="0">
          <a:solidFill>
            <a:schemeClr val="tx1"/>
          </a:solidFill>
          <a:latin typeface="Arial Black"/>
          <a:ea typeface="+mj-ea"/>
          <a:cs typeface="+mj-cs"/>
        </a:defRPr>
      </a:lvl1pPr>
    </p:titleStyle>
    <p:bodyStyle>
      <a:lvl1pPr marL="304792" indent="-304792" algn="l" defTabSz="1219170">
        <a:lnSpc>
          <a:spcPct val="90000"/>
        </a:lnSpc>
        <a:spcBef>
          <a:spcPts val="1333"/>
        </a:spcBef>
        <a:buClr>
          <a:schemeClr val="tx2"/>
        </a:buClr>
        <a:buFont typeface="Arial"/>
        <a:buChar char="•"/>
        <a:defRPr sz="3733" b="0" i="0">
          <a:solidFill>
            <a:schemeClr val="tx1"/>
          </a:solidFill>
          <a:latin typeface="Arial"/>
          <a:ea typeface="+mn-ea"/>
          <a:cs typeface="+mn-cs"/>
        </a:defRPr>
      </a:lvl1pPr>
      <a:lvl2pPr marL="914377" indent="-304792" algn="l" defTabSz="1219170">
        <a:lnSpc>
          <a:spcPct val="90000"/>
        </a:lnSpc>
        <a:spcBef>
          <a:spcPts val="667"/>
        </a:spcBef>
        <a:buClr>
          <a:schemeClr val="tx2"/>
        </a:buClr>
        <a:buFont typeface="Arial"/>
        <a:buChar char="•"/>
        <a:defRPr sz="3200" b="0" i="0">
          <a:solidFill>
            <a:schemeClr val="tx1"/>
          </a:solidFill>
          <a:latin typeface="Arial"/>
          <a:ea typeface="+mn-ea"/>
          <a:cs typeface="+mn-cs"/>
        </a:defRPr>
      </a:lvl2pPr>
      <a:lvl3pPr marL="1676358" indent="-457189" algn="l" defTabSz="1219170">
        <a:lnSpc>
          <a:spcPct val="90000"/>
        </a:lnSpc>
        <a:spcBef>
          <a:spcPts val="667"/>
        </a:spcBef>
        <a:buClr>
          <a:schemeClr val="tx2"/>
        </a:buClr>
        <a:buFont typeface="Arial"/>
        <a:buChar char="•"/>
        <a:defRPr sz="2667" b="0" i="0">
          <a:solidFill>
            <a:schemeClr val="tx1"/>
          </a:solidFill>
          <a:latin typeface="Arial"/>
          <a:ea typeface="+mn-ea"/>
          <a:cs typeface="+mn-cs"/>
        </a:defRPr>
      </a:lvl3pPr>
      <a:lvl4pPr marL="1828754" indent="0" algn="l" defTabSz="1219170">
        <a:lnSpc>
          <a:spcPct val="90000"/>
        </a:lnSpc>
        <a:spcBef>
          <a:spcPts val="667"/>
        </a:spcBef>
        <a:buFont typeface="Arial"/>
        <a:buNone/>
        <a:defRPr sz="2400" b="0" i="0">
          <a:solidFill>
            <a:schemeClr val="tx1"/>
          </a:solidFill>
          <a:latin typeface="Arial"/>
          <a:ea typeface="+mn-ea"/>
          <a:cs typeface="+mn-cs"/>
        </a:defRPr>
      </a:lvl4pPr>
      <a:lvl5pPr marL="2438339" indent="0" algn="l" defTabSz="1219170">
        <a:lnSpc>
          <a:spcPct val="90000"/>
        </a:lnSpc>
        <a:spcBef>
          <a:spcPts val="667"/>
        </a:spcBef>
        <a:buFont typeface="Arial"/>
        <a:buNone/>
        <a:defRPr sz="2400" b="0" i="0">
          <a:solidFill>
            <a:schemeClr val="tx1"/>
          </a:solidFill>
          <a:latin typeface="Arial"/>
          <a:ea typeface="+mn-ea"/>
          <a:cs typeface="+mn-cs"/>
        </a:defRPr>
      </a:lvl5pPr>
      <a:lvl6pPr marL="3352716" indent="-304792" algn="l" defTabSz="1219170">
        <a:lnSpc>
          <a:spcPct val="90000"/>
        </a:lnSpc>
        <a:spcBef>
          <a:spcPts val="667"/>
        </a:spcBef>
        <a:buFont typeface="Arial"/>
        <a:buChar char="•"/>
        <a:defRPr sz="2400">
          <a:solidFill>
            <a:schemeClr val="tx1"/>
          </a:solidFill>
          <a:latin typeface="+mn-lt"/>
          <a:ea typeface="+mn-ea"/>
          <a:cs typeface="+mn-cs"/>
        </a:defRPr>
      </a:lvl6pPr>
      <a:lvl7pPr marL="3962301" indent="-304792" algn="l" defTabSz="1219170">
        <a:lnSpc>
          <a:spcPct val="90000"/>
        </a:lnSpc>
        <a:spcBef>
          <a:spcPts val="667"/>
        </a:spcBef>
        <a:buFont typeface="Arial"/>
        <a:buChar char="•"/>
        <a:defRPr sz="2400">
          <a:solidFill>
            <a:schemeClr val="tx1"/>
          </a:solidFill>
          <a:latin typeface="+mn-lt"/>
          <a:ea typeface="+mn-ea"/>
          <a:cs typeface="+mn-cs"/>
        </a:defRPr>
      </a:lvl7pPr>
      <a:lvl8pPr marL="4571886" indent="-304792" algn="l" defTabSz="1219170">
        <a:lnSpc>
          <a:spcPct val="90000"/>
        </a:lnSpc>
        <a:spcBef>
          <a:spcPts val="667"/>
        </a:spcBef>
        <a:buFont typeface="Arial"/>
        <a:buChar char="•"/>
        <a:defRPr sz="2400">
          <a:solidFill>
            <a:schemeClr val="tx1"/>
          </a:solidFill>
          <a:latin typeface="+mn-lt"/>
          <a:ea typeface="+mn-ea"/>
          <a:cs typeface="+mn-cs"/>
        </a:defRPr>
      </a:lvl8pPr>
      <a:lvl9pPr marL="5181470" indent="-304792" algn="l" defTabSz="1219170">
        <a:lnSpc>
          <a:spcPct val="90000"/>
        </a:lnSpc>
        <a:spcBef>
          <a:spcPts val="667"/>
        </a:spcBef>
        <a:buFont typeface="Arial"/>
        <a:buChar char="•"/>
        <a:defRPr sz="2400">
          <a:solidFill>
            <a:schemeClr val="tx1"/>
          </a:solidFill>
          <a:latin typeface="+mn-lt"/>
          <a:ea typeface="+mn-ea"/>
          <a:cs typeface="+mn-cs"/>
        </a:defRPr>
      </a:lvl9pPr>
    </p:bodyStyle>
    <p:otherStyle>
      <a:defPPr>
        <a:defRPr lang="fr-FR"/>
      </a:defPPr>
      <a:lvl1pPr marL="0" algn="l" defTabSz="1219170">
        <a:defRPr sz="2400">
          <a:solidFill>
            <a:schemeClr val="tx1"/>
          </a:solidFill>
          <a:latin typeface="+mn-lt"/>
          <a:ea typeface="+mn-ea"/>
          <a:cs typeface="+mn-cs"/>
        </a:defRPr>
      </a:lvl1pPr>
      <a:lvl2pPr marL="609585" algn="l" defTabSz="1219170">
        <a:defRPr sz="2400">
          <a:solidFill>
            <a:schemeClr val="tx1"/>
          </a:solidFill>
          <a:latin typeface="+mn-lt"/>
          <a:ea typeface="+mn-ea"/>
          <a:cs typeface="+mn-cs"/>
        </a:defRPr>
      </a:lvl2pPr>
      <a:lvl3pPr marL="1219170" algn="l" defTabSz="1219170">
        <a:defRPr sz="2400">
          <a:solidFill>
            <a:schemeClr val="tx1"/>
          </a:solidFill>
          <a:latin typeface="+mn-lt"/>
          <a:ea typeface="+mn-ea"/>
          <a:cs typeface="+mn-cs"/>
        </a:defRPr>
      </a:lvl3pPr>
      <a:lvl4pPr marL="1828754" algn="l" defTabSz="1219170">
        <a:defRPr sz="2400">
          <a:solidFill>
            <a:schemeClr val="tx1"/>
          </a:solidFill>
          <a:latin typeface="+mn-lt"/>
          <a:ea typeface="+mn-ea"/>
          <a:cs typeface="+mn-cs"/>
        </a:defRPr>
      </a:lvl4pPr>
      <a:lvl5pPr marL="2438339" algn="l" defTabSz="1219170">
        <a:defRPr sz="2400">
          <a:solidFill>
            <a:schemeClr val="tx1"/>
          </a:solidFill>
          <a:latin typeface="+mn-lt"/>
          <a:ea typeface="+mn-ea"/>
          <a:cs typeface="+mn-cs"/>
        </a:defRPr>
      </a:lvl5pPr>
      <a:lvl6pPr marL="3047924" algn="l" defTabSz="1219170">
        <a:defRPr sz="2400">
          <a:solidFill>
            <a:schemeClr val="tx1"/>
          </a:solidFill>
          <a:latin typeface="+mn-lt"/>
          <a:ea typeface="+mn-ea"/>
          <a:cs typeface="+mn-cs"/>
        </a:defRPr>
      </a:lvl6pPr>
      <a:lvl7pPr marL="3657509" algn="l" defTabSz="1219170">
        <a:defRPr sz="2400">
          <a:solidFill>
            <a:schemeClr val="tx1"/>
          </a:solidFill>
          <a:latin typeface="+mn-lt"/>
          <a:ea typeface="+mn-ea"/>
          <a:cs typeface="+mn-cs"/>
        </a:defRPr>
      </a:lvl7pPr>
      <a:lvl8pPr marL="4267093" algn="l" defTabSz="1219170">
        <a:defRPr sz="2400">
          <a:solidFill>
            <a:schemeClr val="tx1"/>
          </a:solidFill>
          <a:latin typeface="+mn-lt"/>
          <a:ea typeface="+mn-ea"/>
          <a:cs typeface="+mn-cs"/>
        </a:defRPr>
      </a:lvl8pPr>
      <a:lvl9pPr marL="4876678" algn="l" defTabSz="1219170">
        <a:defRPr sz="24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Espace réservé de la date 3"/>
          <p:cNvSpPr>
            <a:spLocks noGrp="1"/>
          </p:cNvSpPr>
          <p:nvPr>
            <p:ph type="dt" sz="half" idx="2"/>
          </p:nvPr>
        </p:nvSpPr>
        <p:spPr bwMode="auto">
          <a:xfrm>
            <a:off x="10488621" y="6410620"/>
            <a:ext cx="682264" cy="203067"/>
          </a:xfrm>
          <a:prstGeom prst="rect">
            <a:avLst/>
          </a:prstGeom>
        </p:spPr>
        <p:txBody>
          <a:bodyPr vert="horz" lIns="0" tIns="0" rIns="0" bIns="0" rtlCol="0" anchor="b" anchorCtr="0"/>
          <a:lstStyle>
            <a:lvl1pPr marL="0" indent="0" algn="r">
              <a:buClr>
                <a:schemeClr val="tx2"/>
              </a:buClr>
              <a:buFontTx/>
              <a:buNone/>
              <a:defRPr sz="933" b="1" i="0">
                <a:solidFill>
                  <a:schemeClr val="tx1"/>
                </a:solidFill>
                <a:latin typeface="+mn-lt"/>
              </a:defRPr>
            </a:lvl1pPr>
          </a:lstStyle>
          <a:p>
            <a:pPr>
              <a:defRPr/>
            </a:pPr>
            <a:fld id="{EDFB2E4D-4180-2742-811E-53D85AF875CD}" type="datetime3">
              <a:rPr lang="fr-FR"/>
              <a:t>25.01.23</a:t>
            </a:fld>
            <a:endParaRPr lang="fr-FR"/>
          </a:p>
        </p:txBody>
      </p:sp>
      <p:sp>
        <p:nvSpPr>
          <p:cNvPr id="5" name="Espace réservé du numéro de diapositive 5"/>
          <p:cNvSpPr>
            <a:spLocks noGrp="1"/>
          </p:cNvSpPr>
          <p:nvPr>
            <p:ph type="sldNum" sz="quarter" idx="4"/>
          </p:nvPr>
        </p:nvSpPr>
        <p:spPr bwMode="auto">
          <a:xfrm>
            <a:off x="11269133" y="6410620"/>
            <a:ext cx="599017" cy="203067"/>
          </a:xfrm>
          <a:prstGeom prst="rect">
            <a:avLst/>
          </a:prstGeom>
        </p:spPr>
        <p:txBody>
          <a:bodyPr vert="horz" lIns="0" tIns="0" rIns="0" bIns="0" rtlCol="0" anchor="b" anchorCtr="0"/>
          <a:lstStyle>
            <a:lvl1pPr algn="r">
              <a:defRPr sz="933" b="1" i="0">
                <a:solidFill>
                  <a:schemeClr val="tx1"/>
                </a:solidFill>
                <a:latin typeface="Arial"/>
                <a:cs typeface="Arial"/>
              </a:defRPr>
            </a:lvl1pPr>
          </a:lstStyle>
          <a:p>
            <a:pPr>
              <a:defRPr/>
            </a:pPr>
            <a:r>
              <a:rPr lang="fr-FR"/>
              <a:t>P </a:t>
            </a:r>
            <a:fld id="{733122C9-A0B9-462F-8757-0847AD287B63}" type="slidenum">
              <a:rPr lang="fr-FR"/>
              <a:t>‹N°›</a:t>
            </a:fld>
            <a:endParaRPr lang="fr-FR"/>
          </a:p>
        </p:txBody>
      </p:sp>
      <p:sp>
        <p:nvSpPr>
          <p:cNvPr id="6" name="ZoneTexte 1"/>
          <p:cNvSpPr>
            <a:spLocks noAdjustHandles="1"/>
          </p:cNvSpPr>
          <p:nvPr userDrawn="1"/>
        </p:nvSpPr>
        <p:spPr bwMode="auto">
          <a:xfrm>
            <a:off x="3901298" y="6410620"/>
            <a:ext cx="6489076" cy="203067"/>
          </a:xfrm>
          <a:prstGeom prst="rect">
            <a:avLst/>
          </a:prstGeom>
          <a:noFill/>
        </p:spPr>
        <p:txBody>
          <a:bodyPr wrap="square" lIns="0" tIns="0" rIns="0" bIns="0" rtlCol="0" anchor="b" anchorCtr="0">
            <a:noAutofit/>
          </a:bodyPr>
          <a:lstStyle/>
          <a:p>
            <a:pPr marL="0" marR="0" lvl="0" indent="0" algn="r" defTabSz="1219170">
              <a:lnSpc>
                <a:spcPct val="100000"/>
              </a:lnSpc>
              <a:spcBef>
                <a:spcPts val="0"/>
              </a:spcBef>
              <a:spcAft>
                <a:spcPts val="0"/>
              </a:spcAft>
              <a:buClrTx/>
              <a:buSzTx/>
              <a:buFontTx/>
              <a:buNone/>
              <a:defRPr/>
            </a:pPr>
            <a:r>
              <a:rPr lang="fr-FR" sz="933" b="1" i="0" dirty="0">
                <a:solidFill>
                  <a:schemeClr val="tx1"/>
                </a:solidFill>
                <a:latin typeface="+mn-lt"/>
                <a:ea typeface="+mn-ea"/>
                <a:cs typeface="+mn-cs"/>
              </a:rPr>
              <a:t>Eclipse 22</a:t>
            </a:r>
          </a:p>
        </p:txBody>
      </p:sp>
    </p:spTree>
    <p:extLst>
      <p:ext uri="{BB962C8B-B14F-4D97-AF65-F5344CB8AC3E}">
        <p14:creationId xmlns:p14="http://schemas.microsoft.com/office/powerpoint/2010/main" val="318928510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Lst>
  <p:hf hdr="0"/>
  <p:txStyles>
    <p:titleStyle>
      <a:lvl1pPr algn="l" defTabSz="1219170">
        <a:lnSpc>
          <a:spcPct val="90000"/>
        </a:lnSpc>
        <a:spcBef>
          <a:spcPts val="0"/>
        </a:spcBef>
        <a:buNone/>
        <a:defRPr sz="5867" b="1" i="0">
          <a:solidFill>
            <a:schemeClr val="tx1"/>
          </a:solidFill>
          <a:latin typeface="Arial Black"/>
          <a:ea typeface="+mj-ea"/>
          <a:cs typeface="+mj-cs"/>
        </a:defRPr>
      </a:lvl1pPr>
    </p:titleStyle>
    <p:bodyStyle>
      <a:lvl1pPr marL="304792" indent="-304792" algn="l" defTabSz="1219170">
        <a:lnSpc>
          <a:spcPct val="90000"/>
        </a:lnSpc>
        <a:spcBef>
          <a:spcPts val="1333"/>
        </a:spcBef>
        <a:buClr>
          <a:schemeClr val="tx2"/>
        </a:buClr>
        <a:buFont typeface="Arial"/>
        <a:buChar char="•"/>
        <a:defRPr sz="3733" b="0" i="0">
          <a:solidFill>
            <a:schemeClr val="tx1"/>
          </a:solidFill>
          <a:latin typeface="Arial"/>
          <a:ea typeface="+mn-ea"/>
          <a:cs typeface="+mn-cs"/>
        </a:defRPr>
      </a:lvl1pPr>
      <a:lvl2pPr marL="914377" indent="-304792" algn="l" defTabSz="1219170">
        <a:lnSpc>
          <a:spcPct val="90000"/>
        </a:lnSpc>
        <a:spcBef>
          <a:spcPts val="667"/>
        </a:spcBef>
        <a:buClr>
          <a:schemeClr val="tx2"/>
        </a:buClr>
        <a:buFont typeface="Arial"/>
        <a:buChar char="•"/>
        <a:defRPr sz="3200" b="0" i="0">
          <a:solidFill>
            <a:schemeClr val="tx1"/>
          </a:solidFill>
          <a:latin typeface="Arial"/>
          <a:ea typeface="+mn-ea"/>
          <a:cs typeface="+mn-cs"/>
        </a:defRPr>
      </a:lvl2pPr>
      <a:lvl3pPr marL="1676358" indent="-457189" algn="l" defTabSz="1219170">
        <a:lnSpc>
          <a:spcPct val="90000"/>
        </a:lnSpc>
        <a:spcBef>
          <a:spcPts val="667"/>
        </a:spcBef>
        <a:buClr>
          <a:schemeClr val="tx2"/>
        </a:buClr>
        <a:buFont typeface="Arial"/>
        <a:buChar char="•"/>
        <a:defRPr sz="2667" b="0" i="0">
          <a:solidFill>
            <a:schemeClr val="tx1"/>
          </a:solidFill>
          <a:latin typeface="Arial"/>
          <a:ea typeface="+mn-ea"/>
          <a:cs typeface="+mn-cs"/>
        </a:defRPr>
      </a:lvl3pPr>
      <a:lvl4pPr marL="1828754" indent="0" algn="l" defTabSz="1219170">
        <a:lnSpc>
          <a:spcPct val="90000"/>
        </a:lnSpc>
        <a:spcBef>
          <a:spcPts val="667"/>
        </a:spcBef>
        <a:buFont typeface="Arial"/>
        <a:buNone/>
        <a:defRPr sz="2400" b="0" i="0">
          <a:solidFill>
            <a:schemeClr val="tx1"/>
          </a:solidFill>
          <a:latin typeface="Arial"/>
          <a:ea typeface="+mn-ea"/>
          <a:cs typeface="+mn-cs"/>
        </a:defRPr>
      </a:lvl4pPr>
      <a:lvl5pPr marL="2438339" indent="0" algn="l" defTabSz="1219170">
        <a:lnSpc>
          <a:spcPct val="90000"/>
        </a:lnSpc>
        <a:spcBef>
          <a:spcPts val="667"/>
        </a:spcBef>
        <a:buFont typeface="Arial"/>
        <a:buNone/>
        <a:defRPr sz="2400" b="0" i="0">
          <a:solidFill>
            <a:schemeClr val="tx1"/>
          </a:solidFill>
          <a:latin typeface="Arial"/>
          <a:ea typeface="+mn-ea"/>
          <a:cs typeface="+mn-cs"/>
        </a:defRPr>
      </a:lvl5pPr>
      <a:lvl6pPr marL="3352716" indent="-304792" algn="l" defTabSz="1219170">
        <a:lnSpc>
          <a:spcPct val="90000"/>
        </a:lnSpc>
        <a:spcBef>
          <a:spcPts val="667"/>
        </a:spcBef>
        <a:buFont typeface="Arial"/>
        <a:buChar char="•"/>
        <a:defRPr sz="2400">
          <a:solidFill>
            <a:schemeClr val="tx1"/>
          </a:solidFill>
          <a:latin typeface="+mn-lt"/>
          <a:ea typeface="+mn-ea"/>
          <a:cs typeface="+mn-cs"/>
        </a:defRPr>
      </a:lvl6pPr>
      <a:lvl7pPr marL="3962301" indent="-304792" algn="l" defTabSz="1219170">
        <a:lnSpc>
          <a:spcPct val="90000"/>
        </a:lnSpc>
        <a:spcBef>
          <a:spcPts val="667"/>
        </a:spcBef>
        <a:buFont typeface="Arial"/>
        <a:buChar char="•"/>
        <a:defRPr sz="2400">
          <a:solidFill>
            <a:schemeClr val="tx1"/>
          </a:solidFill>
          <a:latin typeface="+mn-lt"/>
          <a:ea typeface="+mn-ea"/>
          <a:cs typeface="+mn-cs"/>
        </a:defRPr>
      </a:lvl7pPr>
      <a:lvl8pPr marL="4571886" indent="-304792" algn="l" defTabSz="1219170">
        <a:lnSpc>
          <a:spcPct val="90000"/>
        </a:lnSpc>
        <a:spcBef>
          <a:spcPts val="667"/>
        </a:spcBef>
        <a:buFont typeface="Arial"/>
        <a:buChar char="•"/>
        <a:defRPr sz="2400">
          <a:solidFill>
            <a:schemeClr val="tx1"/>
          </a:solidFill>
          <a:latin typeface="+mn-lt"/>
          <a:ea typeface="+mn-ea"/>
          <a:cs typeface="+mn-cs"/>
        </a:defRPr>
      </a:lvl8pPr>
      <a:lvl9pPr marL="5181470" indent="-304792" algn="l" defTabSz="1219170">
        <a:lnSpc>
          <a:spcPct val="90000"/>
        </a:lnSpc>
        <a:spcBef>
          <a:spcPts val="667"/>
        </a:spcBef>
        <a:buFont typeface="Arial"/>
        <a:buChar char="•"/>
        <a:defRPr sz="2400">
          <a:solidFill>
            <a:schemeClr val="tx1"/>
          </a:solidFill>
          <a:latin typeface="+mn-lt"/>
          <a:ea typeface="+mn-ea"/>
          <a:cs typeface="+mn-cs"/>
        </a:defRPr>
      </a:lvl9pPr>
    </p:bodyStyle>
    <p:otherStyle>
      <a:defPPr>
        <a:defRPr lang="fr-FR"/>
      </a:defPPr>
      <a:lvl1pPr marL="0" algn="l" defTabSz="1219170">
        <a:defRPr sz="2400">
          <a:solidFill>
            <a:schemeClr val="tx1"/>
          </a:solidFill>
          <a:latin typeface="+mn-lt"/>
          <a:ea typeface="+mn-ea"/>
          <a:cs typeface="+mn-cs"/>
        </a:defRPr>
      </a:lvl1pPr>
      <a:lvl2pPr marL="609585" algn="l" defTabSz="1219170">
        <a:defRPr sz="2400">
          <a:solidFill>
            <a:schemeClr val="tx1"/>
          </a:solidFill>
          <a:latin typeface="+mn-lt"/>
          <a:ea typeface="+mn-ea"/>
          <a:cs typeface="+mn-cs"/>
        </a:defRPr>
      </a:lvl2pPr>
      <a:lvl3pPr marL="1219170" algn="l" defTabSz="1219170">
        <a:defRPr sz="2400">
          <a:solidFill>
            <a:schemeClr val="tx1"/>
          </a:solidFill>
          <a:latin typeface="+mn-lt"/>
          <a:ea typeface="+mn-ea"/>
          <a:cs typeface="+mn-cs"/>
        </a:defRPr>
      </a:lvl3pPr>
      <a:lvl4pPr marL="1828754" algn="l" defTabSz="1219170">
        <a:defRPr sz="2400">
          <a:solidFill>
            <a:schemeClr val="tx1"/>
          </a:solidFill>
          <a:latin typeface="+mn-lt"/>
          <a:ea typeface="+mn-ea"/>
          <a:cs typeface="+mn-cs"/>
        </a:defRPr>
      </a:lvl4pPr>
      <a:lvl5pPr marL="2438339" algn="l" defTabSz="1219170">
        <a:defRPr sz="2400">
          <a:solidFill>
            <a:schemeClr val="tx1"/>
          </a:solidFill>
          <a:latin typeface="+mn-lt"/>
          <a:ea typeface="+mn-ea"/>
          <a:cs typeface="+mn-cs"/>
        </a:defRPr>
      </a:lvl5pPr>
      <a:lvl6pPr marL="3047924" algn="l" defTabSz="1219170">
        <a:defRPr sz="2400">
          <a:solidFill>
            <a:schemeClr val="tx1"/>
          </a:solidFill>
          <a:latin typeface="+mn-lt"/>
          <a:ea typeface="+mn-ea"/>
          <a:cs typeface="+mn-cs"/>
        </a:defRPr>
      </a:lvl6pPr>
      <a:lvl7pPr marL="3657509" algn="l" defTabSz="1219170">
        <a:defRPr sz="2400">
          <a:solidFill>
            <a:schemeClr val="tx1"/>
          </a:solidFill>
          <a:latin typeface="+mn-lt"/>
          <a:ea typeface="+mn-ea"/>
          <a:cs typeface="+mn-cs"/>
        </a:defRPr>
      </a:lvl7pPr>
      <a:lvl8pPr marL="4267093" algn="l" defTabSz="1219170">
        <a:defRPr sz="2400">
          <a:solidFill>
            <a:schemeClr val="tx1"/>
          </a:solidFill>
          <a:latin typeface="+mn-lt"/>
          <a:ea typeface="+mn-ea"/>
          <a:cs typeface="+mn-cs"/>
        </a:defRPr>
      </a:lvl8pPr>
      <a:lvl9pPr marL="4876678" algn="l" defTabSz="1219170">
        <a:defRPr sz="24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10" Type="http://schemas.openxmlformats.org/officeDocument/2006/relationships/hyperlink" Target="https://indico.in2p3.fr/event/24504/" TargetMode="External"/><Relationship Id="rId4" Type="http://schemas.openxmlformats.org/officeDocument/2006/relationships/image" Target="../media/image21.jpg"/><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hyperlink" Target="https://terra-forma-wiki.osug.fr/doku.php?id=wp3:actions:start"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resana.numerique.gouv.fr/public/perimetre/consulter/130507?information=2123268"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jpe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terra-forma-wiki.osug.fr/doku.php?id=wp3:ressourcerie:start"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wiki.eclipse.org/Eclipse_IoT_Day_Grenoble_2023#January_19.2C_2023_:_Conference"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2"/>
          <p:cNvSpPr/>
          <p:nvPr/>
        </p:nvSpPr>
        <p:spPr bwMode="auto">
          <a:xfrm>
            <a:off x="-1" y="-2715"/>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latin typeface="Berlin Sans FB"/>
                <a:cs typeface="Arial"/>
              </a:rPr>
              <a:t>Réunion WP3</a:t>
            </a:r>
          </a:p>
        </p:txBody>
      </p:sp>
      <p:sp>
        <p:nvSpPr>
          <p:cNvPr id="8" name="ZoneTexte 9"/>
          <p:cNvSpPr>
            <a:spLocks/>
          </p:cNvSpPr>
          <p:nvPr/>
        </p:nvSpPr>
        <p:spPr bwMode="auto">
          <a:xfrm>
            <a:off x="964166" y="817370"/>
            <a:ext cx="10382117" cy="2985433"/>
          </a:xfrm>
          <a:prstGeom prst="rect">
            <a:avLst/>
          </a:prstGeom>
          <a:noFill/>
        </p:spPr>
        <p:txBody>
          <a:bodyPr wrap="square" rtlCol="0">
            <a:spAutoFit/>
          </a:bodyPr>
          <a:lstStyle/>
          <a:p>
            <a:pPr algn="ctr">
              <a:defRPr/>
            </a:pPr>
            <a:r>
              <a:rPr lang="fr-FR" sz="2400" dirty="0">
                <a:latin typeface="Berlin Sans FB"/>
                <a:cs typeface="Arial"/>
              </a:rPr>
              <a:t>PIA3 EQUIPEX+ 2021 - 2028</a:t>
            </a:r>
          </a:p>
          <a:p>
            <a:pPr algn="ctr">
              <a:defRPr/>
            </a:pPr>
            <a:r>
              <a:rPr lang="fr-FR" sz="3600" dirty="0">
                <a:latin typeface="Berlin Sans FB"/>
                <a:cs typeface="Arial"/>
              </a:rPr>
              <a:t>TERRA FORMA</a:t>
            </a:r>
          </a:p>
          <a:p>
            <a:pPr algn="ctr">
              <a:defRPr/>
            </a:pPr>
            <a:endParaRPr dirty="0"/>
          </a:p>
          <a:p>
            <a:pPr algn="ctr">
              <a:defRPr/>
            </a:pPr>
            <a:r>
              <a:rPr lang="fr-FR" sz="2800" dirty="0">
                <a:latin typeface="Berlin Sans FB"/>
                <a:cs typeface="Arial"/>
              </a:rPr>
              <a:t>Concevoir et tester l’observatoire intelligent des territoires à l’heure de l’Anthropocène</a:t>
            </a:r>
          </a:p>
          <a:p>
            <a:pPr algn="ctr">
              <a:defRPr/>
            </a:pPr>
            <a:endParaRPr lang="fr-FR" dirty="0">
              <a:latin typeface="Arial"/>
              <a:cs typeface="Arial"/>
            </a:endParaRPr>
          </a:p>
          <a:p>
            <a:pPr algn="ctr">
              <a:defRPr/>
            </a:pPr>
            <a:r>
              <a:rPr lang="fr-FR" dirty="0">
                <a:latin typeface="Arial"/>
                <a:cs typeface="Arial"/>
              </a:rPr>
              <a:t>Laurent Longuevergne (CNRS/UR1); Arnaud </a:t>
            </a:r>
            <a:r>
              <a:rPr lang="fr-FR" dirty="0" err="1">
                <a:latin typeface="Arial"/>
                <a:cs typeface="Arial"/>
              </a:rPr>
              <a:t>Elger</a:t>
            </a:r>
            <a:r>
              <a:rPr lang="fr-FR" dirty="0">
                <a:latin typeface="Arial"/>
                <a:cs typeface="Arial"/>
              </a:rPr>
              <a:t> (UPS); Virginie Girard (CNRS/</a:t>
            </a:r>
            <a:r>
              <a:rPr lang="fr-FR" dirty="0" err="1">
                <a:latin typeface="Arial"/>
                <a:cs typeface="Arial"/>
              </a:rPr>
              <a:t>eLTER</a:t>
            </a:r>
            <a:r>
              <a:rPr lang="fr-FR" dirty="0">
                <a:latin typeface="Arial"/>
                <a:cs typeface="Arial"/>
              </a:rPr>
              <a:t> FR); </a:t>
            </a:r>
          </a:p>
          <a:p>
            <a:pPr algn="ctr">
              <a:defRPr/>
            </a:pPr>
            <a:endParaRPr lang="fr-FR" dirty="0">
              <a:latin typeface="Arial"/>
              <a:cs typeface="Arial"/>
            </a:endParaRPr>
          </a:p>
        </p:txBody>
      </p:sp>
      <p:sp>
        <p:nvSpPr>
          <p:cNvPr id="9" name="Rectangle 12"/>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grpSp>
        <p:nvGrpSpPr>
          <p:cNvPr id="2" name="Groupe 1">
            <a:extLst>
              <a:ext uri="{FF2B5EF4-FFF2-40B4-BE49-F238E27FC236}">
                <a16:creationId xmlns:a16="http://schemas.microsoft.com/office/drawing/2014/main" id="{7101EA28-337E-4E53-980D-462D72ECC054}"/>
              </a:ext>
            </a:extLst>
          </p:cNvPr>
          <p:cNvGrpSpPr/>
          <p:nvPr/>
        </p:nvGrpSpPr>
        <p:grpSpPr>
          <a:xfrm>
            <a:off x="3240265" y="3899598"/>
            <a:ext cx="5829917" cy="700100"/>
            <a:chOff x="2839449" y="5036724"/>
            <a:chExt cx="7649039" cy="918554"/>
          </a:xfrm>
        </p:grpSpPr>
        <p:pic>
          <p:nvPicPr>
            <p:cNvPr id="16" name="Google Shape;228;ga678da7c2e_1_22"/>
            <p:cNvPicPr/>
            <p:nvPr/>
          </p:nvPicPr>
          <p:blipFill>
            <a:blip r:embed="rId3">
              <a:alphaModFix/>
            </a:blip>
            <a:stretch/>
          </p:blipFill>
          <p:spPr bwMode="auto">
            <a:xfrm>
              <a:off x="2839449" y="5078979"/>
              <a:ext cx="3429000" cy="876299"/>
            </a:xfrm>
            <a:prstGeom prst="rect">
              <a:avLst/>
            </a:prstGeom>
            <a:noFill/>
            <a:ln>
              <a:noFill/>
            </a:ln>
          </p:spPr>
        </p:pic>
        <p:pic>
          <p:nvPicPr>
            <p:cNvPr id="17" name="Google Shape;229;ga678da7c2e_1_22" descr="Résultat de recherche d'images pour &quot;IR ozcar&quot;"/>
            <p:cNvPicPr/>
            <p:nvPr/>
          </p:nvPicPr>
          <p:blipFill>
            <a:blip r:embed="rId4">
              <a:alphaModFix/>
            </a:blip>
            <a:stretch/>
          </p:blipFill>
          <p:spPr bwMode="auto">
            <a:xfrm>
              <a:off x="8662222" y="5175584"/>
              <a:ext cx="1826266" cy="741454"/>
            </a:xfrm>
            <a:prstGeom prst="rect">
              <a:avLst/>
            </a:prstGeom>
            <a:noFill/>
            <a:ln>
              <a:noFill/>
            </a:ln>
          </p:spPr>
        </p:pic>
        <p:pic>
          <p:nvPicPr>
            <p:cNvPr id="18" name="Google Shape;230;ga678da7c2e_1_22"/>
            <p:cNvPicPr/>
            <p:nvPr/>
          </p:nvPicPr>
          <p:blipFill>
            <a:blip r:embed="rId5" cstate="print">
              <a:alphaModFix/>
              <a:extLst>
                <a:ext uri="{28A0092B-C50C-407E-A947-70E740481C1C}">
                  <a14:useLocalDpi xmlns:a14="http://schemas.microsoft.com/office/drawing/2010/main"/>
                </a:ext>
              </a:extLst>
            </a:blip>
            <a:srcRect/>
            <a:stretch/>
          </p:blipFill>
          <p:spPr bwMode="auto">
            <a:xfrm>
              <a:off x="6408600" y="5036724"/>
              <a:ext cx="2253622" cy="891992"/>
            </a:xfrm>
            <a:prstGeom prst="rect">
              <a:avLst/>
            </a:prstGeom>
            <a:noFill/>
            <a:ln>
              <a:noFill/>
            </a:ln>
          </p:spPr>
        </p:pic>
      </p:grpSp>
      <p:sp>
        <p:nvSpPr>
          <p:cNvPr id="19" name="Rectangle 18"/>
          <p:cNvSpPr/>
          <p:nvPr/>
        </p:nvSpPr>
        <p:spPr bwMode="auto">
          <a:xfrm>
            <a:off x="1343472" y="4260104"/>
            <a:ext cx="10848528" cy="204921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marL="0" marR="0" lvl="0" indent="0" algn="ctr">
              <a:lnSpc>
                <a:spcPct val="100000"/>
              </a:lnSpc>
              <a:spcBef>
                <a:spcPts val="0"/>
              </a:spcBef>
              <a:spcAft>
                <a:spcPts val="0"/>
              </a:spcAft>
              <a:buClr>
                <a:srgbClr val="000000"/>
              </a:buClr>
              <a:buSzPts val="1800"/>
              <a:buFont typeface="Arial"/>
              <a:buNone/>
              <a:defRPr/>
            </a:pPr>
            <a:endParaRPr lang="fr-FR" sz="1800" b="0" i="0" u="sng" strike="noStrike" cap="none" dirty="0">
              <a:latin typeface="Gill Sans"/>
              <a:ea typeface="Gill Sans"/>
              <a:cs typeface="Gill Sans"/>
            </a:endParaRPr>
          </a:p>
          <a:p>
            <a:pPr marL="0" marR="0" lvl="0" indent="0" algn="ctr">
              <a:lnSpc>
                <a:spcPct val="100000"/>
              </a:lnSpc>
              <a:spcBef>
                <a:spcPts val="0"/>
              </a:spcBef>
              <a:spcAft>
                <a:spcPts val="0"/>
              </a:spcAft>
              <a:buClr>
                <a:srgbClr val="000000"/>
              </a:buClr>
              <a:buSzPts val="1800"/>
              <a:buFont typeface="Arial"/>
              <a:buNone/>
              <a:defRPr/>
            </a:pPr>
            <a:endParaRPr lang="fr-FR" u="sng" dirty="0">
              <a:latin typeface="Gill Sans"/>
              <a:ea typeface="Gill Sans"/>
              <a:cs typeface="Gill Sans"/>
            </a:endParaRPr>
          </a:p>
          <a:p>
            <a:pPr marL="0" marR="0" lvl="0" indent="0" algn="ctr">
              <a:lnSpc>
                <a:spcPct val="100000"/>
              </a:lnSpc>
              <a:spcBef>
                <a:spcPts val="0"/>
              </a:spcBef>
              <a:spcAft>
                <a:spcPts val="0"/>
              </a:spcAft>
              <a:buClr>
                <a:srgbClr val="000000"/>
              </a:buClr>
              <a:buSzPts val="1800"/>
              <a:buFont typeface="Arial"/>
              <a:buNone/>
              <a:defRPr/>
            </a:pPr>
            <a:r>
              <a:rPr lang="fr-FR" sz="1800" b="0" i="0" u="sng" strike="noStrike" cap="none" dirty="0">
                <a:latin typeface="Gill Sans"/>
                <a:ea typeface="Gill Sans"/>
                <a:cs typeface="Gill Sans"/>
              </a:rPr>
              <a:t>Partenaires : 42 laboratoires</a:t>
            </a:r>
            <a:endParaRPr lang="fr-FR" sz="1400" b="0" i="0" u="none" strike="noStrike" cap="none" dirty="0">
              <a:latin typeface="Arial"/>
              <a:ea typeface="Arial"/>
              <a:cs typeface="Arial"/>
            </a:endParaRPr>
          </a:p>
          <a:p>
            <a:pPr marL="0" marR="0" lvl="2" indent="0" algn="ctr">
              <a:lnSpc>
                <a:spcPct val="100000"/>
              </a:lnSpc>
              <a:spcBef>
                <a:spcPts val="0"/>
              </a:spcBef>
              <a:spcAft>
                <a:spcPts val="0"/>
              </a:spcAft>
              <a:buClr>
                <a:srgbClr val="000000"/>
              </a:buClr>
              <a:buSzPts val="1800"/>
              <a:buFont typeface="Arial"/>
              <a:buNone/>
              <a:defRPr/>
            </a:pPr>
            <a:r>
              <a:rPr lang="fr-FR" sz="1800" b="0" i="0" u="none" strike="noStrike" cap="none" dirty="0">
                <a:latin typeface="Gill Sans"/>
                <a:ea typeface="Gill Sans"/>
                <a:cs typeface="Gill Sans"/>
              </a:rPr>
              <a:t>CNRS (INSU, INEE, INSIS, IN2P3, INP, INS2I, INSHS, INSB), IRD, INRAE, Mines </a:t>
            </a:r>
            <a:r>
              <a:rPr lang="fr-FR" sz="1800" b="0" i="0" u="none" strike="noStrike" cap="none" dirty="0" err="1">
                <a:latin typeface="Gill Sans"/>
                <a:ea typeface="Gill Sans"/>
                <a:cs typeface="Gill Sans"/>
              </a:rPr>
              <a:t>Paristech</a:t>
            </a:r>
            <a:r>
              <a:rPr lang="fr-FR" sz="1800" b="0" i="0" u="none" strike="noStrike" cap="none" dirty="0">
                <a:latin typeface="Gill Sans"/>
                <a:ea typeface="Gill Sans"/>
                <a:cs typeface="Gill Sans"/>
              </a:rPr>
              <a:t>, INERIS</a:t>
            </a:r>
          </a:p>
          <a:p>
            <a:pPr marL="0" marR="0" lvl="2" indent="0" algn="ctr">
              <a:lnSpc>
                <a:spcPct val="100000"/>
              </a:lnSpc>
              <a:spcBef>
                <a:spcPts val="0"/>
              </a:spcBef>
              <a:spcAft>
                <a:spcPts val="0"/>
              </a:spcAft>
              <a:buClr>
                <a:srgbClr val="000000"/>
              </a:buClr>
              <a:buSzPts val="1800"/>
              <a:buFont typeface="Arial"/>
              <a:buNone/>
              <a:defRPr/>
            </a:pPr>
            <a:r>
              <a:rPr lang="fr-FR" sz="1800" b="0" i="0" u="none" strike="noStrike" cap="none" dirty="0">
                <a:latin typeface="Gill Sans"/>
                <a:ea typeface="Gill Sans"/>
                <a:cs typeface="Gill Sans"/>
              </a:rPr>
              <a:t>Universités (Rennes, Toulouse, Grenoble, Clermont-Auvergne, Paris-Diderot, Montpellier, Reims, Toulon, Franche-Comté, Orléans, Strasbourg, Aix-Marseille)</a:t>
            </a:r>
          </a:p>
          <a:p>
            <a:pPr marL="0" marR="0" lvl="2" indent="0" algn="ctr">
              <a:lnSpc>
                <a:spcPct val="100000"/>
              </a:lnSpc>
              <a:spcBef>
                <a:spcPts val="0"/>
              </a:spcBef>
              <a:spcAft>
                <a:spcPts val="0"/>
              </a:spcAft>
              <a:buClr>
                <a:schemeClr val="dk1"/>
              </a:buClr>
              <a:buSzPts val="1800"/>
              <a:buFont typeface="Arial"/>
              <a:buNone/>
              <a:defRPr/>
            </a:pPr>
            <a:r>
              <a:rPr lang="fr-FR" sz="1800" b="0" i="0" u="none" strike="noStrike" cap="none" dirty="0" err="1">
                <a:latin typeface="Gill Sans"/>
                <a:ea typeface="Gill Sans"/>
                <a:cs typeface="Gill Sans"/>
              </a:rPr>
              <a:t>Extralab</a:t>
            </a:r>
            <a:r>
              <a:rPr lang="fr-FR" sz="1800" b="0" i="0" u="none" strike="noStrike" cap="none" dirty="0">
                <a:latin typeface="Gill Sans"/>
                <a:ea typeface="Gill Sans"/>
                <a:cs typeface="Gill Sans"/>
              </a:rPr>
              <a:t> </a:t>
            </a:r>
            <a:r>
              <a:rPr lang="fr-FR" sz="1800" b="0" i="0" u="none" strike="noStrike" cap="none" dirty="0" err="1">
                <a:latin typeface="Gill Sans"/>
                <a:ea typeface="Gill Sans"/>
                <a:cs typeface="Gill Sans"/>
              </a:rPr>
              <a:t>company</a:t>
            </a:r>
            <a:endParaRPr lang="fr-FR" sz="1800" b="0" i="0" u="none" strike="noStrike" cap="none" dirty="0">
              <a:latin typeface="Gill Sans"/>
              <a:ea typeface="Gill Sans"/>
              <a:cs typeface="Gill Sans"/>
            </a:endParaRPr>
          </a:p>
          <a:p>
            <a:pPr algn="ctr">
              <a:defRPr/>
            </a:pPr>
            <a:endParaRPr dirty="0">
              <a:latin typeface="Arial"/>
              <a:ea typeface="Arial"/>
              <a:cs typeface="Arial"/>
            </a:endParaRPr>
          </a:p>
        </p:txBody>
      </p:sp>
      <p:grpSp>
        <p:nvGrpSpPr>
          <p:cNvPr id="35" name="Groupe 34">
            <a:extLst>
              <a:ext uri="{FF2B5EF4-FFF2-40B4-BE49-F238E27FC236}">
                <a16:creationId xmlns:a16="http://schemas.microsoft.com/office/drawing/2014/main" id="{F3A5BBD7-7991-4907-9F10-03220AF8C52B}"/>
              </a:ext>
            </a:extLst>
          </p:cNvPr>
          <p:cNvGrpSpPr/>
          <p:nvPr/>
        </p:nvGrpSpPr>
        <p:grpSpPr>
          <a:xfrm>
            <a:off x="8662222" y="-16064"/>
            <a:ext cx="3529778" cy="825639"/>
            <a:chOff x="8662222" y="-16064"/>
            <a:chExt cx="3529778" cy="825639"/>
          </a:xfrm>
        </p:grpSpPr>
        <p:pic>
          <p:nvPicPr>
            <p:cNvPr id="3" name="Image 2">
              <a:extLst>
                <a:ext uri="{FF2B5EF4-FFF2-40B4-BE49-F238E27FC236}">
                  <a16:creationId xmlns:a16="http://schemas.microsoft.com/office/drawing/2014/main" id="{4B8BE4E0-298A-492B-B2F4-B30B5D9F013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3" name="Image 22">
              <a:extLst>
                <a:ext uri="{FF2B5EF4-FFF2-40B4-BE49-F238E27FC236}">
                  <a16:creationId xmlns:a16="http://schemas.microsoft.com/office/drawing/2014/main" id="{2D41AE01-0F29-435C-9A78-4212233B592F}"/>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D3FAA454-7B64-40A2-B98F-EFF1822D0DC7}"/>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pic>
        <p:nvPicPr>
          <p:cNvPr id="38" name="Google Shape;174;p3">
            <a:extLst>
              <a:ext uri="{FF2B5EF4-FFF2-40B4-BE49-F238E27FC236}">
                <a16:creationId xmlns:a16="http://schemas.microsoft.com/office/drawing/2014/main" id="{682CD2F3-E9FF-4107-9EF7-C5410D24A4EB}"/>
              </a:ext>
            </a:extLst>
          </p:cNvPr>
          <p:cNvPicPr preferRelativeResize="0"/>
          <p:nvPr/>
        </p:nvPicPr>
        <p:blipFill rotWithShape="1">
          <a:blip r:embed="rId9" cstate="print">
            <a:alphaModFix/>
            <a:extLst>
              <a:ext uri="{28A0092B-C50C-407E-A947-70E740481C1C}">
                <a14:useLocalDpi xmlns:a14="http://schemas.microsoft.com/office/drawing/2010/main"/>
              </a:ext>
            </a:extLst>
          </a:blip>
          <a:srcRect/>
          <a:stretch/>
        </p:blipFill>
        <p:spPr bwMode="auto">
          <a:xfrm>
            <a:off x="-341150" y="4833400"/>
            <a:ext cx="2217400" cy="2217400"/>
          </a:xfrm>
          <a:prstGeom prst="rect">
            <a:avLst/>
          </a:prstGeom>
          <a:noFill/>
          <a:ln>
            <a:noFill/>
          </a:ln>
        </p:spPr>
      </p:pic>
      <p:sp>
        <p:nvSpPr>
          <p:cNvPr id="21" name="ZoneTexte 20">
            <a:extLst>
              <a:ext uri="{FF2B5EF4-FFF2-40B4-BE49-F238E27FC236}">
                <a16:creationId xmlns:a16="http://schemas.microsoft.com/office/drawing/2014/main" id="{20532AB7-67C8-444D-9EEE-F0E1F6378669}"/>
              </a:ext>
            </a:extLst>
          </p:cNvPr>
          <p:cNvSpPr txBox="1"/>
          <p:nvPr/>
        </p:nvSpPr>
        <p:spPr>
          <a:xfrm>
            <a:off x="4312131" y="1651184"/>
            <a:ext cx="6266046" cy="369332"/>
          </a:xfrm>
          <a:prstGeom prst="rect">
            <a:avLst/>
          </a:prstGeom>
          <a:noFill/>
        </p:spPr>
        <p:txBody>
          <a:bodyPr wrap="square">
            <a:spAutoFit/>
          </a:bodyPr>
          <a:lstStyle/>
          <a:p>
            <a:r>
              <a:rPr lang="fr-FR" dirty="0">
                <a:hlinkClick r:id="rId10"/>
              </a:rPr>
              <a:t>https://indico.in2p3.fr/event/24504/</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2</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1" y="-2715"/>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latin typeface="Berlin Sans FB"/>
                <a:cs typeface="Arial"/>
              </a:rPr>
              <a:t>Info générales</a:t>
            </a: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sp>
        <p:nvSpPr>
          <p:cNvPr id="3" name="ZoneTexte 2">
            <a:extLst>
              <a:ext uri="{FF2B5EF4-FFF2-40B4-BE49-F238E27FC236}">
                <a16:creationId xmlns:a16="http://schemas.microsoft.com/office/drawing/2014/main" id="{69295563-4A0F-4556-BDDC-212CE4F3B1B9}"/>
              </a:ext>
            </a:extLst>
          </p:cNvPr>
          <p:cNvSpPr txBox="1"/>
          <p:nvPr/>
        </p:nvSpPr>
        <p:spPr>
          <a:xfrm>
            <a:off x="623392" y="923199"/>
            <a:ext cx="11363889" cy="6163739"/>
          </a:xfrm>
          <a:prstGeom prst="rect">
            <a:avLst/>
          </a:prstGeom>
          <a:solidFill>
            <a:schemeClr val="bg1"/>
          </a:solidFill>
        </p:spPr>
        <p:txBody>
          <a:bodyPr wrap="square" rtlCol="0">
            <a:spAutoFit/>
          </a:bodyPr>
          <a:lstStyle/>
          <a:p>
            <a:pPr marL="285750" indent="-285750">
              <a:lnSpc>
                <a:spcPct val="150000"/>
              </a:lnSpc>
              <a:buFont typeface="Wingdings" panose="05000000000000000000" pitchFamily="2" charset="2"/>
              <a:buChar char="q"/>
            </a:pPr>
            <a:r>
              <a:rPr lang="fr-FR" dirty="0"/>
              <a:t>Retour de Virginie</a:t>
            </a:r>
            <a:r>
              <a:rPr lang="fr-FR" dirty="0">
                <a:sym typeface="Wingdings" panose="05000000000000000000" pitchFamily="2" charset="2"/>
              </a:rPr>
              <a:t>, absence de </a:t>
            </a:r>
            <a:r>
              <a:rPr lang="fr-FR" dirty="0"/>
              <a:t>Mélanie </a:t>
            </a:r>
          </a:p>
          <a:p>
            <a:pPr marL="285750" indent="-285750">
              <a:lnSpc>
                <a:spcPct val="150000"/>
              </a:lnSpc>
              <a:buFont typeface="Wingdings" panose="05000000000000000000" pitchFamily="2" charset="2"/>
              <a:buChar char="q"/>
            </a:pPr>
            <a:r>
              <a:rPr lang="fr-FR" dirty="0"/>
              <a:t>Journées TF les 10-12 mai à Toulouse </a:t>
            </a:r>
            <a:r>
              <a:rPr lang="fr-FR" dirty="0">
                <a:sym typeface="Wingdings" panose="05000000000000000000" pitchFamily="2" charset="2"/>
              </a:rPr>
              <a:t> Save the Date !!</a:t>
            </a:r>
            <a:endParaRPr lang="fr-FR" dirty="0"/>
          </a:p>
          <a:p>
            <a:pPr marL="285750" indent="-285750">
              <a:lnSpc>
                <a:spcPct val="150000"/>
              </a:lnSpc>
              <a:buFont typeface="Wingdings" panose="05000000000000000000" pitchFamily="2" charset="2"/>
              <a:buChar char="q"/>
            </a:pPr>
            <a:r>
              <a:rPr lang="fr-FR" dirty="0">
                <a:hlinkClick r:id="rId6"/>
              </a:rPr>
              <a:t>Bilan 2022 </a:t>
            </a:r>
            <a:r>
              <a:rPr lang="fr-FR" dirty="0"/>
              <a:t>de WP3 basé sur les actions reportées dans le </a:t>
            </a:r>
            <a:r>
              <a:rPr lang="fr-FR" dirty="0">
                <a:hlinkClick r:id="rId7"/>
              </a:rPr>
              <a:t>wiki</a:t>
            </a:r>
            <a:endParaRPr lang="fr-FR" dirty="0"/>
          </a:p>
          <a:p>
            <a:pPr algn="just">
              <a:lnSpc>
                <a:spcPct val="115000"/>
              </a:lnSpc>
              <a:spcAft>
                <a:spcPts val="1000"/>
              </a:spcAft>
            </a:pPr>
            <a:r>
              <a:rPr lang="fr-FR" sz="1600" dirty="0">
                <a:solidFill>
                  <a:srgbClr val="4472C4"/>
                </a:solidFill>
                <a:effectLst/>
                <a:latin typeface="Arial" panose="020B0604020202020204" pitchFamily="34" charset="0"/>
                <a:ea typeface="Arial" panose="020B0604020202020204" pitchFamily="34" charset="0"/>
                <a:cs typeface="Times New Roman" panose="02020603050405020304" pitchFamily="18" charset="0"/>
              </a:rPr>
              <a:t>Cette année, </a:t>
            </a:r>
            <a:r>
              <a:rPr lang="fr-FR" sz="1600" b="1" dirty="0">
                <a:solidFill>
                  <a:srgbClr val="4472C4"/>
                </a:solidFill>
                <a:effectLst/>
                <a:latin typeface="Arial" panose="020B0604020202020204" pitchFamily="34" charset="0"/>
                <a:ea typeface="Arial" panose="020B0604020202020204" pitchFamily="34" charset="0"/>
                <a:cs typeface="Times New Roman" panose="02020603050405020304" pitchFamily="18" charset="0"/>
              </a:rPr>
              <a:t>une dizaine d’études en lien avec les enjeux technologiques de TF a été lancée</a:t>
            </a:r>
            <a:r>
              <a:rPr lang="fr-FR" sz="1600" dirty="0">
                <a:solidFill>
                  <a:srgbClr val="4472C4"/>
                </a:solidFill>
                <a:effectLst/>
                <a:latin typeface="Arial" panose="020B0604020202020204" pitchFamily="34" charset="0"/>
                <a:ea typeface="Arial" panose="020B0604020202020204" pitchFamily="34" charset="0"/>
                <a:cs typeface="Times New Roman" panose="02020603050405020304" pitchFamily="18" charset="0"/>
              </a:rPr>
              <a:t> au sein des équipes du projet, sur les sujets suivants :</a:t>
            </a:r>
            <a:endParaRPr lang="en-GB" sz="16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fr-FR" sz="1600" dirty="0">
                <a:solidFill>
                  <a:srgbClr val="4472C4"/>
                </a:solidFill>
                <a:effectLst/>
                <a:latin typeface="Arial" panose="020B0604020202020204" pitchFamily="34" charset="0"/>
                <a:ea typeface="Arial" panose="020B0604020202020204" pitchFamily="34" charset="0"/>
                <a:cs typeface="Times New Roman" panose="02020603050405020304" pitchFamily="18" charset="0"/>
              </a:rPr>
              <a:t>Évaluation de nouvelles technologies de communication satellitaires (</a:t>
            </a:r>
            <a:r>
              <a:rPr lang="fr-FR" sz="1600" dirty="0" err="1">
                <a:solidFill>
                  <a:srgbClr val="4472C4"/>
                </a:solidFill>
                <a:effectLst/>
                <a:latin typeface="Arial" panose="020B0604020202020204" pitchFamily="34" charset="0"/>
                <a:ea typeface="Arial" panose="020B0604020202020204" pitchFamily="34" charset="0"/>
                <a:cs typeface="Times New Roman" panose="02020603050405020304" pitchFamily="18" charset="0"/>
              </a:rPr>
              <a:t>Kinéis</a:t>
            </a:r>
            <a:r>
              <a:rPr lang="fr-FR" sz="1600" dirty="0">
                <a:solidFill>
                  <a:srgbClr val="4472C4"/>
                </a:solidFill>
                <a:effectLst/>
                <a:latin typeface="Arial" panose="020B0604020202020204" pitchFamily="34" charset="0"/>
                <a:ea typeface="Arial" panose="020B0604020202020204" pitchFamily="34" charset="0"/>
                <a:cs typeface="Times New Roman" panose="02020603050405020304" pitchFamily="18" charset="0"/>
              </a:rPr>
              <a:t>, </a:t>
            </a:r>
            <a:r>
              <a:rPr lang="fr-FR" sz="1600" dirty="0" err="1">
                <a:solidFill>
                  <a:srgbClr val="4472C4"/>
                </a:solidFill>
                <a:effectLst/>
                <a:latin typeface="Arial" panose="020B0604020202020204" pitchFamily="34" charset="0"/>
                <a:ea typeface="Arial" panose="020B0604020202020204" pitchFamily="34" charset="0"/>
                <a:cs typeface="Times New Roman" panose="02020603050405020304" pitchFamily="18" charset="0"/>
              </a:rPr>
              <a:t>Thingsat</a:t>
            </a:r>
            <a:r>
              <a:rPr lang="fr-FR" sz="1600" dirty="0">
                <a:solidFill>
                  <a:srgbClr val="4472C4"/>
                </a:solidFill>
                <a:effectLst/>
                <a:latin typeface="Arial" panose="020B0604020202020204" pitchFamily="34" charset="0"/>
                <a:ea typeface="Arial" panose="020B0604020202020204" pitchFamily="34" charset="0"/>
                <a:cs typeface="Times New Roman" panose="02020603050405020304" pitchFamily="18" charset="0"/>
              </a:rPr>
              <a:t>)</a:t>
            </a:r>
            <a:endParaRPr lang="en-GB" sz="16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fr-FR" sz="1600" dirty="0">
                <a:solidFill>
                  <a:srgbClr val="4472C4"/>
                </a:solidFill>
                <a:effectLst/>
                <a:latin typeface="Arial" panose="020B0604020202020204" pitchFamily="34" charset="0"/>
                <a:ea typeface="Arial" panose="020B0604020202020204" pitchFamily="34" charset="0"/>
                <a:cs typeface="Times New Roman" panose="02020603050405020304" pitchFamily="18" charset="0"/>
              </a:rPr>
              <a:t>Implémentation de « l’intelligence » au plus prêt des capteurs (IA embarquée, Edge </a:t>
            </a:r>
            <a:r>
              <a:rPr lang="fr-FR" sz="1600" dirty="0" err="1">
                <a:solidFill>
                  <a:srgbClr val="4472C4"/>
                </a:solidFill>
                <a:effectLst/>
                <a:latin typeface="Arial" panose="020B0604020202020204" pitchFamily="34" charset="0"/>
                <a:ea typeface="Arial" panose="020B0604020202020204" pitchFamily="34" charset="0"/>
                <a:cs typeface="Times New Roman" panose="02020603050405020304" pitchFamily="18" charset="0"/>
              </a:rPr>
              <a:t>sensor</a:t>
            </a:r>
            <a:r>
              <a:rPr lang="fr-FR" sz="1600" dirty="0">
                <a:solidFill>
                  <a:srgbClr val="4472C4"/>
                </a:solidFill>
                <a:effectLst/>
                <a:latin typeface="Arial" panose="020B0604020202020204" pitchFamily="34" charset="0"/>
                <a:ea typeface="Arial" panose="020B0604020202020204" pitchFamily="34" charset="0"/>
                <a:cs typeface="Times New Roman" panose="02020603050405020304" pitchFamily="18" charset="0"/>
              </a:rPr>
              <a:t>, nœuds </a:t>
            </a:r>
            <a:r>
              <a:rPr lang="fr-FR" sz="1600" dirty="0" err="1">
                <a:solidFill>
                  <a:srgbClr val="4472C4"/>
                </a:solidFill>
                <a:effectLst/>
                <a:latin typeface="Arial" panose="020B0604020202020204" pitchFamily="34" charset="0"/>
                <a:ea typeface="Arial" panose="020B0604020202020204" pitchFamily="34" charset="0"/>
                <a:cs typeface="Times New Roman" panose="02020603050405020304" pitchFamily="18" charset="0"/>
              </a:rPr>
              <a:t>fog</a:t>
            </a:r>
            <a:r>
              <a:rPr lang="fr-FR" sz="1600" dirty="0">
                <a:solidFill>
                  <a:srgbClr val="4472C4"/>
                </a:solidFill>
                <a:effectLst/>
                <a:latin typeface="Arial" panose="020B0604020202020204" pitchFamily="34" charset="0"/>
                <a:ea typeface="Arial" panose="020B0604020202020204" pitchFamily="34" charset="0"/>
                <a:cs typeface="Times New Roman" panose="02020603050405020304" pitchFamily="18" charset="0"/>
              </a:rPr>
              <a:t>)</a:t>
            </a:r>
            <a:endParaRPr lang="en-GB" sz="16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fr-FR" sz="1600" dirty="0">
                <a:solidFill>
                  <a:srgbClr val="4472C4"/>
                </a:solidFill>
                <a:effectLst/>
                <a:latin typeface="Arial" panose="020B0604020202020204" pitchFamily="34" charset="0"/>
                <a:ea typeface="Arial" panose="020B0604020202020204" pitchFamily="34" charset="0"/>
                <a:cs typeface="Times New Roman" panose="02020603050405020304" pitchFamily="18" charset="0"/>
              </a:rPr>
              <a:t>Positionnement de précision à l’aide des réseaux LoRa (RTK LoRaWAN)</a:t>
            </a:r>
            <a:endParaRPr lang="en-GB" sz="16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fr-FR" sz="1600" dirty="0">
                <a:solidFill>
                  <a:srgbClr val="4472C4"/>
                </a:solidFill>
                <a:effectLst/>
                <a:latin typeface="Arial" panose="020B0604020202020204" pitchFamily="34" charset="0"/>
                <a:ea typeface="Arial" panose="020B0604020202020204" pitchFamily="34" charset="0"/>
                <a:cs typeface="Times New Roman" panose="02020603050405020304" pitchFamily="18" charset="0"/>
              </a:rPr>
              <a:t>Amélioration de l’autonomie des systèmes déployés sur site</a:t>
            </a:r>
            <a:endParaRPr lang="en-GB" sz="16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15000"/>
              </a:lnSpc>
              <a:spcAft>
                <a:spcPts val="1000"/>
              </a:spcAft>
              <a:buFont typeface="Arial" panose="020B0604020202020204" pitchFamily="34" charset="0"/>
              <a:buChar char="–"/>
            </a:pPr>
            <a:r>
              <a:rPr lang="fr-FR" sz="1600" dirty="0">
                <a:solidFill>
                  <a:srgbClr val="4472C4"/>
                </a:solidFill>
                <a:effectLst/>
                <a:latin typeface="Arial" panose="020B0604020202020204" pitchFamily="34" charset="0"/>
                <a:ea typeface="Arial" panose="020B0604020202020204" pitchFamily="34" charset="0"/>
                <a:cs typeface="Times New Roman" panose="02020603050405020304" pitchFamily="18" charset="0"/>
              </a:rPr>
              <a:t>Solution déployable de collecte de données</a:t>
            </a:r>
            <a:endParaRPr lang="en-GB" sz="16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r>
              <a:rPr lang="fr-FR" sz="1600" dirty="0">
                <a:solidFill>
                  <a:srgbClr val="4472C4"/>
                </a:solidFill>
                <a:effectLst/>
                <a:latin typeface="Arial" panose="020B0604020202020204" pitchFamily="34" charset="0"/>
                <a:ea typeface="Arial" panose="020B0604020202020204" pitchFamily="34" charset="0"/>
                <a:cs typeface="Times New Roman" panose="02020603050405020304" pitchFamily="18" charset="0"/>
              </a:rPr>
              <a:t>Parallèlement à ces travaux principalement menés dans le cadre de projets ou stages pédagogiques, </a:t>
            </a:r>
            <a:r>
              <a:rPr lang="fr-FR" sz="1600" b="1" dirty="0">
                <a:solidFill>
                  <a:srgbClr val="4472C4"/>
                </a:solidFill>
                <a:effectLst/>
                <a:latin typeface="Arial" panose="020B0604020202020204" pitchFamily="34" charset="0"/>
                <a:ea typeface="Arial" panose="020B0604020202020204" pitchFamily="34" charset="0"/>
                <a:cs typeface="Times New Roman" panose="02020603050405020304" pitchFamily="18" charset="0"/>
              </a:rPr>
              <a:t>deux groupes de travail ont été constitués</a:t>
            </a:r>
            <a:r>
              <a:rPr lang="fr-FR" sz="1600" dirty="0">
                <a:solidFill>
                  <a:srgbClr val="4472C4"/>
                </a:solidFill>
                <a:effectLst/>
                <a:latin typeface="Arial" panose="020B0604020202020204" pitchFamily="34" charset="0"/>
                <a:ea typeface="Arial" panose="020B0604020202020204" pitchFamily="34" charset="0"/>
                <a:cs typeface="Times New Roman" panose="02020603050405020304" pitchFamily="18" charset="0"/>
              </a:rPr>
              <a:t>…..</a:t>
            </a:r>
          </a:p>
          <a:p>
            <a:pPr algn="just">
              <a:lnSpc>
                <a:spcPct val="115000"/>
              </a:lnSpc>
              <a:spcAft>
                <a:spcPts val="1000"/>
              </a:spcAft>
            </a:pPr>
            <a:r>
              <a:rPr lang="fr-FR" sz="1600" b="1" dirty="0">
                <a:solidFill>
                  <a:srgbClr val="4472C4"/>
                </a:solidFill>
                <a:latin typeface="Arial" panose="020B0604020202020204" pitchFamily="34" charset="0"/>
                <a:ea typeface="Arial" panose="020B0604020202020204" pitchFamily="34" charset="0"/>
                <a:cs typeface="Times New Roman" panose="02020603050405020304" pitchFamily="18" charset="0"/>
              </a:rPr>
              <a:t>+ Bilan carbone (OK, attention à l’avion !)</a:t>
            </a:r>
          </a:p>
          <a:p>
            <a:pPr algn="just">
              <a:lnSpc>
                <a:spcPct val="115000"/>
              </a:lnSpc>
              <a:spcAft>
                <a:spcPts val="1000"/>
              </a:spcAft>
            </a:pPr>
            <a:r>
              <a:rPr lang="fr-FR" sz="1600" b="1" dirty="0">
                <a:solidFill>
                  <a:srgbClr val="4472C4"/>
                </a:solidFill>
                <a:latin typeface="Arial" panose="020B0604020202020204" pitchFamily="34" charset="0"/>
                <a:ea typeface="Arial" panose="020B0604020202020204" pitchFamily="34" charset="0"/>
                <a:cs typeface="Times New Roman" panose="02020603050405020304" pitchFamily="18" charset="0"/>
              </a:rPr>
              <a:t>+ Enseignement (Ok)</a:t>
            </a:r>
          </a:p>
          <a:p>
            <a:pPr algn="just">
              <a:lnSpc>
                <a:spcPct val="115000"/>
              </a:lnSpc>
              <a:spcAft>
                <a:spcPts val="1000"/>
              </a:spcAft>
            </a:pPr>
            <a:r>
              <a:rPr lang="fr-FR" sz="1600" b="1" dirty="0">
                <a:solidFill>
                  <a:srgbClr val="4472C4"/>
                </a:solidFill>
                <a:effectLst/>
                <a:latin typeface="Arial" panose="020B0604020202020204" pitchFamily="34" charset="0"/>
                <a:ea typeface="Arial" panose="020B0604020202020204" pitchFamily="34" charset="0"/>
                <a:cs typeface="Times New Roman" panose="02020603050405020304" pitchFamily="18" charset="0"/>
              </a:rPr>
              <a:t>+ Liens avec entre</a:t>
            </a:r>
            <a:r>
              <a:rPr lang="fr-FR" sz="1600" b="1" dirty="0">
                <a:solidFill>
                  <a:srgbClr val="4472C4"/>
                </a:solidFill>
                <a:latin typeface="Arial" panose="020B0604020202020204" pitchFamily="34" charset="0"/>
                <a:ea typeface="Arial" panose="020B0604020202020204" pitchFamily="34" charset="0"/>
                <a:cs typeface="Times New Roman" panose="02020603050405020304" pitchFamily="18" charset="0"/>
              </a:rPr>
              <a:t>prises ?</a:t>
            </a:r>
          </a:p>
          <a:p>
            <a:pPr algn="just">
              <a:lnSpc>
                <a:spcPct val="115000"/>
              </a:lnSpc>
              <a:spcAft>
                <a:spcPts val="1000"/>
              </a:spcAft>
            </a:pPr>
            <a:r>
              <a:rPr lang="fr-FR" sz="1600" b="1" dirty="0">
                <a:solidFill>
                  <a:srgbClr val="4472C4"/>
                </a:solidFill>
                <a:effectLst/>
                <a:latin typeface="Arial" panose="020B0604020202020204" pitchFamily="34" charset="0"/>
                <a:ea typeface="Arial" panose="020B0604020202020204" pitchFamily="34" charset="0"/>
                <a:cs typeface="Times New Roman" panose="02020603050405020304" pitchFamily="18" charset="0"/>
              </a:rPr>
              <a:t>+ CDD ?</a:t>
            </a:r>
            <a:endParaRPr lang="en-GB" sz="1600" b="1" dirty="0">
              <a:effectLst/>
              <a:latin typeface="Arial" panose="020B0604020202020204" pitchFamily="34" charset="0"/>
              <a:ea typeface="Arial" panose="020B0604020202020204" pitchFamily="34" charset="0"/>
              <a:cs typeface="Times New Roman" panose="02020603050405020304" pitchFamily="18" charset="0"/>
            </a:endParaRPr>
          </a:p>
          <a:p>
            <a:endParaRPr lang="fr-FR" sz="1600" dirty="0"/>
          </a:p>
        </p:txBody>
      </p:sp>
    </p:spTree>
    <p:extLst>
      <p:ext uri="{BB962C8B-B14F-4D97-AF65-F5344CB8AC3E}">
        <p14:creationId xmlns:p14="http://schemas.microsoft.com/office/powerpoint/2010/main" val="197735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3</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1" y="-2715"/>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latin typeface="Berlin Sans FB"/>
                <a:cs typeface="Arial"/>
              </a:rPr>
              <a:t>Info WP3</a:t>
            </a: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sp>
        <p:nvSpPr>
          <p:cNvPr id="3" name="ZoneTexte 2">
            <a:extLst>
              <a:ext uri="{FF2B5EF4-FFF2-40B4-BE49-F238E27FC236}">
                <a16:creationId xmlns:a16="http://schemas.microsoft.com/office/drawing/2014/main" id="{69295563-4A0F-4556-BDDC-212CE4F3B1B9}"/>
              </a:ext>
            </a:extLst>
          </p:cNvPr>
          <p:cNvSpPr txBox="1"/>
          <p:nvPr/>
        </p:nvSpPr>
        <p:spPr>
          <a:xfrm>
            <a:off x="623392" y="923199"/>
            <a:ext cx="11363889" cy="1711366"/>
          </a:xfrm>
          <a:prstGeom prst="rect">
            <a:avLst/>
          </a:prstGeom>
          <a:solidFill>
            <a:schemeClr val="bg1"/>
          </a:solidFill>
        </p:spPr>
        <p:txBody>
          <a:bodyPr wrap="square" rtlCol="0">
            <a:spAutoFit/>
          </a:bodyPr>
          <a:lstStyle/>
          <a:p>
            <a:pPr marL="285750" indent="-285750">
              <a:lnSpc>
                <a:spcPct val="150000"/>
              </a:lnSpc>
              <a:buFont typeface="Wingdings" panose="05000000000000000000" pitchFamily="2" charset="2"/>
              <a:buChar char="q"/>
            </a:pPr>
            <a:r>
              <a:rPr lang="fr-FR" dirty="0">
                <a:hlinkClick r:id="rId6"/>
              </a:rPr>
              <a:t>GT </a:t>
            </a:r>
            <a:r>
              <a:rPr lang="fr-FR" b="1" dirty="0">
                <a:hlinkClick r:id="rId6"/>
              </a:rPr>
              <a:t>Ressourcerie</a:t>
            </a:r>
            <a:r>
              <a:rPr lang="fr-FR" dirty="0">
                <a:hlinkClick r:id="rId6"/>
              </a:rPr>
              <a:t> </a:t>
            </a:r>
            <a:r>
              <a:rPr lang="fr-FR" i="1" dirty="0" err="1"/>
              <a:t>Rescap’E</a:t>
            </a:r>
            <a:r>
              <a:rPr lang="fr-FR" dirty="0"/>
              <a:t> est bien lancé !</a:t>
            </a:r>
          </a:p>
          <a:p>
            <a:pPr marL="742950" lvl="1" indent="-285750">
              <a:lnSpc>
                <a:spcPct val="150000"/>
              </a:lnSpc>
              <a:buFont typeface="Wingdings" panose="05000000000000000000" pitchFamily="2" charset="2"/>
              <a:buChar char="q"/>
            </a:pPr>
            <a:r>
              <a:rPr lang="fr-FR" dirty="0"/>
              <a:t>Réunion hier </a:t>
            </a:r>
            <a:r>
              <a:rPr lang="fr-FR" dirty="0">
                <a:sym typeface="Wingdings" panose="05000000000000000000" pitchFamily="2" charset="2"/>
              </a:rPr>
              <a:t> travail sur l’arborescence du catalogue</a:t>
            </a:r>
            <a:endParaRPr lang="fr-FR" dirty="0"/>
          </a:p>
          <a:p>
            <a:pPr marL="285750" indent="-285750">
              <a:lnSpc>
                <a:spcPct val="150000"/>
              </a:lnSpc>
              <a:buFont typeface="Wingdings" panose="05000000000000000000" pitchFamily="2" charset="2"/>
              <a:buChar char="q"/>
            </a:pPr>
            <a:r>
              <a:rPr lang="fr-FR" dirty="0"/>
              <a:t>GT </a:t>
            </a:r>
            <a:r>
              <a:rPr lang="fr-FR" b="1" dirty="0"/>
              <a:t>Standardisation</a:t>
            </a:r>
            <a:r>
              <a:rPr lang="fr-FR" dirty="0"/>
              <a:t> en cours de finalisation de constitution (animé par Matthieu </a:t>
            </a:r>
            <a:r>
              <a:rPr lang="fr-FR" dirty="0" err="1"/>
              <a:t>Freischey</a:t>
            </a:r>
            <a:r>
              <a:rPr lang="fr-FR" dirty="0"/>
              <a:t> DT INSU)</a:t>
            </a:r>
          </a:p>
          <a:p>
            <a:pPr marL="285750" indent="-285750">
              <a:lnSpc>
                <a:spcPct val="150000"/>
              </a:lnSpc>
              <a:buFont typeface="Wingdings" panose="05000000000000000000" pitchFamily="2" charset="2"/>
              <a:buChar char="q"/>
            </a:pPr>
            <a:r>
              <a:rPr lang="fr-FR" dirty="0"/>
              <a:t> WP3.3: 1</a:t>
            </a:r>
            <a:r>
              <a:rPr lang="fr-FR" baseline="30000" dirty="0"/>
              <a:t>er</a:t>
            </a:r>
            <a:r>
              <a:rPr lang="fr-FR" dirty="0"/>
              <a:t> état des lieux (D.S.) </a:t>
            </a:r>
            <a:r>
              <a:rPr lang="fr-FR" dirty="0">
                <a:sym typeface="Wingdings" panose="05000000000000000000" pitchFamily="2" charset="2"/>
              </a:rPr>
              <a:t></a:t>
            </a:r>
            <a:r>
              <a:rPr lang="fr-FR" dirty="0"/>
              <a:t> besoin discussion avec Data Terra</a:t>
            </a:r>
            <a:endParaRPr lang="fr-FR" sz="1600" dirty="0"/>
          </a:p>
        </p:txBody>
      </p:sp>
      <p:pic>
        <p:nvPicPr>
          <p:cNvPr id="4" name="Image 3">
            <a:extLst>
              <a:ext uri="{FF2B5EF4-FFF2-40B4-BE49-F238E27FC236}">
                <a16:creationId xmlns:a16="http://schemas.microsoft.com/office/drawing/2014/main" id="{53382FC3-9C08-1866-3101-83551C59F9BB}"/>
              </a:ext>
            </a:extLst>
          </p:cNvPr>
          <p:cNvPicPr>
            <a:picLocks noChangeAspect="1"/>
          </p:cNvPicPr>
          <p:nvPr/>
        </p:nvPicPr>
        <p:blipFill rotWithShape="1">
          <a:blip r:embed="rId7"/>
          <a:srcRect r="15381"/>
          <a:stretch/>
        </p:blipFill>
        <p:spPr>
          <a:xfrm>
            <a:off x="8259671" y="2420888"/>
            <a:ext cx="3913957" cy="2994591"/>
          </a:xfrm>
          <a:prstGeom prst="rect">
            <a:avLst/>
          </a:prstGeom>
        </p:spPr>
      </p:pic>
      <p:pic>
        <p:nvPicPr>
          <p:cNvPr id="6" name="Image 5">
            <a:extLst>
              <a:ext uri="{FF2B5EF4-FFF2-40B4-BE49-F238E27FC236}">
                <a16:creationId xmlns:a16="http://schemas.microsoft.com/office/drawing/2014/main" id="{A13F307E-E4A6-63B7-E3B5-211A52AACB6F}"/>
              </a:ext>
            </a:extLst>
          </p:cNvPr>
          <p:cNvPicPr>
            <a:picLocks noChangeAspect="1"/>
          </p:cNvPicPr>
          <p:nvPr/>
        </p:nvPicPr>
        <p:blipFill>
          <a:blip r:embed="rId8"/>
          <a:stretch>
            <a:fillRect/>
          </a:stretch>
        </p:blipFill>
        <p:spPr>
          <a:xfrm>
            <a:off x="911424" y="2906937"/>
            <a:ext cx="6690599" cy="3273099"/>
          </a:xfrm>
          <a:prstGeom prst="rect">
            <a:avLst/>
          </a:prstGeom>
        </p:spPr>
      </p:pic>
    </p:spTree>
    <p:extLst>
      <p:ext uri="{BB962C8B-B14F-4D97-AF65-F5344CB8AC3E}">
        <p14:creationId xmlns:p14="http://schemas.microsoft.com/office/powerpoint/2010/main" val="352599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4</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1" y="-2715"/>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latin typeface="Berlin Sans FB"/>
                <a:cs typeface="Arial"/>
              </a:rPr>
              <a:t>Info WP3</a:t>
            </a: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sp>
        <p:nvSpPr>
          <p:cNvPr id="3" name="ZoneTexte 2">
            <a:extLst>
              <a:ext uri="{FF2B5EF4-FFF2-40B4-BE49-F238E27FC236}">
                <a16:creationId xmlns:a16="http://schemas.microsoft.com/office/drawing/2014/main" id="{69295563-4A0F-4556-BDDC-212CE4F3B1B9}"/>
              </a:ext>
            </a:extLst>
          </p:cNvPr>
          <p:cNvSpPr txBox="1"/>
          <p:nvPr/>
        </p:nvSpPr>
        <p:spPr>
          <a:xfrm>
            <a:off x="335360" y="908720"/>
            <a:ext cx="11363889" cy="1711366"/>
          </a:xfrm>
          <a:prstGeom prst="rect">
            <a:avLst/>
          </a:prstGeom>
          <a:solidFill>
            <a:schemeClr val="bg1"/>
          </a:solidFill>
        </p:spPr>
        <p:txBody>
          <a:bodyPr wrap="square" rtlCol="0">
            <a:spAutoFit/>
          </a:bodyPr>
          <a:lstStyle/>
          <a:p>
            <a:pPr marL="285750" indent="-285750">
              <a:lnSpc>
                <a:spcPct val="150000"/>
              </a:lnSpc>
              <a:buFont typeface="Wingdings" panose="05000000000000000000" pitchFamily="2" charset="2"/>
              <a:buChar char="q"/>
            </a:pPr>
            <a:r>
              <a:rPr lang="fr-FR" dirty="0"/>
              <a:t>IoT Eclipse Day @ Grenoble le 19 janvier</a:t>
            </a:r>
          </a:p>
          <a:p>
            <a:pPr marL="742950" lvl="1" indent="-285750">
              <a:lnSpc>
                <a:spcPct val="150000"/>
              </a:lnSpc>
              <a:buFont typeface="Wingdings" panose="05000000000000000000" pitchFamily="2" charset="2"/>
              <a:buChar char="q"/>
            </a:pPr>
            <a:r>
              <a:rPr lang="en-GB" dirty="0">
                <a:hlinkClick r:id="rId6"/>
              </a:rPr>
              <a:t>https://wiki.eclipse.org/Eclipse_IoT_Day_Grenoble_2023#January_19.2C_2023_:_Conference</a:t>
            </a:r>
            <a:endParaRPr lang="fr-FR" dirty="0"/>
          </a:p>
          <a:p>
            <a:pPr marL="742950" lvl="1" indent="-285750">
              <a:lnSpc>
                <a:spcPct val="150000"/>
              </a:lnSpc>
              <a:buFont typeface="Wingdings" panose="05000000000000000000" pitchFamily="2" charset="2"/>
              <a:buChar char="q"/>
            </a:pPr>
            <a:r>
              <a:rPr lang="fr-FR" dirty="0"/>
              <a:t>Intérêt exprimé par </a:t>
            </a:r>
            <a:r>
              <a:rPr lang="fr-FR" dirty="0" err="1"/>
              <a:t>F.Desbiens</a:t>
            </a:r>
            <a:r>
              <a:rPr lang="fr-FR" dirty="0"/>
              <a:t> (Eclipse) pour notre projet</a:t>
            </a:r>
          </a:p>
          <a:p>
            <a:pPr marL="1200150" lvl="2" indent="-285750">
              <a:lnSpc>
                <a:spcPct val="150000"/>
              </a:lnSpc>
              <a:buFont typeface="Wingdings" panose="05000000000000000000" pitchFamily="2" charset="2"/>
              <a:buChar char="q"/>
            </a:pPr>
            <a:r>
              <a:rPr lang="fr-FR" b="1" dirty="0"/>
              <a:t>Proposition discussion/webinaire avec chargé R&amp;D @Eclipse</a:t>
            </a:r>
          </a:p>
        </p:txBody>
      </p:sp>
      <p:pic>
        <p:nvPicPr>
          <p:cNvPr id="5" name="Image 4">
            <a:extLst>
              <a:ext uri="{FF2B5EF4-FFF2-40B4-BE49-F238E27FC236}">
                <a16:creationId xmlns:a16="http://schemas.microsoft.com/office/drawing/2014/main" id="{9351D7EA-1B01-0589-96BD-DD3B6BB64007}"/>
              </a:ext>
            </a:extLst>
          </p:cNvPr>
          <p:cNvPicPr>
            <a:picLocks noChangeAspect="1"/>
          </p:cNvPicPr>
          <p:nvPr/>
        </p:nvPicPr>
        <p:blipFill>
          <a:blip r:embed="rId7"/>
          <a:stretch>
            <a:fillRect/>
          </a:stretch>
        </p:blipFill>
        <p:spPr>
          <a:xfrm>
            <a:off x="2291264" y="2739059"/>
            <a:ext cx="6703432" cy="3753922"/>
          </a:xfrm>
          <a:prstGeom prst="rect">
            <a:avLst/>
          </a:prstGeom>
        </p:spPr>
      </p:pic>
    </p:spTree>
    <p:extLst>
      <p:ext uri="{BB962C8B-B14F-4D97-AF65-F5344CB8AC3E}">
        <p14:creationId xmlns:p14="http://schemas.microsoft.com/office/powerpoint/2010/main" val="3217637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5</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1" y="-2715"/>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latin typeface="Berlin Sans FB"/>
                <a:cs typeface="Arial"/>
              </a:rPr>
              <a:t>Actions @ WP3</a:t>
            </a: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sp>
        <p:nvSpPr>
          <p:cNvPr id="3" name="ZoneTexte 2">
            <a:extLst>
              <a:ext uri="{FF2B5EF4-FFF2-40B4-BE49-F238E27FC236}">
                <a16:creationId xmlns:a16="http://schemas.microsoft.com/office/drawing/2014/main" id="{69295563-4A0F-4556-BDDC-212CE4F3B1B9}"/>
              </a:ext>
            </a:extLst>
          </p:cNvPr>
          <p:cNvSpPr txBox="1"/>
          <p:nvPr/>
        </p:nvSpPr>
        <p:spPr>
          <a:xfrm>
            <a:off x="407368" y="1052736"/>
            <a:ext cx="9793516" cy="2126864"/>
          </a:xfrm>
          <a:prstGeom prst="rect">
            <a:avLst/>
          </a:prstGeom>
          <a:solidFill>
            <a:schemeClr val="bg1"/>
          </a:solidFill>
        </p:spPr>
        <p:txBody>
          <a:bodyPr wrap="square" rtlCol="0">
            <a:spAutoFit/>
          </a:bodyPr>
          <a:lstStyle/>
          <a:p>
            <a:pPr marL="285750" indent="-285750">
              <a:lnSpc>
                <a:spcPct val="150000"/>
              </a:lnSpc>
              <a:buFont typeface="Wingdings" panose="05000000000000000000" pitchFamily="2" charset="2"/>
              <a:buChar char="q"/>
            </a:pPr>
            <a:r>
              <a:rPr lang="fr-FR" dirty="0"/>
              <a:t>Expérimentation @ Auradé </a:t>
            </a:r>
          </a:p>
          <a:p>
            <a:pPr marL="742950" lvl="1" indent="-285750">
              <a:lnSpc>
                <a:spcPct val="150000"/>
              </a:lnSpc>
              <a:buFont typeface="Wingdings" panose="05000000000000000000" pitchFamily="2" charset="2"/>
              <a:buChar char="q"/>
            </a:pPr>
            <a:r>
              <a:rPr lang="fr-FR" dirty="0"/>
              <a:t>Nœuds </a:t>
            </a:r>
            <a:r>
              <a:rPr lang="fr-FR" dirty="0" err="1"/>
              <a:t>SoLo</a:t>
            </a:r>
            <a:r>
              <a:rPr lang="fr-FR" dirty="0"/>
              <a:t> + capteurs (?)</a:t>
            </a:r>
          </a:p>
          <a:p>
            <a:pPr marL="742950" lvl="1" indent="-285750">
              <a:lnSpc>
                <a:spcPct val="150000"/>
              </a:lnSpc>
              <a:buFont typeface="Wingdings" panose="05000000000000000000" pitchFamily="2" charset="2"/>
              <a:buChar char="q"/>
            </a:pPr>
            <a:r>
              <a:rPr lang="fr-FR" dirty="0"/>
              <a:t>Autres ??</a:t>
            </a:r>
          </a:p>
          <a:p>
            <a:pPr marL="742950" lvl="1" indent="-285750">
              <a:lnSpc>
                <a:spcPct val="150000"/>
              </a:lnSpc>
              <a:buFont typeface="Wingdings" panose="05000000000000000000" pitchFamily="2" charset="2"/>
              <a:buChar char="q"/>
            </a:pPr>
            <a:r>
              <a:rPr lang="fr-FR" dirty="0"/>
              <a:t>Déploiement, démo, tests, … durant journées </a:t>
            </a:r>
            <a:r>
              <a:rPr lang="fr-FR" dirty="0" err="1"/>
              <a:t>TF@Toulouse</a:t>
            </a:r>
            <a:r>
              <a:rPr lang="fr-FR" dirty="0"/>
              <a:t> ??</a:t>
            </a:r>
          </a:p>
          <a:p>
            <a:pPr marL="285750" indent="-285750">
              <a:lnSpc>
                <a:spcPct val="150000"/>
              </a:lnSpc>
              <a:buFont typeface="Wingdings" panose="05000000000000000000" pitchFamily="2" charset="2"/>
              <a:buChar char="q"/>
            </a:pPr>
            <a:r>
              <a:rPr lang="fr-FR" dirty="0"/>
              <a:t>Autres actions ? </a:t>
            </a:r>
            <a:endParaRPr lang="fr-FR" sz="1600" dirty="0"/>
          </a:p>
        </p:txBody>
      </p:sp>
    </p:spTree>
    <p:extLst>
      <p:ext uri="{BB962C8B-B14F-4D97-AF65-F5344CB8AC3E}">
        <p14:creationId xmlns:p14="http://schemas.microsoft.com/office/powerpoint/2010/main" val="1428847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5E19CFA-E26C-2F27-5304-710ECE3E3E5A}"/>
              </a:ext>
            </a:extLst>
          </p:cNvPr>
          <p:cNvSpPr>
            <a:spLocks noGrp="1"/>
          </p:cNvSpPr>
          <p:nvPr>
            <p:ph type="sldNum" sz="quarter" idx="12"/>
          </p:nvPr>
        </p:nvSpPr>
        <p:spPr/>
        <p:txBody>
          <a:bodyPr/>
          <a:lstStyle/>
          <a:p>
            <a:pPr>
              <a:defRPr/>
            </a:pPr>
            <a:fld id="{008B186D-AD4A-4644-ABB5-F15D7F3FB771}" type="slidenum">
              <a:rPr lang="fr-FR" smtClean="0"/>
              <a:pPr>
                <a:defRPr/>
              </a:pPr>
              <a:t>6</a:t>
            </a:fld>
            <a:endParaRPr lang="fr-FR"/>
          </a:p>
        </p:txBody>
      </p:sp>
    </p:spTree>
    <p:extLst>
      <p:ext uri="{BB962C8B-B14F-4D97-AF65-F5344CB8AC3E}">
        <p14:creationId xmlns:p14="http://schemas.microsoft.com/office/powerpoint/2010/main" val="427496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ctangle 5">
            <a:extLst>
              <a:ext uri="{FF2B5EF4-FFF2-40B4-BE49-F238E27FC236}">
                <a16:creationId xmlns:a16="http://schemas.microsoft.com/office/drawing/2014/main" id="{120243F4-CC90-5AF7-9846-9328A51A6F60}"/>
              </a:ext>
            </a:extLst>
          </p:cNvPr>
          <p:cNvSpPr/>
          <p:nvPr/>
        </p:nvSpPr>
        <p:spPr bwMode="auto">
          <a:xfrm>
            <a:off x="632074" y="913895"/>
            <a:ext cx="2945313" cy="3441547"/>
          </a:xfrm>
          <a:prstGeom prst="rect">
            <a:avLst/>
          </a:prstGeom>
          <a:solidFill>
            <a:srgbClr val="FFCC99"/>
          </a:solidFill>
          <a:ln w="19050">
            <a:solidFill>
              <a:schemeClr val="bg2">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1600">
              <a:solidFill>
                <a:srgbClr val="FFFFFF"/>
              </a:solidFill>
              <a:latin typeface="Arial"/>
              <a:cs typeface="Arial"/>
            </a:endParaRPr>
          </a:p>
        </p:txBody>
      </p:sp>
      <p:sp>
        <p:nvSpPr>
          <p:cNvPr id="5" name="Rectangle 4">
            <a:extLst>
              <a:ext uri="{FF2B5EF4-FFF2-40B4-BE49-F238E27FC236}">
                <a16:creationId xmlns:a16="http://schemas.microsoft.com/office/drawing/2014/main" id="{CF292C6C-0906-9404-DD04-369FFD4019B0}"/>
              </a:ext>
            </a:extLst>
          </p:cNvPr>
          <p:cNvSpPr/>
          <p:nvPr/>
        </p:nvSpPr>
        <p:spPr>
          <a:xfrm>
            <a:off x="2664540" y="4476675"/>
            <a:ext cx="5402232" cy="2227128"/>
          </a:xfrm>
          <a:prstGeom prst="rect">
            <a:avLst/>
          </a:prstGeom>
          <a:solidFill>
            <a:schemeClr val="bg2">
              <a:lumMod val="25000"/>
              <a:lumOff val="75000"/>
            </a:schemeClr>
          </a:solidFill>
          <a:ln w="19050">
            <a:solidFill>
              <a:schemeClr val="bg2">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1600">
              <a:solidFill>
                <a:srgbClr val="FFFFFF"/>
              </a:solidFill>
              <a:latin typeface="Arial"/>
              <a:cs typeface="Arial"/>
            </a:endParaRPr>
          </a:p>
        </p:txBody>
      </p:sp>
      <p:pic>
        <p:nvPicPr>
          <p:cNvPr id="45" name="Image 44" descr="Une image contenant texte, bibliothèque, livre, rayon&#10;&#10;Description générée automatiquement">
            <a:extLst>
              <a:ext uri="{FF2B5EF4-FFF2-40B4-BE49-F238E27FC236}">
                <a16:creationId xmlns:a16="http://schemas.microsoft.com/office/drawing/2014/main" id="{54993B04-E538-CB88-5173-5D733E5F412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71836" y="1500538"/>
            <a:ext cx="3379397" cy="2252932"/>
          </a:xfrm>
          <a:prstGeom prst="rect">
            <a:avLst/>
          </a:prstGeom>
        </p:spPr>
      </p:pic>
      <p:sp>
        <p:nvSpPr>
          <p:cNvPr id="3" name="Espace réservé du numéro de diapositive 2"/>
          <p:cNvSpPr>
            <a:spLocks noGrp="1"/>
          </p:cNvSpPr>
          <p:nvPr>
            <p:ph type="sldNum" sz="quarter" idx="12"/>
          </p:nvPr>
        </p:nvSpPr>
        <p:spPr bwMode="auto"/>
        <p:txBody>
          <a:bodyPr/>
          <a:lstStyle/>
          <a:p>
            <a:pPr defTabSz="1219170">
              <a:defRPr/>
            </a:pPr>
            <a:r>
              <a:rPr lang="en-US">
                <a:solidFill>
                  <a:srgbClr val="000000"/>
                </a:solidFill>
              </a:rPr>
              <a:t>P </a:t>
            </a:r>
            <a:fld id="{733122C9-A0B9-462F-8757-0847AD287B63}" type="slidenum">
              <a:rPr lang="en-US">
                <a:solidFill>
                  <a:srgbClr val="000000"/>
                </a:solidFill>
              </a:rPr>
              <a:pPr defTabSz="1219170">
                <a:defRPr/>
              </a:pPr>
              <a:t>7</a:t>
            </a:fld>
            <a:endParaRPr lang="en-US">
              <a:solidFill>
                <a:srgbClr val="000000"/>
              </a:solidFill>
            </a:endParaRPr>
          </a:p>
        </p:txBody>
      </p:sp>
      <p:sp>
        <p:nvSpPr>
          <p:cNvPr id="4" name="Titre 3"/>
          <p:cNvSpPr>
            <a:spLocks noGrp="1"/>
          </p:cNvSpPr>
          <p:nvPr>
            <p:ph type="title"/>
          </p:nvPr>
        </p:nvSpPr>
        <p:spPr bwMode="auto">
          <a:xfrm>
            <a:off x="1191011" y="40157"/>
            <a:ext cx="10750416" cy="698568"/>
          </a:xfrm>
        </p:spPr>
        <p:txBody>
          <a:bodyPr/>
          <a:lstStyle/>
          <a:p>
            <a:pPr>
              <a:defRPr/>
            </a:pPr>
            <a:r>
              <a:rPr lang="en-US" dirty="0" err="1"/>
              <a:t>ResCap’E</a:t>
            </a:r>
            <a:r>
              <a:rPr lang="en-US" dirty="0"/>
              <a:t>: </a:t>
            </a:r>
            <a:r>
              <a:rPr lang="en-US" sz="1867" dirty="0"/>
              <a:t>a catalog of technical solutions </a:t>
            </a:r>
            <a:r>
              <a:rPr lang="en-US" sz="1867" u="sng" dirty="0"/>
              <a:t>from</a:t>
            </a:r>
            <a:r>
              <a:rPr lang="en-US" sz="1867" dirty="0"/>
              <a:t> and </a:t>
            </a:r>
            <a:r>
              <a:rPr lang="en-US" sz="1867" u="sng" dirty="0"/>
              <a:t>for</a:t>
            </a:r>
            <a:r>
              <a:rPr lang="en-US" sz="1867" dirty="0"/>
              <a:t> the environmental research community</a:t>
            </a:r>
            <a:endParaRPr lang="en-US" dirty="0"/>
          </a:p>
        </p:txBody>
      </p:sp>
      <p:sp>
        <p:nvSpPr>
          <p:cNvPr id="7" name="Rectangle : coins arrondis 6">
            <a:extLst>
              <a:ext uri="{FF2B5EF4-FFF2-40B4-BE49-F238E27FC236}">
                <a16:creationId xmlns:a16="http://schemas.microsoft.com/office/drawing/2014/main" id="{D398D09C-9B91-5B64-201C-249003DC42A4}"/>
              </a:ext>
            </a:extLst>
          </p:cNvPr>
          <p:cNvSpPr/>
          <p:nvPr/>
        </p:nvSpPr>
        <p:spPr>
          <a:xfrm>
            <a:off x="2708145" y="6078783"/>
            <a:ext cx="1709268" cy="492444"/>
          </a:xfrm>
          <a:prstGeom prst="roundRect">
            <a:avLst/>
          </a:prstGeom>
          <a:solidFill>
            <a:schemeClr val="bg1"/>
          </a:solidFill>
          <a:ln w="12700">
            <a:solidFill>
              <a:schemeClr val="bg2">
                <a:lumMod val="50000"/>
                <a:lumOff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9170"/>
            <a:r>
              <a:rPr lang="en-US" sz="1400">
                <a:solidFill>
                  <a:srgbClr val="0F69B4">
                    <a:lumMod val="75000"/>
                  </a:srgbClr>
                </a:solidFill>
                <a:latin typeface="Arial"/>
                <a:cs typeface="Arial"/>
              </a:rPr>
              <a:t>Communication</a:t>
            </a:r>
          </a:p>
        </p:txBody>
      </p:sp>
      <p:sp>
        <p:nvSpPr>
          <p:cNvPr id="8" name="Rectangle : coins arrondis 7">
            <a:extLst>
              <a:ext uri="{FF2B5EF4-FFF2-40B4-BE49-F238E27FC236}">
                <a16:creationId xmlns:a16="http://schemas.microsoft.com/office/drawing/2014/main" id="{F69ADF95-23D6-038A-91AC-0DDC8C21E82D}"/>
              </a:ext>
            </a:extLst>
          </p:cNvPr>
          <p:cNvSpPr/>
          <p:nvPr/>
        </p:nvSpPr>
        <p:spPr bwMode="auto">
          <a:xfrm>
            <a:off x="3235574" y="5034582"/>
            <a:ext cx="990156" cy="524661"/>
          </a:xfrm>
          <a:prstGeom prst="roundRect">
            <a:avLst/>
          </a:prstGeom>
          <a:solidFill>
            <a:schemeClr val="bg1"/>
          </a:solidFill>
          <a:ln w="12700">
            <a:solidFill>
              <a:schemeClr val="bg2">
                <a:lumMod val="50000"/>
                <a:lumOff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9170"/>
            <a:r>
              <a:rPr lang="en-US" sz="1400">
                <a:solidFill>
                  <a:srgbClr val="0F69B4">
                    <a:lumMod val="75000"/>
                  </a:srgbClr>
                </a:solidFill>
                <a:latin typeface="Arial"/>
                <a:cs typeface="Arial"/>
              </a:rPr>
              <a:t>Power supply</a:t>
            </a:r>
          </a:p>
        </p:txBody>
      </p:sp>
      <p:sp>
        <p:nvSpPr>
          <p:cNvPr id="10" name="Rectangle : coins arrondis 9">
            <a:extLst>
              <a:ext uri="{FF2B5EF4-FFF2-40B4-BE49-F238E27FC236}">
                <a16:creationId xmlns:a16="http://schemas.microsoft.com/office/drawing/2014/main" id="{942641B7-D8B8-7390-559D-D728D252055D}"/>
              </a:ext>
            </a:extLst>
          </p:cNvPr>
          <p:cNvSpPr/>
          <p:nvPr/>
        </p:nvSpPr>
        <p:spPr bwMode="auto">
          <a:xfrm>
            <a:off x="4494239" y="5504745"/>
            <a:ext cx="2081351" cy="577127"/>
          </a:xfrm>
          <a:prstGeom prst="roundRect">
            <a:avLst/>
          </a:prstGeom>
          <a:solidFill>
            <a:schemeClr val="bg1"/>
          </a:solidFill>
          <a:ln w="12700">
            <a:solidFill>
              <a:schemeClr val="bg2">
                <a:lumMod val="50000"/>
                <a:lumOff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9170"/>
            <a:r>
              <a:rPr lang="en-US" sz="1400" dirty="0">
                <a:solidFill>
                  <a:srgbClr val="0F69B4">
                    <a:lumMod val="75000"/>
                  </a:srgbClr>
                </a:solidFill>
                <a:latin typeface="Arial"/>
                <a:cs typeface="Arial"/>
              </a:rPr>
              <a:t>Complete Instruments</a:t>
            </a:r>
          </a:p>
        </p:txBody>
      </p:sp>
      <p:sp>
        <p:nvSpPr>
          <p:cNvPr id="11" name="Rectangle : coins arrondis 10">
            <a:extLst>
              <a:ext uri="{FF2B5EF4-FFF2-40B4-BE49-F238E27FC236}">
                <a16:creationId xmlns:a16="http://schemas.microsoft.com/office/drawing/2014/main" id="{F0919DFE-856E-03CB-57A6-F62CC2B4E318}"/>
              </a:ext>
            </a:extLst>
          </p:cNvPr>
          <p:cNvSpPr/>
          <p:nvPr/>
        </p:nvSpPr>
        <p:spPr bwMode="auto">
          <a:xfrm>
            <a:off x="4609678" y="4921044"/>
            <a:ext cx="1107839" cy="492445"/>
          </a:xfrm>
          <a:prstGeom prst="roundRect">
            <a:avLst/>
          </a:prstGeom>
          <a:solidFill>
            <a:schemeClr val="bg1"/>
          </a:solidFill>
          <a:ln w="12700">
            <a:solidFill>
              <a:schemeClr val="bg2">
                <a:lumMod val="50000"/>
                <a:lumOff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9170"/>
            <a:r>
              <a:rPr lang="en-US" sz="1400">
                <a:solidFill>
                  <a:srgbClr val="0F69B4">
                    <a:lumMod val="75000"/>
                  </a:srgbClr>
                </a:solidFill>
                <a:latin typeface="Arial"/>
                <a:cs typeface="Arial"/>
              </a:rPr>
              <a:t>Control</a:t>
            </a:r>
          </a:p>
        </p:txBody>
      </p:sp>
      <p:sp>
        <p:nvSpPr>
          <p:cNvPr id="12" name="Rectangle : coins arrondis 11">
            <a:extLst>
              <a:ext uri="{FF2B5EF4-FFF2-40B4-BE49-F238E27FC236}">
                <a16:creationId xmlns:a16="http://schemas.microsoft.com/office/drawing/2014/main" id="{E4A109D1-2399-291C-C1F0-324B335F651F}"/>
              </a:ext>
            </a:extLst>
          </p:cNvPr>
          <p:cNvSpPr/>
          <p:nvPr/>
        </p:nvSpPr>
        <p:spPr bwMode="auto">
          <a:xfrm>
            <a:off x="798040" y="1652854"/>
            <a:ext cx="1162899" cy="400197"/>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9170"/>
            <a:r>
              <a:rPr lang="en-US" sz="1400" dirty="0">
                <a:solidFill>
                  <a:srgbClr val="000000">
                    <a:lumMod val="75000"/>
                    <a:lumOff val="25000"/>
                  </a:srgbClr>
                </a:solidFill>
                <a:latin typeface="Arial"/>
                <a:cs typeface="Arial"/>
              </a:rPr>
              <a:t>Electronics</a:t>
            </a:r>
          </a:p>
        </p:txBody>
      </p:sp>
      <p:sp>
        <p:nvSpPr>
          <p:cNvPr id="13" name="Rectangle : coins arrondis 12">
            <a:extLst>
              <a:ext uri="{FF2B5EF4-FFF2-40B4-BE49-F238E27FC236}">
                <a16:creationId xmlns:a16="http://schemas.microsoft.com/office/drawing/2014/main" id="{5CB6A3A3-B24F-8973-078D-342C6390F732}"/>
              </a:ext>
            </a:extLst>
          </p:cNvPr>
          <p:cNvSpPr/>
          <p:nvPr/>
        </p:nvSpPr>
        <p:spPr bwMode="auto">
          <a:xfrm>
            <a:off x="2322199" y="1619627"/>
            <a:ext cx="1162899" cy="427317"/>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9170" rtl="0"/>
            <a:r>
              <a:rPr lang="en-US" altLang="en-US" sz="1333" dirty="0">
                <a:solidFill>
                  <a:srgbClr val="000000">
                    <a:lumMod val="75000"/>
                    <a:lumOff val="25000"/>
                  </a:srgbClr>
                </a:solidFill>
                <a:latin typeface="Arial"/>
                <a:cs typeface="Arial"/>
              </a:rPr>
              <a:t>Smart systems</a:t>
            </a:r>
            <a:endParaRPr lang="en-US" sz="1333" dirty="0">
              <a:solidFill>
                <a:srgbClr val="000000">
                  <a:lumMod val="75000"/>
                  <a:lumOff val="25000"/>
                </a:srgbClr>
              </a:solidFill>
              <a:latin typeface="Arial"/>
              <a:cs typeface="Arial"/>
            </a:endParaRPr>
          </a:p>
        </p:txBody>
      </p:sp>
      <p:sp>
        <p:nvSpPr>
          <p:cNvPr id="17" name="Rectangle : coins arrondis 16">
            <a:extLst>
              <a:ext uri="{FF2B5EF4-FFF2-40B4-BE49-F238E27FC236}">
                <a16:creationId xmlns:a16="http://schemas.microsoft.com/office/drawing/2014/main" id="{73DB8DB9-8250-3E8D-39D0-9D85AA5601CB}"/>
              </a:ext>
            </a:extLst>
          </p:cNvPr>
          <p:cNvSpPr/>
          <p:nvPr/>
        </p:nvSpPr>
        <p:spPr bwMode="auto">
          <a:xfrm>
            <a:off x="2188057" y="2242803"/>
            <a:ext cx="1297041" cy="638571"/>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9170" rtl="0"/>
            <a:r>
              <a:rPr lang="en-US" altLang="en-US" sz="1400" dirty="0">
                <a:solidFill>
                  <a:srgbClr val="000000">
                    <a:lumMod val="75000"/>
                    <a:lumOff val="25000"/>
                  </a:srgbClr>
                </a:solidFill>
                <a:latin typeface="Arial"/>
                <a:cs typeface="Arial"/>
              </a:rPr>
              <a:t>On-site deployment and use</a:t>
            </a:r>
            <a:endParaRPr lang="en-US" sz="1400" dirty="0">
              <a:solidFill>
                <a:srgbClr val="000000">
                  <a:lumMod val="75000"/>
                  <a:lumOff val="25000"/>
                </a:srgbClr>
              </a:solidFill>
              <a:latin typeface="Arial"/>
              <a:cs typeface="Arial"/>
            </a:endParaRPr>
          </a:p>
        </p:txBody>
      </p:sp>
      <p:sp>
        <p:nvSpPr>
          <p:cNvPr id="18" name="ZoneTexte 17">
            <a:extLst>
              <a:ext uri="{FF2B5EF4-FFF2-40B4-BE49-F238E27FC236}">
                <a16:creationId xmlns:a16="http://schemas.microsoft.com/office/drawing/2014/main" id="{6387CBDE-EBF7-8B04-DD86-AD5E00ADC70B}"/>
              </a:ext>
            </a:extLst>
          </p:cNvPr>
          <p:cNvSpPr txBox="1"/>
          <p:nvPr/>
        </p:nvSpPr>
        <p:spPr>
          <a:xfrm>
            <a:off x="1411383" y="964267"/>
            <a:ext cx="1303562" cy="379656"/>
          </a:xfrm>
          <a:prstGeom prst="rect">
            <a:avLst/>
          </a:prstGeom>
          <a:noFill/>
        </p:spPr>
        <p:txBody>
          <a:bodyPr wrap="none" rtlCol="0">
            <a:spAutoFit/>
          </a:bodyPr>
          <a:lstStyle/>
          <a:p>
            <a:pPr defTabSz="1219170"/>
            <a:r>
              <a:rPr lang="en-US" sz="1867" dirty="0">
                <a:solidFill>
                  <a:srgbClr val="000000"/>
                </a:solidFill>
                <a:latin typeface="Arial"/>
                <a:cs typeface="Arial"/>
              </a:rPr>
              <a:t>Know-how</a:t>
            </a:r>
          </a:p>
        </p:txBody>
      </p:sp>
      <p:sp>
        <p:nvSpPr>
          <p:cNvPr id="19" name="Rectangle : coins arrondis 18">
            <a:extLst>
              <a:ext uri="{FF2B5EF4-FFF2-40B4-BE49-F238E27FC236}">
                <a16:creationId xmlns:a16="http://schemas.microsoft.com/office/drawing/2014/main" id="{FB508402-0DB9-DFA6-394D-473D18C1B653}"/>
              </a:ext>
            </a:extLst>
          </p:cNvPr>
          <p:cNvSpPr/>
          <p:nvPr/>
        </p:nvSpPr>
        <p:spPr bwMode="auto">
          <a:xfrm>
            <a:off x="733508" y="2222344"/>
            <a:ext cx="1186245" cy="431289"/>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9170" rtl="0"/>
            <a:r>
              <a:rPr lang="en-US" altLang="en-US" sz="1400" dirty="0">
                <a:solidFill>
                  <a:srgbClr val="000000">
                    <a:lumMod val="75000"/>
                    <a:lumOff val="25000"/>
                  </a:srgbClr>
                </a:solidFill>
                <a:latin typeface="Arial"/>
                <a:cs typeface="Arial"/>
              </a:rPr>
              <a:t>Integration, packaging</a:t>
            </a:r>
            <a:endParaRPr lang="en-US" sz="1400" dirty="0">
              <a:solidFill>
                <a:srgbClr val="000000">
                  <a:lumMod val="75000"/>
                  <a:lumOff val="25000"/>
                </a:srgbClr>
              </a:solidFill>
              <a:latin typeface="Arial"/>
              <a:cs typeface="Arial"/>
            </a:endParaRPr>
          </a:p>
        </p:txBody>
      </p:sp>
      <p:sp>
        <p:nvSpPr>
          <p:cNvPr id="21" name="Rectangle : coins arrondis 20">
            <a:extLst>
              <a:ext uri="{FF2B5EF4-FFF2-40B4-BE49-F238E27FC236}">
                <a16:creationId xmlns:a16="http://schemas.microsoft.com/office/drawing/2014/main" id="{9FC01682-4EDF-629A-D5E8-A9F9BED8086B}"/>
              </a:ext>
            </a:extLst>
          </p:cNvPr>
          <p:cNvSpPr/>
          <p:nvPr/>
        </p:nvSpPr>
        <p:spPr bwMode="auto">
          <a:xfrm>
            <a:off x="1475033" y="3330825"/>
            <a:ext cx="1690327" cy="638571"/>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9170" rtl="0"/>
            <a:r>
              <a:rPr lang="en-US" altLang="en-US" sz="1600">
                <a:solidFill>
                  <a:srgbClr val="000000">
                    <a:lumMod val="75000"/>
                    <a:lumOff val="25000"/>
                  </a:srgbClr>
                </a:solidFill>
                <a:latin typeface="Arial"/>
                <a:cs typeface="Arial"/>
              </a:rPr>
              <a:t>Measurement in environment</a:t>
            </a:r>
            <a:endParaRPr lang="en-US" sz="1600">
              <a:solidFill>
                <a:srgbClr val="000000">
                  <a:lumMod val="75000"/>
                  <a:lumOff val="25000"/>
                </a:srgbClr>
              </a:solidFill>
              <a:latin typeface="Arial"/>
              <a:cs typeface="Arial"/>
            </a:endParaRPr>
          </a:p>
        </p:txBody>
      </p:sp>
      <p:sp>
        <p:nvSpPr>
          <p:cNvPr id="22" name="ZoneTexte 21">
            <a:extLst>
              <a:ext uri="{FF2B5EF4-FFF2-40B4-BE49-F238E27FC236}">
                <a16:creationId xmlns:a16="http://schemas.microsoft.com/office/drawing/2014/main" id="{5DA318FE-B274-8ACD-F7E9-870B666559DA}"/>
              </a:ext>
            </a:extLst>
          </p:cNvPr>
          <p:cNvSpPr txBox="1"/>
          <p:nvPr/>
        </p:nvSpPr>
        <p:spPr bwMode="auto">
          <a:xfrm>
            <a:off x="2629194" y="4489827"/>
            <a:ext cx="2273379" cy="379656"/>
          </a:xfrm>
          <a:prstGeom prst="rect">
            <a:avLst/>
          </a:prstGeom>
          <a:noFill/>
        </p:spPr>
        <p:txBody>
          <a:bodyPr wrap="none" rtlCol="0">
            <a:spAutoFit/>
          </a:bodyPr>
          <a:lstStyle/>
          <a:p>
            <a:pPr defTabSz="1219170"/>
            <a:r>
              <a:rPr lang="en-US" sz="1867" dirty="0">
                <a:solidFill>
                  <a:srgbClr val="000000"/>
                </a:solidFill>
                <a:latin typeface="Arial"/>
                <a:cs typeface="Arial"/>
              </a:rPr>
              <a:t>Developed systems</a:t>
            </a:r>
          </a:p>
        </p:txBody>
      </p:sp>
      <p:sp>
        <p:nvSpPr>
          <p:cNvPr id="23" name="Rectangle : coins arrondis 22">
            <a:extLst>
              <a:ext uri="{FF2B5EF4-FFF2-40B4-BE49-F238E27FC236}">
                <a16:creationId xmlns:a16="http://schemas.microsoft.com/office/drawing/2014/main" id="{5A86550E-2A13-4BD1-AD71-9191201EDA1D}"/>
              </a:ext>
            </a:extLst>
          </p:cNvPr>
          <p:cNvSpPr/>
          <p:nvPr/>
        </p:nvSpPr>
        <p:spPr bwMode="auto">
          <a:xfrm>
            <a:off x="6047161" y="6342344"/>
            <a:ext cx="1313127" cy="353816"/>
          </a:xfrm>
          <a:prstGeom prst="roundRect">
            <a:avLst/>
          </a:prstGeom>
          <a:solidFill>
            <a:schemeClr val="bg1"/>
          </a:solidFill>
          <a:ln w="12700">
            <a:solidFill>
              <a:schemeClr val="bg2">
                <a:lumMod val="50000"/>
                <a:lumOff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9170"/>
            <a:r>
              <a:rPr lang="en-US" sz="1400">
                <a:solidFill>
                  <a:srgbClr val="0F69B4">
                    <a:lumMod val="75000"/>
                  </a:srgbClr>
                </a:solidFill>
                <a:latin typeface="Arial"/>
                <a:cs typeface="Arial"/>
              </a:rPr>
              <a:t>Localisation</a:t>
            </a:r>
          </a:p>
        </p:txBody>
      </p:sp>
      <p:sp>
        <p:nvSpPr>
          <p:cNvPr id="24" name="Rectangle : coins arrondis 23">
            <a:extLst>
              <a:ext uri="{FF2B5EF4-FFF2-40B4-BE49-F238E27FC236}">
                <a16:creationId xmlns:a16="http://schemas.microsoft.com/office/drawing/2014/main" id="{E4A7649D-68A1-6928-9965-F743FDBEA141}"/>
              </a:ext>
            </a:extLst>
          </p:cNvPr>
          <p:cNvSpPr/>
          <p:nvPr/>
        </p:nvSpPr>
        <p:spPr bwMode="auto">
          <a:xfrm>
            <a:off x="4735382" y="6143145"/>
            <a:ext cx="968429" cy="492443"/>
          </a:xfrm>
          <a:prstGeom prst="roundRect">
            <a:avLst/>
          </a:prstGeom>
          <a:solidFill>
            <a:schemeClr val="bg1"/>
          </a:solidFill>
          <a:ln w="12700">
            <a:solidFill>
              <a:schemeClr val="bg2">
                <a:lumMod val="50000"/>
                <a:lumOff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9170"/>
            <a:r>
              <a:rPr lang="en-US" sz="1400">
                <a:solidFill>
                  <a:srgbClr val="0F69B4">
                    <a:lumMod val="75000"/>
                  </a:srgbClr>
                </a:solidFill>
                <a:latin typeface="Arial"/>
                <a:cs typeface="Arial"/>
              </a:rPr>
              <a:t>Sensors</a:t>
            </a:r>
          </a:p>
        </p:txBody>
      </p:sp>
      <p:sp>
        <p:nvSpPr>
          <p:cNvPr id="25" name="Rectangle : coins arrondis 24">
            <a:extLst>
              <a:ext uri="{FF2B5EF4-FFF2-40B4-BE49-F238E27FC236}">
                <a16:creationId xmlns:a16="http://schemas.microsoft.com/office/drawing/2014/main" id="{107AA614-5924-B5C9-F85A-8912637E06E6}"/>
              </a:ext>
            </a:extLst>
          </p:cNvPr>
          <p:cNvSpPr/>
          <p:nvPr/>
        </p:nvSpPr>
        <p:spPr bwMode="auto">
          <a:xfrm>
            <a:off x="6425655" y="4816974"/>
            <a:ext cx="1301637" cy="577127"/>
          </a:xfrm>
          <a:prstGeom prst="roundRect">
            <a:avLst/>
          </a:prstGeom>
          <a:solidFill>
            <a:schemeClr val="bg1"/>
          </a:solidFill>
          <a:ln w="12700">
            <a:solidFill>
              <a:schemeClr val="bg2">
                <a:lumMod val="50000"/>
                <a:lumOff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9170"/>
            <a:r>
              <a:rPr lang="en-US" sz="1400" dirty="0">
                <a:solidFill>
                  <a:srgbClr val="0F69B4">
                    <a:lumMod val="75000"/>
                  </a:srgbClr>
                </a:solidFill>
                <a:latin typeface="Arial"/>
                <a:cs typeface="Arial"/>
              </a:rPr>
              <a:t>Embedded Memories</a:t>
            </a:r>
          </a:p>
        </p:txBody>
      </p:sp>
      <p:sp>
        <p:nvSpPr>
          <p:cNvPr id="26" name="Rectangle : coins arrondis 25">
            <a:extLst>
              <a:ext uri="{FF2B5EF4-FFF2-40B4-BE49-F238E27FC236}">
                <a16:creationId xmlns:a16="http://schemas.microsoft.com/office/drawing/2014/main" id="{E9B10358-43FD-7B9F-CD0B-ADF636AE50DB}"/>
              </a:ext>
            </a:extLst>
          </p:cNvPr>
          <p:cNvSpPr/>
          <p:nvPr/>
        </p:nvSpPr>
        <p:spPr bwMode="auto">
          <a:xfrm>
            <a:off x="6762077" y="5733779"/>
            <a:ext cx="1107839" cy="474015"/>
          </a:xfrm>
          <a:prstGeom prst="roundRect">
            <a:avLst/>
          </a:prstGeom>
          <a:solidFill>
            <a:schemeClr val="bg1"/>
          </a:solidFill>
          <a:ln w="12700">
            <a:solidFill>
              <a:schemeClr val="bg2">
                <a:lumMod val="50000"/>
                <a:lumOff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9170"/>
            <a:r>
              <a:rPr lang="en-US" sz="1400">
                <a:solidFill>
                  <a:srgbClr val="0F69B4">
                    <a:lumMod val="75000"/>
                  </a:srgbClr>
                </a:solidFill>
                <a:latin typeface="Arial"/>
                <a:cs typeface="Arial"/>
              </a:rPr>
              <a:t>Packages</a:t>
            </a:r>
          </a:p>
        </p:txBody>
      </p:sp>
      <p:pic>
        <p:nvPicPr>
          <p:cNvPr id="35" name="Image 34" descr="Une image contenant texte&#10;&#10;Description générée automatiquement">
            <a:extLst>
              <a:ext uri="{FF2B5EF4-FFF2-40B4-BE49-F238E27FC236}">
                <a16:creationId xmlns:a16="http://schemas.microsoft.com/office/drawing/2014/main" id="{B283BE64-050B-7E41-AC4C-7E6F756B20E2}"/>
              </a:ext>
            </a:extLst>
          </p:cNvPr>
          <p:cNvPicPr>
            <a:picLocks noChangeAspect="1"/>
          </p:cNvPicPr>
          <p:nvPr/>
        </p:nvPicPr>
        <p:blipFill>
          <a:blip r:embed="rId3"/>
          <a:stretch>
            <a:fillRect/>
          </a:stretch>
        </p:blipFill>
        <p:spPr>
          <a:xfrm>
            <a:off x="8972867" y="926717"/>
            <a:ext cx="3219133" cy="2924492"/>
          </a:xfrm>
          <a:prstGeom prst="rect">
            <a:avLst/>
          </a:prstGeom>
        </p:spPr>
      </p:pic>
      <p:sp>
        <p:nvSpPr>
          <p:cNvPr id="9" name="Flèche : angle droit à deux pointes 8">
            <a:extLst>
              <a:ext uri="{FF2B5EF4-FFF2-40B4-BE49-F238E27FC236}">
                <a16:creationId xmlns:a16="http://schemas.microsoft.com/office/drawing/2014/main" id="{4A3EE56E-0816-6C73-25AF-77E917907BC1}"/>
              </a:ext>
            </a:extLst>
          </p:cNvPr>
          <p:cNvSpPr/>
          <p:nvPr/>
        </p:nvSpPr>
        <p:spPr>
          <a:xfrm flipH="1">
            <a:off x="1856267" y="4600193"/>
            <a:ext cx="521939" cy="820300"/>
          </a:xfrm>
          <a:prstGeom prst="leftUpArrow">
            <a:avLst>
              <a:gd name="adj1" fmla="val 21289"/>
              <a:gd name="adj2" fmla="val 25000"/>
              <a:gd name="adj3" fmla="val 25000"/>
            </a:avLst>
          </a:prstGeom>
          <a:solidFill>
            <a:schemeClr val="bg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rial"/>
              <a:cs typeface="Arial"/>
            </a:endParaRPr>
          </a:p>
        </p:txBody>
      </p:sp>
      <p:sp>
        <p:nvSpPr>
          <p:cNvPr id="28" name="Flèche : droite 27">
            <a:extLst>
              <a:ext uri="{FF2B5EF4-FFF2-40B4-BE49-F238E27FC236}">
                <a16:creationId xmlns:a16="http://schemas.microsoft.com/office/drawing/2014/main" id="{EF7C8D06-8F57-C6C4-911C-CAB220399513}"/>
              </a:ext>
            </a:extLst>
          </p:cNvPr>
          <p:cNvSpPr/>
          <p:nvPr/>
        </p:nvSpPr>
        <p:spPr bwMode="auto">
          <a:xfrm rot="16200000">
            <a:off x="4607352" y="4005922"/>
            <a:ext cx="612555" cy="240092"/>
          </a:xfrm>
          <a:prstGeom prst="rightArrow">
            <a:avLst/>
          </a:prstGeom>
          <a:solidFill>
            <a:schemeClr val="accent1">
              <a:lumMod val="50000"/>
              <a:lumOff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rial"/>
              <a:cs typeface="Arial"/>
            </a:endParaRPr>
          </a:p>
        </p:txBody>
      </p:sp>
      <p:sp>
        <p:nvSpPr>
          <p:cNvPr id="47" name="ZoneTexte 46">
            <a:extLst>
              <a:ext uri="{FF2B5EF4-FFF2-40B4-BE49-F238E27FC236}">
                <a16:creationId xmlns:a16="http://schemas.microsoft.com/office/drawing/2014/main" id="{C6F28FB4-A197-8C4E-EFCC-D659E57AC2CD}"/>
              </a:ext>
            </a:extLst>
          </p:cNvPr>
          <p:cNvSpPr txBox="1"/>
          <p:nvPr/>
        </p:nvSpPr>
        <p:spPr>
          <a:xfrm>
            <a:off x="5497361" y="1478190"/>
            <a:ext cx="1572866" cy="461665"/>
          </a:xfrm>
          <a:prstGeom prst="rect">
            <a:avLst/>
          </a:prstGeom>
          <a:solidFill>
            <a:schemeClr val="bg1"/>
          </a:solidFill>
        </p:spPr>
        <p:txBody>
          <a:bodyPr wrap="none" rtlCol="0">
            <a:spAutoFit/>
          </a:bodyPr>
          <a:lstStyle/>
          <a:p>
            <a:pPr defTabSz="1219170"/>
            <a:r>
              <a:rPr lang="fr-FR" sz="2400" dirty="0" err="1">
                <a:solidFill>
                  <a:srgbClr val="FF0000"/>
                </a:solidFill>
                <a:latin typeface="Arial"/>
                <a:cs typeface="Arial"/>
              </a:rPr>
              <a:t>ResCap’E</a:t>
            </a:r>
            <a:endParaRPr lang="en-GB" sz="2400" dirty="0">
              <a:solidFill>
                <a:srgbClr val="FF0000"/>
              </a:solidFill>
              <a:latin typeface="Arial"/>
              <a:cs typeface="Arial"/>
            </a:endParaRPr>
          </a:p>
        </p:txBody>
      </p:sp>
      <p:sp>
        <p:nvSpPr>
          <p:cNvPr id="48" name="ZoneTexte 47">
            <a:extLst>
              <a:ext uri="{FF2B5EF4-FFF2-40B4-BE49-F238E27FC236}">
                <a16:creationId xmlns:a16="http://schemas.microsoft.com/office/drawing/2014/main" id="{179C2587-A859-99EF-B27D-B844FD6317BC}"/>
              </a:ext>
            </a:extLst>
          </p:cNvPr>
          <p:cNvSpPr txBox="1"/>
          <p:nvPr/>
        </p:nvSpPr>
        <p:spPr bwMode="auto">
          <a:xfrm>
            <a:off x="9758554" y="913895"/>
            <a:ext cx="1608133" cy="379656"/>
          </a:xfrm>
          <a:prstGeom prst="rect">
            <a:avLst/>
          </a:prstGeom>
          <a:solidFill>
            <a:schemeClr val="bg1"/>
          </a:solidFill>
        </p:spPr>
        <p:txBody>
          <a:bodyPr wrap="none" rtlCol="0">
            <a:spAutoFit/>
          </a:bodyPr>
          <a:lstStyle/>
          <a:p>
            <a:pPr defTabSz="1219170"/>
            <a:r>
              <a:rPr lang="fr-FR" sz="1867" dirty="0">
                <a:solidFill>
                  <a:srgbClr val="000000"/>
                </a:solidFill>
                <a:latin typeface="Arial"/>
                <a:cs typeface="Arial"/>
              </a:rPr>
              <a:t>New </a:t>
            </a:r>
            <a:r>
              <a:rPr lang="fr-FR" sz="1867" dirty="0" err="1">
                <a:solidFill>
                  <a:srgbClr val="000000"/>
                </a:solidFill>
                <a:latin typeface="Arial"/>
                <a:cs typeface="Arial"/>
              </a:rPr>
              <a:t>systems</a:t>
            </a:r>
            <a:endParaRPr lang="en-GB" sz="1867" dirty="0">
              <a:solidFill>
                <a:srgbClr val="000000"/>
              </a:solidFill>
              <a:latin typeface="Arial"/>
              <a:cs typeface="Arial"/>
            </a:endParaRPr>
          </a:p>
        </p:txBody>
      </p:sp>
      <p:sp>
        <p:nvSpPr>
          <p:cNvPr id="53" name="Flèche : droite 52">
            <a:extLst>
              <a:ext uri="{FF2B5EF4-FFF2-40B4-BE49-F238E27FC236}">
                <a16:creationId xmlns:a16="http://schemas.microsoft.com/office/drawing/2014/main" id="{AA9BC4B9-AE3E-ABED-70D6-12ADC593E73F}"/>
              </a:ext>
            </a:extLst>
          </p:cNvPr>
          <p:cNvSpPr/>
          <p:nvPr/>
        </p:nvSpPr>
        <p:spPr bwMode="auto">
          <a:xfrm rot="9225540">
            <a:off x="8080124" y="4450480"/>
            <a:ext cx="1967961" cy="172416"/>
          </a:xfrm>
          <a:prstGeom prst="rightArrow">
            <a:avLst/>
          </a:prstGeom>
          <a:solidFill>
            <a:schemeClr val="accent1">
              <a:lumMod val="50000"/>
              <a:lumOff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rial"/>
              <a:cs typeface="Arial"/>
            </a:endParaRPr>
          </a:p>
        </p:txBody>
      </p:sp>
      <p:sp>
        <p:nvSpPr>
          <p:cNvPr id="56" name="Flèche : droite 55">
            <a:extLst>
              <a:ext uri="{FF2B5EF4-FFF2-40B4-BE49-F238E27FC236}">
                <a16:creationId xmlns:a16="http://schemas.microsoft.com/office/drawing/2014/main" id="{526B4DC7-F6DD-ECC9-40E5-4C86D7065DB6}"/>
              </a:ext>
            </a:extLst>
          </p:cNvPr>
          <p:cNvSpPr/>
          <p:nvPr/>
        </p:nvSpPr>
        <p:spPr bwMode="auto">
          <a:xfrm rot="10800000">
            <a:off x="3983765" y="984457"/>
            <a:ext cx="4857584" cy="273808"/>
          </a:xfrm>
          <a:prstGeom prst="rightArrow">
            <a:avLst/>
          </a:prstGeom>
          <a:solidFill>
            <a:schemeClr val="accent1">
              <a:lumMod val="50000"/>
              <a:lumOff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rial"/>
              <a:cs typeface="Arial"/>
            </a:endParaRPr>
          </a:p>
        </p:txBody>
      </p:sp>
      <p:sp>
        <p:nvSpPr>
          <p:cNvPr id="64" name="ZoneTexte 63">
            <a:extLst>
              <a:ext uri="{FF2B5EF4-FFF2-40B4-BE49-F238E27FC236}">
                <a16:creationId xmlns:a16="http://schemas.microsoft.com/office/drawing/2014/main" id="{D2DEB64B-6259-0603-8420-9095D80781FF}"/>
              </a:ext>
            </a:extLst>
          </p:cNvPr>
          <p:cNvSpPr txBox="1"/>
          <p:nvPr/>
        </p:nvSpPr>
        <p:spPr>
          <a:xfrm>
            <a:off x="10582433" y="6403557"/>
            <a:ext cx="6096000" cy="235898"/>
          </a:xfrm>
          <a:prstGeom prst="rect">
            <a:avLst/>
          </a:prstGeom>
          <a:noFill/>
        </p:spPr>
        <p:txBody>
          <a:bodyPr wrap="square">
            <a:spAutoFit/>
          </a:bodyPr>
          <a:lstStyle/>
          <a:p>
            <a:pPr algn="r" defTabSz="1219170">
              <a:buClr>
                <a:srgbClr val="5FBEDC"/>
              </a:buClr>
              <a:defRPr/>
            </a:pPr>
            <a:fld id="{8FEC859E-96FF-1D48-93F4-993BE9FE3962}" type="datetime3">
              <a:rPr lang="fr-FR" sz="933" b="1">
                <a:solidFill>
                  <a:srgbClr val="000000"/>
                </a:solidFill>
                <a:latin typeface="Arial"/>
                <a:cs typeface="Arial"/>
              </a:rPr>
              <a:pPr algn="r" defTabSz="1219170">
                <a:buClr>
                  <a:srgbClr val="5FBEDC"/>
                </a:buClr>
                <a:defRPr/>
              </a:pPr>
              <a:t>25.01.23</a:t>
            </a:fld>
            <a:endParaRPr lang="en-GB" sz="2400" dirty="0">
              <a:solidFill>
                <a:srgbClr val="000000"/>
              </a:solidFill>
              <a:latin typeface="Arial"/>
              <a:cs typeface="Arial"/>
            </a:endParaRPr>
          </a:p>
        </p:txBody>
      </p:sp>
      <p:sp>
        <p:nvSpPr>
          <p:cNvPr id="33" name="Rectangle : coins arrondis 32">
            <a:extLst>
              <a:ext uri="{FF2B5EF4-FFF2-40B4-BE49-F238E27FC236}">
                <a16:creationId xmlns:a16="http://schemas.microsoft.com/office/drawing/2014/main" id="{E33C9E3E-6CF3-0AC7-2FA5-0DB53759F04B}"/>
              </a:ext>
            </a:extLst>
          </p:cNvPr>
          <p:cNvSpPr/>
          <p:nvPr/>
        </p:nvSpPr>
        <p:spPr bwMode="auto">
          <a:xfrm>
            <a:off x="875667" y="2820506"/>
            <a:ext cx="1162899" cy="427317"/>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9170" rtl="0"/>
            <a:r>
              <a:rPr lang="en-US" altLang="en-US" sz="1333" dirty="0">
                <a:solidFill>
                  <a:srgbClr val="000000">
                    <a:lumMod val="75000"/>
                    <a:lumOff val="25000"/>
                  </a:srgbClr>
                </a:solidFill>
                <a:latin typeface="Arial"/>
                <a:cs typeface="Arial"/>
              </a:rPr>
              <a:t>Energy Harvesting</a:t>
            </a:r>
            <a:endParaRPr lang="en-US" sz="1333" dirty="0">
              <a:solidFill>
                <a:srgbClr val="000000">
                  <a:lumMod val="75000"/>
                  <a:lumOff val="25000"/>
                </a:srgbClr>
              </a:solidFill>
              <a:latin typeface="Arial"/>
              <a:cs typeface="Arial"/>
            </a:endParaRPr>
          </a:p>
        </p:txBody>
      </p:sp>
      <p:sp>
        <p:nvSpPr>
          <p:cNvPr id="34" name="Flèche : droite 33">
            <a:extLst>
              <a:ext uri="{FF2B5EF4-FFF2-40B4-BE49-F238E27FC236}">
                <a16:creationId xmlns:a16="http://schemas.microsoft.com/office/drawing/2014/main" id="{7B427318-EFA3-24C9-0359-45B500D7B6F9}"/>
              </a:ext>
            </a:extLst>
          </p:cNvPr>
          <p:cNvSpPr/>
          <p:nvPr/>
        </p:nvSpPr>
        <p:spPr bwMode="auto">
          <a:xfrm rot="9225540">
            <a:off x="8049591" y="4621280"/>
            <a:ext cx="2958000" cy="179243"/>
          </a:xfrm>
          <a:prstGeom prst="rightArrow">
            <a:avLst/>
          </a:prstGeom>
          <a:solidFill>
            <a:schemeClr val="accent1">
              <a:lumMod val="50000"/>
              <a:lumOff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rial"/>
              <a:cs typeface="Arial"/>
            </a:endParaRPr>
          </a:p>
        </p:txBody>
      </p:sp>
      <p:sp>
        <p:nvSpPr>
          <p:cNvPr id="36" name="Flèche : droite 35">
            <a:extLst>
              <a:ext uri="{FF2B5EF4-FFF2-40B4-BE49-F238E27FC236}">
                <a16:creationId xmlns:a16="http://schemas.microsoft.com/office/drawing/2014/main" id="{BA0E0B0A-B532-FF26-16AB-FEEE606769E0}"/>
              </a:ext>
            </a:extLst>
          </p:cNvPr>
          <p:cNvSpPr/>
          <p:nvPr/>
        </p:nvSpPr>
        <p:spPr bwMode="auto">
          <a:xfrm rot="9225540">
            <a:off x="7964079" y="4798218"/>
            <a:ext cx="3820635" cy="196533"/>
          </a:xfrm>
          <a:prstGeom prst="rightArrow">
            <a:avLst/>
          </a:prstGeom>
          <a:solidFill>
            <a:schemeClr val="accent1">
              <a:lumMod val="50000"/>
              <a:lumOff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rial"/>
              <a:cs typeface="Arial"/>
            </a:endParaRPr>
          </a:p>
        </p:txBody>
      </p:sp>
      <p:sp>
        <p:nvSpPr>
          <p:cNvPr id="49" name="Flèche : droite 48">
            <a:extLst>
              <a:ext uri="{FF2B5EF4-FFF2-40B4-BE49-F238E27FC236}">
                <a16:creationId xmlns:a16="http://schemas.microsoft.com/office/drawing/2014/main" id="{12D6FDE6-7AAE-17D5-92D2-1EB6671936C9}"/>
              </a:ext>
            </a:extLst>
          </p:cNvPr>
          <p:cNvSpPr/>
          <p:nvPr/>
        </p:nvSpPr>
        <p:spPr bwMode="auto">
          <a:xfrm rot="16200000">
            <a:off x="5374101" y="4005922"/>
            <a:ext cx="612555" cy="240092"/>
          </a:xfrm>
          <a:prstGeom prst="rightArrow">
            <a:avLst/>
          </a:prstGeom>
          <a:solidFill>
            <a:schemeClr val="accent1">
              <a:lumMod val="50000"/>
              <a:lumOff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rial"/>
              <a:cs typeface="Arial"/>
            </a:endParaRPr>
          </a:p>
        </p:txBody>
      </p:sp>
      <p:sp>
        <p:nvSpPr>
          <p:cNvPr id="51" name="Flèche : droite 50">
            <a:extLst>
              <a:ext uri="{FF2B5EF4-FFF2-40B4-BE49-F238E27FC236}">
                <a16:creationId xmlns:a16="http://schemas.microsoft.com/office/drawing/2014/main" id="{3B762A30-06F5-DF61-6225-37F6C1BF95E9}"/>
              </a:ext>
            </a:extLst>
          </p:cNvPr>
          <p:cNvSpPr/>
          <p:nvPr/>
        </p:nvSpPr>
        <p:spPr bwMode="auto">
          <a:xfrm rot="16200000">
            <a:off x="6140851" y="4005922"/>
            <a:ext cx="612555" cy="240092"/>
          </a:xfrm>
          <a:prstGeom prst="rightArrow">
            <a:avLst/>
          </a:prstGeom>
          <a:solidFill>
            <a:schemeClr val="accent1">
              <a:lumMod val="50000"/>
              <a:lumOff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rial"/>
              <a:cs typeface="Arial"/>
            </a:endParaRPr>
          </a:p>
        </p:txBody>
      </p:sp>
      <p:sp>
        <p:nvSpPr>
          <p:cNvPr id="57" name="Flèche : droite 56">
            <a:extLst>
              <a:ext uri="{FF2B5EF4-FFF2-40B4-BE49-F238E27FC236}">
                <a16:creationId xmlns:a16="http://schemas.microsoft.com/office/drawing/2014/main" id="{39C9420E-F2CF-320E-B9E1-3651486F30B8}"/>
              </a:ext>
            </a:extLst>
          </p:cNvPr>
          <p:cNvSpPr/>
          <p:nvPr/>
        </p:nvSpPr>
        <p:spPr bwMode="auto">
          <a:xfrm rot="16200000">
            <a:off x="6907600" y="4005922"/>
            <a:ext cx="612555" cy="240092"/>
          </a:xfrm>
          <a:prstGeom prst="rightArrow">
            <a:avLst/>
          </a:prstGeom>
          <a:solidFill>
            <a:schemeClr val="accent1">
              <a:lumMod val="50000"/>
              <a:lumOff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rial"/>
              <a:cs typeface="Arial"/>
            </a:endParaRPr>
          </a:p>
        </p:txBody>
      </p:sp>
      <p:sp>
        <p:nvSpPr>
          <p:cNvPr id="63" name="Flèche : droite 62">
            <a:extLst>
              <a:ext uri="{FF2B5EF4-FFF2-40B4-BE49-F238E27FC236}">
                <a16:creationId xmlns:a16="http://schemas.microsoft.com/office/drawing/2014/main" id="{9E2ED6D9-4610-7749-8EAD-3AD067372F73}"/>
              </a:ext>
            </a:extLst>
          </p:cNvPr>
          <p:cNvSpPr/>
          <p:nvPr/>
        </p:nvSpPr>
        <p:spPr bwMode="auto">
          <a:xfrm>
            <a:off x="3822731" y="2126861"/>
            <a:ext cx="612555" cy="240092"/>
          </a:xfrm>
          <a:prstGeom prst="rightArrow">
            <a:avLst/>
          </a:prstGeom>
          <a:solidFill>
            <a:schemeClr val="accent1">
              <a:lumMod val="50000"/>
              <a:lumOff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rial"/>
              <a:cs typeface="Arial"/>
            </a:endParaRPr>
          </a:p>
        </p:txBody>
      </p:sp>
      <p:sp>
        <p:nvSpPr>
          <p:cNvPr id="65" name="Flèche : droite 64">
            <a:extLst>
              <a:ext uri="{FF2B5EF4-FFF2-40B4-BE49-F238E27FC236}">
                <a16:creationId xmlns:a16="http://schemas.microsoft.com/office/drawing/2014/main" id="{13E04D8F-5073-3927-5640-D88EA4046270}"/>
              </a:ext>
            </a:extLst>
          </p:cNvPr>
          <p:cNvSpPr/>
          <p:nvPr/>
        </p:nvSpPr>
        <p:spPr bwMode="auto">
          <a:xfrm>
            <a:off x="3822731" y="2728843"/>
            <a:ext cx="612555" cy="240092"/>
          </a:xfrm>
          <a:prstGeom prst="rightArrow">
            <a:avLst/>
          </a:prstGeom>
          <a:solidFill>
            <a:schemeClr val="accent1">
              <a:lumMod val="50000"/>
              <a:lumOff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rial"/>
              <a:cs typeface="Arial"/>
            </a:endParaRPr>
          </a:p>
        </p:txBody>
      </p:sp>
      <p:sp>
        <p:nvSpPr>
          <p:cNvPr id="66" name="Flèche : droite 65">
            <a:extLst>
              <a:ext uri="{FF2B5EF4-FFF2-40B4-BE49-F238E27FC236}">
                <a16:creationId xmlns:a16="http://schemas.microsoft.com/office/drawing/2014/main" id="{9A915C1A-2266-1A6F-EFCE-D0A539B5CC3C}"/>
              </a:ext>
            </a:extLst>
          </p:cNvPr>
          <p:cNvSpPr/>
          <p:nvPr/>
        </p:nvSpPr>
        <p:spPr bwMode="auto">
          <a:xfrm>
            <a:off x="3822731" y="3330826"/>
            <a:ext cx="612555" cy="240092"/>
          </a:xfrm>
          <a:prstGeom prst="rightArrow">
            <a:avLst/>
          </a:prstGeom>
          <a:solidFill>
            <a:schemeClr val="accent1">
              <a:lumMod val="50000"/>
              <a:lumOff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rial"/>
              <a:cs typeface="Arial"/>
            </a:endParaRPr>
          </a:p>
        </p:txBody>
      </p:sp>
      <p:sp>
        <p:nvSpPr>
          <p:cNvPr id="67" name="Flèche : droite 66">
            <a:extLst>
              <a:ext uri="{FF2B5EF4-FFF2-40B4-BE49-F238E27FC236}">
                <a16:creationId xmlns:a16="http://schemas.microsoft.com/office/drawing/2014/main" id="{29597751-44A0-C0DE-31D6-153523EEB410}"/>
              </a:ext>
            </a:extLst>
          </p:cNvPr>
          <p:cNvSpPr/>
          <p:nvPr/>
        </p:nvSpPr>
        <p:spPr bwMode="auto">
          <a:xfrm>
            <a:off x="8188441" y="2020287"/>
            <a:ext cx="612555" cy="240092"/>
          </a:xfrm>
          <a:prstGeom prst="rightArrow">
            <a:avLst/>
          </a:prstGeom>
          <a:solidFill>
            <a:schemeClr val="accent1">
              <a:lumMod val="50000"/>
              <a:lumOff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rial"/>
              <a:cs typeface="Arial"/>
            </a:endParaRPr>
          </a:p>
        </p:txBody>
      </p:sp>
      <p:sp>
        <p:nvSpPr>
          <p:cNvPr id="68" name="Flèche : droite 67">
            <a:extLst>
              <a:ext uri="{FF2B5EF4-FFF2-40B4-BE49-F238E27FC236}">
                <a16:creationId xmlns:a16="http://schemas.microsoft.com/office/drawing/2014/main" id="{58427F32-1F82-2B3E-0B20-6D49DEDA779E}"/>
              </a:ext>
            </a:extLst>
          </p:cNvPr>
          <p:cNvSpPr/>
          <p:nvPr/>
        </p:nvSpPr>
        <p:spPr bwMode="auto">
          <a:xfrm>
            <a:off x="8188441" y="2622270"/>
            <a:ext cx="612555" cy="240092"/>
          </a:xfrm>
          <a:prstGeom prst="rightArrow">
            <a:avLst/>
          </a:prstGeom>
          <a:solidFill>
            <a:schemeClr val="accent1">
              <a:lumMod val="50000"/>
              <a:lumOff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rial"/>
              <a:cs typeface="Arial"/>
            </a:endParaRPr>
          </a:p>
        </p:txBody>
      </p:sp>
      <p:sp>
        <p:nvSpPr>
          <p:cNvPr id="2" name="Espace réservé de la date 2">
            <a:extLst>
              <a:ext uri="{FF2B5EF4-FFF2-40B4-BE49-F238E27FC236}">
                <a16:creationId xmlns:a16="http://schemas.microsoft.com/office/drawing/2014/main" id="{114B368D-C45A-5F06-5CB0-F6B0582E63E8}"/>
              </a:ext>
            </a:extLst>
          </p:cNvPr>
          <p:cNvSpPr>
            <a:spLocks noGrp="1"/>
          </p:cNvSpPr>
          <p:nvPr>
            <p:ph type="dt" sz="half" idx="10"/>
          </p:nvPr>
        </p:nvSpPr>
        <p:spPr bwMode="auto">
          <a:xfrm>
            <a:off x="10512491" y="6421205"/>
            <a:ext cx="682264" cy="203067"/>
          </a:xfrm>
        </p:spPr>
        <p:txBody>
          <a:bodyPr/>
          <a:lstStyle/>
          <a:p>
            <a:pPr defTabSz="1219170">
              <a:buClr>
                <a:srgbClr val="5FBEDC"/>
              </a:buClr>
              <a:defRPr/>
            </a:pPr>
            <a:r>
              <a:rPr lang="fr-FR" dirty="0">
                <a:solidFill>
                  <a:srgbClr val="000000"/>
                </a:solidFill>
                <a:latin typeface="Arial"/>
                <a:cs typeface="Arial"/>
              </a:rPr>
              <a:t>19/01/23</a:t>
            </a:r>
          </a:p>
        </p:txBody>
      </p:sp>
    </p:spTree>
    <p:extLst>
      <p:ext uri="{BB962C8B-B14F-4D97-AF65-F5344CB8AC3E}">
        <p14:creationId xmlns:p14="http://schemas.microsoft.com/office/powerpoint/2010/main" val="301151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8" grpId="0" animBg="1"/>
      <p:bldP spid="10" grpId="0" animBg="1"/>
      <p:bldP spid="11" grpId="0" animBg="1"/>
      <p:bldP spid="12" grpId="0" animBg="1"/>
      <p:bldP spid="13" grpId="0" animBg="1"/>
      <p:bldP spid="17" grpId="0" animBg="1"/>
      <p:bldP spid="18" grpId="0"/>
      <p:bldP spid="19" grpId="0" animBg="1"/>
      <p:bldP spid="21" grpId="0" animBg="1"/>
      <p:bldP spid="22" grpId="0"/>
      <p:bldP spid="23" grpId="0" animBg="1"/>
      <p:bldP spid="24" grpId="0" animBg="1"/>
      <p:bldP spid="25" grpId="0" animBg="1"/>
      <p:bldP spid="26" grpId="0" animBg="1"/>
      <p:bldP spid="9" grpId="0" animBg="1"/>
      <p:bldP spid="28" grpId="0" animBg="1"/>
      <p:bldP spid="47" grpId="0" animBg="1"/>
      <p:bldP spid="48" grpId="0" animBg="1"/>
      <p:bldP spid="53" grpId="0" animBg="1"/>
      <p:bldP spid="56" grpId="0" animBg="1"/>
      <p:bldP spid="33" grpId="0" animBg="1"/>
      <p:bldP spid="34" grpId="0" animBg="1"/>
      <p:bldP spid="36" grpId="0" animBg="1"/>
      <p:bldP spid="49" grpId="0" animBg="1"/>
      <p:bldP spid="51" grpId="0" animBg="1"/>
      <p:bldP spid="57" grpId="0" animBg="1"/>
      <p:bldP spid="63" grpId="0" animBg="1"/>
      <p:bldP spid="65" grpId="0" animBg="1"/>
      <p:bldP spid="66" grpId="0" animBg="1"/>
      <p:bldP spid="67" grpId="0" animBg="1"/>
      <p:bldP spid="68" grpId="0" animBg="1"/>
    </p:bld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Arial"/>
        <a:cs typeface="Arial"/>
      </a:majorFont>
      <a:minorFont>
        <a:latin typeface="Calibri"/>
        <a:ea typeface="Arial"/>
        <a:cs typeface="Arial"/>
      </a:minorFont>
    </a:fontScheme>
    <a:fmtScheme name="Thème 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Masque titre du document">
  <a:themeElements>
    <a:clrScheme name="Theme CNRS">
      <a:dk1>
        <a:srgbClr val="000000"/>
      </a:dk1>
      <a:lt1>
        <a:srgbClr val="FFFFFF"/>
      </a:lt1>
      <a:dk2>
        <a:srgbClr val="5FBEDC"/>
      </a:dk2>
      <a:lt2>
        <a:srgbClr val="0C284B"/>
      </a:lt2>
      <a:accent1>
        <a:srgbClr val="0C284B"/>
      </a:accent1>
      <a:accent2>
        <a:srgbClr val="5FBEDC"/>
      </a:accent2>
      <a:accent3>
        <a:srgbClr val="4B6487"/>
      </a:accent3>
      <a:accent4>
        <a:srgbClr val="115596"/>
      </a:accent4>
      <a:accent5>
        <a:srgbClr val="0F69B4"/>
      </a:accent5>
      <a:accent6>
        <a:srgbClr val="3978BC"/>
      </a:accent6>
      <a:hlink>
        <a:srgbClr val="000000"/>
      </a:hlink>
      <a:folHlink>
        <a:srgbClr val="000000"/>
      </a:folHlink>
    </a:clrScheme>
    <a:fontScheme name="Arial Black-Arial">
      <a:majorFont>
        <a:latin typeface="Arial Black"/>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1_Masque titre du document">
  <a:themeElements>
    <a:clrScheme name="Theme CNRS">
      <a:dk1>
        <a:srgbClr val="000000"/>
      </a:dk1>
      <a:lt1>
        <a:srgbClr val="FFFFFF"/>
      </a:lt1>
      <a:dk2>
        <a:srgbClr val="5FBEDC"/>
      </a:dk2>
      <a:lt2>
        <a:srgbClr val="0C284B"/>
      </a:lt2>
      <a:accent1>
        <a:srgbClr val="0C284B"/>
      </a:accent1>
      <a:accent2>
        <a:srgbClr val="5FBEDC"/>
      </a:accent2>
      <a:accent3>
        <a:srgbClr val="4B6487"/>
      </a:accent3>
      <a:accent4>
        <a:srgbClr val="115596"/>
      </a:accent4>
      <a:accent5>
        <a:srgbClr val="0F69B4"/>
      </a:accent5>
      <a:accent6>
        <a:srgbClr val="3978BC"/>
      </a:accent6>
      <a:hlink>
        <a:srgbClr val="000000"/>
      </a:hlink>
      <a:folHlink>
        <a:srgbClr val="000000"/>
      </a:folHlink>
    </a:clrScheme>
    <a:fontScheme name="Arial Black-Arial">
      <a:majorFont>
        <a:latin typeface="Arial Black"/>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3816</TotalTime>
  <Words>475</Words>
  <Application>Microsoft Office PowerPoint</Application>
  <DocSecurity>0</DocSecurity>
  <PresentationFormat>Grand écran</PresentationFormat>
  <Paragraphs>77</Paragraphs>
  <Slides>7</Slides>
  <Notes>5</Notes>
  <HiddenSlides>0</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7</vt:i4>
      </vt:variant>
    </vt:vector>
  </HeadingPairs>
  <TitlesOfParts>
    <vt:vector size="17" baseType="lpstr">
      <vt:lpstr>Arial</vt:lpstr>
      <vt:lpstr>Arial Black</vt:lpstr>
      <vt:lpstr>Berlin Sans FB</vt:lpstr>
      <vt:lpstr>Calibri</vt:lpstr>
      <vt:lpstr>Calibri Light</vt:lpstr>
      <vt:lpstr>Gill Sans</vt:lpstr>
      <vt:lpstr>Wingdings</vt:lpstr>
      <vt:lpstr>Thème Office</vt:lpstr>
      <vt:lpstr>Masque titre du document</vt:lpstr>
      <vt:lpstr>1_Masque titre du document</vt:lpstr>
      <vt:lpstr>Présentation PowerPoint</vt:lpstr>
      <vt:lpstr>Présentation PowerPoint</vt:lpstr>
      <vt:lpstr>Présentation PowerPoint</vt:lpstr>
      <vt:lpstr>Présentation PowerPoint</vt:lpstr>
      <vt:lpstr>Présentation PowerPoint</vt:lpstr>
      <vt:lpstr>Présentation PowerPoint</vt:lpstr>
      <vt:lpstr>ResCap’E: a catalog of technical solutions from and for the environmental research community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girardv</dc:creator>
  <cp:keywords/>
  <dc:description/>
  <cp:lastModifiedBy>Laurent Royer</cp:lastModifiedBy>
  <cp:revision>130</cp:revision>
  <dcterms:created xsi:type="dcterms:W3CDTF">2018-09-28T07:43:09Z</dcterms:created>
  <dcterms:modified xsi:type="dcterms:W3CDTF">2023-01-25T13:57:27Z</dcterms:modified>
  <cp:category/>
  <dc:identifier/>
  <cp:contentStatus/>
  <dc:language/>
  <cp:version/>
</cp:coreProperties>
</file>