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3716000" cx="24384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>
            <p:ph idx="2" type="pic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/>
          <p:nvPr>
            <p:ph idx="3" type="pic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4"/>
          <p:cNvSpPr/>
          <p:nvPr>
            <p:ph idx="4" type="pic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>
            <p:ph idx="2" type="pic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5"/>
          <p:cNvSpPr/>
          <p:nvPr>
            <p:ph idx="2" type="pic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7" name="Google Shape;37;p7"/>
          <p:cNvSpPr/>
          <p:nvPr>
            <p:ph idx="3" type="pic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 Liquid Reflections 2nd series 003.jpg" id="76" name="Google Shape;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5671" y="0"/>
            <a:ext cx="10812658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589466" y="11558554"/>
            <a:ext cx="3857855" cy="1197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Liliane Lijn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Liquid Reflections, 1966-86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 Liquid Reflections at Force-Fields.mp4" id="82" name="Google Shape;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6798" y="46991"/>
            <a:ext cx="18230406" cy="13672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 Moonmeme Cover.jpeg" id="87" name="Google Shape;87;p19"/>
          <p:cNvPicPr preferRelativeResize="0"/>
          <p:nvPr/>
        </p:nvPicPr>
        <p:blipFill rotWithShape="1">
          <a:blip r:embed="rId3">
            <a:alphaModFix/>
          </a:blip>
          <a:srcRect b="0" l="19359" r="19360" t="0"/>
          <a:stretch/>
        </p:blipFill>
        <p:spPr>
          <a:xfrm>
            <a:off x="6785671" y="0"/>
            <a:ext cx="10812658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/>
        </p:nvSpPr>
        <p:spPr>
          <a:xfrm>
            <a:off x="589466" y="11558554"/>
            <a:ext cx="3384805" cy="1197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Liliane Lijn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moonmeme, 1992-2019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 Moonmeme Animation.mov" id="93" name="Google Shape;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1164" y="-156038"/>
            <a:ext cx="13947790" cy="1394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562.jpg" id="98" name="Google Shape;9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0"/>
            <a:ext cx="18288000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/>
          <p:nvPr/>
        </p:nvSpPr>
        <p:spPr>
          <a:xfrm>
            <a:off x="589466" y="11374404"/>
            <a:ext cx="2253693" cy="156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Gravity’s Dance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DEO-2019-10-24-13-46-56.mp4" id="104" name="Google Shape;10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847" y="-153898"/>
            <a:ext cx="24633532" cy="1394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