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Lst>
  <p:sldSz cy="13716000" cx="24384000"/>
  <p:notesSz cx="6858000" cy="9144000"/>
  <p:embeddedFontLst>
    <p:embeddedFont>
      <p:font typeface="Arimo"/>
      <p:regular r:id="rId9"/>
      <p:bold r:id="rId10"/>
      <p:italic r:id="rId11"/>
      <p:boldItalic r:id="rId12"/>
    </p:embeddedFont>
    <p:embeddedFont>
      <p:font typeface="Helvetica Neue"/>
      <p:regular r:id="rId13"/>
      <p:bold r:id="rId14"/>
      <p:italic r:id="rId15"/>
      <p:boldItalic r:id="rId16"/>
    </p:embeddedFont>
    <p:embeddedFont>
      <p:font typeface="Helvetica Neue Ligh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Light-boldItalic.fntdata"/><Relationship Id="rId11" Type="http://schemas.openxmlformats.org/officeDocument/2006/relationships/font" Target="fonts/Arimo-italic.fntdata"/><Relationship Id="rId10" Type="http://schemas.openxmlformats.org/officeDocument/2006/relationships/font" Target="fonts/Arimo-bold.fntdata"/><Relationship Id="rId13" Type="http://schemas.openxmlformats.org/officeDocument/2006/relationships/font" Target="fonts/HelveticaNeue-regular.fntdata"/><Relationship Id="rId12" Type="http://schemas.openxmlformats.org/officeDocument/2006/relationships/font" Target="fonts/Arim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Arimo-regular.fntdata"/><Relationship Id="rId15" Type="http://schemas.openxmlformats.org/officeDocument/2006/relationships/font" Target="fonts/HelveticaNeue-italic.fntdata"/><Relationship Id="rId14" Type="http://schemas.openxmlformats.org/officeDocument/2006/relationships/font" Target="fonts/HelveticaNeue-bold.fntdata"/><Relationship Id="rId17" Type="http://schemas.openxmlformats.org/officeDocument/2006/relationships/font" Target="fonts/HelveticaNeueLight-regular.fntdata"/><Relationship Id="rId16" Type="http://schemas.openxmlformats.org/officeDocument/2006/relationships/font" Target="fonts/HelveticaNeue-boldItalic.fntdata"/><Relationship Id="rId5" Type="http://schemas.openxmlformats.org/officeDocument/2006/relationships/slide" Target="slides/slide1.xml"/><Relationship Id="rId19" Type="http://schemas.openxmlformats.org/officeDocument/2006/relationships/font" Target="fonts/HelveticaNeueLight-italic.fntdata"/><Relationship Id="rId6" Type="http://schemas.openxmlformats.org/officeDocument/2006/relationships/slide" Target="slides/slide2.xml"/><Relationship Id="rId18" Type="http://schemas.openxmlformats.org/officeDocument/2006/relationships/font" Target="fonts/HelveticaNeueLigh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puces et photo" type="tx">
  <p:cSld name="TITLE_AND_BODY">
    <p:spTree>
      <p:nvGrpSpPr>
        <p:cNvPr id="9" name="Shape 9"/>
        <p:cNvGrpSpPr/>
        <p:nvPr/>
      </p:nvGrpSpPr>
      <p:grpSpPr>
        <a:xfrm>
          <a:off x="0" y="0"/>
          <a:ext cx="0" cy="0"/>
          <a:chOff x="0" y="0"/>
          <a:chExt cx="0" cy="0"/>
        </a:xfrm>
      </p:grpSpPr>
      <p:sp>
        <p:nvSpPr>
          <p:cNvPr id="10" name="Google Shape;10;p2"/>
          <p:cNvSpPr txBox="1"/>
          <p:nvPr>
            <p:ph idx="1" type="body"/>
          </p:nvPr>
        </p:nvSpPr>
        <p:spPr>
          <a:xfrm>
            <a:off x="13157200" y="1852247"/>
            <a:ext cx="10256839" cy="1310643"/>
          </a:xfrm>
          <a:prstGeom prst="rect">
            <a:avLst/>
          </a:prstGeom>
          <a:noFill/>
          <a:ln>
            <a:noFill/>
          </a:ln>
        </p:spPr>
        <p:txBody>
          <a:bodyPr anchorCtr="0" anchor="ctr" bIns="50800" lIns="50800" spcFirstLastPara="1" rIns="50800" wrap="square" tIns="50800">
            <a:normAutofit/>
          </a:bodyPr>
          <a:lstStyle>
            <a:lvl1pPr indent="-228600" lvl="0" marL="457200" algn="l">
              <a:lnSpc>
                <a:spcPct val="80000"/>
              </a:lnSpc>
              <a:spcBef>
                <a:spcPts val="0"/>
              </a:spcBef>
              <a:spcAft>
                <a:spcPts val="0"/>
              </a:spcAft>
              <a:buClr>
                <a:srgbClr val="3B39E4"/>
              </a:buClr>
              <a:buSzPts val="7900"/>
              <a:buFont typeface="Arial"/>
              <a:buNone/>
              <a:defRPr sz="7900">
                <a:solidFill>
                  <a:srgbClr val="3B39E4"/>
                </a:solidFill>
                <a:latin typeface="Arial"/>
                <a:ea typeface="Arial"/>
                <a:cs typeface="Arial"/>
                <a:sym typeface="Arial"/>
              </a:defRPr>
            </a:lvl1pPr>
            <a:lvl2pPr indent="-228600" lvl="1" marL="914400" algn="l">
              <a:lnSpc>
                <a:spcPct val="80000"/>
              </a:lnSpc>
              <a:spcBef>
                <a:spcPts val="0"/>
              </a:spcBef>
              <a:spcAft>
                <a:spcPts val="0"/>
              </a:spcAft>
              <a:buClr>
                <a:srgbClr val="3B39E4"/>
              </a:buClr>
              <a:buSzPts val="7900"/>
              <a:buFont typeface="Arial"/>
              <a:buNone/>
              <a:defRPr sz="7900">
                <a:solidFill>
                  <a:srgbClr val="3B39E4"/>
                </a:solidFill>
                <a:latin typeface="Arial"/>
                <a:ea typeface="Arial"/>
                <a:cs typeface="Arial"/>
                <a:sym typeface="Arial"/>
              </a:defRPr>
            </a:lvl2pPr>
            <a:lvl3pPr indent="-228600" lvl="2" marL="1371600" algn="l">
              <a:lnSpc>
                <a:spcPct val="80000"/>
              </a:lnSpc>
              <a:spcBef>
                <a:spcPts val="0"/>
              </a:spcBef>
              <a:spcAft>
                <a:spcPts val="0"/>
              </a:spcAft>
              <a:buClr>
                <a:srgbClr val="3B39E4"/>
              </a:buClr>
              <a:buSzPts val="7900"/>
              <a:buFont typeface="Arial"/>
              <a:buNone/>
              <a:defRPr sz="7900">
                <a:solidFill>
                  <a:srgbClr val="3B39E4"/>
                </a:solidFill>
                <a:latin typeface="Arial"/>
                <a:ea typeface="Arial"/>
                <a:cs typeface="Arial"/>
                <a:sym typeface="Arial"/>
              </a:defRPr>
            </a:lvl3pPr>
            <a:lvl4pPr indent="-228600" lvl="3" marL="1828800" algn="l">
              <a:lnSpc>
                <a:spcPct val="80000"/>
              </a:lnSpc>
              <a:spcBef>
                <a:spcPts val="0"/>
              </a:spcBef>
              <a:spcAft>
                <a:spcPts val="0"/>
              </a:spcAft>
              <a:buClr>
                <a:srgbClr val="3B39E4"/>
              </a:buClr>
              <a:buSzPts val="7900"/>
              <a:buFont typeface="Arial"/>
              <a:buNone/>
              <a:defRPr sz="7900">
                <a:solidFill>
                  <a:srgbClr val="3B39E4"/>
                </a:solidFill>
                <a:latin typeface="Arial"/>
                <a:ea typeface="Arial"/>
                <a:cs typeface="Arial"/>
                <a:sym typeface="Arial"/>
              </a:defRPr>
            </a:lvl4pPr>
            <a:lvl5pPr indent="-228600" lvl="4" marL="2286000" algn="l">
              <a:lnSpc>
                <a:spcPct val="80000"/>
              </a:lnSpc>
              <a:spcBef>
                <a:spcPts val="0"/>
              </a:spcBef>
              <a:spcAft>
                <a:spcPts val="0"/>
              </a:spcAft>
              <a:buClr>
                <a:srgbClr val="3B39E4"/>
              </a:buClr>
              <a:buSzPts val="7900"/>
              <a:buFont typeface="Arial"/>
              <a:buNone/>
              <a:defRPr sz="7900">
                <a:solidFill>
                  <a:srgbClr val="3B39E4"/>
                </a:solidFill>
                <a:latin typeface="Arial"/>
                <a:ea typeface="Arial"/>
                <a:cs typeface="Arial"/>
                <a:sym typeface="Arial"/>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1" name="Google Shape;11;p2"/>
          <p:cNvSpPr/>
          <p:nvPr>
            <p:ph idx="2" type="pic"/>
          </p:nvPr>
        </p:nvSpPr>
        <p:spPr>
          <a:xfrm>
            <a:off x="0" y="-671784"/>
            <a:ext cx="12196747" cy="15059596"/>
          </a:xfrm>
          <a:prstGeom prst="rect">
            <a:avLst/>
          </a:prstGeom>
          <a:noFill/>
          <a:ln>
            <a:noFill/>
          </a:ln>
        </p:spPr>
      </p:sp>
      <p:cxnSp>
        <p:nvCxnSpPr>
          <p:cNvPr id="12" name="Google Shape;12;p2"/>
          <p:cNvCxnSpPr/>
          <p:nvPr/>
        </p:nvCxnSpPr>
        <p:spPr>
          <a:xfrm>
            <a:off x="635000" y="12192000"/>
            <a:ext cx="23114000" cy="0"/>
          </a:xfrm>
          <a:prstGeom prst="straightConnector1">
            <a:avLst/>
          </a:prstGeom>
          <a:noFill/>
          <a:ln cap="flat" cmpd="sng" w="38100">
            <a:solidFill>
              <a:srgbClr val="BFF823"/>
            </a:solidFill>
            <a:prstDash val="solid"/>
            <a:miter lim="400000"/>
            <a:headEnd len="sm" w="sm" type="none"/>
            <a:tailEnd len="sm" w="sm" type="none"/>
          </a:ln>
        </p:spPr>
      </p:cxnSp>
      <p:cxnSp>
        <p:nvCxnSpPr>
          <p:cNvPr id="13" name="Google Shape;13;p2"/>
          <p:cNvCxnSpPr/>
          <p:nvPr/>
        </p:nvCxnSpPr>
        <p:spPr>
          <a:xfrm>
            <a:off x="639141" y="692907"/>
            <a:ext cx="23114004" cy="1"/>
          </a:xfrm>
          <a:prstGeom prst="straightConnector1">
            <a:avLst/>
          </a:prstGeom>
          <a:noFill/>
          <a:ln cap="flat" cmpd="sng" w="114300">
            <a:solidFill>
              <a:srgbClr val="BFF823"/>
            </a:solidFill>
            <a:prstDash val="solid"/>
            <a:miter lim="400000"/>
            <a:headEnd len="sm" w="sm" type="none"/>
            <a:tailEnd len="sm" w="sm" type="none"/>
          </a:ln>
        </p:spPr>
      </p:cxnSp>
      <p:sp>
        <p:nvSpPr>
          <p:cNvPr id="14" name="Google Shape;14;p2"/>
          <p:cNvSpPr txBox="1"/>
          <p:nvPr>
            <p:ph type="title"/>
          </p:nvPr>
        </p:nvSpPr>
        <p:spPr>
          <a:xfrm>
            <a:off x="13157200" y="864810"/>
            <a:ext cx="10256839" cy="13081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3B39E4"/>
              </a:buClr>
              <a:buSzPts val="8000"/>
              <a:buFont typeface="Arial"/>
              <a:buNone/>
              <a:defRPr sz="8000">
                <a:solidFill>
                  <a:srgbClr val="3B39E4"/>
                </a:solidFill>
                <a:latin typeface="Arial"/>
                <a:ea typeface="Arial"/>
                <a:cs typeface="Arial"/>
                <a:sym typeface="Aria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2"/>
          <p:cNvSpPr txBox="1"/>
          <p:nvPr>
            <p:ph idx="3" type="body"/>
          </p:nvPr>
        </p:nvSpPr>
        <p:spPr>
          <a:xfrm>
            <a:off x="13157200" y="3904441"/>
            <a:ext cx="10256839" cy="7303309"/>
          </a:xfrm>
          <a:prstGeom prst="rect">
            <a:avLst/>
          </a:prstGeom>
          <a:noFill/>
          <a:ln>
            <a:noFill/>
          </a:ln>
        </p:spPr>
        <p:txBody>
          <a:bodyPr anchorCtr="0" anchor="t" bIns="50800" lIns="50800" spcFirstLastPara="1" rIns="50800" wrap="square" tIns="50800">
            <a:normAutofit/>
          </a:bodyPr>
          <a:lstStyle>
            <a:lvl1pPr indent="-495300" lvl="0" marL="457200" algn="l">
              <a:lnSpc>
                <a:spcPct val="80000"/>
              </a:lnSpc>
              <a:spcBef>
                <a:spcPts val="3600"/>
              </a:spcBef>
              <a:spcAft>
                <a:spcPts val="0"/>
              </a:spcAft>
              <a:buClr>
                <a:srgbClr val="3B39E4"/>
              </a:buClr>
              <a:buSzPts val="4200"/>
              <a:buFont typeface="Arial"/>
              <a:buChar char="•"/>
              <a:defRPr sz="4200">
                <a:latin typeface="Arial"/>
                <a:ea typeface="Arial"/>
                <a:cs typeface="Arial"/>
                <a:sym typeface="Arial"/>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6" name="Google Shape;16;p2"/>
          <p:cNvSpPr txBox="1"/>
          <p:nvPr>
            <p:ph idx="12" type="sldNum"/>
          </p:nvPr>
        </p:nvSpPr>
        <p:spPr>
          <a:xfrm>
            <a:off x="23431499" y="12268200"/>
            <a:ext cx="371756" cy="555245"/>
          </a:xfrm>
          <a:prstGeom prst="rect">
            <a:avLst/>
          </a:prstGeom>
          <a:noFill/>
          <a:ln>
            <a:noFill/>
          </a:ln>
        </p:spPr>
        <p:txBody>
          <a:bodyPr anchorCtr="0" anchor="b" bIns="50800" lIns="50800" spcFirstLastPara="1" rIns="50800" wrap="square" tIns="50800">
            <a:spAutoFit/>
          </a:bodyPr>
          <a:lstStyle>
            <a:lvl1pPr indent="0" lvl="0"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2400">
              <a:latin typeface="Helvetica Neue Light"/>
              <a:ea typeface="Helvetica Neue Light"/>
              <a:cs typeface="Helvetica Neue Light"/>
              <a:sym typeface="Helvetica Neue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puces et photo">
  <p:cSld name="Titre, puces et photo">
    <p:spTree>
      <p:nvGrpSpPr>
        <p:cNvPr id="53" name="Shape 53"/>
        <p:cNvGrpSpPr/>
        <p:nvPr/>
      </p:nvGrpSpPr>
      <p:grpSpPr>
        <a:xfrm>
          <a:off x="0" y="0"/>
          <a:ext cx="0" cy="0"/>
          <a:chOff x="0" y="0"/>
          <a:chExt cx="0" cy="0"/>
        </a:xfrm>
      </p:grpSpPr>
      <p:sp>
        <p:nvSpPr>
          <p:cNvPr id="54" name="Google Shape;54;p11"/>
          <p:cNvSpPr/>
          <p:nvPr>
            <p:ph idx="2" type="pic"/>
          </p:nvPr>
        </p:nvSpPr>
        <p:spPr>
          <a:xfrm>
            <a:off x="10960100" y="3149600"/>
            <a:ext cx="13944600" cy="9296400"/>
          </a:xfrm>
          <a:prstGeom prst="rect">
            <a:avLst/>
          </a:prstGeom>
          <a:noFill/>
          <a:ln>
            <a:noFill/>
          </a:ln>
        </p:spPr>
      </p:sp>
      <p:sp>
        <p:nvSpPr>
          <p:cNvPr id="55" name="Google Shape;55;p11"/>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6" name="Google Shape;56;p11"/>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normAutofit/>
          </a:bodyPr>
          <a:lstStyle>
            <a:lvl1pPr indent="-530225" lvl="0" marL="457200" algn="l">
              <a:lnSpc>
                <a:spcPct val="100000"/>
              </a:lnSpc>
              <a:spcBef>
                <a:spcPts val="4500"/>
              </a:spcBef>
              <a:spcAft>
                <a:spcPts val="0"/>
              </a:spcAft>
              <a:buClr>
                <a:srgbClr val="000000"/>
              </a:buClr>
              <a:buSzPts val="4750"/>
              <a:buFont typeface="Helvetica Neue"/>
              <a:buChar char="•"/>
              <a:defRPr sz="3800"/>
            </a:lvl1pPr>
            <a:lvl2pPr indent="-530225" lvl="1" marL="914400" algn="l">
              <a:lnSpc>
                <a:spcPct val="100000"/>
              </a:lnSpc>
              <a:spcBef>
                <a:spcPts val="4500"/>
              </a:spcBef>
              <a:spcAft>
                <a:spcPts val="0"/>
              </a:spcAft>
              <a:buClr>
                <a:srgbClr val="000000"/>
              </a:buClr>
              <a:buSzPts val="4750"/>
              <a:buFont typeface="Helvetica Neue"/>
              <a:buChar char="•"/>
              <a:defRPr sz="3800"/>
            </a:lvl2pPr>
            <a:lvl3pPr indent="-530225" lvl="2" marL="1371600" algn="l">
              <a:lnSpc>
                <a:spcPct val="100000"/>
              </a:lnSpc>
              <a:spcBef>
                <a:spcPts val="4500"/>
              </a:spcBef>
              <a:spcAft>
                <a:spcPts val="0"/>
              </a:spcAft>
              <a:buClr>
                <a:srgbClr val="000000"/>
              </a:buClr>
              <a:buSzPts val="4750"/>
              <a:buFont typeface="Helvetica Neue"/>
              <a:buChar char="•"/>
              <a:defRPr sz="3800"/>
            </a:lvl3pPr>
            <a:lvl4pPr indent="-530225" lvl="3" marL="1828800" algn="l">
              <a:lnSpc>
                <a:spcPct val="100000"/>
              </a:lnSpc>
              <a:spcBef>
                <a:spcPts val="4500"/>
              </a:spcBef>
              <a:spcAft>
                <a:spcPts val="0"/>
              </a:spcAft>
              <a:buClr>
                <a:srgbClr val="000000"/>
              </a:buClr>
              <a:buSzPts val="4750"/>
              <a:buFont typeface="Helvetica Neue"/>
              <a:buChar char="•"/>
              <a:defRPr sz="3800"/>
            </a:lvl4pPr>
            <a:lvl5pPr indent="-530225" lvl="4" marL="2286000" algn="l">
              <a:lnSpc>
                <a:spcPct val="100000"/>
              </a:lnSpc>
              <a:spcBef>
                <a:spcPts val="4500"/>
              </a:spcBef>
              <a:spcAft>
                <a:spcPts val="0"/>
              </a:spcAft>
              <a:buClr>
                <a:srgbClr val="000000"/>
              </a:buClr>
              <a:buSzPts val="4750"/>
              <a:buFont typeface="Helvetica Neue"/>
              <a:buChar char="•"/>
              <a:defRPr sz="3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57" name="Google Shape;57;p1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ces">
  <p:cSld name="Puces">
    <p:spTree>
      <p:nvGrpSpPr>
        <p:cNvPr id="58" name="Shape 58"/>
        <p:cNvGrpSpPr/>
        <p:nvPr/>
      </p:nvGrpSpPr>
      <p:grpSpPr>
        <a:xfrm>
          <a:off x="0" y="0"/>
          <a:ext cx="0" cy="0"/>
          <a:chOff x="0" y="0"/>
          <a:chExt cx="0" cy="0"/>
        </a:xfrm>
      </p:grpSpPr>
      <p:sp>
        <p:nvSpPr>
          <p:cNvPr id="59" name="Google Shape;59;p12"/>
          <p:cNvSpPr txBox="1"/>
          <p:nvPr>
            <p:ph idx="1" type="body"/>
          </p:nvPr>
        </p:nvSpPr>
        <p:spPr>
          <a:xfrm>
            <a:off x="1689100" y="1778000"/>
            <a:ext cx="21005800" cy="101600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5900"/>
              </a:spcBef>
              <a:spcAft>
                <a:spcPts val="0"/>
              </a:spcAft>
              <a:buClr>
                <a:srgbClr val="000000"/>
              </a:buClr>
              <a:buSzPts val="6000"/>
              <a:buFont typeface="Helvetica Neue"/>
              <a:buChar char="•"/>
              <a:defRPr sz="4800"/>
            </a:lvl1pPr>
            <a:lvl2pPr indent="-609600" lvl="1" marL="914400" algn="l">
              <a:lnSpc>
                <a:spcPct val="100000"/>
              </a:lnSpc>
              <a:spcBef>
                <a:spcPts val="5900"/>
              </a:spcBef>
              <a:spcAft>
                <a:spcPts val="0"/>
              </a:spcAft>
              <a:buClr>
                <a:srgbClr val="000000"/>
              </a:buClr>
              <a:buSzPts val="6000"/>
              <a:buFont typeface="Helvetica Neue"/>
              <a:buChar char="•"/>
              <a:defRPr sz="4800"/>
            </a:lvl2pPr>
            <a:lvl3pPr indent="-609600" lvl="2" marL="1371600" algn="l">
              <a:lnSpc>
                <a:spcPct val="100000"/>
              </a:lnSpc>
              <a:spcBef>
                <a:spcPts val="5900"/>
              </a:spcBef>
              <a:spcAft>
                <a:spcPts val="0"/>
              </a:spcAft>
              <a:buClr>
                <a:srgbClr val="000000"/>
              </a:buClr>
              <a:buSzPts val="6000"/>
              <a:buFont typeface="Helvetica Neue"/>
              <a:buChar char="•"/>
              <a:defRPr sz="4800"/>
            </a:lvl3pPr>
            <a:lvl4pPr indent="-609600" lvl="3" marL="1828800" algn="l">
              <a:lnSpc>
                <a:spcPct val="100000"/>
              </a:lnSpc>
              <a:spcBef>
                <a:spcPts val="5900"/>
              </a:spcBef>
              <a:spcAft>
                <a:spcPts val="0"/>
              </a:spcAft>
              <a:buClr>
                <a:srgbClr val="000000"/>
              </a:buClr>
              <a:buSzPts val="6000"/>
              <a:buFont typeface="Helvetica Neue"/>
              <a:buChar char="•"/>
              <a:defRPr sz="4800"/>
            </a:lvl4pPr>
            <a:lvl5pPr indent="-609600" lvl="4" marL="2286000" algn="l">
              <a:lnSpc>
                <a:spcPct val="100000"/>
              </a:lnSpc>
              <a:spcBef>
                <a:spcPts val="5900"/>
              </a:spcBef>
              <a:spcAft>
                <a:spcPts val="0"/>
              </a:spcAft>
              <a:buClr>
                <a:srgbClr val="000000"/>
              </a:buClr>
              <a:buSzPts val="6000"/>
              <a:buFont typeface="Helvetica Neue"/>
              <a:buChar char="•"/>
              <a:defRPr sz="4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60" name="Google Shape;60;p12"/>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hotos">
  <p:cSld name="3 photos">
    <p:spTree>
      <p:nvGrpSpPr>
        <p:cNvPr id="61" name="Shape 61"/>
        <p:cNvGrpSpPr/>
        <p:nvPr/>
      </p:nvGrpSpPr>
      <p:grpSpPr>
        <a:xfrm>
          <a:off x="0" y="0"/>
          <a:ext cx="0" cy="0"/>
          <a:chOff x="0" y="0"/>
          <a:chExt cx="0" cy="0"/>
        </a:xfrm>
      </p:grpSpPr>
      <p:sp>
        <p:nvSpPr>
          <p:cNvPr id="62" name="Google Shape;62;p13"/>
          <p:cNvSpPr/>
          <p:nvPr>
            <p:ph idx="2" type="pic"/>
          </p:nvPr>
        </p:nvSpPr>
        <p:spPr>
          <a:xfrm>
            <a:off x="15300325" y="7048500"/>
            <a:ext cx="8324850" cy="5549900"/>
          </a:xfrm>
          <a:prstGeom prst="rect">
            <a:avLst/>
          </a:prstGeom>
          <a:noFill/>
          <a:ln>
            <a:noFill/>
          </a:ln>
        </p:spPr>
      </p:sp>
      <p:sp>
        <p:nvSpPr>
          <p:cNvPr id="63" name="Google Shape;63;p13"/>
          <p:cNvSpPr/>
          <p:nvPr>
            <p:ph idx="3" type="pic"/>
          </p:nvPr>
        </p:nvSpPr>
        <p:spPr>
          <a:xfrm>
            <a:off x="15760700" y="863600"/>
            <a:ext cx="7404100" cy="7404100"/>
          </a:xfrm>
          <a:prstGeom prst="rect">
            <a:avLst/>
          </a:prstGeom>
          <a:noFill/>
          <a:ln>
            <a:noFill/>
          </a:ln>
        </p:spPr>
      </p:sp>
      <p:sp>
        <p:nvSpPr>
          <p:cNvPr id="64" name="Google Shape;64;p13"/>
          <p:cNvSpPr/>
          <p:nvPr>
            <p:ph idx="4" type="pic"/>
          </p:nvPr>
        </p:nvSpPr>
        <p:spPr>
          <a:xfrm>
            <a:off x="-990600" y="1130300"/>
            <a:ext cx="17202150" cy="11468100"/>
          </a:xfrm>
          <a:prstGeom prst="rect">
            <a:avLst/>
          </a:prstGeom>
          <a:noFill/>
          <a:ln>
            <a:noFill/>
          </a:ln>
        </p:spPr>
      </p:sp>
      <p:sp>
        <p:nvSpPr>
          <p:cNvPr id="65" name="Google Shape;65;p13"/>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ion">
  <p:cSld name="Citation">
    <p:spTree>
      <p:nvGrpSpPr>
        <p:cNvPr id="66" name="Shape 66"/>
        <p:cNvGrpSpPr/>
        <p:nvPr/>
      </p:nvGrpSpPr>
      <p:grpSpPr>
        <a:xfrm>
          <a:off x="0" y="0"/>
          <a:ext cx="0" cy="0"/>
          <a:chOff x="0" y="0"/>
          <a:chExt cx="0" cy="0"/>
        </a:xfrm>
      </p:grpSpPr>
      <p:sp>
        <p:nvSpPr>
          <p:cNvPr id="67" name="Google Shape;67;p14"/>
          <p:cNvSpPr txBox="1"/>
          <p:nvPr>
            <p:ph idx="1" type="body"/>
          </p:nvPr>
        </p:nvSpPr>
        <p:spPr>
          <a:xfrm>
            <a:off x="2387600" y="8953500"/>
            <a:ext cx="19621500" cy="585521"/>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68" name="Google Shape;68;p14"/>
          <p:cNvSpPr txBox="1"/>
          <p:nvPr>
            <p:ph idx="2" type="body"/>
          </p:nvPr>
        </p:nvSpPr>
        <p:spPr>
          <a:xfrm>
            <a:off x="2387600" y="6076950"/>
            <a:ext cx="19621500" cy="825500"/>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4800"/>
              <a:buFont typeface="Helvetica Neue"/>
              <a:buNone/>
              <a:defRPr sz="4800">
                <a:latin typeface="Helvetica Neue"/>
                <a:ea typeface="Helvetica Neue"/>
                <a:cs typeface="Helvetica Neue"/>
                <a:sym typeface="Helvetica Neue"/>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69" name="Google Shape;69;p14"/>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70" name="Shape 70"/>
        <p:cNvGrpSpPr/>
        <p:nvPr/>
      </p:nvGrpSpPr>
      <p:grpSpPr>
        <a:xfrm>
          <a:off x="0" y="0"/>
          <a:ext cx="0" cy="0"/>
          <a:chOff x="0" y="0"/>
          <a:chExt cx="0" cy="0"/>
        </a:xfrm>
      </p:grpSpPr>
      <p:sp>
        <p:nvSpPr>
          <p:cNvPr id="71" name="Google Shape;71;p15"/>
          <p:cNvSpPr/>
          <p:nvPr>
            <p:ph idx="2" type="pic"/>
          </p:nvPr>
        </p:nvSpPr>
        <p:spPr>
          <a:xfrm>
            <a:off x="-50800" y="-1270000"/>
            <a:ext cx="24485600" cy="16323734"/>
          </a:xfrm>
          <a:prstGeom prst="rect">
            <a:avLst/>
          </a:prstGeom>
          <a:noFill/>
          <a:ln>
            <a:noFill/>
          </a:ln>
        </p:spPr>
      </p:sp>
      <p:sp>
        <p:nvSpPr>
          <p:cNvPr id="72" name="Google Shape;72;p15"/>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erge">
  <p:cSld name="Vierge">
    <p:spTree>
      <p:nvGrpSpPr>
        <p:cNvPr id="73" name="Shape 73"/>
        <p:cNvGrpSpPr/>
        <p:nvPr/>
      </p:nvGrpSpPr>
      <p:grpSpPr>
        <a:xfrm>
          <a:off x="0" y="0"/>
          <a:ext cx="0" cy="0"/>
          <a:chOff x="0" y="0"/>
          <a:chExt cx="0" cy="0"/>
        </a:xfrm>
      </p:grpSpPr>
      <p:sp>
        <p:nvSpPr>
          <p:cNvPr id="74" name="Google Shape;74;p16"/>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éclaration">
  <p:cSld name="Déclaration">
    <p:spTree>
      <p:nvGrpSpPr>
        <p:cNvPr id="17" name="Shape 17"/>
        <p:cNvGrpSpPr/>
        <p:nvPr/>
      </p:nvGrpSpPr>
      <p:grpSpPr>
        <a:xfrm>
          <a:off x="0" y="0"/>
          <a:ext cx="0" cy="0"/>
          <a:chOff x="0" y="0"/>
          <a:chExt cx="0" cy="0"/>
        </a:xfrm>
      </p:grpSpPr>
      <p:cxnSp>
        <p:nvCxnSpPr>
          <p:cNvPr id="18" name="Google Shape;18;p3"/>
          <p:cNvCxnSpPr/>
          <p:nvPr/>
        </p:nvCxnSpPr>
        <p:spPr>
          <a:xfrm>
            <a:off x="635000" y="12192000"/>
            <a:ext cx="23114000" cy="0"/>
          </a:xfrm>
          <a:prstGeom prst="straightConnector1">
            <a:avLst/>
          </a:prstGeom>
          <a:noFill/>
          <a:ln cap="flat" cmpd="sng" w="38100">
            <a:solidFill>
              <a:srgbClr val="BFF823"/>
            </a:solidFill>
            <a:prstDash val="solid"/>
            <a:miter lim="400000"/>
            <a:headEnd len="sm" w="sm" type="none"/>
            <a:tailEnd len="sm" w="sm" type="none"/>
          </a:ln>
        </p:spPr>
      </p:cxnSp>
      <p:cxnSp>
        <p:nvCxnSpPr>
          <p:cNvPr id="19" name="Google Shape;19;p3"/>
          <p:cNvCxnSpPr/>
          <p:nvPr/>
        </p:nvCxnSpPr>
        <p:spPr>
          <a:xfrm>
            <a:off x="639141" y="692907"/>
            <a:ext cx="23114004" cy="1"/>
          </a:xfrm>
          <a:prstGeom prst="straightConnector1">
            <a:avLst/>
          </a:prstGeom>
          <a:noFill/>
          <a:ln cap="flat" cmpd="sng" w="114300">
            <a:solidFill>
              <a:srgbClr val="BFF823"/>
            </a:solidFill>
            <a:prstDash val="solid"/>
            <a:miter lim="400000"/>
            <a:headEnd len="sm" w="sm" type="none"/>
            <a:tailEnd len="sm" w="sm" type="none"/>
          </a:ln>
        </p:spPr>
      </p:cxnSp>
      <p:sp>
        <p:nvSpPr>
          <p:cNvPr id="20" name="Google Shape;20;p3"/>
          <p:cNvSpPr txBox="1"/>
          <p:nvPr>
            <p:ph idx="1" type="body"/>
          </p:nvPr>
        </p:nvSpPr>
        <p:spPr>
          <a:xfrm>
            <a:off x="571500" y="3898900"/>
            <a:ext cx="23236827" cy="5499100"/>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0"/>
              </a:spcBef>
              <a:spcAft>
                <a:spcPts val="0"/>
              </a:spcAft>
              <a:buClr>
                <a:srgbClr val="3B39E4"/>
              </a:buClr>
              <a:buSzPts val="12000"/>
              <a:buFont typeface="Arial"/>
              <a:buNone/>
              <a:defRPr sz="12000">
                <a:solidFill>
                  <a:srgbClr val="3B39E4"/>
                </a:solidFill>
                <a:latin typeface="Arial"/>
                <a:ea typeface="Arial"/>
                <a:cs typeface="Arial"/>
                <a:sym typeface="Arial"/>
              </a:defRPr>
            </a:lvl1pPr>
            <a:lvl2pPr indent="-228600" lvl="1" marL="914400" algn="l">
              <a:lnSpc>
                <a:spcPct val="100000"/>
              </a:lnSpc>
              <a:spcBef>
                <a:spcPts val="0"/>
              </a:spcBef>
              <a:spcAft>
                <a:spcPts val="0"/>
              </a:spcAft>
              <a:buClr>
                <a:srgbClr val="3B39E4"/>
              </a:buClr>
              <a:buSzPts val="12000"/>
              <a:buFont typeface="Arial"/>
              <a:buNone/>
              <a:defRPr sz="12000">
                <a:solidFill>
                  <a:srgbClr val="3B39E4"/>
                </a:solidFill>
                <a:latin typeface="Arial"/>
                <a:ea typeface="Arial"/>
                <a:cs typeface="Arial"/>
                <a:sym typeface="Arial"/>
              </a:defRPr>
            </a:lvl2pPr>
            <a:lvl3pPr indent="-228600" lvl="2" marL="1371600" algn="l">
              <a:lnSpc>
                <a:spcPct val="100000"/>
              </a:lnSpc>
              <a:spcBef>
                <a:spcPts val="0"/>
              </a:spcBef>
              <a:spcAft>
                <a:spcPts val="0"/>
              </a:spcAft>
              <a:buClr>
                <a:srgbClr val="3B39E4"/>
              </a:buClr>
              <a:buSzPts val="12000"/>
              <a:buFont typeface="Arial"/>
              <a:buNone/>
              <a:defRPr sz="12000">
                <a:solidFill>
                  <a:srgbClr val="3B39E4"/>
                </a:solidFill>
                <a:latin typeface="Arial"/>
                <a:ea typeface="Arial"/>
                <a:cs typeface="Arial"/>
                <a:sym typeface="Arial"/>
              </a:defRPr>
            </a:lvl3pPr>
            <a:lvl4pPr indent="-228600" lvl="3" marL="1828800" algn="l">
              <a:lnSpc>
                <a:spcPct val="100000"/>
              </a:lnSpc>
              <a:spcBef>
                <a:spcPts val="0"/>
              </a:spcBef>
              <a:spcAft>
                <a:spcPts val="0"/>
              </a:spcAft>
              <a:buClr>
                <a:srgbClr val="3B39E4"/>
              </a:buClr>
              <a:buSzPts val="12000"/>
              <a:buFont typeface="Arial"/>
              <a:buNone/>
              <a:defRPr sz="12000">
                <a:solidFill>
                  <a:srgbClr val="3B39E4"/>
                </a:solidFill>
                <a:latin typeface="Arial"/>
                <a:ea typeface="Arial"/>
                <a:cs typeface="Arial"/>
                <a:sym typeface="Arial"/>
              </a:defRPr>
            </a:lvl4pPr>
            <a:lvl5pPr indent="-228600" lvl="4" marL="2286000" algn="l">
              <a:lnSpc>
                <a:spcPct val="100000"/>
              </a:lnSpc>
              <a:spcBef>
                <a:spcPts val="0"/>
              </a:spcBef>
              <a:spcAft>
                <a:spcPts val="0"/>
              </a:spcAft>
              <a:buClr>
                <a:srgbClr val="3B39E4"/>
              </a:buClr>
              <a:buSzPts val="12000"/>
              <a:buFont typeface="Arial"/>
              <a:buNone/>
              <a:defRPr sz="12000">
                <a:solidFill>
                  <a:srgbClr val="3B39E4"/>
                </a:solidFill>
                <a:latin typeface="Arial"/>
                <a:ea typeface="Arial"/>
                <a:cs typeface="Arial"/>
                <a:sym typeface="Arial"/>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21" name="Google Shape;21;p3"/>
          <p:cNvSpPr txBox="1"/>
          <p:nvPr>
            <p:ph idx="12" type="sldNum"/>
          </p:nvPr>
        </p:nvSpPr>
        <p:spPr>
          <a:xfrm>
            <a:off x="23431499" y="12268200"/>
            <a:ext cx="371756" cy="555245"/>
          </a:xfrm>
          <a:prstGeom prst="rect">
            <a:avLst/>
          </a:prstGeom>
          <a:noFill/>
          <a:ln>
            <a:noFill/>
          </a:ln>
        </p:spPr>
        <p:txBody>
          <a:bodyPr anchorCtr="0" anchor="b" bIns="50800" lIns="50800" spcFirstLastPara="1" rIns="50800" wrap="square" tIns="50800">
            <a:spAutoFit/>
          </a:bodyPr>
          <a:lstStyle>
            <a:lvl1pPr indent="0" lvl="0"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sz="28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2400">
              <a:latin typeface="Helvetica Neue Light"/>
              <a:ea typeface="Helvetica Neue Light"/>
              <a:cs typeface="Helvetica Neue Light"/>
              <a:sym typeface="Helvetica Neue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re titre et photo">
  <p:cSld name="Autre titre et photo">
    <p:spTree>
      <p:nvGrpSpPr>
        <p:cNvPr id="22" name="Shape 22"/>
        <p:cNvGrpSpPr/>
        <p:nvPr/>
      </p:nvGrpSpPr>
      <p:grpSpPr>
        <a:xfrm>
          <a:off x="0" y="0"/>
          <a:ext cx="0" cy="0"/>
          <a:chOff x="0" y="0"/>
          <a:chExt cx="0" cy="0"/>
        </a:xfrm>
      </p:grpSpPr>
      <p:sp>
        <p:nvSpPr>
          <p:cNvPr id="23" name="Google Shape;23;p4"/>
          <p:cNvSpPr/>
          <p:nvPr>
            <p:ph idx="2" type="pic"/>
          </p:nvPr>
        </p:nvSpPr>
        <p:spPr>
          <a:xfrm>
            <a:off x="9626600" y="-1"/>
            <a:ext cx="21901492" cy="13716001"/>
          </a:xfrm>
          <a:prstGeom prst="rect">
            <a:avLst/>
          </a:prstGeom>
          <a:noFill/>
          <a:ln>
            <a:noFill/>
          </a:ln>
        </p:spPr>
      </p:sp>
      <p:cxnSp>
        <p:nvCxnSpPr>
          <p:cNvPr id="24" name="Google Shape;24;p4"/>
          <p:cNvCxnSpPr/>
          <p:nvPr/>
        </p:nvCxnSpPr>
        <p:spPr>
          <a:xfrm>
            <a:off x="635000" y="12192000"/>
            <a:ext cx="23114000" cy="0"/>
          </a:xfrm>
          <a:prstGeom prst="straightConnector1">
            <a:avLst/>
          </a:prstGeom>
          <a:noFill/>
          <a:ln cap="flat" cmpd="sng" w="38100">
            <a:solidFill>
              <a:srgbClr val="BFF823"/>
            </a:solidFill>
            <a:prstDash val="solid"/>
            <a:miter lim="400000"/>
            <a:headEnd len="sm" w="sm" type="none"/>
            <a:tailEnd len="sm" w="sm" type="none"/>
          </a:ln>
        </p:spPr>
      </p:cxnSp>
      <p:cxnSp>
        <p:nvCxnSpPr>
          <p:cNvPr id="25" name="Google Shape;25;p4"/>
          <p:cNvCxnSpPr/>
          <p:nvPr/>
        </p:nvCxnSpPr>
        <p:spPr>
          <a:xfrm>
            <a:off x="639142" y="692907"/>
            <a:ext cx="23114001" cy="1"/>
          </a:xfrm>
          <a:prstGeom prst="straightConnector1">
            <a:avLst/>
          </a:prstGeom>
          <a:noFill/>
          <a:ln cap="flat" cmpd="sng" w="114300">
            <a:solidFill>
              <a:srgbClr val="BFF823"/>
            </a:solidFill>
            <a:prstDash val="solid"/>
            <a:miter lim="400000"/>
            <a:headEnd len="sm" w="sm" type="none"/>
            <a:tailEnd len="sm" w="sm" type="none"/>
          </a:ln>
        </p:spPr>
      </p:cxnSp>
      <p:sp>
        <p:nvSpPr>
          <p:cNvPr id="26" name="Google Shape;26;p4"/>
          <p:cNvSpPr txBox="1"/>
          <p:nvPr>
            <p:ph idx="1" type="body"/>
          </p:nvPr>
        </p:nvSpPr>
        <p:spPr>
          <a:xfrm>
            <a:off x="571500" y="12269258"/>
            <a:ext cx="11049000" cy="555245"/>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3B39E4"/>
              </a:buClr>
              <a:buSzPts val="2800"/>
              <a:buFont typeface="Arial"/>
              <a:buNone/>
              <a:defRPr b="1" sz="2800" cap="none">
                <a:solidFill>
                  <a:srgbClr val="3B39E4"/>
                </a:solidFill>
                <a:latin typeface="Arial"/>
                <a:ea typeface="Arial"/>
                <a:cs typeface="Arial"/>
                <a:sym typeface="Arial"/>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27" name="Google Shape;27;p4"/>
          <p:cNvSpPr txBox="1"/>
          <p:nvPr>
            <p:ph type="title"/>
          </p:nvPr>
        </p:nvSpPr>
        <p:spPr>
          <a:xfrm>
            <a:off x="571500" y="4770137"/>
            <a:ext cx="11049000" cy="7036978"/>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3B39E4"/>
              </a:buClr>
              <a:buSzPts val="15000"/>
              <a:buFont typeface="Arial"/>
              <a:buNone/>
              <a:defRPr sz="15000">
                <a:solidFill>
                  <a:srgbClr val="3B39E4"/>
                </a:solidFill>
                <a:latin typeface="Arial"/>
                <a:ea typeface="Arial"/>
                <a:cs typeface="Arial"/>
                <a:sym typeface="Aria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4"/>
          <p:cNvSpPr txBox="1"/>
          <p:nvPr>
            <p:ph idx="12" type="sldNum"/>
          </p:nvPr>
        </p:nvSpPr>
        <p:spPr>
          <a:xfrm>
            <a:off x="23431499" y="12268199"/>
            <a:ext cx="371756" cy="555245"/>
          </a:xfrm>
          <a:prstGeom prst="rect">
            <a:avLst/>
          </a:prstGeom>
          <a:noFill/>
          <a:ln>
            <a:noFill/>
          </a:ln>
        </p:spPr>
        <p:txBody>
          <a:bodyPr anchorCtr="0" anchor="b" bIns="50800" lIns="50800" spcFirstLastPara="1" rIns="50800" wrap="square" tIns="50800">
            <a:spAutoFit/>
          </a:bodyPr>
          <a:lstStyle>
            <a:lvl1pPr indent="0" lvl="0" marL="0" marR="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2400">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type="title">
  <p:cSld name="TITLE">
    <p:spTree>
      <p:nvGrpSpPr>
        <p:cNvPr id="29" name="Shape 29"/>
        <p:cNvGrpSpPr/>
        <p:nvPr/>
      </p:nvGrpSpPr>
      <p:grpSpPr>
        <a:xfrm>
          <a:off x="0" y="0"/>
          <a:ext cx="0" cy="0"/>
          <a:chOff x="0" y="0"/>
          <a:chExt cx="0" cy="0"/>
        </a:xfrm>
      </p:grpSpPr>
      <p:sp>
        <p:nvSpPr>
          <p:cNvPr id="30" name="Google Shape;30;p5"/>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5"/>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2" name="Google Shape;32;p5"/>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e">
  <p:cSld name="Photo - Horizontale">
    <p:spTree>
      <p:nvGrpSpPr>
        <p:cNvPr id="33" name="Shape 33"/>
        <p:cNvGrpSpPr/>
        <p:nvPr/>
      </p:nvGrpSpPr>
      <p:grpSpPr>
        <a:xfrm>
          <a:off x="0" y="0"/>
          <a:ext cx="0" cy="0"/>
          <a:chOff x="0" y="0"/>
          <a:chExt cx="0" cy="0"/>
        </a:xfrm>
      </p:grpSpPr>
      <p:sp>
        <p:nvSpPr>
          <p:cNvPr id="34" name="Google Shape;34;p6"/>
          <p:cNvSpPr/>
          <p:nvPr>
            <p:ph idx="2" type="pic"/>
          </p:nvPr>
        </p:nvSpPr>
        <p:spPr>
          <a:xfrm>
            <a:off x="3125968" y="-393700"/>
            <a:ext cx="18135601" cy="12090400"/>
          </a:xfrm>
          <a:prstGeom prst="rect">
            <a:avLst/>
          </a:prstGeom>
          <a:noFill/>
          <a:ln>
            <a:noFill/>
          </a:ln>
        </p:spPr>
      </p:sp>
      <p:sp>
        <p:nvSpPr>
          <p:cNvPr id="35" name="Google Shape;35;p6"/>
          <p:cNvSpPr txBox="1"/>
          <p:nvPr>
            <p:ph type="title"/>
          </p:nvPr>
        </p:nvSpPr>
        <p:spPr>
          <a:xfrm>
            <a:off x="635000" y="9512300"/>
            <a:ext cx="23114000" cy="20066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6"/>
          <p:cNvSpPr txBox="1"/>
          <p:nvPr>
            <p:ph idx="1" type="body"/>
          </p:nvPr>
        </p:nvSpPr>
        <p:spPr>
          <a:xfrm>
            <a:off x="635000" y="11442700"/>
            <a:ext cx="23114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7" name="Google Shape;37;p6"/>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 Centré">
  <p:cSld name="Titre - Centré">
    <p:spTree>
      <p:nvGrpSpPr>
        <p:cNvPr id="38" name="Shape 38"/>
        <p:cNvGrpSpPr/>
        <p:nvPr/>
      </p:nvGrpSpPr>
      <p:grpSpPr>
        <a:xfrm>
          <a:off x="0" y="0"/>
          <a:ext cx="0" cy="0"/>
          <a:chOff x="0" y="0"/>
          <a:chExt cx="0" cy="0"/>
        </a:xfrm>
      </p:grpSpPr>
      <p:sp>
        <p:nvSpPr>
          <p:cNvPr id="39" name="Google Shape;39;p7"/>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0" name="Google Shape;40;p7"/>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e">
  <p:cSld name="Photo - Verticale">
    <p:spTree>
      <p:nvGrpSpPr>
        <p:cNvPr id="41" name="Shape 41"/>
        <p:cNvGrpSpPr/>
        <p:nvPr/>
      </p:nvGrpSpPr>
      <p:grpSpPr>
        <a:xfrm>
          <a:off x="0" y="0"/>
          <a:ext cx="0" cy="0"/>
          <a:chOff x="0" y="0"/>
          <a:chExt cx="0" cy="0"/>
        </a:xfrm>
      </p:grpSpPr>
      <p:sp>
        <p:nvSpPr>
          <p:cNvPr id="42" name="Google Shape;42;p8"/>
          <p:cNvSpPr/>
          <p:nvPr>
            <p:ph idx="2" type="pic"/>
          </p:nvPr>
        </p:nvSpPr>
        <p:spPr>
          <a:xfrm>
            <a:off x="12827000" y="952500"/>
            <a:ext cx="11468100" cy="11468100"/>
          </a:xfrm>
          <a:prstGeom prst="rect">
            <a:avLst/>
          </a:prstGeom>
          <a:noFill/>
          <a:ln>
            <a:noFill/>
          </a:ln>
        </p:spPr>
      </p:sp>
      <p:sp>
        <p:nvSpPr>
          <p:cNvPr id="43" name="Google Shape;43;p8"/>
          <p:cNvSpPr txBox="1"/>
          <p:nvPr>
            <p:ph type="title"/>
          </p:nvPr>
        </p:nvSpPr>
        <p:spPr>
          <a:xfrm>
            <a:off x="1651000" y="952500"/>
            <a:ext cx="10223500" cy="55499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4" name="Google Shape;44;p8"/>
          <p:cNvSpPr txBox="1"/>
          <p:nvPr>
            <p:ph idx="1" type="body"/>
          </p:nvPr>
        </p:nvSpPr>
        <p:spPr>
          <a:xfrm>
            <a:off x="1651000" y="6527800"/>
            <a:ext cx="10223500" cy="57277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5" name="Google Shape;45;p8"/>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 Haut">
  <p:cSld name="Titre - Haut">
    <p:spTree>
      <p:nvGrpSpPr>
        <p:cNvPr id="46" name="Shape 46"/>
        <p:cNvGrpSpPr/>
        <p:nvPr/>
      </p:nvGrpSpPr>
      <p:grpSpPr>
        <a:xfrm>
          <a:off x="0" y="0"/>
          <a:ext cx="0" cy="0"/>
          <a:chOff x="0" y="0"/>
          <a:chExt cx="0" cy="0"/>
        </a:xfrm>
      </p:grpSpPr>
      <p:sp>
        <p:nvSpPr>
          <p:cNvPr id="47" name="Google Shape;47;p9"/>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8" name="Google Shape;48;p9"/>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puces">
  <p:cSld name="Titre et puces">
    <p:spTree>
      <p:nvGrpSpPr>
        <p:cNvPr id="49" name="Shape 49"/>
        <p:cNvGrpSpPr/>
        <p:nvPr/>
      </p:nvGrpSpPr>
      <p:grpSpPr>
        <a:xfrm>
          <a:off x="0" y="0"/>
          <a:ext cx="0" cy="0"/>
          <a:chOff x="0" y="0"/>
          <a:chExt cx="0" cy="0"/>
        </a:xfrm>
      </p:grpSpPr>
      <p:sp>
        <p:nvSpPr>
          <p:cNvPr id="50" name="Google Shape;50;p10"/>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1" name="Google Shape;51;p10"/>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5900"/>
              </a:spcBef>
              <a:spcAft>
                <a:spcPts val="0"/>
              </a:spcAft>
              <a:buClr>
                <a:srgbClr val="000000"/>
              </a:buClr>
              <a:buSzPts val="6000"/>
              <a:buFont typeface="Helvetica Neue"/>
              <a:buChar char="•"/>
              <a:defRPr sz="4800"/>
            </a:lvl1pPr>
            <a:lvl2pPr indent="-609600" lvl="1" marL="914400" algn="l">
              <a:lnSpc>
                <a:spcPct val="100000"/>
              </a:lnSpc>
              <a:spcBef>
                <a:spcPts val="5900"/>
              </a:spcBef>
              <a:spcAft>
                <a:spcPts val="0"/>
              </a:spcAft>
              <a:buClr>
                <a:srgbClr val="000000"/>
              </a:buClr>
              <a:buSzPts val="6000"/>
              <a:buFont typeface="Helvetica Neue"/>
              <a:buChar char="•"/>
              <a:defRPr sz="4800"/>
            </a:lvl2pPr>
            <a:lvl3pPr indent="-609600" lvl="2" marL="1371600" algn="l">
              <a:lnSpc>
                <a:spcPct val="100000"/>
              </a:lnSpc>
              <a:spcBef>
                <a:spcPts val="5900"/>
              </a:spcBef>
              <a:spcAft>
                <a:spcPts val="0"/>
              </a:spcAft>
              <a:buClr>
                <a:srgbClr val="000000"/>
              </a:buClr>
              <a:buSzPts val="6000"/>
              <a:buFont typeface="Helvetica Neue"/>
              <a:buChar char="•"/>
              <a:defRPr sz="4800"/>
            </a:lvl3pPr>
            <a:lvl4pPr indent="-609600" lvl="3" marL="1828800" algn="l">
              <a:lnSpc>
                <a:spcPct val="100000"/>
              </a:lnSpc>
              <a:spcBef>
                <a:spcPts val="5900"/>
              </a:spcBef>
              <a:spcAft>
                <a:spcPts val="0"/>
              </a:spcAft>
              <a:buClr>
                <a:srgbClr val="000000"/>
              </a:buClr>
              <a:buSzPts val="6000"/>
              <a:buFont typeface="Helvetica Neue"/>
              <a:buChar char="•"/>
              <a:defRPr sz="4800"/>
            </a:lvl4pPr>
            <a:lvl5pPr indent="-609600" lvl="4" marL="2286000" algn="l">
              <a:lnSpc>
                <a:spcPct val="100000"/>
              </a:lnSpc>
              <a:spcBef>
                <a:spcPts val="5900"/>
              </a:spcBef>
              <a:spcAft>
                <a:spcPts val="0"/>
              </a:spcAft>
              <a:buClr>
                <a:srgbClr val="000000"/>
              </a:buClr>
              <a:buSzPts val="6000"/>
              <a:buFont typeface="Helvetica Neue"/>
              <a:buChar char="•"/>
              <a:defRPr sz="4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52" name="Google Shape;52;p10"/>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641350" lvl="0" marL="457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indent="-641350" lvl="1" marL="914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641350" lvl="2" marL="1371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641350" lvl="3" marL="1828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641350" lvl="4" marL="22860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idx="1" type="body"/>
          </p:nvPr>
        </p:nvSpPr>
        <p:spPr>
          <a:xfrm>
            <a:off x="10827304" y="735969"/>
            <a:ext cx="10256840" cy="1310642"/>
          </a:xfrm>
          <a:prstGeom prst="rect">
            <a:avLst/>
          </a:prstGeom>
          <a:noFill/>
          <a:ln>
            <a:noFill/>
          </a:ln>
        </p:spPr>
        <p:txBody>
          <a:bodyPr anchorCtr="0" anchor="ctr" bIns="50800" lIns="50800" spcFirstLastPara="1" rIns="50800" wrap="square" tIns="50800">
            <a:normAutofit/>
          </a:bodyPr>
          <a:lstStyle/>
          <a:p>
            <a:pPr indent="0" lvl="0" marL="0" marR="0" rtl="0" algn="l">
              <a:lnSpc>
                <a:spcPct val="80000"/>
              </a:lnSpc>
              <a:spcBef>
                <a:spcPts val="0"/>
              </a:spcBef>
              <a:spcAft>
                <a:spcPts val="0"/>
              </a:spcAft>
              <a:buClr>
                <a:srgbClr val="3B39E4"/>
              </a:buClr>
              <a:buSzPts val="7900"/>
              <a:buFont typeface="Arial"/>
              <a:buNone/>
            </a:pPr>
            <a:r>
              <a:rPr lang="en-US"/>
              <a:t>Le rythme de l’Espace</a:t>
            </a:r>
            <a:endParaRPr/>
          </a:p>
        </p:txBody>
      </p:sp>
      <p:sp>
        <p:nvSpPr>
          <p:cNvPr id="80" name="Google Shape;80;p17"/>
          <p:cNvSpPr txBox="1"/>
          <p:nvPr>
            <p:ph idx="3" type="body"/>
          </p:nvPr>
        </p:nvSpPr>
        <p:spPr>
          <a:xfrm>
            <a:off x="11167519" y="3816515"/>
            <a:ext cx="12282186" cy="7905324"/>
          </a:xfrm>
          <a:prstGeom prst="rect">
            <a:avLst/>
          </a:prstGeom>
          <a:noFill/>
          <a:ln>
            <a:noFill/>
          </a:ln>
        </p:spPr>
        <p:txBody>
          <a:bodyPr anchorCtr="0" anchor="t" bIns="50800" lIns="50800" spcFirstLastPara="1" rIns="50800" wrap="square" tIns="50800">
            <a:normAutofit/>
          </a:bodyPr>
          <a:lstStyle/>
          <a:p>
            <a:pPr indent="-306324" lvl="0" marL="306324" rtl="0" algn="l">
              <a:lnSpc>
                <a:spcPct val="80000"/>
              </a:lnSpc>
              <a:spcBef>
                <a:spcPts val="0"/>
              </a:spcBef>
              <a:spcAft>
                <a:spcPts val="0"/>
              </a:spcAft>
              <a:buSzPts val="2800"/>
              <a:buFont typeface="Arial"/>
              <a:buChar char="•"/>
            </a:pPr>
            <a:r>
              <a:rPr lang="en-US" sz="2800"/>
              <a:t>Le projet scientifique né suite à la detection d’ondes gravitationnelles issues de la fusion de deux trous noirs (2015) et confirmant le théorie de la relativité générale d’Einstein. </a:t>
            </a:r>
            <a:endParaRPr/>
          </a:p>
          <a:p>
            <a:pPr indent="-306324" lvl="0" marL="306324" rtl="0" algn="l">
              <a:lnSpc>
                <a:spcPct val="80000"/>
              </a:lnSpc>
              <a:spcBef>
                <a:spcPts val="2400"/>
              </a:spcBef>
              <a:spcAft>
                <a:spcPts val="0"/>
              </a:spcAft>
              <a:buSzPts val="2800"/>
              <a:buFont typeface="Arial"/>
              <a:buChar char="•"/>
            </a:pPr>
            <a:r>
              <a:rPr lang="en-US" sz="2800"/>
              <a:t>C’est l’entrée dans une nouvelle ère scientifique, </a:t>
            </a:r>
            <a:r>
              <a:rPr lang="en-US">
                <a:solidFill>
                  <a:srgbClr val="78BD00"/>
                </a:solidFill>
              </a:rPr>
              <a:t>l’ère multi-messagers</a:t>
            </a:r>
            <a:r>
              <a:rPr lang="en-US" sz="2800"/>
              <a:t> dans laquelle nous explorons l’Univers avec différents messagers cosmiques qui vont au délà des messagers traditionnels du spectre électromagnétique : ondes gravitationnelles, neutrinos, rayons cosmiques. </a:t>
            </a:r>
            <a:endParaRPr/>
          </a:p>
          <a:p>
            <a:pPr indent="-306324" lvl="0" marL="306324" rtl="0" algn="l">
              <a:lnSpc>
                <a:spcPct val="80000"/>
              </a:lnSpc>
              <a:spcBef>
                <a:spcPts val="2400"/>
              </a:spcBef>
              <a:spcAft>
                <a:spcPts val="0"/>
              </a:spcAft>
              <a:buSzPts val="2800"/>
              <a:buFont typeface="Arial"/>
              <a:buChar char="•"/>
            </a:pPr>
            <a:r>
              <a:rPr lang="en-US" sz="2800">
                <a:solidFill>
                  <a:srgbClr val="78BD00"/>
                </a:solidFill>
              </a:rPr>
              <a:t>Un nouvel invisible ! Nouvelle notion d’observation.</a:t>
            </a:r>
            <a:endParaRPr/>
          </a:p>
          <a:p>
            <a:pPr indent="-306324" lvl="0" marL="306324" rtl="0" algn="l">
              <a:lnSpc>
                <a:spcPct val="80000"/>
              </a:lnSpc>
              <a:spcBef>
                <a:spcPts val="2400"/>
              </a:spcBef>
              <a:spcAft>
                <a:spcPts val="0"/>
              </a:spcAft>
              <a:buSzPts val="2800"/>
              <a:buFont typeface="Arial"/>
              <a:buChar char="•"/>
            </a:pPr>
            <a:r>
              <a:rPr lang="en-US" sz="2800"/>
              <a:t>Qu’est ce qu’il différencie un object visible d’un object invisible ? Qu’est ce qui différencie un objet observé par l’intermédiaire de la lumière arrivant dans notre oeil, d’un objet observé par l’intermédiaire d’un détecteur de neutrinos ou d’ondes gravitationnelles ?</a:t>
            </a:r>
            <a:endParaRPr/>
          </a:p>
          <a:p>
            <a:pPr indent="-306324" lvl="0" marL="306324" rtl="0" algn="l">
              <a:lnSpc>
                <a:spcPct val="80000"/>
              </a:lnSpc>
              <a:spcBef>
                <a:spcPts val="2400"/>
              </a:spcBef>
              <a:spcAft>
                <a:spcPts val="0"/>
              </a:spcAft>
              <a:buSzPts val="2800"/>
              <a:buFont typeface="Arial"/>
              <a:buChar char="•"/>
            </a:pPr>
            <a:r>
              <a:rPr lang="en-US" sz="2800">
                <a:solidFill>
                  <a:srgbClr val="78BD00"/>
                </a:solidFill>
              </a:rPr>
              <a:t>Observer un système c’est interagir avec lui</a:t>
            </a:r>
            <a:r>
              <a:rPr lang="en-US">
                <a:solidFill>
                  <a:srgbClr val="000000"/>
                </a:solidFill>
              </a:rPr>
              <a:t>. Quand on l’observe, ce système émet quelque chose, de la lumière ou des ondes gravitationnelles ou des particules. L’observation implique une source et un récepteur, notre rétine, nos sens, un télescope, un détecteur. </a:t>
            </a:r>
            <a:endParaRPr/>
          </a:p>
        </p:txBody>
      </p:sp>
      <p:sp>
        <p:nvSpPr>
          <p:cNvPr id="81" name="Google Shape;81;p17"/>
          <p:cNvSpPr txBox="1"/>
          <p:nvPr/>
        </p:nvSpPr>
        <p:spPr>
          <a:xfrm>
            <a:off x="10827304" y="2054762"/>
            <a:ext cx="10256840" cy="1310642"/>
          </a:xfrm>
          <a:prstGeom prst="rect">
            <a:avLst/>
          </a:prstGeom>
          <a:noFill/>
          <a:ln>
            <a:noFill/>
          </a:ln>
        </p:spPr>
        <p:txBody>
          <a:bodyPr anchorCtr="0" anchor="ctr" bIns="50800" lIns="50800" spcFirstLastPara="1" rIns="50800" wrap="square" tIns="50800">
            <a:normAutofit/>
          </a:bodyPr>
          <a:lstStyle/>
          <a:p>
            <a:pPr indent="0" lvl="0" marL="0" marR="0" rtl="0" algn="l">
              <a:lnSpc>
                <a:spcPct val="80000"/>
              </a:lnSpc>
              <a:spcBef>
                <a:spcPts val="0"/>
              </a:spcBef>
              <a:spcAft>
                <a:spcPts val="0"/>
              </a:spcAft>
              <a:buClr>
                <a:srgbClr val="3B39E4"/>
              </a:buClr>
              <a:buSzPts val="5600"/>
              <a:buFont typeface="Arial"/>
              <a:buNone/>
            </a:pPr>
            <a:r>
              <a:rPr b="0" i="0" lang="en-US" sz="5600" u="none" cap="none" strike="noStrike">
                <a:solidFill>
                  <a:srgbClr val="3B39E4"/>
                </a:solidFill>
                <a:latin typeface="Arial"/>
                <a:ea typeface="Arial"/>
                <a:cs typeface="Arial"/>
                <a:sym typeface="Arial"/>
              </a:rPr>
              <a:t>Museo della Grafica, Pisa, Italie , 2019</a:t>
            </a:r>
            <a:endParaRPr/>
          </a:p>
        </p:txBody>
      </p:sp>
      <p:sp>
        <p:nvSpPr>
          <p:cNvPr id="82" name="Google Shape;82;p17"/>
          <p:cNvSpPr txBox="1"/>
          <p:nvPr/>
        </p:nvSpPr>
        <p:spPr>
          <a:xfrm>
            <a:off x="10827304" y="1518199"/>
            <a:ext cx="10256840" cy="1310642"/>
          </a:xfrm>
          <a:prstGeom prst="rect">
            <a:avLst/>
          </a:prstGeom>
          <a:noFill/>
          <a:ln>
            <a:noFill/>
          </a:ln>
        </p:spPr>
        <p:txBody>
          <a:bodyPr anchorCtr="0" anchor="ctr" bIns="50800" lIns="50800" spcFirstLastPara="1" rIns="50800" wrap="square" tIns="50800">
            <a:normAutofit/>
          </a:bodyPr>
          <a:lstStyle/>
          <a:p>
            <a:pPr indent="0" lvl="0" marL="0" marR="0" rtl="0" algn="l">
              <a:lnSpc>
                <a:spcPct val="80000"/>
              </a:lnSpc>
              <a:spcBef>
                <a:spcPts val="0"/>
              </a:spcBef>
              <a:spcAft>
                <a:spcPts val="0"/>
              </a:spcAft>
              <a:buClr>
                <a:srgbClr val="3B39E4"/>
              </a:buClr>
              <a:buSzPts val="4900"/>
              <a:buFont typeface="Arial"/>
              <a:buNone/>
            </a:pPr>
            <a:r>
              <a:rPr b="0" i="0" lang="en-US" sz="4900" u="none" cap="none" strike="noStrike">
                <a:solidFill>
                  <a:srgbClr val="3B39E4"/>
                </a:solidFill>
                <a:latin typeface="Arial"/>
                <a:ea typeface="Arial"/>
                <a:cs typeface="Arial"/>
                <a:sym typeface="Arial"/>
              </a:rPr>
              <a:t>Stavros Katsanevas + groupe Univers 2.0</a:t>
            </a:r>
            <a:endParaRPr/>
          </a:p>
        </p:txBody>
      </p:sp>
      <p:pic>
        <p:nvPicPr>
          <p:cNvPr descr="2019_10_08-2-POSTER_light.jpg" id="83" name="Google Shape;83;p17"/>
          <p:cNvPicPr preferRelativeResize="0"/>
          <p:nvPr/>
        </p:nvPicPr>
        <p:blipFill rotWithShape="1">
          <a:blip r:embed="rId3">
            <a:alphaModFix/>
          </a:blip>
          <a:srcRect b="0" l="0" r="0" t="0"/>
          <a:stretch/>
        </p:blipFill>
        <p:spPr>
          <a:xfrm>
            <a:off x="1040348" y="234334"/>
            <a:ext cx="8835481" cy="13247331"/>
          </a:xfrm>
          <a:prstGeom prst="rect">
            <a:avLst/>
          </a:prstGeom>
          <a:noFill/>
          <a:ln>
            <a:noFill/>
          </a:ln>
        </p:spPr>
      </p:pic>
      <p:cxnSp>
        <p:nvCxnSpPr>
          <p:cNvPr id="84" name="Google Shape;84;p17"/>
          <p:cNvCxnSpPr/>
          <p:nvPr/>
        </p:nvCxnSpPr>
        <p:spPr>
          <a:xfrm>
            <a:off x="639141" y="692907"/>
            <a:ext cx="23114004" cy="1"/>
          </a:xfrm>
          <a:prstGeom prst="straightConnector1">
            <a:avLst/>
          </a:prstGeom>
          <a:noFill/>
          <a:ln cap="flat" cmpd="sng" w="114300">
            <a:solidFill>
              <a:srgbClr val="BFF823"/>
            </a:solidFill>
            <a:prstDash val="solid"/>
            <a:miter lim="400000"/>
            <a:headEnd len="sm" w="sm" type="none"/>
            <a:tailEnd len="sm" w="sm" type="none"/>
          </a:ln>
        </p:spPr>
      </p:cxnSp>
      <p:cxnSp>
        <p:nvCxnSpPr>
          <p:cNvPr id="85" name="Google Shape;85;p17"/>
          <p:cNvCxnSpPr/>
          <p:nvPr/>
        </p:nvCxnSpPr>
        <p:spPr>
          <a:xfrm>
            <a:off x="635000" y="12192000"/>
            <a:ext cx="23114000" cy="0"/>
          </a:xfrm>
          <a:prstGeom prst="straightConnector1">
            <a:avLst/>
          </a:prstGeom>
          <a:noFill/>
          <a:ln cap="flat" cmpd="sng" w="38100">
            <a:solidFill>
              <a:srgbClr val="BFF823"/>
            </a:solidFill>
            <a:prstDash val="solid"/>
            <a:miter lim="4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13157200" y="864810"/>
            <a:ext cx="10256839" cy="1308102"/>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3B39E4"/>
              </a:buClr>
              <a:buSzPts val="6100"/>
              <a:buFont typeface="Arial"/>
              <a:buNone/>
            </a:pPr>
            <a:r>
              <a:rPr lang="en-US" sz="6100"/>
              <a:t>Immersif / expérientel/ affectif</a:t>
            </a:r>
            <a:endParaRPr/>
          </a:p>
        </p:txBody>
      </p:sp>
      <p:sp>
        <p:nvSpPr>
          <p:cNvPr id="91" name="Google Shape;91;p18"/>
          <p:cNvSpPr txBox="1"/>
          <p:nvPr>
            <p:ph idx="1" type="body"/>
          </p:nvPr>
        </p:nvSpPr>
        <p:spPr>
          <a:xfrm>
            <a:off x="13157200" y="2549158"/>
            <a:ext cx="10256839" cy="9650729"/>
          </a:xfrm>
          <a:prstGeom prst="rect">
            <a:avLst/>
          </a:prstGeom>
          <a:noFill/>
          <a:ln>
            <a:noFill/>
          </a:ln>
        </p:spPr>
        <p:txBody>
          <a:bodyPr anchorCtr="0" anchor="t" bIns="50800" lIns="50800" spcFirstLastPara="1" rIns="50800" wrap="square" tIns="50800">
            <a:normAutofit/>
          </a:bodyPr>
          <a:lstStyle/>
          <a:p>
            <a:pPr indent="-285657" lvl="0" marL="285657" rtl="0" algn="l">
              <a:lnSpc>
                <a:spcPct val="80000"/>
              </a:lnSpc>
              <a:spcBef>
                <a:spcPts val="0"/>
              </a:spcBef>
              <a:spcAft>
                <a:spcPts val="0"/>
              </a:spcAft>
              <a:buClr>
                <a:srgbClr val="3B39E4"/>
              </a:buClr>
              <a:buSzPts val="2552"/>
              <a:buFont typeface="Arial"/>
              <a:buChar char="•"/>
            </a:pPr>
            <a:r>
              <a:rPr lang="en-US" sz="2552">
                <a:solidFill>
                  <a:srgbClr val="000000"/>
                </a:solidFill>
                <a:latin typeface="Arial"/>
                <a:ea typeface="Arial"/>
                <a:cs typeface="Arial"/>
                <a:sym typeface="Arial"/>
              </a:rPr>
              <a:t>La société en général a été prise d'assaut par une vague émotionnelle. </a:t>
            </a:r>
            <a:endParaRPr/>
          </a:p>
          <a:p>
            <a:pPr indent="-285657" lvl="0" marL="285657" rtl="0" algn="l">
              <a:lnSpc>
                <a:spcPct val="80000"/>
              </a:lnSpc>
              <a:spcBef>
                <a:spcPts val="2200"/>
              </a:spcBef>
              <a:spcAft>
                <a:spcPts val="0"/>
              </a:spcAft>
              <a:buClr>
                <a:srgbClr val="3B39E4"/>
              </a:buClr>
              <a:buSzPts val="2552"/>
              <a:buFont typeface="Arial"/>
              <a:buChar char="•"/>
            </a:pPr>
            <a:r>
              <a:rPr lang="en-US" sz="2552">
                <a:solidFill>
                  <a:srgbClr val="000000"/>
                </a:solidFill>
                <a:latin typeface="Arial"/>
                <a:ea typeface="Arial"/>
                <a:cs typeface="Arial"/>
                <a:sym typeface="Arial"/>
              </a:rPr>
              <a:t>Les émotions fortes semblent être une condition sine qua non du succès, qu'il s'agisse de télé-réalité ou de politique. </a:t>
            </a:r>
            <a:endParaRPr/>
          </a:p>
          <a:p>
            <a:pPr indent="-285657" lvl="0" marL="285657" rtl="0" algn="l">
              <a:lnSpc>
                <a:spcPct val="80000"/>
              </a:lnSpc>
              <a:spcBef>
                <a:spcPts val="2200"/>
              </a:spcBef>
              <a:spcAft>
                <a:spcPts val="0"/>
              </a:spcAft>
              <a:buClr>
                <a:srgbClr val="3B39E4"/>
              </a:buClr>
              <a:buSzPts val="2552"/>
              <a:buFont typeface="Arial"/>
              <a:buChar char="•"/>
            </a:pPr>
            <a:r>
              <a:rPr lang="en-US" sz="2552">
                <a:solidFill>
                  <a:srgbClr val="000000"/>
                </a:solidFill>
                <a:latin typeface="Arial"/>
                <a:ea typeface="Arial"/>
                <a:cs typeface="Arial"/>
                <a:sym typeface="Arial"/>
              </a:rPr>
              <a:t>Dans la compétition que se livrent les musées pour attirer le public, les œuvres à caractère </a:t>
            </a:r>
            <a:r>
              <a:rPr lang="en-US">
                <a:solidFill>
                  <a:srgbClr val="78BD00"/>
                </a:solidFill>
              </a:rPr>
              <a:t>expérientiel</a:t>
            </a:r>
            <a:r>
              <a:rPr lang="en-US" sz="2552">
                <a:solidFill>
                  <a:srgbClr val="000000"/>
                </a:solidFill>
                <a:latin typeface="Arial"/>
                <a:ea typeface="Arial"/>
                <a:cs typeface="Arial"/>
                <a:sym typeface="Arial"/>
              </a:rPr>
              <a:t> sont souvent perçues comme une réponse.</a:t>
            </a:r>
            <a:endParaRPr/>
          </a:p>
          <a:p>
            <a:pPr indent="-285657" lvl="0" marL="285657" rtl="0" algn="l">
              <a:lnSpc>
                <a:spcPct val="80000"/>
              </a:lnSpc>
              <a:spcBef>
                <a:spcPts val="2200"/>
              </a:spcBef>
              <a:spcAft>
                <a:spcPts val="0"/>
              </a:spcAft>
              <a:buClr>
                <a:srgbClr val="3B39E4"/>
              </a:buClr>
              <a:buSzPts val="2552"/>
              <a:buFont typeface="Arial"/>
              <a:buChar char="•"/>
            </a:pPr>
            <a:r>
              <a:rPr lang="en-US" sz="2552">
                <a:solidFill>
                  <a:srgbClr val="78BD00"/>
                </a:solidFill>
                <a:latin typeface="Arial"/>
                <a:ea typeface="Arial"/>
                <a:cs typeface="Arial"/>
                <a:sym typeface="Arial"/>
              </a:rPr>
              <a:t>Immersif</a:t>
            </a:r>
            <a:r>
              <a:rPr lang="en-US">
                <a:solidFill>
                  <a:srgbClr val="000000"/>
                </a:solidFill>
              </a:rPr>
              <a:t> : qui nous permet, en tant que personne, de faire des expériences consistant au développement de nos sens tels que le touché, la vue, ou encore l’ouïe.</a:t>
            </a:r>
            <a:endParaRPr>
              <a:solidFill>
                <a:srgbClr val="000000"/>
              </a:solidFill>
            </a:endParaRPr>
          </a:p>
          <a:p>
            <a:pPr indent="-329915" lvl="0" marL="329915" rtl="0" algn="l">
              <a:lnSpc>
                <a:spcPct val="80000"/>
              </a:lnSpc>
              <a:spcBef>
                <a:spcPts val="2500"/>
              </a:spcBef>
              <a:spcAft>
                <a:spcPts val="0"/>
              </a:spcAft>
              <a:buClr>
                <a:srgbClr val="3B39E4"/>
              </a:buClr>
              <a:buSzPts val="2992"/>
              <a:buFont typeface="Arial"/>
              <a:buChar char="•"/>
            </a:pPr>
            <a:r>
              <a:rPr lang="en-US" sz="2992">
                <a:solidFill>
                  <a:srgbClr val="000000"/>
                </a:solidFill>
                <a:latin typeface="Arial"/>
                <a:ea typeface="Arial"/>
                <a:cs typeface="Arial"/>
                <a:sym typeface="Arial"/>
              </a:rPr>
              <a:t>Habitude à la non-congruence, en cette zone franche qu’est une exposition, des questions d’échelle et d</a:t>
            </a:r>
            <a:r>
              <a:rPr lang="en-US">
                <a:latin typeface="Arimo"/>
                <a:ea typeface="Arimo"/>
                <a:cs typeface="Arimo"/>
                <a:sym typeface="Arimo"/>
              </a:rPr>
              <a:t>’</a:t>
            </a:r>
            <a:r>
              <a:rPr lang="en-US" sz="2992">
                <a:solidFill>
                  <a:srgbClr val="000000"/>
                </a:solidFill>
                <a:latin typeface="Arial"/>
                <a:ea typeface="Arial"/>
                <a:cs typeface="Arial"/>
                <a:sym typeface="Arial"/>
              </a:rPr>
              <a:t>experiences</a:t>
            </a:r>
            <a:endParaRPr/>
          </a:p>
          <a:p>
            <a:pPr indent="-329915" lvl="0" marL="329915" rtl="0" algn="l">
              <a:lnSpc>
                <a:spcPct val="80000"/>
              </a:lnSpc>
              <a:spcBef>
                <a:spcPts val="2500"/>
              </a:spcBef>
              <a:spcAft>
                <a:spcPts val="0"/>
              </a:spcAft>
              <a:buClr>
                <a:srgbClr val="3B39E4"/>
              </a:buClr>
              <a:buSzPts val="2992"/>
              <a:buFont typeface="Arial"/>
              <a:buChar char="•"/>
            </a:pPr>
            <a:r>
              <a:rPr lang="en-US" sz="2992">
                <a:solidFill>
                  <a:srgbClr val="78BD00"/>
                </a:solidFill>
                <a:latin typeface="Arial"/>
                <a:ea typeface="Arial"/>
                <a:cs typeface="Arial"/>
                <a:sym typeface="Arial"/>
              </a:rPr>
              <a:t>Synesthésie </a:t>
            </a:r>
            <a:r>
              <a:rPr lang="en-US">
                <a:solidFill>
                  <a:srgbClr val="000000"/>
                </a:solidFill>
              </a:rPr>
              <a:t>: état dans lequel un sens peut être activé en même temps qu'un autre. </a:t>
            </a:r>
            <a:br>
              <a:rPr lang="en-US">
                <a:solidFill>
                  <a:srgbClr val="000000"/>
                </a:solidFill>
              </a:rPr>
            </a:br>
            <a:r>
              <a:rPr lang="en-US">
                <a:solidFill>
                  <a:srgbClr val="000000"/>
                </a:solidFill>
              </a:rPr>
              <a:t>En faisant appel à l'odorat et au toucher en plus de la vue et de l'ouïe on renforce le message spatial de l'exposition rendant l'expérience plus réaliste et attrayante. </a:t>
            </a:r>
            <a:endParaRPr/>
          </a:p>
          <a:p>
            <a:pPr indent="-329915" lvl="0" marL="329915" rtl="0" algn="l">
              <a:lnSpc>
                <a:spcPct val="80000"/>
              </a:lnSpc>
              <a:spcBef>
                <a:spcPts val="2500"/>
              </a:spcBef>
              <a:spcAft>
                <a:spcPts val="0"/>
              </a:spcAft>
              <a:buClr>
                <a:srgbClr val="3B39E4"/>
              </a:buClr>
              <a:buSzPts val="2992"/>
              <a:buFont typeface="Arial"/>
              <a:buChar char="•"/>
            </a:pPr>
            <a:r>
              <a:rPr lang="en-US" sz="2992">
                <a:solidFill>
                  <a:srgbClr val="000000"/>
                </a:solidFill>
                <a:latin typeface="Arial"/>
                <a:ea typeface="Arial"/>
                <a:cs typeface="Arial"/>
                <a:sym typeface="Arial"/>
              </a:rPr>
              <a:t>L'inclusion de plus large </a:t>
            </a:r>
            <a:r>
              <a:rPr lang="en-US">
                <a:solidFill>
                  <a:srgbClr val="78BD00"/>
                </a:solidFill>
              </a:rPr>
              <a:t>aspects multisensoriels</a:t>
            </a:r>
            <a:r>
              <a:rPr lang="en-US" sz="2992">
                <a:solidFill>
                  <a:srgbClr val="000000"/>
                </a:solidFill>
                <a:latin typeface="Arial"/>
                <a:ea typeface="Arial"/>
                <a:cs typeface="Arial"/>
                <a:sym typeface="Arial"/>
              </a:rPr>
              <a:t> aide à situer l'expérience dans le </a:t>
            </a:r>
            <a:r>
              <a:rPr lang="en-US">
                <a:solidFill>
                  <a:srgbClr val="78BD00"/>
                </a:solidFill>
              </a:rPr>
              <a:t>contexte dans lequel les sujets « appartiennent » </a:t>
            </a:r>
            <a:br>
              <a:rPr lang="en-US">
                <a:solidFill>
                  <a:srgbClr val="78BD00"/>
                </a:solidFill>
              </a:rPr>
            </a:br>
            <a:r>
              <a:rPr lang="en-US" sz="2992">
                <a:solidFill>
                  <a:srgbClr val="000000"/>
                </a:solidFill>
                <a:latin typeface="Arial"/>
                <a:ea typeface="Arial"/>
                <a:cs typeface="Arial"/>
                <a:sym typeface="Arial"/>
              </a:rPr>
              <a:t>(le cosmos, dans notre cas, cad un lieu qui comprend Univers et terre et habitat humain)</a:t>
            </a:r>
            <a:endParaRPr/>
          </a:p>
        </p:txBody>
      </p:sp>
      <p:pic>
        <p:nvPicPr>
          <p:cNvPr descr="monumenta_2011__6_.jpg" id="92" name="Google Shape;92;p18"/>
          <p:cNvPicPr preferRelativeResize="0"/>
          <p:nvPr/>
        </p:nvPicPr>
        <p:blipFill rotWithShape="1">
          <a:blip r:embed="rId3">
            <a:alphaModFix/>
          </a:blip>
          <a:srcRect b="0" l="0" r="0" t="0"/>
          <a:stretch/>
        </p:blipFill>
        <p:spPr>
          <a:xfrm>
            <a:off x="1751484" y="403522"/>
            <a:ext cx="9472009" cy="6311350"/>
          </a:xfrm>
          <a:prstGeom prst="rect">
            <a:avLst/>
          </a:prstGeom>
          <a:noFill/>
          <a:ln>
            <a:noFill/>
          </a:ln>
        </p:spPr>
      </p:pic>
      <p:pic>
        <p:nvPicPr>
          <p:cNvPr descr="0ah1zk1b5pejgo3la.jpg" id="93" name="Google Shape;93;p18"/>
          <p:cNvPicPr preferRelativeResize="0"/>
          <p:nvPr/>
        </p:nvPicPr>
        <p:blipFill rotWithShape="1">
          <a:blip r:embed="rId4">
            <a:alphaModFix/>
          </a:blip>
          <a:srcRect b="0" l="0" r="0" t="0"/>
          <a:stretch/>
        </p:blipFill>
        <p:spPr>
          <a:xfrm>
            <a:off x="1751083" y="7126161"/>
            <a:ext cx="9472811" cy="6311350"/>
          </a:xfrm>
          <a:prstGeom prst="rect">
            <a:avLst/>
          </a:prstGeom>
          <a:noFill/>
          <a:ln>
            <a:noFill/>
          </a:ln>
        </p:spPr>
      </p:pic>
      <p:cxnSp>
        <p:nvCxnSpPr>
          <p:cNvPr id="94" name="Google Shape;94;p18"/>
          <p:cNvCxnSpPr/>
          <p:nvPr/>
        </p:nvCxnSpPr>
        <p:spPr>
          <a:xfrm>
            <a:off x="639141" y="692907"/>
            <a:ext cx="23114004" cy="1"/>
          </a:xfrm>
          <a:prstGeom prst="straightConnector1">
            <a:avLst/>
          </a:prstGeom>
          <a:noFill/>
          <a:ln cap="flat" cmpd="sng" w="114300">
            <a:solidFill>
              <a:srgbClr val="BFF823"/>
            </a:solidFill>
            <a:prstDash val="solid"/>
            <a:miter lim="400000"/>
            <a:headEnd len="sm" w="sm" type="none"/>
            <a:tailEnd len="sm" w="sm" type="none"/>
          </a:ln>
        </p:spPr>
      </p:cxnSp>
      <p:cxnSp>
        <p:nvCxnSpPr>
          <p:cNvPr id="95" name="Google Shape;95;p18"/>
          <p:cNvCxnSpPr/>
          <p:nvPr/>
        </p:nvCxnSpPr>
        <p:spPr>
          <a:xfrm>
            <a:off x="635000" y="12192000"/>
            <a:ext cx="23114000" cy="0"/>
          </a:xfrm>
          <a:prstGeom prst="straightConnector1">
            <a:avLst/>
          </a:prstGeom>
          <a:noFill/>
          <a:ln cap="flat" cmpd="sng" w="38100">
            <a:solidFill>
              <a:srgbClr val="BFF823"/>
            </a:solidFill>
            <a:prstDash val="solid"/>
            <a:miter lim="400000"/>
            <a:headEnd len="sm" w="sm" type="none"/>
            <a:tailEnd len="sm" w="sm" type="none"/>
          </a:ln>
        </p:spPr>
      </p:cxnSp>
      <p:sp>
        <p:nvSpPr>
          <p:cNvPr id="96" name="Google Shape;96;p18"/>
          <p:cNvSpPr txBox="1"/>
          <p:nvPr/>
        </p:nvSpPr>
        <p:spPr>
          <a:xfrm>
            <a:off x="1892506" y="12874662"/>
            <a:ext cx="6797913" cy="615222"/>
          </a:xfrm>
          <a:prstGeom prst="rect">
            <a:avLst/>
          </a:prstGeom>
          <a:noFill/>
          <a:ln>
            <a:noFill/>
          </a:ln>
        </p:spPr>
        <p:txBody>
          <a:bodyPr anchorCtr="0" anchor="t" bIns="50800" lIns="50800" spcFirstLastPara="1" rIns="50800" wrap="square" tIns="50800">
            <a:normAutofit/>
          </a:bodyPr>
          <a:lstStyle/>
          <a:p>
            <a:pPr indent="-205738" lvl="0" marL="205738" marR="0" rtl="0" algn="l">
              <a:lnSpc>
                <a:spcPct val="80000"/>
              </a:lnSpc>
              <a:spcBef>
                <a:spcPts val="0"/>
              </a:spcBef>
              <a:spcAft>
                <a:spcPts val="0"/>
              </a:spcAft>
              <a:buClr>
                <a:srgbClr val="78BD00"/>
              </a:buClr>
              <a:buSzPts val="1800"/>
              <a:buFont typeface="Arial"/>
              <a:buChar char="•"/>
            </a:pPr>
            <a:r>
              <a:rPr b="0" i="1" lang="en-US" sz="1800" u="none" cap="none" strike="noStrike">
                <a:solidFill>
                  <a:srgbClr val="78BD00"/>
                </a:solidFill>
                <a:latin typeface="Arial"/>
                <a:ea typeface="Arial"/>
                <a:cs typeface="Arial"/>
                <a:sym typeface="Arial"/>
              </a:rPr>
              <a:t>Nur mit Luft, mit Licht und mit Zeit</a:t>
            </a:r>
            <a:r>
              <a:rPr b="0" i="0" lang="en-US" sz="1800" u="none" cap="none" strike="noStrike">
                <a:solidFill>
                  <a:srgbClr val="78BD00"/>
                </a:solidFill>
                <a:latin typeface="Arial"/>
                <a:ea typeface="Arial"/>
                <a:cs typeface="Arial"/>
                <a:sym typeface="Arial"/>
              </a:rPr>
              <a:t>, Susanna Fritscher, 2017.</a:t>
            </a:r>
            <a:endParaRPr/>
          </a:p>
        </p:txBody>
      </p:sp>
      <p:sp>
        <p:nvSpPr>
          <p:cNvPr id="97" name="Google Shape;97;p18"/>
          <p:cNvSpPr txBox="1"/>
          <p:nvPr/>
        </p:nvSpPr>
        <p:spPr>
          <a:xfrm>
            <a:off x="1891008" y="6227815"/>
            <a:ext cx="5937638" cy="467376"/>
          </a:xfrm>
          <a:prstGeom prst="rect">
            <a:avLst/>
          </a:prstGeom>
          <a:noFill/>
          <a:ln>
            <a:noFill/>
          </a:ln>
        </p:spPr>
        <p:txBody>
          <a:bodyPr anchorCtr="0" anchor="t" bIns="50800" lIns="50800" spcFirstLastPara="1" rIns="50800" wrap="square" tIns="50800">
            <a:normAutofit/>
          </a:bodyPr>
          <a:lstStyle/>
          <a:p>
            <a:pPr indent="-246888" lvl="0" marL="246888" marR="0" rtl="0" algn="l">
              <a:lnSpc>
                <a:spcPct val="80000"/>
              </a:lnSpc>
              <a:spcBef>
                <a:spcPts val="0"/>
              </a:spcBef>
              <a:spcAft>
                <a:spcPts val="0"/>
              </a:spcAft>
              <a:buClr>
                <a:srgbClr val="78BD00"/>
              </a:buClr>
              <a:buSzPts val="2200"/>
              <a:buFont typeface="Arial"/>
              <a:buChar char="•"/>
            </a:pPr>
            <a:r>
              <a:rPr b="0" i="1" lang="en-US" sz="2200" u="none" cap="none" strike="noStrike">
                <a:solidFill>
                  <a:srgbClr val="78BD00"/>
                </a:solidFill>
                <a:latin typeface="Arial"/>
                <a:ea typeface="Arial"/>
                <a:cs typeface="Arial"/>
                <a:sym typeface="Arial"/>
              </a:rPr>
              <a:t>Leviathan</a:t>
            </a:r>
            <a:r>
              <a:rPr b="0" i="0" lang="en-US" sz="2200" u="none" cap="none" strike="noStrike">
                <a:solidFill>
                  <a:srgbClr val="78BD00"/>
                </a:solidFill>
                <a:latin typeface="Arial"/>
                <a:ea typeface="Arial"/>
                <a:cs typeface="Arial"/>
                <a:sym typeface="Arial"/>
              </a:rPr>
              <a:t>, Anish Kapoor, 2011.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idx="1" type="body"/>
          </p:nvPr>
        </p:nvSpPr>
        <p:spPr>
          <a:xfrm>
            <a:off x="571499" y="3898900"/>
            <a:ext cx="23236828" cy="5499100"/>
          </a:xfrm>
          <a:prstGeom prst="rect">
            <a:avLst/>
          </a:prstGeom>
          <a:noFill/>
          <a:ln>
            <a:noFill/>
          </a:ln>
        </p:spPr>
        <p:txBody>
          <a:bodyPr anchorCtr="0" anchor="ctr" bIns="50800" lIns="50800" spcFirstLastPara="1" rIns="50800" wrap="square" tIns="50800">
            <a:normAutofit/>
          </a:bodyPr>
          <a:lstStyle/>
          <a:p>
            <a:pPr indent="182879" lvl="1" marL="0" rtl="0" algn="l">
              <a:lnSpc>
                <a:spcPct val="80000"/>
              </a:lnSpc>
              <a:spcBef>
                <a:spcPts val="0"/>
              </a:spcBef>
              <a:spcAft>
                <a:spcPts val="0"/>
              </a:spcAft>
              <a:buClr>
                <a:srgbClr val="3B39E4"/>
              </a:buClr>
              <a:buSzPts val="4800"/>
              <a:buFont typeface="Arial"/>
              <a:buNone/>
            </a:pPr>
            <a:r>
              <a:rPr lang="en-US" sz="4800"/>
              <a:t>« Il faut aussi s’interroger sur les sens avec lequel nous appréhendons le cosmos. </a:t>
            </a:r>
            <a:br>
              <a:rPr lang="en-US" sz="4800"/>
            </a:br>
            <a:r>
              <a:rPr lang="en-US" sz="4800"/>
              <a:t>Il faut sortir de l’uniformité de l’espace et de la métaphysique de la lumière et de l’ombre, c’est à</a:t>
            </a:r>
            <a:br>
              <a:rPr lang="en-US" sz="4800"/>
            </a:br>
            <a:r>
              <a:rPr lang="en-US" sz="4800"/>
              <a:t>dire des elements constitutif de la perspective, pour se diriger dans l’espace pris comme un</a:t>
            </a:r>
            <a:br>
              <a:rPr lang="en-US" sz="4800"/>
            </a:br>
            <a:r>
              <a:rPr lang="en-US" sz="4800"/>
              <a:t>support deformable ou une « atmosphere » de champs, en utilisant des géométries déformées</a:t>
            </a:r>
            <a:br>
              <a:rPr lang="en-US" sz="4800"/>
            </a:br>
            <a:r>
              <a:rPr lang="en-US" sz="4800"/>
              <a:t>et/ou autres modes de représentation, de l’appréhension « acousmatique » des rythmes et du</a:t>
            </a:r>
            <a:br>
              <a:rPr lang="en-US" sz="4800"/>
            </a:br>
            <a:r>
              <a:rPr lang="en-US" sz="4800"/>
              <a:t>temps, à l’exploration des chemins à l’ </a:t>
            </a:r>
            <a:r>
              <a:rPr i="1" lang="en-US"/>
              <a:t>intérieur </a:t>
            </a:r>
            <a:r>
              <a:rPr lang="en-US" sz="4800"/>
              <a:t> du monde, impliquant la cinétique, la danse et</a:t>
            </a:r>
            <a:br>
              <a:rPr lang="en-US" sz="4800"/>
            </a:br>
            <a:r>
              <a:rPr lang="en-US" sz="4800"/>
              <a:t>la performance »</a:t>
            </a:r>
            <a:br>
              <a:rPr lang="en-US" sz="4800"/>
            </a:br>
            <a:br>
              <a:rPr lang="en-US" sz="4800"/>
            </a:br>
            <a:r>
              <a:rPr lang="en-US" sz="4800"/>
              <a:t>Stavros Katsanevas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6" name="Shape 106"/>
        <p:cNvGrpSpPr/>
        <p:nvPr/>
      </p:nvGrpSpPr>
      <p:grpSpPr>
        <a:xfrm>
          <a:off x="0" y="0"/>
          <a:ext cx="0" cy="0"/>
          <a:chOff x="0" y="0"/>
          <a:chExt cx="0" cy="0"/>
        </a:xfrm>
      </p:grpSpPr>
      <p:pic>
        <p:nvPicPr>
          <p:cNvPr descr="Sunset in Mars Gate Crater.jpg" id="107" name="Google Shape;107;p20"/>
          <p:cNvPicPr preferRelativeResize="0"/>
          <p:nvPr>
            <p:ph idx="2" type="pic"/>
          </p:nvPr>
        </p:nvPicPr>
        <p:blipFill rotWithShape="1">
          <a:blip r:embed="rId3">
            <a:alphaModFix/>
          </a:blip>
          <a:srcRect b="1469" l="59" r="16373" t="1470"/>
          <a:stretch/>
        </p:blipFill>
        <p:spPr>
          <a:xfrm>
            <a:off x="9747103" y="-68830"/>
            <a:ext cx="14696195" cy="13715991"/>
          </a:xfrm>
          <a:prstGeom prst="rect">
            <a:avLst/>
          </a:prstGeom>
          <a:noFill/>
          <a:ln>
            <a:noFill/>
          </a:ln>
        </p:spPr>
      </p:pic>
      <p:cxnSp>
        <p:nvCxnSpPr>
          <p:cNvPr id="108" name="Google Shape;108;p20"/>
          <p:cNvCxnSpPr/>
          <p:nvPr/>
        </p:nvCxnSpPr>
        <p:spPr>
          <a:xfrm>
            <a:off x="635000" y="12192000"/>
            <a:ext cx="23114000" cy="0"/>
          </a:xfrm>
          <a:prstGeom prst="straightConnector1">
            <a:avLst/>
          </a:prstGeom>
          <a:noFill/>
          <a:ln cap="flat" cmpd="sng" w="38100">
            <a:solidFill>
              <a:srgbClr val="BFF823"/>
            </a:solidFill>
            <a:prstDash val="solid"/>
            <a:miter lim="400000"/>
            <a:headEnd len="sm" w="sm" type="none"/>
            <a:tailEnd len="sm" w="sm" type="none"/>
          </a:ln>
        </p:spPr>
      </p:cxnSp>
      <p:cxnSp>
        <p:nvCxnSpPr>
          <p:cNvPr id="109" name="Google Shape;109;p20"/>
          <p:cNvCxnSpPr/>
          <p:nvPr/>
        </p:nvCxnSpPr>
        <p:spPr>
          <a:xfrm>
            <a:off x="639142" y="692907"/>
            <a:ext cx="23114001" cy="1"/>
          </a:xfrm>
          <a:prstGeom prst="straightConnector1">
            <a:avLst/>
          </a:prstGeom>
          <a:noFill/>
          <a:ln cap="flat" cmpd="sng" w="114300">
            <a:solidFill>
              <a:srgbClr val="BFF823"/>
            </a:solidFill>
            <a:prstDash val="solid"/>
            <a:miter lim="400000"/>
            <a:headEnd len="sm" w="sm" type="none"/>
            <a:tailEnd len="sm" w="sm" type="none"/>
          </a:ln>
        </p:spPr>
      </p:cxnSp>
      <p:sp>
        <p:nvSpPr>
          <p:cNvPr id="110" name="Google Shape;110;p20"/>
          <p:cNvSpPr txBox="1"/>
          <p:nvPr>
            <p:ph idx="1" type="body"/>
          </p:nvPr>
        </p:nvSpPr>
        <p:spPr>
          <a:xfrm>
            <a:off x="571500" y="9442549"/>
            <a:ext cx="8995103" cy="2581943"/>
          </a:xfrm>
          <a:prstGeom prst="rect">
            <a:avLst/>
          </a:prstGeom>
          <a:noFill/>
          <a:ln>
            <a:noFill/>
          </a:ln>
        </p:spPr>
        <p:txBody>
          <a:bodyPr anchorCtr="0" anchor="t" bIns="50800" lIns="50800" spcFirstLastPara="1" rIns="50800" wrap="square" tIns="50800">
            <a:normAutofit/>
          </a:bodyPr>
          <a:lstStyle/>
          <a:p>
            <a:pPr indent="0" lvl="0" marL="0" rtl="0" algn="l">
              <a:lnSpc>
                <a:spcPct val="100000"/>
              </a:lnSpc>
              <a:spcBef>
                <a:spcPts val="0"/>
              </a:spcBef>
              <a:spcAft>
                <a:spcPts val="0"/>
              </a:spcAft>
              <a:buClr>
                <a:srgbClr val="BFF823"/>
              </a:buClr>
              <a:buSzPts val="2184"/>
              <a:buFont typeface="Arial"/>
              <a:buNone/>
            </a:pPr>
            <a:r>
              <a:rPr lang="en-US" sz="2184">
                <a:solidFill>
                  <a:srgbClr val="BFF823"/>
                </a:solidFill>
              </a:rPr>
              <a:t>CHIARA SANTINI PARDUCCI</a:t>
            </a:r>
            <a:br>
              <a:rPr lang="en-US" sz="2184">
                <a:solidFill>
                  <a:srgbClr val="BFF823"/>
                </a:solidFill>
              </a:rPr>
            </a:br>
            <a:r>
              <a:rPr lang="en-US" sz="2184">
                <a:solidFill>
                  <a:srgbClr val="BFF823"/>
                </a:solidFill>
              </a:rPr>
              <a:t>DOCTORAT ART &amp; SCIENCE « L'ICONOGRAPHIE DE L'ESPACE : PHOTOGRAPHIES ET VIDÉOS DU NOUVEAU PARADIGME ART &amp; SCIENCE »</a:t>
            </a:r>
            <a:endParaRPr b="0"/>
          </a:p>
          <a:p>
            <a:pPr indent="0" lvl="0" marL="0" rtl="0" algn="l">
              <a:lnSpc>
                <a:spcPct val="100000"/>
              </a:lnSpc>
              <a:spcBef>
                <a:spcPts val="0"/>
              </a:spcBef>
              <a:spcAft>
                <a:spcPts val="0"/>
              </a:spcAft>
              <a:buClr>
                <a:srgbClr val="BFF823"/>
              </a:buClr>
              <a:buSzPts val="2800"/>
              <a:buFont typeface="Libre Baskerville"/>
              <a:buNone/>
            </a:pPr>
            <a:r>
              <a:t/>
            </a:r>
            <a:endParaRPr b="0"/>
          </a:p>
          <a:p>
            <a:pPr indent="0" lvl="0" marL="0" rtl="0" algn="l">
              <a:lnSpc>
                <a:spcPct val="100000"/>
              </a:lnSpc>
              <a:spcBef>
                <a:spcPts val="0"/>
              </a:spcBef>
              <a:spcAft>
                <a:spcPts val="0"/>
              </a:spcAft>
              <a:buClr>
                <a:srgbClr val="BFF823"/>
              </a:buClr>
              <a:buSzPts val="2184"/>
              <a:buFont typeface="Arial"/>
              <a:buNone/>
            </a:pPr>
            <a:r>
              <a:rPr lang="en-US" sz="2184">
                <a:solidFill>
                  <a:srgbClr val="BFF823"/>
                </a:solidFill>
              </a:rPr>
              <a:t>CO-DIRECTION : STAVROS KATSANEVAS (PCCP), PATRICIA LIMIDO(CERILAC)</a:t>
            </a:r>
            <a:endParaRPr/>
          </a:p>
          <a:p>
            <a:pPr indent="0" lvl="0" marL="0" rtl="0" algn="l">
              <a:lnSpc>
                <a:spcPct val="100000"/>
              </a:lnSpc>
              <a:spcBef>
                <a:spcPts val="0"/>
              </a:spcBef>
              <a:spcAft>
                <a:spcPts val="0"/>
              </a:spcAft>
              <a:buClr>
                <a:srgbClr val="BFF823"/>
              </a:buClr>
              <a:buSzPts val="2184"/>
              <a:buFont typeface="Arial"/>
              <a:buNone/>
            </a:pPr>
            <a:r>
              <a:t/>
            </a:r>
            <a:endParaRPr sz="2184">
              <a:solidFill>
                <a:srgbClr val="BFF823"/>
              </a:solidFill>
            </a:endParaRPr>
          </a:p>
          <a:p>
            <a:pPr indent="0" lvl="0" marL="0" rtl="0" algn="l">
              <a:lnSpc>
                <a:spcPct val="100000"/>
              </a:lnSpc>
              <a:spcBef>
                <a:spcPts val="0"/>
              </a:spcBef>
              <a:spcAft>
                <a:spcPts val="0"/>
              </a:spcAft>
              <a:buClr>
                <a:srgbClr val="BFF823"/>
              </a:buClr>
              <a:buSzPts val="2184"/>
              <a:buFont typeface="Arial"/>
              <a:buNone/>
            </a:pPr>
            <a:r>
              <a:rPr lang="en-US" sz="2184">
                <a:solidFill>
                  <a:srgbClr val="BFF823"/>
                </a:solidFill>
              </a:rPr>
              <a:t>CHIARA@SANTINIPARDUCCI.COM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