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84539-F3CA-437A-9DA5-FE85A119F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D5E997-939D-40E8-AC1F-C4B88FC2F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EF4BAB-4089-410B-B1E0-4C887C02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0B67CE-6A09-4048-8F68-F5E4CDAA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5FFC67-C6A4-42A0-93F8-D350EBCF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85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108B87-055F-4A35-B53A-BF95AC141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E9B1E1-9B26-4467-AE38-F2A0629E8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B27BC5-AEC3-4D17-985C-1957E7EB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8A90B7-9AD2-41AC-9766-6790DAAD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BC7838-18AA-4392-A5B4-F5893A71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91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38B44D3-8358-40BC-AA0E-D714CC12F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F63F35-A647-42DD-B73A-783A72292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A76FAB-7C7C-485C-93B4-8C49ED33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85C04D-0F46-4983-8365-C38961737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28AE09-EE70-4D58-81A1-2EB6D901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43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E604DE-1AF5-4DE4-9B0A-4E10D11D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C67562-2607-4924-8341-E52FDD451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0BF321-45A4-4E5B-8EE3-D1DE7311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1F4892-F9B4-4B84-922F-73D338E9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4BBB30-14D4-4614-B0F7-8B37984F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86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813DD3-7666-4BA2-A68B-80405F2F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353152-C05C-4A6C-A38E-8E13BF92F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9D8CD7-D14A-4814-B28C-FC3DF5F7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7FB496-A513-412D-9E42-CE068CF5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44C1C0-E5A8-43F1-9EBA-1390F97D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3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712A7-D98F-4F1A-B05E-479B3CFE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FBEB72-86F6-4ECE-BE9D-A835F5E27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E31014-207F-4297-9CFE-F1D8E9D27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46719D-7C99-492A-A47A-59AC8E597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9C7385-F878-4444-8D0E-71D3307B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FBF562-59A1-4229-B741-30895EA4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67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878981-EEE2-4B95-ACE0-2664764A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21198F-51B0-40D0-BFE0-E71E990AF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67AB54-272E-4D63-9892-8AFF6C9D4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A9EFD3-AA9A-4E45-A9F1-05374C123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6717C94-5A2A-4978-A229-9B6C616813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75E9F2-3B2D-450A-9037-4559291C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DE225D-3F9C-4113-A909-413AC408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1C6EC2A-B75D-441F-BA1C-E726BF5A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76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49B9A-C6FF-46C6-A288-BA543C62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B11CD2A-DEC9-487F-9444-5178AC4B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ACB74B-E313-497A-9A7D-43EE4319E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0A87A7-AEE8-41EB-AEC5-0E03A1DE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20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E4D1F3-6A5D-43ED-851B-1CA56C7EE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32907E-E308-4ED6-859F-B461143D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CEF958-77DF-4B8A-9F00-3FEDA3DC2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4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8D1ADD-7F81-4F29-A89B-3995E33D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8D5940-3101-4DB3-B127-E9BC16385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F45D96-C2CC-482C-823C-D49B0F438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F5ECF7-DFBE-4536-B249-807C6B66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6D8185-AB89-4DA5-827F-938D70D5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48595E-4881-49C6-A5DE-CDF95491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4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2B8E1-6A07-4090-AB66-B8481EA2A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694D7EC-B667-4905-98ED-DB0E6F049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EFBA6A-1FA8-40D3-B8B1-894BC5ED0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9E74EF-C847-4380-B9B9-669751A3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E56ED8-2290-4E23-9E29-223875F5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616C61-81F3-4E83-9251-5FDDC24D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9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8692A3-C0DC-45F0-B053-4E11244F7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572953-A8DD-42E6-A0C1-856FE2E5D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C7B629-4115-4FBF-A887-9617D84B0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C8AA-C098-4CEA-A1F8-8FA2E326C47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7F850F-8E5F-4727-9971-9C347CAEA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007662-7765-45B3-848D-82BE064C3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6485-CFEF-4865-AC45-775ADBBF3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62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E9E72-E605-479B-9190-B74B278814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Sweet </a:t>
            </a:r>
            <a:r>
              <a:rPr lang="fr-FR" dirty="0" err="1"/>
              <a:t>memories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Stavros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E61DBE-BCA4-4E19-929D-644DB9806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Guy Wormser</a:t>
            </a:r>
          </a:p>
          <a:p>
            <a:r>
              <a:rPr lang="fr-FR" dirty="0"/>
              <a:t>Vice-Président of the French Physical Society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575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98B07-5042-4EBD-9091-16F1166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early</a:t>
            </a:r>
            <a:r>
              <a:rPr lang="fr-FR" dirty="0"/>
              <a:t> </a:t>
            </a:r>
            <a:r>
              <a:rPr lang="fr-FR" dirty="0" err="1"/>
              <a:t>years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48728B-DEFB-4663-AAB4-34B503A7F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 first met Stavros in 1976, </a:t>
            </a:r>
            <a:r>
              <a:rPr lang="fr-FR" dirty="0" err="1"/>
              <a:t>almost</a:t>
            </a:r>
            <a:r>
              <a:rPr lang="fr-FR" dirty="0"/>
              <a:t> 50 </a:t>
            </a:r>
            <a:r>
              <a:rPr lang="fr-FR" dirty="0" err="1"/>
              <a:t>years</a:t>
            </a:r>
            <a:r>
              <a:rPr lang="fr-FR" dirty="0"/>
              <a:t> </a:t>
            </a:r>
            <a:r>
              <a:rPr lang="fr-FR" dirty="0" err="1"/>
              <a:t>ago</a:t>
            </a:r>
            <a:r>
              <a:rPr lang="fr-FR" dirty="0"/>
              <a:t>, in the « DEA de Physique théorique » in Jussieu</a:t>
            </a:r>
          </a:p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to </a:t>
            </a:r>
            <a:r>
              <a:rPr lang="fr-FR" dirty="0" err="1"/>
              <a:t>take</a:t>
            </a:r>
            <a:r>
              <a:rPr lang="fr-FR" dirty="0"/>
              <a:t> care </a:t>
            </a:r>
            <a:r>
              <a:rPr lang="fr-FR"/>
              <a:t>of Olga, </a:t>
            </a:r>
            <a:r>
              <a:rPr lang="fr-FR" dirty="0"/>
              <a:t>but not at the </a:t>
            </a:r>
            <a:r>
              <a:rPr lang="fr-FR" dirty="0" err="1"/>
              <a:t>same</a:t>
            </a:r>
            <a:r>
              <a:rPr lang="fr-FR" dirty="0"/>
              <a:t> time!</a:t>
            </a:r>
          </a:p>
          <a:p>
            <a:r>
              <a:rPr lang="fr-FR" dirty="0"/>
              <a:t>I </a:t>
            </a:r>
            <a:r>
              <a:rPr lang="fr-FR" dirty="0" err="1"/>
              <a:t>worked</a:t>
            </a:r>
            <a:r>
              <a:rPr lang="fr-FR" dirty="0"/>
              <a:t> </a:t>
            </a:r>
            <a:r>
              <a:rPr lang="fr-FR" dirty="0" err="1"/>
              <a:t>again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Stavros in DELPHI </a:t>
            </a:r>
            <a:r>
              <a:rPr lang="fr-FR" dirty="0" err="1"/>
              <a:t>between</a:t>
            </a:r>
            <a:r>
              <a:rPr lang="fr-FR" dirty="0"/>
              <a:t> 1988 and 1993,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chasing</a:t>
            </a:r>
            <a:r>
              <a:rPr lang="fr-FR" dirty="0"/>
              <a:t>  </a:t>
            </a:r>
            <a:r>
              <a:rPr lang="fr-FR" dirty="0" err="1"/>
              <a:t>Susy</a:t>
            </a:r>
            <a:r>
              <a:rPr lang="fr-FR" dirty="0"/>
              <a:t> (</a:t>
            </a:r>
            <a:r>
              <a:rPr lang="fr-FR" dirty="0" err="1"/>
              <a:t>together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time)</a:t>
            </a:r>
          </a:p>
        </p:txBody>
      </p:sp>
    </p:spTree>
    <p:extLst>
      <p:ext uri="{BB962C8B-B14F-4D97-AF65-F5344CB8AC3E}">
        <p14:creationId xmlns:p14="http://schemas.microsoft.com/office/powerpoint/2010/main" val="396048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DC96BA-1911-46DA-B20B-188C1B84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Passing keys to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other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97F38D-E749-4253-899E-0CF30B44E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 </a:t>
            </a:r>
            <a:r>
              <a:rPr lang="fr-FR" dirty="0" err="1"/>
              <a:t>worked</a:t>
            </a:r>
            <a:r>
              <a:rPr lang="fr-FR" dirty="0"/>
              <a:t> as IN2P3 </a:t>
            </a:r>
            <a:r>
              <a:rPr lang="fr-FR" dirty="0" err="1"/>
              <a:t>deputy</a:t>
            </a:r>
            <a:r>
              <a:rPr lang="fr-FR" dirty="0"/>
              <a:t> </a:t>
            </a:r>
            <a:r>
              <a:rPr lang="fr-FR" dirty="0" err="1"/>
              <a:t>director</a:t>
            </a:r>
            <a:r>
              <a:rPr lang="fr-FR" dirty="0"/>
              <a:t> for </a:t>
            </a:r>
            <a:r>
              <a:rPr lang="fr-FR" dirty="0" err="1"/>
              <a:t>particle</a:t>
            </a:r>
            <a:r>
              <a:rPr lang="fr-FR" dirty="0"/>
              <a:t> </a:t>
            </a:r>
            <a:r>
              <a:rPr lang="fr-FR" dirty="0" err="1"/>
              <a:t>physics</a:t>
            </a:r>
            <a:r>
              <a:rPr lang="fr-FR" dirty="0"/>
              <a:t> « Quarks and Leptons »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Oct</a:t>
            </a:r>
            <a:r>
              <a:rPr lang="fr-FR" dirty="0"/>
              <a:t> 1999 to </a:t>
            </a:r>
            <a:r>
              <a:rPr lang="fr-FR" dirty="0" err="1"/>
              <a:t>December</a:t>
            </a:r>
            <a:r>
              <a:rPr lang="fr-FR" dirty="0"/>
              <a:t> 2003.</a:t>
            </a:r>
          </a:p>
          <a:p>
            <a:r>
              <a:rPr lang="fr-FR" dirty="0"/>
              <a:t>In </a:t>
            </a:r>
            <a:r>
              <a:rPr lang="fr-FR" dirty="0" err="1"/>
              <a:t>January</a:t>
            </a:r>
            <a:r>
              <a:rPr lang="fr-FR" dirty="0"/>
              <a:t> 2002, Michel Spiro </a:t>
            </a:r>
            <a:r>
              <a:rPr lang="fr-FR" dirty="0" err="1"/>
              <a:t>resigned</a:t>
            </a:r>
            <a:r>
              <a:rPr lang="fr-FR" dirty="0"/>
              <a:t> as IN2P3 </a:t>
            </a:r>
            <a:r>
              <a:rPr lang="fr-FR" dirty="0" err="1"/>
              <a:t>Deputy</a:t>
            </a:r>
            <a:r>
              <a:rPr lang="fr-FR" dirty="0"/>
              <a:t> </a:t>
            </a:r>
            <a:r>
              <a:rPr lang="fr-FR" dirty="0" err="1"/>
              <a:t>Director</a:t>
            </a:r>
            <a:r>
              <a:rPr lang="fr-FR" dirty="0"/>
              <a:t> for </a:t>
            </a:r>
            <a:r>
              <a:rPr lang="fr-FR" dirty="0" err="1"/>
              <a:t>Astroparticles</a:t>
            </a:r>
            <a:r>
              <a:rPr lang="fr-FR" dirty="0"/>
              <a:t>. I </a:t>
            </a:r>
            <a:r>
              <a:rPr lang="fr-FR" dirty="0" err="1"/>
              <a:t>took</a:t>
            </a:r>
            <a:r>
              <a:rPr lang="fr-FR" dirty="0"/>
              <a:t> over the </a:t>
            </a:r>
            <a:r>
              <a:rPr lang="fr-FR" dirty="0" err="1"/>
              <a:t>interim</a:t>
            </a:r>
            <a:r>
              <a:rPr lang="fr-FR" dirty="0"/>
              <a:t> </a:t>
            </a:r>
            <a:r>
              <a:rPr lang="fr-FR" dirty="0" err="1"/>
              <a:t>while</a:t>
            </a:r>
            <a:r>
              <a:rPr lang="fr-FR" dirty="0"/>
              <a:t> Jean-Jacques Aubert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looking</a:t>
            </a:r>
            <a:r>
              <a:rPr lang="fr-FR" dirty="0"/>
              <a:t> for the best </a:t>
            </a:r>
            <a:r>
              <a:rPr lang="fr-FR" dirty="0" err="1"/>
              <a:t>person</a:t>
            </a:r>
            <a:endParaRPr lang="fr-FR" dirty="0"/>
          </a:p>
          <a:p>
            <a:pPr lvl="1"/>
            <a:r>
              <a:rPr lang="fr-FR" dirty="0"/>
              <a:t>He </a:t>
            </a:r>
            <a:r>
              <a:rPr lang="fr-FR" dirty="0" err="1"/>
              <a:t>picked</a:t>
            </a:r>
            <a:r>
              <a:rPr lang="fr-FR" dirty="0"/>
              <a:t> up Stavros in April and Stavros </a:t>
            </a:r>
            <a:r>
              <a:rPr lang="fr-FR" dirty="0" err="1"/>
              <a:t>took</a:t>
            </a:r>
            <a:r>
              <a:rPr lang="fr-FR" dirty="0"/>
              <a:t> office in June 2002</a:t>
            </a:r>
          </a:p>
          <a:p>
            <a:r>
              <a:rPr lang="fr-FR" dirty="0"/>
              <a:t>I </a:t>
            </a:r>
            <a:r>
              <a:rPr lang="fr-FR" dirty="0" err="1"/>
              <a:t>therefore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the </a:t>
            </a:r>
            <a:r>
              <a:rPr lang="fr-FR" dirty="0" err="1"/>
              <a:t>delightful</a:t>
            </a:r>
            <a:r>
              <a:rPr lang="fr-FR" dirty="0"/>
              <a:t> </a:t>
            </a:r>
            <a:r>
              <a:rPr lang="fr-FR" dirty="0" err="1"/>
              <a:t>pleasure</a:t>
            </a:r>
            <a:r>
              <a:rPr lang="fr-FR" dirty="0"/>
              <a:t> to hand </a:t>
            </a:r>
            <a:r>
              <a:rPr lang="fr-FR" dirty="0" err="1"/>
              <a:t>him</a:t>
            </a:r>
            <a:r>
              <a:rPr lang="fr-FR" dirty="0"/>
              <a:t> the keys of the IN2P3 </a:t>
            </a:r>
            <a:r>
              <a:rPr lang="fr-FR" dirty="0" err="1"/>
              <a:t>astroparticle</a:t>
            </a:r>
            <a:r>
              <a:rPr lang="fr-FR" dirty="0"/>
              <a:t> portfolio. It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impressive to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him</a:t>
            </a:r>
            <a:r>
              <a:rPr lang="fr-FR" dirty="0"/>
              <a:t>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extremely</a:t>
            </a:r>
            <a:r>
              <a:rPr lang="fr-FR" dirty="0"/>
              <a:t> fast  </a:t>
            </a:r>
            <a:r>
              <a:rPr lang="fr-FR" dirty="0" err="1"/>
              <a:t>such</a:t>
            </a:r>
            <a:r>
              <a:rPr lang="fr-FR" dirty="0"/>
              <a:t> an important </a:t>
            </a:r>
            <a:r>
              <a:rPr lang="fr-FR" dirty="0" err="1"/>
              <a:t>role</a:t>
            </a:r>
            <a:r>
              <a:rPr lang="fr-FR" dirty="0"/>
              <a:t> in the national and international </a:t>
            </a:r>
            <a:r>
              <a:rPr lang="fr-FR" dirty="0" err="1"/>
              <a:t>scene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58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99C1B-FDEB-4E06-A184-3E9E3C30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Sifnos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DEEFD2-94AE-47D3-A675-9423D7DEA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 sent Stavros a casual message </a:t>
            </a:r>
            <a:r>
              <a:rPr lang="fr-FR" dirty="0" err="1"/>
              <a:t>asking</a:t>
            </a:r>
            <a:r>
              <a:rPr lang="fr-FR" dirty="0"/>
              <a:t> </a:t>
            </a:r>
            <a:r>
              <a:rPr lang="fr-FR" dirty="0" err="1"/>
              <a:t>him</a:t>
            </a:r>
            <a:r>
              <a:rPr lang="fr-FR" dirty="0"/>
              <a:t> for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tips</a:t>
            </a:r>
            <a:r>
              <a:rPr lang="fr-FR" dirty="0"/>
              <a:t> for a trip I </a:t>
            </a:r>
            <a:r>
              <a:rPr lang="fr-FR" dirty="0" err="1"/>
              <a:t>was</a:t>
            </a:r>
            <a:r>
              <a:rPr lang="fr-FR" dirty="0"/>
              <a:t> planning to </a:t>
            </a:r>
            <a:r>
              <a:rPr lang="fr-FR" dirty="0" err="1"/>
              <a:t>Athens</a:t>
            </a:r>
            <a:r>
              <a:rPr lang="fr-FR" dirty="0"/>
              <a:t> one </a:t>
            </a:r>
            <a:r>
              <a:rPr lang="fr-FR" dirty="0" err="1"/>
              <a:t>week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departure</a:t>
            </a:r>
            <a:r>
              <a:rPr lang="fr-FR" dirty="0"/>
              <a:t> (2005 </a:t>
            </a:r>
            <a:r>
              <a:rPr lang="fr-FR" dirty="0" err="1"/>
              <a:t>april</a:t>
            </a:r>
            <a:r>
              <a:rPr lang="fr-FR" dirty="0"/>
              <a:t> 13)</a:t>
            </a:r>
          </a:p>
          <a:p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answer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to </a:t>
            </a:r>
            <a:r>
              <a:rPr lang="fr-FR" dirty="0" err="1"/>
              <a:t>give</a:t>
            </a:r>
            <a:r>
              <a:rPr lang="fr-FR" dirty="0"/>
              <a:t> me the keys of </a:t>
            </a:r>
            <a:r>
              <a:rPr lang="fr-FR" dirty="0" err="1"/>
              <a:t>his</a:t>
            </a:r>
            <a:r>
              <a:rPr lang="fr-FR" dirty="0"/>
              <a:t> house in the Sifnos </a:t>
            </a:r>
            <a:r>
              <a:rPr lang="fr-FR" dirty="0" err="1"/>
              <a:t>island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wife</a:t>
            </a:r>
            <a:r>
              <a:rPr lang="fr-FR" dirty="0"/>
              <a:t> and I sent 3 </a:t>
            </a:r>
            <a:r>
              <a:rPr lang="fr-FR" dirty="0" err="1"/>
              <a:t>fantastic</a:t>
            </a:r>
            <a:r>
              <a:rPr lang="fr-FR" dirty="0"/>
              <a:t> </a:t>
            </a:r>
            <a:r>
              <a:rPr lang="fr-FR" dirty="0" err="1"/>
              <a:t>days</a:t>
            </a:r>
            <a:endParaRPr lang="fr-FR" dirty="0"/>
          </a:p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really</a:t>
            </a:r>
            <a:r>
              <a:rPr lang="fr-FR" dirty="0"/>
              <a:t> </a:t>
            </a:r>
            <a:r>
              <a:rPr lang="fr-FR" dirty="0" err="1"/>
              <a:t>feel</a:t>
            </a:r>
            <a:r>
              <a:rPr lang="fr-FR" dirty="0"/>
              <a:t> Sifnos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indeed</a:t>
            </a:r>
            <a:r>
              <a:rPr lang="fr-FR" dirty="0"/>
              <a:t> Stavros « </a:t>
            </a:r>
            <a:r>
              <a:rPr lang="fr-FR" dirty="0" err="1"/>
              <a:t>battery</a:t>
            </a:r>
            <a:r>
              <a:rPr lang="fr-FR" dirty="0"/>
              <a:t> charger », the source of </a:t>
            </a:r>
            <a:r>
              <a:rPr lang="fr-FR" dirty="0" err="1"/>
              <a:t>his</a:t>
            </a:r>
            <a:r>
              <a:rPr lang="fr-FR" dirty="0"/>
              <a:t> inspiration and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energy</a:t>
            </a:r>
            <a:endParaRPr lang="fr-FR" dirty="0"/>
          </a:p>
          <a:p>
            <a:r>
              <a:rPr lang="fr-FR" dirty="0"/>
              <a:t>This </a:t>
            </a:r>
            <a:r>
              <a:rPr lang="fr-FR" dirty="0" err="1"/>
              <a:t>little</a:t>
            </a:r>
            <a:r>
              <a:rPr lang="fr-FR" dirty="0"/>
              <a:t> story </a:t>
            </a:r>
            <a:r>
              <a:rPr lang="fr-FR" dirty="0" err="1"/>
              <a:t>demonstrates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Stavros </a:t>
            </a:r>
            <a:r>
              <a:rPr lang="fr-FR" dirty="0" err="1"/>
              <a:t>was</a:t>
            </a:r>
            <a:r>
              <a:rPr lang="fr-FR" dirty="0"/>
              <a:t> not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extremely</a:t>
            </a:r>
            <a:r>
              <a:rPr lang="fr-FR" dirty="0"/>
              <a:t> </a:t>
            </a:r>
            <a:r>
              <a:rPr lang="fr-FR" dirty="0" err="1"/>
              <a:t>brilliant</a:t>
            </a:r>
            <a:r>
              <a:rPr lang="fr-FR" dirty="0"/>
              <a:t> but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extremely</a:t>
            </a:r>
            <a:r>
              <a:rPr lang="fr-FR" dirty="0"/>
              <a:t> </a:t>
            </a:r>
            <a:r>
              <a:rPr lang="fr-FR" dirty="0" err="1"/>
              <a:t>generous</a:t>
            </a:r>
            <a:endParaRPr lang="fr-FR" dirty="0"/>
          </a:p>
          <a:p>
            <a:r>
              <a:rPr lang="fr-FR" dirty="0" err="1"/>
              <a:t>Everybody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amazed</a:t>
            </a:r>
            <a:r>
              <a:rPr lang="fr-FR" dirty="0"/>
              <a:t> of </a:t>
            </a:r>
            <a:r>
              <a:rPr lang="fr-FR" dirty="0" err="1"/>
              <a:t>Stavros’incredible</a:t>
            </a:r>
            <a:r>
              <a:rPr lang="fr-FR" dirty="0"/>
              <a:t> culture and </a:t>
            </a:r>
            <a:r>
              <a:rPr lang="fr-FR" dirty="0" err="1"/>
              <a:t>his</a:t>
            </a:r>
            <a:r>
              <a:rPr lang="fr-FR" dirty="0"/>
              <a:t> love for art and </a:t>
            </a:r>
            <a:r>
              <a:rPr lang="fr-FR" dirty="0" err="1"/>
              <a:t>philosophy</a:t>
            </a:r>
            <a:r>
              <a:rPr lang="fr-FR" dirty="0"/>
              <a:t>.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understand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: Stavros </a:t>
            </a:r>
            <a:r>
              <a:rPr lang="fr-FR" dirty="0" err="1"/>
              <a:t>was</a:t>
            </a:r>
            <a:r>
              <a:rPr lang="fr-FR" dirty="0"/>
              <a:t> Greek! </a:t>
            </a:r>
          </a:p>
        </p:txBody>
      </p:sp>
    </p:spTree>
    <p:extLst>
      <p:ext uri="{BB962C8B-B14F-4D97-AF65-F5344CB8AC3E}">
        <p14:creationId xmlns:p14="http://schemas.microsoft.com/office/powerpoint/2010/main" val="186182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2841F-3DCC-40CD-8702-F8F5F664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Interacting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Stavros in all </a:t>
            </a:r>
            <a:r>
              <a:rPr lang="fr-FR" dirty="0" err="1"/>
              <a:t>kinds</a:t>
            </a:r>
            <a:r>
              <a:rPr lang="fr-FR" dirty="0"/>
              <a:t> of positions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AAA320-B5CB-4144-8865-BDED8C06E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In </a:t>
            </a:r>
            <a:r>
              <a:rPr lang="fr-FR" dirty="0" err="1"/>
              <a:t>this</a:t>
            </a:r>
            <a:r>
              <a:rPr lang="fr-FR" dirty="0"/>
              <a:t> 50 </a:t>
            </a:r>
            <a:r>
              <a:rPr lang="fr-FR" dirty="0" err="1"/>
              <a:t>years</a:t>
            </a:r>
            <a:r>
              <a:rPr lang="fr-FR" dirty="0"/>
              <a:t> </a:t>
            </a:r>
            <a:r>
              <a:rPr lang="fr-FR" dirty="0" err="1"/>
              <a:t>period</a:t>
            </a:r>
            <a:r>
              <a:rPr lang="fr-FR" dirty="0"/>
              <a:t>, I </a:t>
            </a:r>
            <a:r>
              <a:rPr lang="fr-FR" dirty="0" err="1"/>
              <a:t>had</a:t>
            </a:r>
            <a:r>
              <a:rPr lang="fr-FR" dirty="0"/>
              <a:t> the </a:t>
            </a:r>
            <a:r>
              <a:rPr lang="fr-FR" dirty="0" err="1"/>
              <a:t>infinite</a:t>
            </a:r>
            <a:r>
              <a:rPr lang="fr-FR" dirty="0"/>
              <a:t> </a:t>
            </a:r>
            <a:r>
              <a:rPr lang="fr-FR" dirty="0" err="1"/>
              <a:t>pleasure</a:t>
            </a:r>
            <a:r>
              <a:rPr lang="fr-FR" dirty="0"/>
              <a:t> to </a:t>
            </a:r>
            <a:r>
              <a:rPr lang="fr-FR" dirty="0" err="1"/>
              <a:t>interact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Stavros in all </a:t>
            </a:r>
            <a:r>
              <a:rPr lang="fr-FR" dirty="0" err="1"/>
              <a:t>kinds</a:t>
            </a:r>
            <a:r>
              <a:rPr lang="fr-FR" dirty="0"/>
              <a:t> of respective configurations :</a:t>
            </a:r>
          </a:p>
          <a:p>
            <a:pPr lvl="1"/>
            <a:r>
              <a:rPr lang="fr-FR" dirty="0"/>
              <a:t>As a « </a:t>
            </a:r>
            <a:r>
              <a:rPr lang="fr-FR" dirty="0" err="1"/>
              <a:t>little</a:t>
            </a:r>
            <a:r>
              <a:rPr lang="fr-FR" dirty="0"/>
              <a:t> </a:t>
            </a:r>
            <a:r>
              <a:rPr lang="fr-FR" dirty="0" err="1"/>
              <a:t>brother</a:t>
            </a:r>
            <a:r>
              <a:rPr lang="fr-FR" dirty="0"/>
              <a:t> » (1976-1979)</a:t>
            </a:r>
          </a:p>
          <a:p>
            <a:pPr lvl="1"/>
            <a:r>
              <a:rPr lang="fr-FR" dirty="0"/>
              <a:t>As a </a:t>
            </a:r>
            <a:r>
              <a:rPr lang="fr-FR" dirty="0" err="1"/>
              <a:t>colleague</a:t>
            </a:r>
            <a:r>
              <a:rPr lang="fr-FR" dirty="0"/>
              <a:t> in the </a:t>
            </a:r>
            <a:r>
              <a:rPr lang="fr-FR" dirty="0" err="1"/>
              <a:t>trenches</a:t>
            </a:r>
            <a:r>
              <a:rPr lang="fr-FR" dirty="0"/>
              <a:t> (1988-1992)</a:t>
            </a:r>
          </a:p>
          <a:p>
            <a:pPr lvl="1"/>
            <a:r>
              <a:rPr lang="fr-FR" dirty="0"/>
              <a:t>As high </a:t>
            </a:r>
            <a:r>
              <a:rPr lang="fr-FR" dirty="0" err="1"/>
              <a:t>level</a:t>
            </a:r>
            <a:r>
              <a:rPr lang="fr-FR" dirty="0"/>
              <a:t> managers on an </a:t>
            </a:r>
            <a:r>
              <a:rPr lang="fr-FR" dirty="0" err="1"/>
              <a:t>equal</a:t>
            </a:r>
            <a:r>
              <a:rPr lang="fr-FR" dirty="0"/>
              <a:t> footing (2002-2003) and as a coach for a few </a:t>
            </a:r>
            <a:r>
              <a:rPr lang="fr-FR" dirty="0" err="1"/>
              <a:t>months</a:t>
            </a:r>
            <a:r>
              <a:rPr lang="fr-FR" dirty="0"/>
              <a:t> in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period</a:t>
            </a:r>
            <a:endParaRPr lang="fr-FR" dirty="0"/>
          </a:p>
          <a:p>
            <a:pPr lvl="1"/>
            <a:r>
              <a:rPr lang="fr-FR" dirty="0"/>
              <a:t>As a </a:t>
            </a:r>
            <a:r>
              <a:rPr lang="fr-FR" dirty="0" err="1"/>
              <a:t>lab</a:t>
            </a:r>
            <a:r>
              <a:rPr lang="fr-FR" dirty="0"/>
              <a:t> </a:t>
            </a:r>
            <a:r>
              <a:rPr lang="fr-FR" dirty="0" err="1"/>
              <a:t>director</a:t>
            </a:r>
            <a:r>
              <a:rPr lang="fr-FR" dirty="0"/>
              <a:t> </a:t>
            </a:r>
            <a:r>
              <a:rPr lang="fr-FR" dirty="0" err="1"/>
              <a:t>while</a:t>
            </a:r>
            <a:r>
              <a:rPr lang="fr-FR" dirty="0"/>
              <a:t> Stavros </a:t>
            </a:r>
            <a:r>
              <a:rPr lang="fr-FR" dirty="0" err="1"/>
              <a:t>was</a:t>
            </a:r>
            <a:r>
              <a:rPr lang="fr-FR" dirty="0"/>
              <a:t> IN2P3 </a:t>
            </a:r>
            <a:r>
              <a:rPr lang="fr-FR" dirty="0" err="1"/>
              <a:t>deputy</a:t>
            </a:r>
            <a:r>
              <a:rPr lang="fr-FR" dirty="0"/>
              <a:t> </a:t>
            </a:r>
            <a:r>
              <a:rPr lang="fr-FR" dirty="0" err="1"/>
              <a:t>director</a:t>
            </a:r>
            <a:r>
              <a:rPr lang="fr-FR" dirty="0"/>
              <a:t> (2005-2011)</a:t>
            </a:r>
          </a:p>
          <a:p>
            <a:pPr lvl="1"/>
            <a:r>
              <a:rPr lang="fr-FR" dirty="0"/>
              <a:t>As an </a:t>
            </a:r>
            <a:r>
              <a:rPr lang="fr-FR" dirty="0" err="1"/>
              <a:t>outreach</a:t>
            </a:r>
            <a:r>
              <a:rPr lang="fr-FR" dirty="0"/>
              <a:t> organiser </a:t>
            </a:r>
            <a:r>
              <a:rPr lang="fr-FR" dirty="0" err="1"/>
              <a:t>when</a:t>
            </a:r>
            <a:r>
              <a:rPr lang="fr-FR" dirty="0"/>
              <a:t> Stavros </a:t>
            </a:r>
            <a:r>
              <a:rPr lang="fr-FR" dirty="0" err="1"/>
              <a:t>was</a:t>
            </a:r>
            <a:r>
              <a:rPr lang="fr-FR" dirty="0"/>
              <a:t> labo </a:t>
            </a:r>
            <a:r>
              <a:rPr lang="fr-FR" dirty="0" err="1"/>
              <a:t>director</a:t>
            </a:r>
            <a:r>
              <a:rPr lang="fr-FR" dirty="0"/>
              <a:t> (2015-2017)</a:t>
            </a:r>
          </a:p>
          <a:p>
            <a:pPr lvl="1"/>
            <a:r>
              <a:rPr lang="fr-FR" dirty="0"/>
              <a:t>As a </a:t>
            </a:r>
            <a:r>
              <a:rPr lang="fr-FR" dirty="0" err="1"/>
              <a:t>conference</a:t>
            </a:r>
            <a:r>
              <a:rPr lang="fr-FR" dirty="0"/>
              <a:t> </a:t>
            </a:r>
            <a:r>
              <a:rPr lang="fr-FR" dirty="0" err="1"/>
              <a:t>organizer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Stavros </a:t>
            </a:r>
            <a:r>
              <a:rPr lang="fr-FR" dirty="0" err="1"/>
              <a:t>was</a:t>
            </a:r>
            <a:r>
              <a:rPr lang="fr-FR" dirty="0"/>
              <a:t> APPEC chair 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r>
              <a:rPr lang="fr-FR" dirty="0"/>
              <a:t>I </a:t>
            </a:r>
            <a:r>
              <a:rPr lang="fr-FR" dirty="0" err="1"/>
              <a:t>enjoyed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all!!!!</a:t>
            </a:r>
          </a:p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lost</a:t>
            </a:r>
            <a:r>
              <a:rPr lang="fr-FR" dirty="0"/>
              <a:t>  an </a:t>
            </a:r>
            <a:r>
              <a:rPr lang="fr-FR" dirty="0" err="1"/>
              <a:t>exceptional</a:t>
            </a:r>
            <a:r>
              <a:rPr lang="fr-FR" dirty="0"/>
              <a:t> </a:t>
            </a:r>
            <a:r>
              <a:rPr lang="fr-FR" dirty="0" err="1"/>
              <a:t>colleague</a:t>
            </a:r>
            <a:r>
              <a:rPr lang="fr-FR" dirty="0"/>
              <a:t> and a </a:t>
            </a:r>
            <a:r>
              <a:rPr lang="fr-FR" dirty="0" err="1"/>
              <a:t>dearest</a:t>
            </a:r>
            <a:r>
              <a:rPr lang="fr-FR" dirty="0"/>
              <a:t> </a:t>
            </a:r>
            <a:r>
              <a:rPr lang="fr-FR" dirty="0" err="1"/>
              <a:t>friend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7729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417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Sweet memories from Stavros</vt:lpstr>
      <vt:lpstr>The early years</vt:lpstr>
      <vt:lpstr>Passing keys to each other</vt:lpstr>
      <vt:lpstr>Sifnos</vt:lpstr>
      <vt:lpstr>Interacting with Stavros in all kinds of positions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Sweet memories from Stavros</dc:title>
  <dc:creator>Guy Wormser</dc:creator>
  <cp:lastModifiedBy>Guy Wormser</cp:lastModifiedBy>
  <cp:revision>6</cp:revision>
  <dcterms:created xsi:type="dcterms:W3CDTF">2023-06-01T05:41:23Z</dcterms:created>
  <dcterms:modified xsi:type="dcterms:W3CDTF">2023-06-01T07:13:51Z</dcterms:modified>
</cp:coreProperties>
</file>