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CCFC-628C-483A-A34A-639C5E5BF23A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7ED7-C4ED-4EE1-A70F-8CAE19744AF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0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CCFC-628C-483A-A34A-639C5E5BF23A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7ED7-C4ED-4EE1-A70F-8CAE19744AF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CCFC-628C-483A-A34A-639C5E5BF23A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7ED7-C4ED-4EE1-A70F-8CAE19744AF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6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CCFC-628C-483A-A34A-639C5E5BF23A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7ED7-C4ED-4EE1-A70F-8CAE19744AF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6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CCFC-628C-483A-A34A-639C5E5BF23A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7ED7-C4ED-4EE1-A70F-8CAE19744AF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48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CCFC-628C-483A-A34A-639C5E5BF23A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7ED7-C4ED-4EE1-A70F-8CAE19744AF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5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CCFC-628C-483A-A34A-639C5E5BF23A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7ED7-C4ED-4EE1-A70F-8CAE19744AF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0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CCFC-628C-483A-A34A-639C5E5BF23A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7ED7-C4ED-4EE1-A70F-8CAE19744AF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5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CCFC-628C-483A-A34A-639C5E5BF23A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7ED7-C4ED-4EE1-A70F-8CAE19744AF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4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CCFC-628C-483A-A34A-639C5E5BF23A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7ED7-C4ED-4EE1-A70F-8CAE19744AF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6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CCFC-628C-483A-A34A-639C5E5BF23A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7ED7-C4ED-4EE1-A70F-8CAE19744AF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6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DCCFC-628C-483A-A34A-639C5E5BF23A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47ED7-C4ED-4EE1-A70F-8CAE19744AF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9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Round Table - Ion Source – 45 minutes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attract and keep talented people in the field of ion source ?</a:t>
            </a:r>
          </a:p>
          <a:p>
            <a:r>
              <a:rPr lang="en-US" dirty="0" smtClean="0"/>
              <a:t>Are the human </a:t>
            </a:r>
            <a:r>
              <a:rPr lang="en-US" dirty="0" err="1" smtClean="0"/>
              <a:t>ressources</a:t>
            </a:r>
            <a:r>
              <a:rPr lang="en-US" dirty="0" smtClean="0"/>
              <a:t> well adapted to the needs?</a:t>
            </a:r>
          </a:p>
          <a:p>
            <a:r>
              <a:rPr lang="en-US" dirty="0" smtClean="0"/>
              <a:t>Is the metallic R&amp;D well addressed?</a:t>
            </a:r>
          </a:p>
          <a:p>
            <a:r>
              <a:rPr lang="en-US" dirty="0" smtClean="0"/>
              <a:t>What strategy to warrant isotopic material stocks?</a:t>
            </a:r>
          </a:p>
          <a:p>
            <a:r>
              <a:rPr lang="en-US" dirty="0" smtClean="0"/>
              <a:t>What priority for the beam developments?</a:t>
            </a:r>
          </a:p>
          <a:p>
            <a:r>
              <a:rPr lang="fr-FR" dirty="0" smtClean="0"/>
              <a:t>Is the </a:t>
            </a:r>
            <a:r>
              <a:rPr lang="fr-FR" dirty="0" err="1" smtClean="0"/>
              <a:t>available</a:t>
            </a:r>
            <a:r>
              <a:rPr lang="fr-FR" dirty="0" smtClean="0"/>
              <a:t> </a:t>
            </a:r>
            <a:r>
              <a:rPr lang="fr-FR" dirty="0" err="1" smtClean="0"/>
              <a:t>number</a:t>
            </a:r>
            <a:r>
              <a:rPr lang="fr-FR" dirty="0" smtClean="0"/>
              <a:t> of test </a:t>
            </a:r>
            <a:r>
              <a:rPr lang="fr-FR" dirty="0" err="1" smtClean="0"/>
              <a:t>benches</a:t>
            </a:r>
            <a:r>
              <a:rPr lang="fr-FR" dirty="0" smtClean="0"/>
              <a:t> </a:t>
            </a:r>
            <a:r>
              <a:rPr lang="fr-FR" dirty="0" err="1" smtClean="0"/>
              <a:t>adapted</a:t>
            </a:r>
            <a:r>
              <a:rPr lang="fr-FR" dirty="0" smtClean="0"/>
              <a:t> to the </a:t>
            </a:r>
            <a:r>
              <a:rPr lang="fr-FR" dirty="0" err="1" smtClean="0"/>
              <a:t>need</a:t>
            </a:r>
            <a:r>
              <a:rPr lang="fr-FR" dirty="0" smtClean="0"/>
              <a:t>? </a:t>
            </a:r>
            <a:endParaRPr lang="en-US" dirty="0" smtClean="0"/>
          </a:p>
          <a:p>
            <a:r>
              <a:rPr lang="fr-FR" dirty="0" err="1" smtClean="0"/>
              <a:t>What</a:t>
            </a:r>
            <a:r>
              <a:rPr lang="fr-FR" dirty="0" smtClean="0"/>
              <a:t> future for the charge </a:t>
            </a:r>
            <a:r>
              <a:rPr lang="fr-FR" dirty="0" err="1" smtClean="0"/>
              <a:t>breeding</a:t>
            </a:r>
            <a:r>
              <a:rPr lang="fr-FR" dirty="0" smtClean="0"/>
              <a:t> in France?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23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75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Round Table - Ion Source – 45 minutes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 Table - Ion Source - 17:55-18:40</dc:title>
  <dc:creator>Thomas Thuillier</dc:creator>
  <cp:lastModifiedBy>Thomas Thuillier</cp:lastModifiedBy>
  <cp:revision>5</cp:revision>
  <dcterms:created xsi:type="dcterms:W3CDTF">2023-09-07T14:57:57Z</dcterms:created>
  <dcterms:modified xsi:type="dcterms:W3CDTF">2023-09-07T15:36:00Z</dcterms:modified>
</cp:coreProperties>
</file>