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0" r:id="rId4"/>
    <p:sldId id="261" r:id="rId5"/>
  </p:sldIdLst>
  <p:sldSz cx="9144000" cy="5715000" type="screen16x10"/>
  <p:notesSz cx="6797675" cy="9926638"/>
  <p:defaultTextStyle>
    <a:defPPr>
      <a:defRPr lang="fr-F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 showGuides="1">
      <p:cViewPr varScale="1">
        <p:scale>
          <a:sx n="151" d="100"/>
          <a:sy n="151" d="100"/>
        </p:scale>
        <p:origin x="18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96087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1143000" y="1746572"/>
            <a:ext cx="6960870" cy="1104636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508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4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304271"/>
            <a:ext cx="696087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3158" y="281858"/>
            <a:ext cx="1090006" cy="1090006"/>
          </a:xfrm>
          <a:prstGeom prst="rect">
            <a:avLst/>
          </a:prstGeom>
        </p:spPr>
      </p:pic>
      <p:sp>
        <p:nvSpPr>
          <p:cNvPr id="8" name="Espace réservé du texte 28"/>
          <p:cNvSpPr txBox="1">
            <a:spLocks/>
          </p:cNvSpPr>
          <p:nvPr userDrawn="1"/>
        </p:nvSpPr>
        <p:spPr>
          <a:xfrm>
            <a:off x="622300" y="5296959"/>
            <a:ext cx="2063750" cy="301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/>
              <a:t>24/02/2023</a:t>
            </a:r>
            <a:endParaRPr lang="fr-FR" dirty="0"/>
          </a:p>
        </p:txBody>
      </p:sp>
      <p:sp>
        <p:nvSpPr>
          <p:cNvPr id="9" name="Espace réservé du texte 28"/>
          <p:cNvSpPr txBox="1">
            <a:spLocks/>
          </p:cNvSpPr>
          <p:nvPr userDrawn="1"/>
        </p:nvSpPr>
        <p:spPr>
          <a:xfrm>
            <a:off x="3327792" y="5296959"/>
            <a:ext cx="2535679" cy="301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/>
            <a:r>
              <a:rPr lang="fr-FR"/>
              <a:t>Inauguration du LSPM</a:t>
            </a:r>
            <a:endParaRPr lang="fr-FR" dirty="0"/>
          </a:p>
        </p:txBody>
      </p:sp>
      <p:sp>
        <p:nvSpPr>
          <p:cNvPr id="10" name="Espace réservé du contenu 31"/>
          <p:cNvSpPr txBox="1">
            <a:spLocks/>
          </p:cNvSpPr>
          <p:nvPr userDrawn="1"/>
        </p:nvSpPr>
        <p:spPr>
          <a:xfrm>
            <a:off x="7985125" y="5297488"/>
            <a:ext cx="931863" cy="301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5E1A73-B639-EE4B-B30B-3FF9752885C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27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4300" y="0"/>
            <a:ext cx="52197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62943" y="935302"/>
            <a:ext cx="4110606" cy="1989667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Cristinel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Diaconu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62942" y="3001698"/>
            <a:ext cx="4110607" cy="1379802"/>
          </a:xfrm>
        </p:spPr>
        <p:txBody>
          <a:bodyPr/>
          <a:lstStyle/>
          <a:p>
            <a:r>
              <a:rPr lang="fr-FR" b="1" spc="300" dirty="0">
                <a:solidFill>
                  <a:srgbClr val="0070C0"/>
                </a:solidFill>
              </a:rPr>
              <a:t>Directeur du CPPM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558" y="4929580"/>
            <a:ext cx="520118" cy="520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987" y="5030220"/>
            <a:ext cx="805342" cy="2902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21"/>
            <a:ext cx="3922352" cy="60229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34" y="5030220"/>
            <a:ext cx="1053929" cy="3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4300" y="0"/>
            <a:ext cx="52197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62943" y="935302"/>
            <a:ext cx="4110606" cy="198966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Antoine Petit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62942" y="3001698"/>
            <a:ext cx="4110607" cy="1379802"/>
          </a:xfrm>
        </p:spPr>
        <p:txBody>
          <a:bodyPr/>
          <a:lstStyle/>
          <a:p>
            <a:r>
              <a:rPr lang="fr-FR" b="1" spc="300" dirty="0">
                <a:solidFill>
                  <a:srgbClr val="0070C0"/>
                </a:solidFill>
              </a:rPr>
              <a:t>Président-directeur général du CNRS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558" y="4929580"/>
            <a:ext cx="520118" cy="520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987" y="5030220"/>
            <a:ext cx="805342" cy="2902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21"/>
            <a:ext cx="3922352" cy="60229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34" y="5030220"/>
            <a:ext cx="1053929" cy="3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4300" y="0"/>
            <a:ext cx="52197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558" y="4929580"/>
            <a:ext cx="520118" cy="520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987" y="5030220"/>
            <a:ext cx="805342" cy="2902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21"/>
            <a:ext cx="3922352" cy="60229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34" y="5030220"/>
            <a:ext cx="1053929" cy="36167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D9CB5548-32C4-4618-9AE9-0E6F5B9EF304}"/>
              </a:ext>
            </a:extLst>
          </p:cNvPr>
          <p:cNvSpPr txBox="1">
            <a:spLocks/>
          </p:cNvSpPr>
          <p:nvPr/>
        </p:nvSpPr>
        <p:spPr>
          <a:xfrm>
            <a:off x="4462943" y="935302"/>
            <a:ext cx="4110606" cy="198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Eric</a:t>
            </a:r>
            <a:r>
              <a:rPr lang="fr-FR" b="1" dirty="0">
                <a:solidFill>
                  <a:srgbClr val="0070C0"/>
                </a:solidFill>
              </a:rPr>
              <a:t> Berton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15725DB5-D85E-48D6-9879-72A6E0AE0F0D}"/>
              </a:ext>
            </a:extLst>
          </p:cNvPr>
          <p:cNvSpPr txBox="1">
            <a:spLocks/>
          </p:cNvSpPr>
          <p:nvPr/>
        </p:nvSpPr>
        <p:spPr>
          <a:xfrm>
            <a:off x="4462942" y="3001698"/>
            <a:ext cx="4110607" cy="137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pc="300" dirty="0">
                <a:solidFill>
                  <a:srgbClr val="0070C0"/>
                </a:solidFill>
              </a:rPr>
              <a:t>Président </a:t>
            </a:r>
            <a:br>
              <a:rPr lang="fr-FR" b="1" spc="300" dirty="0">
                <a:solidFill>
                  <a:srgbClr val="0070C0"/>
                </a:solidFill>
              </a:rPr>
            </a:br>
            <a:r>
              <a:rPr lang="fr-FR" b="1" spc="300" dirty="0">
                <a:solidFill>
                  <a:srgbClr val="0070C0"/>
                </a:solidFill>
              </a:rPr>
              <a:t>d’Aix-Marseille Université</a:t>
            </a:r>
          </a:p>
        </p:txBody>
      </p:sp>
    </p:spTree>
    <p:extLst>
      <p:ext uri="{BB962C8B-B14F-4D97-AF65-F5344CB8AC3E}">
        <p14:creationId xmlns:p14="http://schemas.microsoft.com/office/powerpoint/2010/main" val="135150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4300" y="0"/>
            <a:ext cx="52197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558" y="4929580"/>
            <a:ext cx="520118" cy="520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987" y="5030220"/>
            <a:ext cx="805342" cy="2902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21"/>
            <a:ext cx="3922352" cy="60229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34" y="5030220"/>
            <a:ext cx="1053929" cy="36167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CDF8B6EC-3807-4651-B811-38F08E51C3A8}"/>
              </a:ext>
            </a:extLst>
          </p:cNvPr>
          <p:cNvSpPr txBox="1">
            <a:spLocks/>
          </p:cNvSpPr>
          <p:nvPr/>
        </p:nvSpPr>
        <p:spPr>
          <a:xfrm>
            <a:off x="4462943" y="935302"/>
            <a:ext cx="4110606" cy="198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Bruno Andral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55E9BB5-E8C0-4DCE-A4CA-6F458407C9C0}"/>
              </a:ext>
            </a:extLst>
          </p:cNvPr>
          <p:cNvSpPr txBox="1">
            <a:spLocks/>
          </p:cNvSpPr>
          <p:nvPr/>
        </p:nvSpPr>
        <p:spPr>
          <a:xfrm>
            <a:off x="4165600" y="3001698"/>
            <a:ext cx="4743450" cy="137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pc="300" dirty="0">
                <a:solidFill>
                  <a:srgbClr val="0070C0"/>
                </a:solidFill>
              </a:rPr>
              <a:t>Directeur adjoint </a:t>
            </a:r>
            <a:br>
              <a:rPr lang="fr-FR" b="1" spc="300" dirty="0">
                <a:solidFill>
                  <a:srgbClr val="0070C0"/>
                </a:solidFill>
              </a:rPr>
            </a:br>
            <a:r>
              <a:rPr lang="fr-FR" b="1" spc="300" dirty="0">
                <a:solidFill>
                  <a:srgbClr val="0070C0"/>
                </a:solidFill>
              </a:rPr>
              <a:t>du Centre Ifremer Méditerranée </a:t>
            </a:r>
          </a:p>
        </p:txBody>
      </p:sp>
    </p:spTree>
    <p:extLst>
      <p:ext uri="{BB962C8B-B14F-4D97-AF65-F5344CB8AC3E}">
        <p14:creationId xmlns:p14="http://schemas.microsoft.com/office/powerpoint/2010/main" val="392810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26</Words>
  <Application>Microsoft Office PowerPoint</Application>
  <PresentationFormat>Affichage à l'écran (16:10)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Cristinel Diaconu</vt:lpstr>
      <vt:lpstr>Antoine Petit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damoiseaux magali</cp:lastModifiedBy>
  <cp:revision>19</cp:revision>
  <dcterms:created xsi:type="dcterms:W3CDTF">2023-02-16T17:21:59Z</dcterms:created>
  <dcterms:modified xsi:type="dcterms:W3CDTF">2023-02-23T18:51:37Z</dcterms:modified>
</cp:coreProperties>
</file>