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0" r:id="rId2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3"/>
    </p:embeddedFont>
    <p:embeddedFont>
      <p:font typeface="Times" panose="02020603050405020304" pitchFamily="18" charset="0"/>
      <p:regular r:id="rId4"/>
      <p:bold r:id="rId5"/>
      <p:italic r:id="rId6"/>
      <p:boldItalic r:id="rId7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30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13.01.23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9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13.01.23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13.01.23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XXXX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13.01.23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WP3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 bwMode="auto">
          <a:xfrm>
            <a:off x="336612" y="861750"/>
            <a:ext cx="7770151" cy="342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GT Ressourcerie </a:t>
            </a:r>
            <a:r>
              <a:rPr lang="fr-FR" sz="1400" dirty="0" err="1"/>
              <a:t>Rescap’E</a:t>
            </a:r>
            <a:r>
              <a:rPr lang="fr-FR" sz="1400" dirty="0"/>
              <a:t>: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prochaine réunion du GT le 24 janvier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300" dirty="0"/>
              <a:t>GT S</a:t>
            </a:r>
            <a:r>
              <a:rPr lang="fr-FR" sz="1400" dirty="0"/>
              <a:t>t</a:t>
            </a:r>
            <a:r>
              <a:rPr lang="fr-FR" sz="1300" dirty="0"/>
              <a:t>andardisation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Groupe à constituer; personnes envisager: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 Matthieu </a:t>
            </a:r>
            <a:r>
              <a:rPr lang="fr-FR" sz="1050" dirty="0" err="1"/>
              <a:t>Freichey</a:t>
            </a:r>
            <a:r>
              <a:rPr lang="fr-FR" sz="1050" dirty="0"/>
              <a:t> (DT INSU)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Guillaume Bouger (Rennes)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Olivier </a:t>
            </a:r>
            <a:r>
              <a:rPr lang="fr-FR" sz="1050" dirty="0" err="1"/>
              <a:t>Berder</a:t>
            </a:r>
            <a:r>
              <a:rPr lang="fr-FR" sz="1050" dirty="0"/>
              <a:t> (Rennes)</a:t>
            </a:r>
          </a:p>
          <a:p>
            <a:pPr marL="1543050" lvl="2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Didier </a:t>
            </a:r>
            <a:r>
              <a:rPr lang="fr-FR" sz="1050" dirty="0" err="1"/>
              <a:t>Donsez</a:t>
            </a:r>
            <a:r>
              <a:rPr lang="fr-FR" sz="1050" dirty="0"/>
              <a:t> (Grenoble)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300" dirty="0"/>
              <a:t>Data management (WP3.3)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Virginie: Réunion avec Data Terra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300" dirty="0"/>
              <a:t>Divers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LPC: </a:t>
            </a:r>
            <a:r>
              <a:rPr lang="fr-FR" sz="1050" dirty="0" err="1"/>
              <a:t>LabCom</a:t>
            </a:r>
            <a:r>
              <a:rPr lang="fr-FR" sz="1050" dirty="0"/>
              <a:t> IOTAE-</a:t>
            </a:r>
            <a:r>
              <a:rPr lang="fr-FR" sz="1050" dirty="0" err="1"/>
              <a:t>Lab</a:t>
            </a:r>
            <a:r>
              <a:rPr lang="fr-FR" sz="1050" dirty="0"/>
              <a:t> (</a:t>
            </a:r>
            <a:r>
              <a:rPr lang="fr-FR" sz="1050" dirty="0">
                <a:effectLst/>
              </a:rPr>
              <a:t>Laboratoire auvergnat pour l'</a:t>
            </a:r>
            <a:r>
              <a:rPr lang="fr-FR" sz="1050" u="sng" dirty="0">
                <a:effectLst/>
              </a:rPr>
              <a:t>IOT</a:t>
            </a:r>
            <a:r>
              <a:rPr lang="fr-FR" sz="1050" dirty="0">
                <a:effectLst/>
              </a:rPr>
              <a:t> </a:t>
            </a:r>
            <a:r>
              <a:rPr lang="fr-FR" sz="1050" u="sng" dirty="0">
                <a:effectLst/>
              </a:rPr>
              <a:t>A</a:t>
            </a:r>
            <a:r>
              <a:rPr lang="fr-FR" sz="1050" dirty="0">
                <a:effectLst/>
              </a:rPr>
              <a:t>ppliqué à l’</a:t>
            </a:r>
            <a:r>
              <a:rPr lang="fr-FR" sz="1050" u="sng" dirty="0">
                <a:effectLst/>
              </a:rPr>
              <a:t>E</a:t>
            </a:r>
            <a:r>
              <a:rPr lang="fr-FR" sz="1050" dirty="0">
                <a:effectLst/>
              </a:rPr>
              <a:t>nvironnement)</a:t>
            </a:r>
            <a:r>
              <a:rPr lang="en-GB" sz="1050" dirty="0">
                <a:latin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dirty="0"/>
              <a:t>retenu par l’ANR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Présentation TF à Eclipse Day @Grenoble jeudi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Colloque CNRS «Suivi environnemental intelligent et intégré »: votre serviteur sera représentant pour l’IN2P3</a:t>
            </a:r>
          </a:p>
          <a:p>
            <a:pPr marL="971550" lvl="1" indent="-285750">
              <a:buFont typeface="Arial" panose="020B0604020202020204" pitchFamily="34" charset="0"/>
              <a:buChar char="•"/>
              <a:defRPr/>
            </a:pP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864269078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71</TotalTime>
  <Words>98</Words>
  <Application>Microsoft Office PowerPoint</Application>
  <DocSecurity>0</DocSecurity>
  <PresentationFormat>Affichage à l'écran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Times</vt:lpstr>
      <vt:lpstr>Wingdings</vt:lpstr>
      <vt:lpstr>Masque titre du document</vt:lpstr>
      <vt:lpstr>WP3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157</cp:revision>
  <dcterms:created xsi:type="dcterms:W3CDTF">2021-02-23T10:22:49Z</dcterms:created>
  <dcterms:modified xsi:type="dcterms:W3CDTF">2023-01-13T12:45:35Z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