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8" r:id="rId3"/>
    <p:sldId id="272" r:id="rId4"/>
    <p:sldId id="279" r:id="rId5"/>
    <p:sldId id="275" r:id="rId6"/>
    <p:sldId id="276" r:id="rId7"/>
    <p:sldId id="277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0FA"/>
    <a:srgbClr val="E6E6E6"/>
    <a:srgbClr val="FFFFFF"/>
    <a:srgbClr val="0000FF"/>
    <a:srgbClr val="FF9933"/>
    <a:srgbClr val="EFD61D"/>
    <a:srgbClr val="DDE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1882" y="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2511" y="45720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Réveillez-vous ? </a:t>
            </a:r>
          </a:p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Ce n’est pas encore fini !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66451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3" b="55678"/>
          <a:stretch/>
        </p:blipFill>
        <p:spPr bwMode="auto">
          <a:xfrm>
            <a:off x="220718" y="3019095"/>
            <a:ext cx="2822028" cy="37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Sauvez les masses invariantes sur le bureau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3177" y="1598795"/>
            <a:ext cx="4598308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</a:t>
            </a:r>
          </a:p>
          <a:p>
            <a:r>
              <a:rPr lang="fr-FR" sz="2000" b="1" i="1" dirty="0">
                <a:latin typeface="Comic Sans MS" pitchFamily="66" charset="0"/>
              </a:rPr>
              <a:t>File &gt; Export Invariant Masses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5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3" b="55678"/>
          <a:stretch/>
        </p:blipFill>
        <p:spPr bwMode="auto">
          <a:xfrm>
            <a:off x="220718" y="3019095"/>
            <a:ext cx="2822028" cy="37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3177" y="1598795"/>
            <a:ext cx="4598308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</a:t>
            </a:r>
          </a:p>
          <a:p>
            <a:r>
              <a:rPr lang="fr-FR" sz="2000" b="1" i="1" dirty="0">
                <a:latin typeface="Comic Sans MS" pitchFamily="66" charset="0"/>
              </a:rPr>
              <a:t>File &gt; Export Invariant Masses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Sauvez les masses invariantes sur le bureau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14782" r="51448" b="44758"/>
          <a:stretch/>
        </p:blipFill>
        <p:spPr bwMode="auto">
          <a:xfrm>
            <a:off x="3965022" y="3350169"/>
            <a:ext cx="5029201" cy="34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2727756" y="4170303"/>
            <a:ext cx="1481637" cy="1497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385661" y="1983515"/>
            <a:ext cx="3758339" cy="113877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</a:t>
            </a:r>
            <a:r>
              <a:rPr lang="fr-FR" sz="2400" b="1">
                <a:latin typeface="Comic Sans MS" pitchFamily="66" charset="0"/>
              </a:rPr>
              <a:t>Enregistrez </a:t>
            </a:r>
            <a:r>
              <a:rPr lang="fr-FR" sz="2400" b="1" dirty="0">
                <a:latin typeface="Comic Sans MS" pitchFamily="66" charset="0"/>
              </a:rPr>
              <a:t>sur le bureau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75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media.materiel.net/live/160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7"/>
          <a:stretch/>
        </p:blipFill>
        <p:spPr bwMode="auto">
          <a:xfrm>
            <a:off x="89930" y="2766701"/>
            <a:ext cx="5573210" cy="393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2"/>
          <a:stretch/>
        </p:blipFill>
        <p:spPr bwMode="auto">
          <a:xfrm>
            <a:off x="568713" y="3712982"/>
            <a:ext cx="4368893" cy="19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92"/>
          <a:stretch/>
        </p:blipFill>
        <p:spPr bwMode="auto">
          <a:xfrm>
            <a:off x="568713" y="3250261"/>
            <a:ext cx="4368893" cy="13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68713" y="3244709"/>
            <a:ext cx="4374032" cy="2442187"/>
          </a:xfrm>
          <a:prstGeom prst="roundRect">
            <a:avLst>
              <a:gd name="adj" fmla="val 176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600178" y="5731927"/>
            <a:ext cx="261004" cy="1919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ésultat de recherche d'images pour &quot;howard the duck film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0" b="14101"/>
          <a:stretch/>
        </p:blipFill>
        <p:spPr bwMode="auto">
          <a:xfrm>
            <a:off x="1790695" y="3326860"/>
            <a:ext cx="1924928" cy="217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8" t="18120" b="60492"/>
          <a:stretch/>
        </p:blipFill>
        <p:spPr bwMode="auto">
          <a:xfrm>
            <a:off x="578069" y="3541986"/>
            <a:ext cx="255248" cy="74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lèche droite 18"/>
          <p:cNvSpPr/>
          <p:nvPr/>
        </p:nvSpPr>
        <p:spPr>
          <a:xfrm rot="7312971">
            <a:off x="507469" y="2860940"/>
            <a:ext cx="1442049" cy="3590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14095" y="1583029"/>
            <a:ext cx="4918841" cy="67710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omic Sans MS" pitchFamily="66" charset="0"/>
              </a:rPr>
              <a:t>1. Faites un double-clic sur le lien : </a:t>
            </a:r>
            <a:r>
              <a:rPr lang="fr-FR" b="1" i="1" dirty="0" err="1">
                <a:latin typeface="Comic Sans MS" pitchFamily="66" charset="0"/>
              </a:rPr>
              <a:t>MasterClasses</a:t>
            </a:r>
            <a:r>
              <a:rPr lang="fr-FR" b="1" i="1" dirty="0">
                <a:latin typeface="Comic Sans MS" pitchFamily="66" charset="0"/>
              </a:rPr>
              <a:t> 2023 </a:t>
            </a:r>
            <a:r>
              <a:rPr lang="fr-FR" b="1" i="1" dirty="0" err="1">
                <a:latin typeface="Comic Sans MS" pitchFamily="66" charset="0"/>
              </a:rPr>
              <a:t>Results</a:t>
            </a:r>
            <a:endParaRPr lang="fr-FR" b="1" i="1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758100" y="2913268"/>
            <a:ext cx="3122908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2. Entrez le mot de passe inscrit sur le tableau blanc</a:t>
            </a:r>
            <a:endParaRPr lang="fr-FR" sz="1600" b="1" i="1" dirty="0">
              <a:latin typeface="Comic Sans MS" pitchFamily="66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5935786" y="3940681"/>
            <a:ext cx="2790497" cy="3767959"/>
            <a:chOff x="5486399" y="2222938"/>
            <a:chExt cx="2790497" cy="3767959"/>
          </a:xfrm>
        </p:grpSpPr>
        <p:sp>
          <p:nvSpPr>
            <p:cNvPr id="24" name="Rectangle 23"/>
            <p:cNvSpPr/>
            <p:nvPr/>
          </p:nvSpPr>
          <p:spPr>
            <a:xfrm>
              <a:off x="5486399" y="2222938"/>
              <a:ext cx="2790497" cy="376795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758583" y="3040442"/>
              <a:ext cx="2246128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latin typeface="Brush Script MT" panose="03060802040406070304" pitchFamily="66" charset="0"/>
                </a:rPr>
                <a:t>Le mot de passe est </a:t>
              </a:r>
            </a:p>
            <a:p>
              <a:pPr algn="ctr"/>
              <a:r>
                <a:rPr lang="fr-FR" sz="2400" b="1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12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34747" r="30060" b="30336"/>
          <a:stretch/>
        </p:blipFill>
        <p:spPr bwMode="auto">
          <a:xfrm>
            <a:off x="187036" y="1567503"/>
            <a:ext cx="8749146" cy="29932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t="19151" r="32228" b="4484"/>
          <a:stretch/>
        </p:blipFill>
        <p:spPr bwMode="auto">
          <a:xfrm>
            <a:off x="3647507" y="4135530"/>
            <a:ext cx="4916699" cy="3843076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87036" y="5010259"/>
            <a:ext cx="3122908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omic Sans MS" pitchFamily="66" charset="0"/>
              </a:rPr>
              <a:t>Entrez la date et le numéro de votre lot de données</a:t>
            </a:r>
            <a:endParaRPr lang="fr-FR" sz="2000" b="1" i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t="28256" r="68301" b="65865"/>
          <a:stretch/>
        </p:blipFill>
        <p:spPr bwMode="auto">
          <a:xfrm>
            <a:off x="238936" y="3067861"/>
            <a:ext cx="4877127" cy="5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lèche droite 23"/>
          <p:cNvSpPr/>
          <p:nvPr/>
        </p:nvSpPr>
        <p:spPr>
          <a:xfrm rot="11830665" flipV="1">
            <a:off x="3446789" y="3696698"/>
            <a:ext cx="3049991" cy="1065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12431437" flipV="1">
            <a:off x="4677449" y="3693884"/>
            <a:ext cx="1993746" cy="1077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F714B8-983B-BC3C-877F-3AA230738117}"/>
              </a:ext>
            </a:extLst>
          </p:cNvPr>
          <p:cNvSpPr/>
          <p:nvPr/>
        </p:nvSpPr>
        <p:spPr>
          <a:xfrm>
            <a:off x="348343" y="3206277"/>
            <a:ext cx="328990" cy="121456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2352893-1375-2EA1-11FA-99F69E75457A}"/>
              </a:ext>
            </a:extLst>
          </p:cNvPr>
          <p:cNvSpPr txBox="1"/>
          <p:nvPr/>
        </p:nvSpPr>
        <p:spPr>
          <a:xfrm>
            <a:off x="290749" y="3132862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5AFB4-0F2D-401A-8E5B-9FE97C640DAD}"/>
              </a:ext>
            </a:extLst>
          </p:cNvPr>
          <p:cNvSpPr/>
          <p:nvPr/>
        </p:nvSpPr>
        <p:spPr>
          <a:xfrm>
            <a:off x="873362" y="3206277"/>
            <a:ext cx="557901" cy="121456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5E1026B-71BE-1B55-F191-099989D12A3B}"/>
              </a:ext>
            </a:extLst>
          </p:cNvPr>
          <p:cNvSpPr txBox="1"/>
          <p:nvPr/>
        </p:nvSpPr>
        <p:spPr>
          <a:xfrm>
            <a:off x="817991" y="3132862"/>
            <a:ext cx="561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March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54AC6-3461-4555-6CB2-A303E7A1A154}"/>
              </a:ext>
            </a:extLst>
          </p:cNvPr>
          <p:cNvSpPr/>
          <p:nvPr/>
        </p:nvSpPr>
        <p:spPr>
          <a:xfrm>
            <a:off x="1849711" y="3202939"/>
            <a:ext cx="91526" cy="121456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00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33481" r="6041" b="19489"/>
          <a:stretch/>
        </p:blipFill>
        <p:spPr bwMode="auto">
          <a:xfrm>
            <a:off x="166257" y="1789690"/>
            <a:ext cx="8850162" cy="2879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5505793" y="3635441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64268" y="3326856"/>
            <a:ext cx="4824429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1608" r="44191" b="84339"/>
          <a:stretch/>
        </p:blipFill>
        <p:spPr bwMode="auto">
          <a:xfrm>
            <a:off x="220721" y="1872321"/>
            <a:ext cx="6011916" cy="25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BE3F2C-E9D6-0904-C0E9-FFF6871C3E9C}"/>
              </a:ext>
            </a:extLst>
          </p:cNvPr>
          <p:cNvSpPr/>
          <p:nvPr/>
        </p:nvSpPr>
        <p:spPr>
          <a:xfrm>
            <a:off x="5052767" y="1872320"/>
            <a:ext cx="1102936" cy="250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5DA31A-63BE-35E8-91B2-8CAF8A1B4493}"/>
              </a:ext>
            </a:extLst>
          </p:cNvPr>
          <p:cNvSpPr txBox="1"/>
          <p:nvPr/>
        </p:nvSpPr>
        <p:spPr>
          <a:xfrm>
            <a:off x="4973293" y="184055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2023-03-02</a:t>
            </a:r>
          </a:p>
        </p:txBody>
      </p:sp>
    </p:spTree>
    <p:extLst>
      <p:ext uri="{BB962C8B-B14F-4D97-AF65-F5344CB8AC3E}">
        <p14:creationId xmlns:p14="http://schemas.microsoft.com/office/powerpoint/2010/main" val="361735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33481" r="6041" b="19489"/>
          <a:stretch/>
        </p:blipFill>
        <p:spPr bwMode="auto">
          <a:xfrm>
            <a:off x="166257" y="1789690"/>
            <a:ext cx="8850162" cy="2879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5505793" y="3635441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64268" y="3326856"/>
            <a:ext cx="4824429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sp>
        <p:nvSpPr>
          <p:cNvPr id="13" name="Flèche droite 12"/>
          <p:cNvSpPr/>
          <p:nvPr/>
        </p:nvSpPr>
        <p:spPr>
          <a:xfrm rot="17931569">
            <a:off x="7717330" y="4414112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319571" y="5191407"/>
            <a:ext cx="4824429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Appuyez sur le bouton </a:t>
            </a:r>
            <a:r>
              <a:rPr lang="fr-FR" sz="2000" b="1" i="1" dirty="0" err="1">
                <a:latin typeface="Comic Sans MS" pitchFamily="66" charset="0"/>
              </a:rPr>
              <a:t>submit</a:t>
            </a:r>
            <a:r>
              <a:rPr lang="fr-FR" sz="2400" b="1" dirty="0">
                <a:latin typeface="Comic Sans MS" pitchFamily="66" charset="0"/>
              </a:rPr>
              <a:t> pour confirmer l’envoi</a:t>
            </a:r>
          </a:p>
          <a:p>
            <a:r>
              <a:rPr lang="fr-FR" sz="2400" b="1" i="1" dirty="0">
                <a:latin typeface="Comic Sans MS" pitchFamily="66" charset="0"/>
              </a:rPr>
              <a:t>&amp; visualisez vos résultats</a:t>
            </a:r>
            <a:endParaRPr lang="fr-FR" sz="2000" b="1" i="1" dirty="0">
              <a:latin typeface="Comic Sans MS" pitchFamily="66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1608" r="44191" b="84339"/>
          <a:stretch/>
        </p:blipFill>
        <p:spPr bwMode="auto">
          <a:xfrm>
            <a:off x="220721" y="1872321"/>
            <a:ext cx="6011916" cy="25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061421-BE03-AC45-02AE-DDA3789975FB}"/>
              </a:ext>
            </a:extLst>
          </p:cNvPr>
          <p:cNvSpPr/>
          <p:nvPr/>
        </p:nvSpPr>
        <p:spPr>
          <a:xfrm>
            <a:off x="5052767" y="1872320"/>
            <a:ext cx="1102936" cy="250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CB206E-A6FD-CB8B-84D5-174B93995E87}"/>
              </a:ext>
            </a:extLst>
          </p:cNvPr>
          <p:cNvSpPr txBox="1"/>
          <p:nvPr/>
        </p:nvSpPr>
        <p:spPr>
          <a:xfrm>
            <a:off x="4973293" y="184055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2023-03-02</a:t>
            </a:r>
          </a:p>
        </p:txBody>
      </p:sp>
    </p:spTree>
    <p:extLst>
      <p:ext uri="{BB962C8B-B14F-4D97-AF65-F5344CB8AC3E}">
        <p14:creationId xmlns:p14="http://schemas.microsoft.com/office/powerpoint/2010/main" val="400207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Etes-vous prêts pour </a:t>
            </a:r>
          </a:p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 photo de groupe ?</a:t>
            </a:r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9" y="1994204"/>
            <a:ext cx="7603462" cy="42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9093">
            <a:off x="744513" y="4994743"/>
            <a:ext cx="1816745" cy="19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77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170</Words>
  <Application>Microsoft Office PowerPoint</Application>
  <PresentationFormat>Affichage à l'écran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Brush Script MT</vt:lpstr>
      <vt:lpstr>Calibri</vt:lpstr>
      <vt:lpstr>Century Gothic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Eric Conte</cp:lastModifiedBy>
  <cp:revision>83</cp:revision>
  <dcterms:created xsi:type="dcterms:W3CDTF">2013-03-01T10:27:03Z</dcterms:created>
  <dcterms:modified xsi:type="dcterms:W3CDTF">2023-02-26T18:27:26Z</dcterms:modified>
</cp:coreProperties>
</file>