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64" r:id="rId3"/>
    <p:sldId id="268" r:id="rId4"/>
    <p:sldId id="269" r:id="rId5"/>
    <p:sldId id="286" r:id="rId6"/>
    <p:sldId id="290" r:id="rId7"/>
    <p:sldId id="293" r:id="rId8"/>
    <p:sldId id="294" r:id="rId9"/>
    <p:sldId id="29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19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9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7B6CF6D-EC2F-4A86-AA2B-8790F7228D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3859B3-0579-42BD-A0A2-F0F6ED5718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56F4C-F8C3-4E1F-8533-1EF5A19CD609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FD08EE-3850-4105-92AB-0A6AEF8F6F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C8BD60-C718-4BF4-9DE3-3432EB3AE8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19F84-2740-438C-AF8C-ACBB1E571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637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51AFE-A3E0-4F14-AA41-16B3E0D506A4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34147-2CEE-4362-B64C-74FCE5A2F0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50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2a1ad2113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2a1ad2113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8" name="Google Shape;1688;g929290261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9" name="Google Shape;1689;g929290261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6" name="Google Shape;2216;g929290261e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7" name="Google Shape;2217;g929290261e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" name="Google Shape;2273;g929290261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4" name="Google Shape;2274;g929290261e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2" name="Google Shape;5152;g94a06c92dc_0_14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3" name="Google Shape;5153;g94a06c92dc_0_14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2" name="Google Shape;5152;g94a06c92dc_0_14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3" name="Google Shape;5153;g94a06c92dc_0_14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7730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2" name="Google Shape;5152;g94a06c92dc_0_14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3" name="Google Shape;5153;g94a06c92dc_0_14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8771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2" name="Google Shape;5152;g94a06c92dc_0_14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3" name="Google Shape;5153;g94a06c92dc_0_14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483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64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14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38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98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82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7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03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76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63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20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8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4C552-D280-4B2A-A267-6A5C95F6D642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08FFC-B8F5-4DBE-9269-9F638D0053E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384861B-52A6-42BF-80E9-EBB9BC7235D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utout/>
                    </a14:imgEffect>
                    <a14:imgEffect>
                      <a14:sharpenSoften amount="2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67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atrice.verdier@in2p3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"/>
          <p:cNvSpPr txBox="1"/>
          <p:nvPr/>
        </p:nvSpPr>
        <p:spPr>
          <a:xfrm>
            <a:off x="1418602" y="1268725"/>
            <a:ext cx="9631110" cy="15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fr-FR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SemiBold"/>
                <a:ea typeface="Fira Sans SemiBold"/>
                <a:cs typeface="Fira Sans SemiBold"/>
                <a:sym typeface="Fira Sans SemiBold"/>
              </a:rPr>
              <a:t>LES OPPORTUNITES DE COLLABORATION AVEC LE CNRS</a:t>
            </a:r>
            <a:endParaRPr sz="4400" b="1" dirty="0">
              <a:solidFill>
                <a:srgbClr val="0000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FF"/>
              </a:highlight>
              <a:latin typeface="Fira Sans SemiBold"/>
              <a:ea typeface="Fira Sans SemiBold"/>
              <a:cs typeface="Fira Sans SemiBold"/>
              <a:sym typeface="Fira Sans SemiBold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6819639-80BF-42CF-8424-CD8767F740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61" y="2902897"/>
            <a:ext cx="4977551" cy="248877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9865019-6D27-4679-848F-B1A3743C41F1}"/>
              </a:ext>
            </a:extLst>
          </p:cNvPr>
          <p:cNvSpPr txBox="1"/>
          <p:nvPr/>
        </p:nvSpPr>
        <p:spPr>
          <a:xfrm>
            <a:off x="6178379" y="6054811"/>
            <a:ext cx="51301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Guillaume OLRY : ILO (</a:t>
            </a:r>
            <a:r>
              <a:rPr lang="fr-FR" sz="1600" b="1" dirty="0" err="1"/>
              <a:t>Industrial</a:t>
            </a:r>
            <a:r>
              <a:rPr lang="fr-FR" sz="1600" b="1" dirty="0"/>
              <a:t> Liaison </a:t>
            </a:r>
            <a:r>
              <a:rPr lang="fr-FR" sz="1600" b="1" dirty="0" err="1"/>
              <a:t>Officer</a:t>
            </a:r>
            <a:r>
              <a:rPr lang="fr-FR" sz="1600" b="1" dirty="0"/>
              <a:t>)</a:t>
            </a:r>
          </a:p>
          <a:p>
            <a:r>
              <a:rPr lang="fr-FR" sz="1600" b="1" dirty="0"/>
              <a:t>Stéphan BEURTHEY : Chargé mission partenariat industriel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3" name="Google Shape;1693;p21"/>
          <p:cNvSpPr/>
          <p:nvPr/>
        </p:nvSpPr>
        <p:spPr>
          <a:xfrm>
            <a:off x="1987323" y="2228521"/>
            <a:ext cx="3427402" cy="1553580"/>
          </a:xfrm>
          <a:custGeom>
            <a:avLst/>
            <a:gdLst/>
            <a:ahLst/>
            <a:cxnLst/>
            <a:rect l="l" t="t" r="r" b="b"/>
            <a:pathLst>
              <a:path w="137856" h="41519" extrusionOk="0">
                <a:moveTo>
                  <a:pt x="129115" y="1"/>
                </a:moveTo>
                <a:lnTo>
                  <a:pt x="98745" y="39143"/>
                </a:lnTo>
                <a:lnTo>
                  <a:pt x="0" y="39143"/>
                </a:lnTo>
                <a:lnTo>
                  <a:pt x="0" y="41519"/>
                </a:lnTo>
                <a:lnTo>
                  <a:pt x="99916" y="41519"/>
                </a:lnTo>
                <a:lnTo>
                  <a:pt x="130287" y="2376"/>
                </a:lnTo>
                <a:lnTo>
                  <a:pt x="137856" y="2376"/>
                </a:lnTo>
                <a:lnTo>
                  <a:pt x="137856" y="1"/>
                </a:lnTo>
                <a:close/>
              </a:path>
            </a:pathLst>
          </a:custGeom>
          <a:solidFill>
            <a:srgbClr val="F2A36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94" name="Google Shape;1694;p21"/>
          <p:cNvSpPr/>
          <p:nvPr/>
        </p:nvSpPr>
        <p:spPr>
          <a:xfrm>
            <a:off x="5392868" y="2169242"/>
            <a:ext cx="234611" cy="225537"/>
          </a:xfrm>
          <a:custGeom>
            <a:avLst/>
            <a:gdLst/>
            <a:ahLst/>
            <a:cxnLst/>
            <a:rect l="l" t="t" r="r" b="b"/>
            <a:pathLst>
              <a:path w="8330" h="7031" extrusionOk="0">
                <a:moveTo>
                  <a:pt x="1" y="0"/>
                </a:moveTo>
                <a:lnTo>
                  <a:pt x="1489" y="3515"/>
                </a:lnTo>
                <a:lnTo>
                  <a:pt x="1" y="7031"/>
                </a:lnTo>
                <a:lnTo>
                  <a:pt x="8330" y="3515"/>
                </a:lnTo>
                <a:lnTo>
                  <a:pt x="1" y="0"/>
                </a:lnTo>
                <a:close/>
              </a:path>
            </a:pathLst>
          </a:custGeom>
          <a:solidFill>
            <a:srgbClr val="F2A36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95" name="Google Shape;1695;p21"/>
          <p:cNvSpPr/>
          <p:nvPr/>
        </p:nvSpPr>
        <p:spPr>
          <a:xfrm>
            <a:off x="1982262" y="3473162"/>
            <a:ext cx="6246397" cy="738552"/>
          </a:xfrm>
          <a:custGeom>
            <a:avLst/>
            <a:gdLst/>
            <a:ahLst/>
            <a:cxnLst/>
            <a:rect l="l" t="t" r="r" b="b"/>
            <a:pathLst>
              <a:path w="195684" h="23024" extrusionOk="0">
                <a:moveTo>
                  <a:pt x="128608" y="0"/>
                </a:moveTo>
                <a:lnTo>
                  <a:pt x="112837" y="20648"/>
                </a:lnTo>
                <a:lnTo>
                  <a:pt x="0" y="20648"/>
                </a:lnTo>
                <a:lnTo>
                  <a:pt x="0" y="23023"/>
                </a:lnTo>
                <a:lnTo>
                  <a:pt x="114009" y="23023"/>
                </a:lnTo>
                <a:lnTo>
                  <a:pt x="129780" y="2375"/>
                </a:lnTo>
                <a:lnTo>
                  <a:pt x="195683" y="2375"/>
                </a:lnTo>
                <a:lnTo>
                  <a:pt x="195683" y="0"/>
                </a:lnTo>
                <a:close/>
              </a:path>
            </a:pathLst>
          </a:custGeom>
          <a:solidFill>
            <a:srgbClr val="2228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96" name="Google Shape;1696;p21"/>
          <p:cNvSpPr/>
          <p:nvPr/>
        </p:nvSpPr>
        <p:spPr>
          <a:xfrm>
            <a:off x="8161591" y="3397981"/>
            <a:ext cx="267206" cy="226563"/>
          </a:xfrm>
          <a:custGeom>
            <a:avLst/>
            <a:gdLst/>
            <a:ahLst/>
            <a:cxnLst/>
            <a:rect l="l" t="t" r="r" b="b"/>
            <a:pathLst>
              <a:path w="8330" h="7063" extrusionOk="0">
                <a:moveTo>
                  <a:pt x="0" y="1"/>
                </a:moveTo>
                <a:lnTo>
                  <a:pt x="1489" y="3516"/>
                </a:lnTo>
                <a:lnTo>
                  <a:pt x="0" y="7063"/>
                </a:lnTo>
                <a:lnTo>
                  <a:pt x="0" y="7063"/>
                </a:lnTo>
                <a:lnTo>
                  <a:pt x="8329" y="3516"/>
                </a:lnTo>
                <a:lnTo>
                  <a:pt x="0" y="1"/>
                </a:lnTo>
                <a:close/>
              </a:path>
            </a:pathLst>
          </a:custGeom>
          <a:solidFill>
            <a:srgbClr val="2228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97" name="Google Shape;1697;p21"/>
          <p:cNvSpPr/>
          <p:nvPr/>
        </p:nvSpPr>
        <p:spPr>
          <a:xfrm>
            <a:off x="1987330" y="4324729"/>
            <a:ext cx="6246397" cy="738552"/>
          </a:xfrm>
          <a:custGeom>
            <a:avLst/>
            <a:gdLst/>
            <a:ahLst/>
            <a:cxnLst/>
            <a:rect l="l" t="t" r="r" b="b"/>
            <a:pathLst>
              <a:path w="195684" h="23024" extrusionOk="0">
                <a:moveTo>
                  <a:pt x="0" y="0"/>
                </a:moveTo>
                <a:lnTo>
                  <a:pt x="0" y="2375"/>
                </a:lnTo>
                <a:lnTo>
                  <a:pt x="112837" y="2375"/>
                </a:lnTo>
                <a:lnTo>
                  <a:pt x="128609" y="23023"/>
                </a:lnTo>
                <a:lnTo>
                  <a:pt x="195684" y="23023"/>
                </a:lnTo>
                <a:lnTo>
                  <a:pt x="195684" y="20648"/>
                </a:lnTo>
                <a:lnTo>
                  <a:pt x="129780" y="20648"/>
                </a:lnTo>
                <a:lnTo>
                  <a:pt x="114041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98" name="Google Shape;1698;p21"/>
          <p:cNvSpPr/>
          <p:nvPr/>
        </p:nvSpPr>
        <p:spPr>
          <a:xfrm>
            <a:off x="8166660" y="4911883"/>
            <a:ext cx="267206" cy="226563"/>
          </a:xfrm>
          <a:custGeom>
            <a:avLst/>
            <a:gdLst/>
            <a:ahLst/>
            <a:cxnLst/>
            <a:rect l="l" t="t" r="r" b="b"/>
            <a:pathLst>
              <a:path w="8330" h="7063" extrusionOk="0">
                <a:moveTo>
                  <a:pt x="0" y="1"/>
                </a:moveTo>
                <a:lnTo>
                  <a:pt x="1489" y="3516"/>
                </a:lnTo>
                <a:lnTo>
                  <a:pt x="0" y="7063"/>
                </a:lnTo>
                <a:lnTo>
                  <a:pt x="8329" y="3516"/>
                </a:lnTo>
                <a:lnTo>
                  <a:pt x="0" y="1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99" name="Google Shape;1699;p21"/>
          <p:cNvSpPr/>
          <p:nvPr/>
        </p:nvSpPr>
        <p:spPr>
          <a:xfrm>
            <a:off x="1987323" y="4770045"/>
            <a:ext cx="3427402" cy="1331826"/>
          </a:xfrm>
          <a:custGeom>
            <a:avLst/>
            <a:gdLst/>
            <a:ahLst/>
            <a:cxnLst/>
            <a:rect l="l" t="t" r="r" b="b"/>
            <a:pathLst>
              <a:path w="137856" h="41519" extrusionOk="0">
                <a:moveTo>
                  <a:pt x="0" y="1"/>
                </a:moveTo>
                <a:lnTo>
                  <a:pt x="0" y="2376"/>
                </a:lnTo>
                <a:lnTo>
                  <a:pt x="98745" y="2376"/>
                </a:lnTo>
                <a:lnTo>
                  <a:pt x="128767" y="41075"/>
                </a:lnTo>
                <a:lnTo>
                  <a:pt x="129115" y="41518"/>
                </a:lnTo>
                <a:lnTo>
                  <a:pt x="137856" y="41518"/>
                </a:lnTo>
                <a:lnTo>
                  <a:pt x="137856" y="39143"/>
                </a:lnTo>
                <a:lnTo>
                  <a:pt x="130287" y="39143"/>
                </a:lnTo>
                <a:lnTo>
                  <a:pt x="100265" y="476"/>
                </a:lnTo>
                <a:lnTo>
                  <a:pt x="99916" y="1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00" name="Google Shape;1700;p21"/>
          <p:cNvSpPr/>
          <p:nvPr/>
        </p:nvSpPr>
        <p:spPr>
          <a:xfrm>
            <a:off x="5360207" y="5951500"/>
            <a:ext cx="267206" cy="225537"/>
          </a:xfrm>
          <a:custGeom>
            <a:avLst/>
            <a:gdLst/>
            <a:ahLst/>
            <a:cxnLst/>
            <a:rect l="l" t="t" r="r" b="b"/>
            <a:pathLst>
              <a:path w="8330" h="7031" extrusionOk="0">
                <a:moveTo>
                  <a:pt x="1" y="0"/>
                </a:moveTo>
                <a:lnTo>
                  <a:pt x="1489" y="3516"/>
                </a:lnTo>
                <a:lnTo>
                  <a:pt x="1" y="7031"/>
                </a:lnTo>
                <a:lnTo>
                  <a:pt x="8330" y="3516"/>
                </a:lnTo>
                <a:lnTo>
                  <a:pt x="1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01" name="Google Shape;1701;p21"/>
          <p:cNvSpPr/>
          <p:nvPr/>
        </p:nvSpPr>
        <p:spPr>
          <a:xfrm>
            <a:off x="2417108" y="3475422"/>
            <a:ext cx="1604847" cy="1604825"/>
          </a:xfrm>
          <a:custGeom>
            <a:avLst/>
            <a:gdLst/>
            <a:ahLst/>
            <a:cxnLst/>
            <a:rect l="l" t="t" r="r" b="b"/>
            <a:pathLst>
              <a:path w="72650" h="72649" extrusionOk="0">
                <a:moveTo>
                  <a:pt x="36325" y="0"/>
                </a:moveTo>
                <a:cubicBezTo>
                  <a:pt x="16278" y="0"/>
                  <a:pt x="0" y="16247"/>
                  <a:pt x="0" y="36325"/>
                </a:cubicBezTo>
                <a:cubicBezTo>
                  <a:pt x="0" y="56371"/>
                  <a:pt x="16278" y="72649"/>
                  <a:pt x="36325" y="72649"/>
                </a:cubicBezTo>
                <a:cubicBezTo>
                  <a:pt x="56403" y="72649"/>
                  <a:pt x="72649" y="56371"/>
                  <a:pt x="72649" y="36325"/>
                </a:cubicBezTo>
                <a:cubicBezTo>
                  <a:pt x="72649" y="16247"/>
                  <a:pt x="56403" y="0"/>
                  <a:pt x="3632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rPr>
              <a:t>CNRS</a:t>
            </a:r>
            <a:endParaRPr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C111237C-5169-4676-96A4-0AE139D516DC}"/>
              </a:ext>
            </a:extLst>
          </p:cNvPr>
          <p:cNvGrpSpPr/>
          <p:nvPr/>
        </p:nvGrpSpPr>
        <p:grpSpPr>
          <a:xfrm>
            <a:off x="5618451" y="1793311"/>
            <a:ext cx="2785865" cy="977397"/>
            <a:chOff x="6869796" y="1931317"/>
            <a:chExt cx="3105559" cy="1303196"/>
          </a:xfrm>
        </p:grpSpPr>
        <p:sp>
          <p:nvSpPr>
            <p:cNvPr id="1704" name="Google Shape;1704;p21"/>
            <p:cNvSpPr/>
            <p:nvPr/>
          </p:nvSpPr>
          <p:spPr>
            <a:xfrm>
              <a:off x="6875483" y="1939566"/>
              <a:ext cx="2981415" cy="1294947"/>
            </a:xfrm>
            <a:custGeom>
              <a:avLst/>
              <a:gdLst/>
              <a:ahLst/>
              <a:cxnLst/>
              <a:rect l="l" t="t" r="r" b="b"/>
              <a:pathLst>
                <a:path w="52160" h="30277" extrusionOk="0">
                  <a:moveTo>
                    <a:pt x="4751" y="1"/>
                  </a:moveTo>
                  <a:cubicBezTo>
                    <a:pt x="2122" y="1"/>
                    <a:pt x="1" y="2123"/>
                    <a:pt x="1" y="4751"/>
                  </a:cubicBezTo>
                  <a:lnTo>
                    <a:pt x="1" y="25526"/>
                  </a:lnTo>
                  <a:cubicBezTo>
                    <a:pt x="1" y="28123"/>
                    <a:pt x="2122" y="30276"/>
                    <a:pt x="4751" y="30276"/>
                  </a:cubicBezTo>
                  <a:lnTo>
                    <a:pt x="47409" y="30276"/>
                  </a:lnTo>
                  <a:cubicBezTo>
                    <a:pt x="50006" y="30276"/>
                    <a:pt x="52159" y="28123"/>
                    <a:pt x="52159" y="25526"/>
                  </a:cubicBezTo>
                  <a:lnTo>
                    <a:pt x="52159" y="4751"/>
                  </a:lnTo>
                  <a:cubicBezTo>
                    <a:pt x="52159" y="2123"/>
                    <a:pt x="50006" y="1"/>
                    <a:pt x="47409" y="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05" name="Google Shape;1705;p21"/>
            <p:cNvSpPr/>
            <p:nvPr/>
          </p:nvSpPr>
          <p:spPr>
            <a:xfrm>
              <a:off x="6869796" y="1939565"/>
              <a:ext cx="498774" cy="1294947"/>
            </a:xfrm>
            <a:custGeom>
              <a:avLst/>
              <a:gdLst/>
              <a:ahLst/>
              <a:cxnLst/>
              <a:rect l="l" t="t" r="r" b="b"/>
              <a:pathLst>
                <a:path w="13429" h="30277" extrusionOk="0">
                  <a:moveTo>
                    <a:pt x="4751" y="1"/>
                  </a:moveTo>
                  <a:cubicBezTo>
                    <a:pt x="2154" y="1"/>
                    <a:pt x="1" y="2123"/>
                    <a:pt x="1" y="4751"/>
                  </a:cubicBezTo>
                  <a:lnTo>
                    <a:pt x="1" y="25526"/>
                  </a:lnTo>
                  <a:cubicBezTo>
                    <a:pt x="1" y="28123"/>
                    <a:pt x="2154" y="30276"/>
                    <a:pt x="4751" y="30276"/>
                  </a:cubicBezTo>
                  <a:lnTo>
                    <a:pt x="13428" y="30276"/>
                  </a:lnTo>
                  <a:lnTo>
                    <a:pt x="13428" y="1"/>
                  </a:ln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3000" dirty="0">
                  <a:solidFill>
                    <a:srgbClr val="FFFFFF"/>
                  </a:solidFill>
                  <a:latin typeface="Fira Sans SemiBold"/>
                  <a:ea typeface="Fira Sans SemiBold"/>
                  <a:cs typeface="Fira Sans SemiBold"/>
                  <a:sym typeface="Fira Sans SemiBold"/>
                </a:rPr>
                <a:t>4</a:t>
              </a:r>
              <a:endParaRPr sz="3000" dirty="0">
                <a:solidFill>
                  <a:srgbClr val="FFFFFF"/>
                </a:solidFill>
                <a:latin typeface="Fira Sans SemiBold"/>
                <a:ea typeface="Fira Sans SemiBold"/>
                <a:cs typeface="Fira Sans SemiBold"/>
                <a:sym typeface="Fira Sans SemiBold"/>
              </a:endParaRPr>
            </a:p>
          </p:txBody>
        </p:sp>
        <p:sp>
          <p:nvSpPr>
            <p:cNvPr id="1712" name="Google Shape;1712;p21"/>
            <p:cNvSpPr txBox="1"/>
            <p:nvPr/>
          </p:nvSpPr>
          <p:spPr>
            <a:xfrm>
              <a:off x="7402039" y="1931317"/>
              <a:ext cx="2573316" cy="47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fr-F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 Medium"/>
                  <a:ea typeface="Fira Sans Medium"/>
                  <a:cs typeface="Fira Sans Medium"/>
                  <a:sym typeface="Fira Sans Medium"/>
                </a:rPr>
                <a:t>SOUS-TRAITANCE</a:t>
              </a:r>
              <a:endPara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  <p:sp>
          <p:nvSpPr>
            <p:cNvPr id="1713" name="Google Shape;1713;p21"/>
            <p:cNvSpPr txBox="1"/>
            <p:nvPr/>
          </p:nvSpPr>
          <p:spPr>
            <a:xfrm>
              <a:off x="7402040" y="2382400"/>
              <a:ext cx="1998967" cy="79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fr-FR" sz="900" b="1" dirty="0"/>
                <a:t>Faire fabriquer nos équipements par les entreprises</a:t>
              </a:r>
              <a:endParaRPr lang="fr-FR" sz="800" b="1" dirty="0">
                <a:latin typeface="Fira Sans"/>
                <a:ea typeface="Fira Sans"/>
                <a:cs typeface="Fira Sans"/>
                <a:sym typeface="Fira Sans"/>
              </a:endParaRPr>
            </a:p>
          </p:txBody>
        </p:sp>
      </p:grpSp>
      <p:sp>
        <p:nvSpPr>
          <p:cNvPr id="4" name="Titre 3">
            <a:extLst>
              <a:ext uri="{FF2B5EF4-FFF2-40B4-BE49-F238E27FC236}">
                <a16:creationId xmlns:a16="http://schemas.microsoft.com/office/drawing/2014/main" id="{C2B13C33-0A7E-4F3C-8C05-E7827B18F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MODES DE COLLABORATIONS</a:t>
            </a: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BF22FA34-2396-4852-BC27-16B42627E9BC}"/>
              </a:ext>
            </a:extLst>
          </p:cNvPr>
          <p:cNvGrpSpPr/>
          <p:nvPr/>
        </p:nvGrpSpPr>
        <p:grpSpPr>
          <a:xfrm>
            <a:off x="8429876" y="2983916"/>
            <a:ext cx="2810346" cy="977397"/>
            <a:chOff x="6869796" y="1931317"/>
            <a:chExt cx="3105559" cy="1303196"/>
          </a:xfrm>
        </p:grpSpPr>
        <p:sp>
          <p:nvSpPr>
            <p:cNvPr id="54" name="Google Shape;1704;p21">
              <a:extLst>
                <a:ext uri="{FF2B5EF4-FFF2-40B4-BE49-F238E27FC236}">
                  <a16:creationId xmlns:a16="http://schemas.microsoft.com/office/drawing/2014/main" id="{CE935EF8-84BF-4AF3-9B7E-78F8E7DD8AC7}"/>
                </a:ext>
              </a:extLst>
            </p:cNvPr>
            <p:cNvSpPr/>
            <p:nvPr/>
          </p:nvSpPr>
          <p:spPr>
            <a:xfrm>
              <a:off x="6875484" y="1939566"/>
              <a:ext cx="2573316" cy="1294947"/>
            </a:xfrm>
            <a:custGeom>
              <a:avLst/>
              <a:gdLst/>
              <a:ahLst/>
              <a:cxnLst/>
              <a:rect l="l" t="t" r="r" b="b"/>
              <a:pathLst>
                <a:path w="52160" h="30277" extrusionOk="0">
                  <a:moveTo>
                    <a:pt x="4751" y="1"/>
                  </a:moveTo>
                  <a:cubicBezTo>
                    <a:pt x="2122" y="1"/>
                    <a:pt x="1" y="2123"/>
                    <a:pt x="1" y="4751"/>
                  </a:cubicBezTo>
                  <a:lnTo>
                    <a:pt x="1" y="25526"/>
                  </a:lnTo>
                  <a:cubicBezTo>
                    <a:pt x="1" y="28123"/>
                    <a:pt x="2122" y="30276"/>
                    <a:pt x="4751" y="30276"/>
                  </a:cubicBezTo>
                  <a:lnTo>
                    <a:pt x="47409" y="30276"/>
                  </a:lnTo>
                  <a:cubicBezTo>
                    <a:pt x="50006" y="30276"/>
                    <a:pt x="52159" y="28123"/>
                    <a:pt x="52159" y="25526"/>
                  </a:cubicBezTo>
                  <a:lnTo>
                    <a:pt x="52159" y="4751"/>
                  </a:lnTo>
                  <a:cubicBezTo>
                    <a:pt x="52159" y="2123"/>
                    <a:pt x="50006" y="1"/>
                    <a:pt x="47409" y="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" name="Google Shape;1705;p21">
              <a:extLst>
                <a:ext uri="{FF2B5EF4-FFF2-40B4-BE49-F238E27FC236}">
                  <a16:creationId xmlns:a16="http://schemas.microsoft.com/office/drawing/2014/main" id="{94D27BF3-B012-43DF-BE2E-735E9815BA58}"/>
                </a:ext>
              </a:extLst>
            </p:cNvPr>
            <p:cNvSpPr/>
            <p:nvPr/>
          </p:nvSpPr>
          <p:spPr>
            <a:xfrm>
              <a:off x="6869796" y="1939565"/>
              <a:ext cx="498774" cy="1294947"/>
            </a:xfrm>
            <a:custGeom>
              <a:avLst/>
              <a:gdLst/>
              <a:ahLst/>
              <a:cxnLst/>
              <a:rect l="l" t="t" r="r" b="b"/>
              <a:pathLst>
                <a:path w="13429" h="30277" extrusionOk="0">
                  <a:moveTo>
                    <a:pt x="4751" y="1"/>
                  </a:moveTo>
                  <a:cubicBezTo>
                    <a:pt x="2154" y="1"/>
                    <a:pt x="1" y="2123"/>
                    <a:pt x="1" y="4751"/>
                  </a:cubicBezTo>
                  <a:lnTo>
                    <a:pt x="1" y="25526"/>
                  </a:lnTo>
                  <a:cubicBezTo>
                    <a:pt x="1" y="28123"/>
                    <a:pt x="2154" y="30276"/>
                    <a:pt x="4751" y="30276"/>
                  </a:cubicBezTo>
                  <a:lnTo>
                    <a:pt x="13428" y="30276"/>
                  </a:lnTo>
                  <a:lnTo>
                    <a:pt x="13428" y="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3000" dirty="0">
                  <a:solidFill>
                    <a:srgbClr val="FFFFFF"/>
                  </a:solidFill>
                  <a:latin typeface="Fira Sans SemiBold"/>
                  <a:ea typeface="Fira Sans SemiBold"/>
                  <a:cs typeface="Fira Sans SemiBold"/>
                  <a:sym typeface="Fira Sans SemiBold"/>
                </a:rPr>
                <a:t>3</a:t>
              </a:r>
              <a:endParaRPr sz="3000" dirty="0">
                <a:solidFill>
                  <a:srgbClr val="FFFFFF"/>
                </a:solidFill>
                <a:latin typeface="Fira Sans SemiBold"/>
                <a:ea typeface="Fira Sans SemiBold"/>
                <a:cs typeface="Fira Sans SemiBold"/>
                <a:sym typeface="Fira Sans SemiBold"/>
              </a:endParaRPr>
            </a:p>
          </p:txBody>
        </p:sp>
        <p:sp>
          <p:nvSpPr>
            <p:cNvPr id="56" name="Google Shape;1712;p21">
              <a:extLst>
                <a:ext uri="{FF2B5EF4-FFF2-40B4-BE49-F238E27FC236}">
                  <a16:creationId xmlns:a16="http://schemas.microsoft.com/office/drawing/2014/main" id="{4091618C-7BDC-4EFE-ABEB-F1A131D3FD6F}"/>
                </a:ext>
              </a:extLst>
            </p:cNvPr>
            <p:cNvSpPr txBox="1"/>
            <p:nvPr/>
          </p:nvSpPr>
          <p:spPr>
            <a:xfrm>
              <a:off x="7402039" y="1931317"/>
              <a:ext cx="2573316" cy="47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fr-F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 Medium"/>
                  <a:ea typeface="Fira Sans Medium"/>
                  <a:cs typeface="Fira Sans Medium"/>
                  <a:sym typeface="Fira Sans Medium"/>
                </a:rPr>
                <a:t>PARTENARIAT</a:t>
              </a:r>
              <a:endPara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  <p:sp>
          <p:nvSpPr>
            <p:cNvPr id="57" name="Google Shape;1713;p21">
              <a:extLst>
                <a:ext uri="{FF2B5EF4-FFF2-40B4-BE49-F238E27FC236}">
                  <a16:creationId xmlns:a16="http://schemas.microsoft.com/office/drawing/2014/main" id="{B83916A0-AF83-440A-B2C3-D8DDB2DF714D}"/>
                </a:ext>
              </a:extLst>
            </p:cNvPr>
            <p:cNvSpPr txBox="1"/>
            <p:nvPr/>
          </p:nvSpPr>
          <p:spPr>
            <a:xfrm>
              <a:off x="7402040" y="2382400"/>
              <a:ext cx="1998967" cy="79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fr-FR" sz="900" b="1" dirty="0"/>
                <a:t>Développer des connaissances en collaboration avec les entreprises</a:t>
              </a:r>
              <a:endParaRPr lang="fr-FR" sz="825" b="1" dirty="0">
                <a:latin typeface="Fira Sans"/>
                <a:ea typeface="Fira Sans"/>
                <a:cs typeface="Fira Sans"/>
                <a:sym typeface="Fira Sans"/>
              </a:endParaRPr>
            </a:p>
          </p:txBody>
        </p: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9C01E196-F962-4B61-8999-500196CB61EC}"/>
              </a:ext>
            </a:extLst>
          </p:cNvPr>
          <p:cNvGrpSpPr/>
          <p:nvPr/>
        </p:nvGrpSpPr>
        <p:grpSpPr>
          <a:xfrm>
            <a:off x="8404316" y="4534397"/>
            <a:ext cx="2810346" cy="977397"/>
            <a:chOff x="6869796" y="1931317"/>
            <a:chExt cx="3105559" cy="1303196"/>
          </a:xfrm>
        </p:grpSpPr>
        <p:sp>
          <p:nvSpPr>
            <p:cNvPr id="59" name="Google Shape;1704;p21">
              <a:extLst>
                <a:ext uri="{FF2B5EF4-FFF2-40B4-BE49-F238E27FC236}">
                  <a16:creationId xmlns:a16="http://schemas.microsoft.com/office/drawing/2014/main" id="{4550C3FF-7895-4F0F-8D40-8A03234A221C}"/>
                </a:ext>
              </a:extLst>
            </p:cNvPr>
            <p:cNvSpPr/>
            <p:nvPr/>
          </p:nvSpPr>
          <p:spPr>
            <a:xfrm>
              <a:off x="6875484" y="1939566"/>
              <a:ext cx="2573316" cy="1294947"/>
            </a:xfrm>
            <a:custGeom>
              <a:avLst/>
              <a:gdLst/>
              <a:ahLst/>
              <a:cxnLst/>
              <a:rect l="l" t="t" r="r" b="b"/>
              <a:pathLst>
                <a:path w="52160" h="30277" extrusionOk="0">
                  <a:moveTo>
                    <a:pt x="4751" y="1"/>
                  </a:moveTo>
                  <a:cubicBezTo>
                    <a:pt x="2122" y="1"/>
                    <a:pt x="1" y="2123"/>
                    <a:pt x="1" y="4751"/>
                  </a:cubicBezTo>
                  <a:lnTo>
                    <a:pt x="1" y="25526"/>
                  </a:lnTo>
                  <a:cubicBezTo>
                    <a:pt x="1" y="28123"/>
                    <a:pt x="2122" y="30276"/>
                    <a:pt x="4751" y="30276"/>
                  </a:cubicBezTo>
                  <a:lnTo>
                    <a:pt x="47409" y="30276"/>
                  </a:lnTo>
                  <a:cubicBezTo>
                    <a:pt x="50006" y="30276"/>
                    <a:pt x="52159" y="28123"/>
                    <a:pt x="52159" y="25526"/>
                  </a:cubicBezTo>
                  <a:lnTo>
                    <a:pt x="52159" y="4751"/>
                  </a:lnTo>
                  <a:cubicBezTo>
                    <a:pt x="52159" y="2123"/>
                    <a:pt x="50006" y="1"/>
                    <a:pt x="47409" y="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" name="Google Shape;1705;p21">
              <a:extLst>
                <a:ext uri="{FF2B5EF4-FFF2-40B4-BE49-F238E27FC236}">
                  <a16:creationId xmlns:a16="http://schemas.microsoft.com/office/drawing/2014/main" id="{7CB2D1F0-0F99-4C51-982E-6200DD346E9B}"/>
                </a:ext>
              </a:extLst>
            </p:cNvPr>
            <p:cNvSpPr/>
            <p:nvPr/>
          </p:nvSpPr>
          <p:spPr>
            <a:xfrm>
              <a:off x="6869796" y="1939565"/>
              <a:ext cx="498774" cy="1294947"/>
            </a:xfrm>
            <a:custGeom>
              <a:avLst/>
              <a:gdLst/>
              <a:ahLst/>
              <a:cxnLst/>
              <a:rect l="l" t="t" r="r" b="b"/>
              <a:pathLst>
                <a:path w="13429" h="30277" extrusionOk="0">
                  <a:moveTo>
                    <a:pt x="4751" y="1"/>
                  </a:moveTo>
                  <a:cubicBezTo>
                    <a:pt x="2154" y="1"/>
                    <a:pt x="1" y="2123"/>
                    <a:pt x="1" y="4751"/>
                  </a:cubicBezTo>
                  <a:lnTo>
                    <a:pt x="1" y="25526"/>
                  </a:lnTo>
                  <a:cubicBezTo>
                    <a:pt x="1" y="28123"/>
                    <a:pt x="2154" y="30276"/>
                    <a:pt x="4751" y="30276"/>
                  </a:cubicBezTo>
                  <a:lnTo>
                    <a:pt x="13428" y="30276"/>
                  </a:lnTo>
                  <a:lnTo>
                    <a:pt x="13428" y="1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3000" dirty="0">
                  <a:solidFill>
                    <a:srgbClr val="FFFFFF"/>
                  </a:solidFill>
                  <a:latin typeface="Fira Sans SemiBold"/>
                  <a:ea typeface="Fira Sans SemiBold"/>
                  <a:cs typeface="Fira Sans SemiBold"/>
                  <a:sym typeface="Fira Sans SemiBold"/>
                </a:rPr>
                <a:t>2</a:t>
              </a:r>
              <a:endParaRPr sz="3000" dirty="0">
                <a:solidFill>
                  <a:srgbClr val="FFFFFF"/>
                </a:solidFill>
                <a:latin typeface="Fira Sans SemiBold"/>
                <a:ea typeface="Fira Sans SemiBold"/>
                <a:cs typeface="Fira Sans SemiBold"/>
                <a:sym typeface="Fira Sans SemiBold"/>
              </a:endParaRPr>
            </a:p>
          </p:txBody>
        </p:sp>
        <p:sp>
          <p:nvSpPr>
            <p:cNvPr id="61" name="Google Shape;1712;p21">
              <a:extLst>
                <a:ext uri="{FF2B5EF4-FFF2-40B4-BE49-F238E27FC236}">
                  <a16:creationId xmlns:a16="http://schemas.microsoft.com/office/drawing/2014/main" id="{8D4E46B6-3B0A-4086-AF9B-838AE9D5C8F1}"/>
                </a:ext>
              </a:extLst>
            </p:cNvPr>
            <p:cNvSpPr txBox="1"/>
            <p:nvPr/>
          </p:nvSpPr>
          <p:spPr>
            <a:xfrm>
              <a:off x="7402039" y="1931317"/>
              <a:ext cx="2573316" cy="47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fr-F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 Medium"/>
                  <a:ea typeface="Fira Sans Medium"/>
                  <a:cs typeface="Fira Sans Medium"/>
                  <a:sym typeface="Fira Sans Medium"/>
                </a:rPr>
                <a:t>PRESTATION</a:t>
              </a:r>
              <a:endPara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  <p:sp>
          <p:nvSpPr>
            <p:cNvPr id="62" name="Google Shape;1713;p21">
              <a:extLst>
                <a:ext uri="{FF2B5EF4-FFF2-40B4-BE49-F238E27FC236}">
                  <a16:creationId xmlns:a16="http://schemas.microsoft.com/office/drawing/2014/main" id="{E8DBF4B0-1564-4AD9-AB3C-90581B009441}"/>
                </a:ext>
              </a:extLst>
            </p:cNvPr>
            <p:cNvSpPr txBox="1"/>
            <p:nvPr/>
          </p:nvSpPr>
          <p:spPr>
            <a:xfrm>
              <a:off x="7402040" y="2382400"/>
              <a:ext cx="1998967" cy="79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fr-FR" sz="900" b="1" dirty="0"/>
                <a:t>Proposer nos compétences et nos moyens aux entreprises</a:t>
              </a:r>
              <a:endParaRPr lang="fr-FR" sz="675" b="1" dirty="0">
                <a:latin typeface="Fira Sans"/>
                <a:ea typeface="Fira Sans"/>
                <a:cs typeface="Fira Sans"/>
                <a:sym typeface="Fira Sans"/>
              </a:endParaRPr>
            </a:p>
          </p:txBody>
        </p:sp>
      </p:grp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3A85C05E-3F76-4D85-9E54-DF588406AAD5}"/>
              </a:ext>
            </a:extLst>
          </p:cNvPr>
          <p:cNvGrpSpPr/>
          <p:nvPr/>
        </p:nvGrpSpPr>
        <p:grpSpPr>
          <a:xfrm>
            <a:off x="5602467" y="5575625"/>
            <a:ext cx="2810346" cy="977397"/>
            <a:chOff x="6869796" y="1931317"/>
            <a:chExt cx="3105559" cy="1303196"/>
          </a:xfrm>
        </p:grpSpPr>
        <p:sp>
          <p:nvSpPr>
            <p:cNvPr id="64" name="Google Shape;1704;p21">
              <a:extLst>
                <a:ext uri="{FF2B5EF4-FFF2-40B4-BE49-F238E27FC236}">
                  <a16:creationId xmlns:a16="http://schemas.microsoft.com/office/drawing/2014/main" id="{5B010931-F63F-48DB-B78A-11375DA92644}"/>
                </a:ext>
              </a:extLst>
            </p:cNvPr>
            <p:cNvSpPr/>
            <p:nvPr/>
          </p:nvSpPr>
          <p:spPr>
            <a:xfrm>
              <a:off x="6875484" y="1939566"/>
              <a:ext cx="2573316" cy="1294947"/>
            </a:xfrm>
            <a:custGeom>
              <a:avLst/>
              <a:gdLst/>
              <a:ahLst/>
              <a:cxnLst/>
              <a:rect l="l" t="t" r="r" b="b"/>
              <a:pathLst>
                <a:path w="52160" h="30277" extrusionOk="0">
                  <a:moveTo>
                    <a:pt x="4751" y="1"/>
                  </a:moveTo>
                  <a:cubicBezTo>
                    <a:pt x="2122" y="1"/>
                    <a:pt x="1" y="2123"/>
                    <a:pt x="1" y="4751"/>
                  </a:cubicBezTo>
                  <a:lnTo>
                    <a:pt x="1" y="25526"/>
                  </a:lnTo>
                  <a:cubicBezTo>
                    <a:pt x="1" y="28123"/>
                    <a:pt x="2122" y="30276"/>
                    <a:pt x="4751" y="30276"/>
                  </a:cubicBezTo>
                  <a:lnTo>
                    <a:pt x="47409" y="30276"/>
                  </a:lnTo>
                  <a:cubicBezTo>
                    <a:pt x="50006" y="30276"/>
                    <a:pt x="52159" y="28123"/>
                    <a:pt x="52159" y="25526"/>
                  </a:cubicBezTo>
                  <a:lnTo>
                    <a:pt x="52159" y="4751"/>
                  </a:lnTo>
                  <a:cubicBezTo>
                    <a:pt x="52159" y="2123"/>
                    <a:pt x="50006" y="1"/>
                    <a:pt x="47409" y="1"/>
                  </a:cubicBezTo>
                  <a:close/>
                </a:path>
              </a:pathLst>
            </a:custGeom>
            <a:solidFill>
              <a:srgbClr val="F7F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" name="Google Shape;1705;p21">
              <a:extLst>
                <a:ext uri="{FF2B5EF4-FFF2-40B4-BE49-F238E27FC236}">
                  <a16:creationId xmlns:a16="http://schemas.microsoft.com/office/drawing/2014/main" id="{432DDC63-97D1-4BF8-996E-D44AB8096175}"/>
                </a:ext>
              </a:extLst>
            </p:cNvPr>
            <p:cNvSpPr/>
            <p:nvPr/>
          </p:nvSpPr>
          <p:spPr>
            <a:xfrm>
              <a:off x="6869796" y="1939565"/>
              <a:ext cx="498774" cy="1294947"/>
            </a:xfrm>
            <a:custGeom>
              <a:avLst/>
              <a:gdLst/>
              <a:ahLst/>
              <a:cxnLst/>
              <a:rect l="l" t="t" r="r" b="b"/>
              <a:pathLst>
                <a:path w="13429" h="30277" extrusionOk="0">
                  <a:moveTo>
                    <a:pt x="4751" y="1"/>
                  </a:moveTo>
                  <a:cubicBezTo>
                    <a:pt x="2154" y="1"/>
                    <a:pt x="1" y="2123"/>
                    <a:pt x="1" y="4751"/>
                  </a:cubicBezTo>
                  <a:lnTo>
                    <a:pt x="1" y="25526"/>
                  </a:lnTo>
                  <a:cubicBezTo>
                    <a:pt x="1" y="28123"/>
                    <a:pt x="2154" y="30276"/>
                    <a:pt x="4751" y="30276"/>
                  </a:cubicBezTo>
                  <a:lnTo>
                    <a:pt x="13428" y="30276"/>
                  </a:lnTo>
                  <a:lnTo>
                    <a:pt x="13428" y="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3000" dirty="0">
                  <a:solidFill>
                    <a:srgbClr val="FFFFFF"/>
                  </a:solidFill>
                  <a:latin typeface="Fira Sans SemiBold"/>
                  <a:ea typeface="Fira Sans SemiBold"/>
                  <a:cs typeface="Fira Sans SemiBold"/>
                  <a:sym typeface="Fira Sans SemiBold"/>
                </a:rPr>
                <a:t>1</a:t>
              </a:r>
              <a:endParaRPr sz="3000" dirty="0">
                <a:solidFill>
                  <a:srgbClr val="FFFFFF"/>
                </a:solidFill>
                <a:latin typeface="Fira Sans SemiBold"/>
                <a:ea typeface="Fira Sans SemiBold"/>
                <a:cs typeface="Fira Sans SemiBold"/>
                <a:sym typeface="Fira Sans SemiBold"/>
              </a:endParaRPr>
            </a:p>
          </p:txBody>
        </p:sp>
        <p:sp>
          <p:nvSpPr>
            <p:cNvPr id="66" name="Google Shape;1712;p21">
              <a:extLst>
                <a:ext uri="{FF2B5EF4-FFF2-40B4-BE49-F238E27FC236}">
                  <a16:creationId xmlns:a16="http://schemas.microsoft.com/office/drawing/2014/main" id="{C899533B-602D-4F65-A93B-DF96954A3F7F}"/>
                </a:ext>
              </a:extLst>
            </p:cNvPr>
            <p:cNvSpPr txBox="1"/>
            <p:nvPr/>
          </p:nvSpPr>
          <p:spPr>
            <a:xfrm>
              <a:off x="7402039" y="1931317"/>
              <a:ext cx="2573316" cy="47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fr-F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 Medium"/>
                  <a:ea typeface="Fira Sans Medium"/>
                  <a:cs typeface="Fira Sans Medium"/>
                  <a:sym typeface="Fira Sans Medium"/>
                </a:rPr>
                <a:t>TRANSFERT</a:t>
              </a:r>
              <a:endPara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  <p:sp>
          <p:nvSpPr>
            <p:cNvPr id="67" name="Google Shape;1713;p21">
              <a:extLst>
                <a:ext uri="{FF2B5EF4-FFF2-40B4-BE49-F238E27FC236}">
                  <a16:creationId xmlns:a16="http://schemas.microsoft.com/office/drawing/2014/main" id="{7B5C05D6-5156-453E-9732-31E5B0E80869}"/>
                </a:ext>
              </a:extLst>
            </p:cNvPr>
            <p:cNvSpPr txBox="1"/>
            <p:nvPr/>
          </p:nvSpPr>
          <p:spPr>
            <a:xfrm>
              <a:off x="7402040" y="2382400"/>
              <a:ext cx="1998967" cy="79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fr-FR" sz="900" b="1" dirty="0"/>
                <a:t>Partager nos innovations et savoir-faire avec les entreprises</a:t>
              </a:r>
              <a:endParaRPr lang="fr-FR" sz="675" b="1" dirty="0">
                <a:latin typeface="Fira Sans"/>
                <a:ea typeface="Fira Sans"/>
                <a:cs typeface="Fira Sans"/>
                <a:sym typeface="Fira San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" name="Google Shape;2222;p25"/>
          <p:cNvSpPr txBox="1"/>
          <p:nvPr/>
        </p:nvSpPr>
        <p:spPr>
          <a:xfrm>
            <a:off x="4919184" y="5676979"/>
            <a:ext cx="2353600" cy="3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fr-FR" sz="2400" dirty="0">
                <a:latin typeface="Fira Sans Medium"/>
                <a:ea typeface="Fira Sans Medium"/>
                <a:cs typeface="Fira Sans Medium"/>
                <a:sym typeface="Fira Sans Medium"/>
              </a:rPr>
              <a:t>Equipement</a:t>
            </a:r>
            <a:endParaRPr sz="2400" dirty="0"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sp>
        <p:nvSpPr>
          <p:cNvPr id="2223" name="Google Shape;2223;p25"/>
          <p:cNvSpPr txBox="1"/>
          <p:nvPr/>
        </p:nvSpPr>
        <p:spPr>
          <a:xfrm>
            <a:off x="4919184" y="6057032"/>
            <a:ext cx="2353600" cy="4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600" dirty="0">
              <a:latin typeface="Fira Sans"/>
              <a:ea typeface="Fira Sans"/>
              <a:cs typeface="Fira Sans"/>
              <a:sym typeface="Fira Sans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B7E8ACC-CAC1-4C8D-B84E-F83F75D78581}"/>
              </a:ext>
            </a:extLst>
          </p:cNvPr>
          <p:cNvGrpSpPr/>
          <p:nvPr/>
        </p:nvGrpSpPr>
        <p:grpSpPr>
          <a:xfrm>
            <a:off x="8785899" y="2210371"/>
            <a:ext cx="2353600" cy="4320265"/>
            <a:chOff x="8785899" y="1588067"/>
            <a:chExt cx="2353600" cy="4320265"/>
          </a:xfrm>
        </p:grpSpPr>
        <p:sp>
          <p:nvSpPr>
            <p:cNvPr id="2226" name="Google Shape;2226;p25"/>
            <p:cNvSpPr txBox="1"/>
            <p:nvPr/>
          </p:nvSpPr>
          <p:spPr>
            <a:xfrm>
              <a:off x="8785899" y="5054667"/>
              <a:ext cx="2353600" cy="34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fr-FR" sz="2400" dirty="0">
                  <a:latin typeface="Fira Sans Medium"/>
                  <a:ea typeface="Fira Sans Medium"/>
                  <a:cs typeface="Fira Sans Medium"/>
                  <a:sym typeface="Fira Sans Medium"/>
                </a:rPr>
                <a:t>Technologie</a:t>
              </a:r>
              <a:endParaRPr sz="2400" dirty="0"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  <p:sp>
          <p:nvSpPr>
            <p:cNvPr id="2227" name="Google Shape;2227;p25"/>
            <p:cNvSpPr txBox="1"/>
            <p:nvPr/>
          </p:nvSpPr>
          <p:spPr>
            <a:xfrm>
              <a:off x="8785899" y="5434732"/>
              <a:ext cx="2353600" cy="47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1600" dirty="0">
                <a:latin typeface="Fira Sans"/>
                <a:ea typeface="Fira Sans"/>
                <a:cs typeface="Fira Sans"/>
                <a:sym typeface="Fira Sans"/>
              </a:endParaRPr>
            </a:p>
          </p:txBody>
        </p:sp>
        <p:sp>
          <p:nvSpPr>
            <p:cNvPr id="2239" name="Google Shape;2239;p25"/>
            <p:cNvSpPr/>
            <p:nvPr/>
          </p:nvSpPr>
          <p:spPr>
            <a:xfrm>
              <a:off x="9142257" y="1588067"/>
              <a:ext cx="929748" cy="2255517"/>
            </a:xfrm>
            <a:custGeom>
              <a:avLst/>
              <a:gdLst/>
              <a:ahLst/>
              <a:cxnLst/>
              <a:rect l="l" t="t" r="r" b="b"/>
              <a:pathLst>
                <a:path w="23942" h="58082" extrusionOk="0">
                  <a:moveTo>
                    <a:pt x="887" y="1"/>
                  </a:moveTo>
                  <a:cubicBezTo>
                    <a:pt x="380" y="1"/>
                    <a:pt x="0" y="381"/>
                    <a:pt x="0" y="888"/>
                  </a:cubicBezTo>
                  <a:cubicBezTo>
                    <a:pt x="0" y="1394"/>
                    <a:pt x="380" y="1774"/>
                    <a:pt x="887" y="1774"/>
                  </a:cubicBezTo>
                  <a:cubicBezTo>
                    <a:pt x="1140" y="1774"/>
                    <a:pt x="1362" y="1679"/>
                    <a:pt x="1520" y="1489"/>
                  </a:cubicBezTo>
                  <a:lnTo>
                    <a:pt x="22865" y="15265"/>
                  </a:lnTo>
                  <a:lnTo>
                    <a:pt x="22865" y="56308"/>
                  </a:lnTo>
                  <a:cubicBezTo>
                    <a:pt x="22485" y="56403"/>
                    <a:pt x="22168" y="56752"/>
                    <a:pt x="22168" y="57195"/>
                  </a:cubicBezTo>
                  <a:cubicBezTo>
                    <a:pt x="22168" y="57702"/>
                    <a:pt x="22580" y="58082"/>
                    <a:pt x="23055" y="58082"/>
                  </a:cubicBezTo>
                  <a:cubicBezTo>
                    <a:pt x="23562" y="58082"/>
                    <a:pt x="23942" y="57702"/>
                    <a:pt x="23942" y="57195"/>
                  </a:cubicBezTo>
                  <a:cubicBezTo>
                    <a:pt x="23942" y="56752"/>
                    <a:pt x="23657" y="56403"/>
                    <a:pt x="23245" y="56308"/>
                  </a:cubicBezTo>
                  <a:lnTo>
                    <a:pt x="23245" y="15170"/>
                  </a:lnTo>
                  <a:cubicBezTo>
                    <a:pt x="23245" y="15107"/>
                    <a:pt x="23214" y="15044"/>
                    <a:pt x="23150" y="15012"/>
                  </a:cubicBezTo>
                  <a:lnTo>
                    <a:pt x="1710" y="1173"/>
                  </a:lnTo>
                  <a:cubicBezTo>
                    <a:pt x="1742" y="1078"/>
                    <a:pt x="1774" y="983"/>
                    <a:pt x="1774" y="888"/>
                  </a:cubicBezTo>
                  <a:cubicBezTo>
                    <a:pt x="1774" y="381"/>
                    <a:pt x="1394" y="1"/>
                    <a:pt x="887" y="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304664AB-49F2-4632-B715-080DEDCA302E}"/>
                </a:ext>
              </a:extLst>
            </p:cNvPr>
            <p:cNvGrpSpPr/>
            <p:nvPr/>
          </p:nvGrpSpPr>
          <p:grpSpPr>
            <a:xfrm>
              <a:off x="9536997" y="3882923"/>
              <a:ext cx="1008502" cy="1009705"/>
              <a:chOff x="9536997" y="3882923"/>
              <a:chExt cx="1008502" cy="1009705"/>
            </a:xfrm>
          </p:grpSpPr>
          <p:sp>
            <p:nvSpPr>
              <p:cNvPr id="2237" name="Google Shape;2237;p25"/>
              <p:cNvSpPr/>
              <p:nvPr/>
            </p:nvSpPr>
            <p:spPr>
              <a:xfrm>
                <a:off x="9536997" y="3882923"/>
                <a:ext cx="1008502" cy="1009705"/>
              </a:xfrm>
              <a:custGeom>
                <a:avLst/>
                <a:gdLst/>
                <a:ahLst/>
                <a:cxnLst/>
                <a:rect l="l" t="t" r="r" b="b"/>
                <a:pathLst>
                  <a:path w="25970" h="26001" extrusionOk="0">
                    <a:moveTo>
                      <a:pt x="12985" y="0"/>
                    </a:moveTo>
                    <a:cubicBezTo>
                      <a:pt x="5828" y="0"/>
                      <a:pt x="1" y="5827"/>
                      <a:pt x="1" y="13016"/>
                    </a:cubicBezTo>
                    <a:cubicBezTo>
                      <a:pt x="1" y="20173"/>
                      <a:pt x="5828" y="26000"/>
                      <a:pt x="12985" y="26000"/>
                    </a:cubicBezTo>
                    <a:cubicBezTo>
                      <a:pt x="20174" y="26000"/>
                      <a:pt x="25970" y="20173"/>
                      <a:pt x="25970" y="13016"/>
                    </a:cubicBezTo>
                    <a:cubicBezTo>
                      <a:pt x="25970" y="5827"/>
                      <a:pt x="20174" y="0"/>
                      <a:pt x="12985" y="0"/>
                    </a:cubicBez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38" name="Google Shape;2238;p25"/>
              <p:cNvSpPr/>
              <p:nvPr/>
            </p:nvSpPr>
            <p:spPr>
              <a:xfrm>
                <a:off x="9559132" y="3905058"/>
                <a:ext cx="964232" cy="965435"/>
              </a:xfrm>
              <a:custGeom>
                <a:avLst/>
                <a:gdLst/>
                <a:ahLst/>
                <a:cxnLst/>
                <a:rect l="l" t="t" r="r" b="b"/>
                <a:pathLst>
                  <a:path w="24830" h="24861" extrusionOk="0">
                    <a:moveTo>
                      <a:pt x="12415" y="0"/>
                    </a:moveTo>
                    <a:cubicBezTo>
                      <a:pt x="5575" y="0"/>
                      <a:pt x="1" y="5574"/>
                      <a:pt x="1" y="12446"/>
                    </a:cubicBezTo>
                    <a:cubicBezTo>
                      <a:pt x="1" y="19318"/>
                      <a:pt x="5575" y="24860"/>
                      <a:pt x="12415" y="24860"/>
                    </a:cubicBezTo>
                    <a:cubicBezTo>
                      <a:pt x="19287" y="24860"/>
                      <a:pt x="24829" y="19318"/>
                      <a:pt x="24829" y="12446"/>
                    </a:cubicBezTo>
                    <a:cubicBezTo>
                      <a:pt x="24829" y="5574"/>
                      <a:pt x="19287" y="0"/>
                      <a:pt x="124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40" name="Google Shape;2240;p25"/>
              <p:cNvSpPr/>
              <p:nvPr/>
            </p:nvSpPr>
            <p:spPr>
              <a:xfrm>
                <a:off x="9912089" y="4267839"/>
                <a:ext cx="322278" cy="196807"/>
              </a:xfrm>
              <a:custGeom>
                <a:avLst/>
                <a:gdLst/>
                <a:ahLst/>
                <a:cxnLst/>
                <a:rect l="l" t="t" r="r" b="b"/>
                <a:pathLst>
                  <a:path w="8299" h="5068" extrusionOk="0">
                    <a:moveTo>
                      <a:pt x="8298" y="0"/>
                    </a:moveTo>
                    <a:lnTo>
                      <a:pt x="8298" y="0"/>
                    </a:lnTo>
                    <a:cubicBezTo>
                      <a:pt x="7411" y="444"/>
                      <a:pt x="6240" y="855"/>
                      <a:pt x="5321" y="950"/>
                    </a:cubicBezTo>
                    <a:lnTo>
                      <a:pt x="6651" y="1520"/>
                    </a:lnTo>
                    <a:lnTo>
                      <a:pt x="5163" y="3072"/>
                    </a:lnTo>
                    <a:lnTo>
                      <a:pt x="2978" y="1457"/>
                    </a:lnTo>
                    <a:lnTo>
                      <a:pt x="64" y="4782"/>
                    </a:lnTo>
                    <a:cubicBezTo>
                      <a:pt x="1" y="4877"/>
                      <a:pt x="33" y="4972"/>
                      <a:pt x="96" y="5036"/>
                    </a:cubicBezTo>
                    <a:cubicBezTo>
                      <a:pt x="128" y="5036"/>
                      <a:pt x="159" y="5067"/>
                      <a:pt x="191" y="5067"/>
                    </a:cubicBezTo>
                    <a:cubicBezTo>
                      <a:pt x="254" y="5067"/>
                      <a:pt x="286" y="5036"/>
                      <a:pt x="318" y="5004"/>
                    </a:cubicBezTo>
                    <a:lnTo>
                      <a:pt x="3041" y="1901"/>
                    </a:lnTo>
                    <a:lnTo>
                      <a:pt x="5195" y="3516"/>
                    </a:lnTo>
                    <a:lnTo>
                      <a:pt x="6873" y="1742"/>
                    </a:lnTo>
                    <a:lnTo>
                      <a:pt x="7507" y="3041"/>
                    </a:lnTo>
                    <a:cubicBezTo>
                      <a:pt x="7538" y="2122"/>
                      <a:pt x="7918" y="887"/>
                      <a:pt x="8298" y="0"/>
                    </a:cubicBezTo>
                    <a:close/>
                  </a:path>
                </a:pathLst>
              </a:custGeom>
              <a:solidFill>
                <a:srgbClr val="F2A36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41" name="Google Shape;2241;p25"/>
              <p:cNvSpPr/>
              <p:nvPr/>
            </p:nvSpPr>
            <p:spPr>
              <a:xfrm>
                <a:off x="9829723" y="4217394"/>
                <a:ext cx="424293" cy="340724"/>
              </a:xfrm>
              <a:custGeom>
                <a:avLst/>
                <a:gdLst/>
                <a:ahLst/>
                <a:cxnLst/>
                <a:rect l="l" t="t" r="r" b="b"/>
                <a:pathLst>
                  <a:path w="10926" h="8774" extrusionOk="0">
                    <a:moveTo>
                      <a:pt x="633" y="1"/>
                    </a:moveTo>
                    <a:cubicBezTo>
                      <a:pt x="253" y="1"/>
                      <a:pt x="0" y="64"/>
                      <a:pt x="0" y="159"/>
                    </a:cubicBezTo>
                    <a:lnTo>
                      <a:pt x="0" y="8615"/>
                    </a:lnTo>
                    <a:cubicBezTo>
                      <a:pt x="0" y="8710"/>
                      <a:pt x="285" y="8773"/>
                      <a:pt x="633" y="8773"/>
                    </a:cubicBezTo>
                    <a:lnTo>
                      <a:pt x="10768" y="8773"/>
                    </a:lnTo>
                    <a:cubicBezTo>
                      <a:pt x="10863" y="8773"/>
                      <a:pt x="10926" y="8520"/>
                      <a:pt x="10926" y="8172"/>
                    </a:cubicBezTo>
                    <a:cubicBezTo>
                      <a:pt x="10926" y="7823"/>
                      <a:pt x="10863" y="7570"/>
                      <a:pt x="10768" y="7570"/>
                    </a:cubicBezTo>
                    <a:lnTo>
                      <a:pt x="1267" y="7570"/>
                    </a:lnTo>
                    <a:lnTo>
                      <a:pt x="1267" y="159"/>
                    </a:lnTo>
                    <a:cubicBezTo>
                      <a:pt x="1267" y="64"/>
                      <a:pt x="982" y="1"/>
                      <a:pt x="633" y="1"/>
                    </a:cubicBezTo>
                    <a:close/>
                  </a:path>
                </a:pathLst>
              </a:custGeom>
              <a:solidFill>
                <a:srgbClr val="30475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187F612B-A6B7-4824-AF83-CB4851832964}"/>
              </a:ext>
            </a:extLst>
          </p:cNvPr>
          <p:cNvGrpSpPr/>
          <p:nvPr/>
        </p:nvGrpSpPr>
        <p:grpSpPr>
          <a:xfrm>
            <a:off x="6728015" y="2858499"/>
            <a:ext cx="2353600" cy="2469205"/>
            <a:chOff x="6728015" y="2236195"/>
            <a:chExt cx="2353600" cy="2469205"/>
          </a:xfrm>
        </p:grpSpPr>
        <p:sp>
          <p:nvSpPr>
            <p:cNvPr id="2228" name="Google Shape;2228;p25"/>
            <p:cNvSpPr txBox="1"/>
            <p:nvPr/>
          </p:nvSpPr>
          <p:spPr>
            <a:xfrm>
              <a:off x="6728015" y="3884205"/>
              <a:ext cx="2353600" cy="34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fr-FR" sz="2400" dirty="0">
                  <a:latin typeface="Fira Sans Medium"/>
                  <a:ea typeface="Fira Sans Medium"/>
                  <a:cs typeface="Fira Sans Medium"/>
                  <a:sym typeface="Fira Sans Medium"/>
                </a:rPr>
                <a:t>Start-up</a:t>
              </a:r>
              <a:endParaRPr sz="2400" dirty="0"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  <p:sp>
          <p:nvSpPr>
            <p:cNvPr id="2229" name="Google Shape;2229;p25"/>
            <p:cNvSpPr txBox="1"/>
            <p:nvPr/>
          </p:nvSpPr>
          <p:spPr>
            <a:xfrm>
              <a:off x="6728015" y="4231800"/>
              <a:ext cx="2353600" cy="47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1600" dirty="0">
                <a:latin typeface="Fira Sans"/>
                <a:ea typeface="Fira Sans"/>
                <a:cs typeface="Fira Sans"/>
                <a:sym typeface="Fira Sans"/>
              </a:endParaRPr>
            </a:p>
          </p:txBody>
        </p:sp>
        <p:sp>
          <p:nvSpPr>
            <p:cNvPr id="2242" name="Google Shape;2242;p25"/>
            <p:cNvSpPr/>
            <p:nvPr/>
          </p:nvSpPr>
          <p:spPr>
            <a:xfrm>
              <a:off x="7541003" y="2236195"/>
              <a:ext cx="360373" cy="459981"/>
            </a:xfrm>
            <a:custGeom>
              <a:avLst/>
              <a:gdLst/>
              <a:ahLst/>
              <a:cxnLst/>
              <a:rect l="l" t="t" r="r" b="b"/>
              <a:pathLst>
                <a:path w="9280" h="11845" extrusionOk="0">
                  <a:moveTo>
                    <a:pt x="919" y="0"/>
                  </a:moveTo>
                  <a:cubicBezTo>
                    <a:pt x="413" y="0"/>
                    <a:pt x="1" y="380"/>
                    <a:pt x="1" y="887"/>
                  </a:cubicBezTo>
                  <a:cubicBezTo>
                    <a:pt x="1" y="1394"/>
                    <a:pt x="413" y="1774"/>
                    <a:pt x="919" y="1774"/>
                  </a:cubicBezTo>
                  <a:cubicBezTo>
                    <a:pt x="1141" y="1774"/>
                    <a:pt x="1331" y="1711"/>
                    <a:pt x="1489" y="1552"/>
                  </a:cubicBezTo>
                  <a:lnTo>
                    <a:pt x="8172" y="6651"/>
                  </a:lnTo>
                  <a:lnTo>
                    <a:pt x="8203" y="10103"/>
                  </a:lnTo>
                  <a:cubicBezTo>
                    <a:pt x="7792" y="10166"/>
                    <a:pt x="7507" y="10546"/>
                    <a:pt x="7507" y="10958"/>
                  </a:cubicBezTo>
                  <a:cubicBezTo>
                    <a:pt x="7507" y="11465"/>
                    <a:pt x="7887" y="11845"/>
                    <a:pt x="8393" y="11845"/>
                  </a:cubicBezTo>
                  <a:cubicBezTo>
                    <a:pt x="8900" y="11845"/>
                    <a:pt x="9280" y="11465"/>
                    <a:pt x="9280" y="10958"/>
                  </a:cubicBezTo>
                  <a:cubicBezTo>
                    <a:pt x="9280" y="10514"/>
                    <a:pt x="8963" y="10166"/>
                    <a:pt x="8583" y="10071"/>
                  </a:cubicBezTo>
                  <a:lnTo>
                    <a:pt x="8552" y="6556"/>
                  </a:lnTo>
                  <a:cubicBezTo>
                    <a:pt x="8552" y="6493"/>
                    <a:pt x="8520" y="6429"/>
                    <a:pt x="8457" y="6397"/>
                  </a:cubicBezTo>
                  <a:lnTo>
                    <a:pt x="1711" y="1267"/>
                  </a:lnTo>
                  <a:cubicBezTo>
                    <a:pt x="1774" y="1140"/>
                    <a:pt x="1806" y="1014"/>
                    <a:pt x="1806" y="887"/>
                  </a:cubicBezTo>
                  <a:cubicBezTo>
                    <a:pt x="1806" y="380"/>
                    <a:pt x="1394" y="0"/>
                    <a:pt x="91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5" name="Google Shape;2235;p25"/>
            <p:cNvSpPr/>
            <p:nvPr/>
          </p:nvSpPr>
          <p:spPr>
            <a:xfrm>
              <a:off x="7364512" y="2715825"/>
              <a:ext cx="1008463" cy="1009705"/>
            </a:xfrm>
            <a:custGeom>
              <a:avLst/>
              <a:gdLst/>
              <a:ahLst/>
              <a:cxnLst/>
              <a:rect l="l" t="t" r="r" b="b"/>
              <a:pathLst>
                <a:path w="25969" h="26001" extrusionOk="0">
                  <a:moveTo>
                    <a:pt x="12985" y="0"/>
                  </a:moveTo>
                  <a:cubicBezTo>
                    <a:pt x="5796" y="0"/>
                    <a:pt x="0" y="5827"/>
                    <a:pt x="0" y="12985"/>
                  </a:cubicBezTo>
                  <a:cubicBezTo>
                    <a:pt x="0" y="20173"/>
                    <a:pt x="5796" y="26000"/>
                    <a:pt x="12985" y="26000"/>
                  </a:cubicBezTo>
                  <a:cubicBezTo>
                    <a:pt x="20142" y="26000"/>
                    <a:pt x="25969" y="20173"/>
                    <a:pt x="25969" y="12985"/>
                  </a:cubicBezTo>
                  <a:cubicBezTo>
                    <a:pt x="25969" y="5827"/>
                    <a:pt x="20142" y="0"/>
                    <a:pt x="12985" y="0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6" name="Google Shape;2236;p25"/>
            <p:cNvSpPr/>
            <p:nvPr/>
          </p:nvSpPr>
          <p:spPr>
            <a:xfrm>
              <a:off x="7385404" y="2737960"/>
              <a:ext cx="965435" cy="965435"/>
            </a:xfrm>
            <a:custGeom>
              <a:avLst/>
              <a:gdLst/>
              <a:ahLst/>
              <a:cxnLst/>
              <a:rect l="l" t="t" r="r" b="b"/>
              <a:pathLst>
                <a:path w="24861" h="24861" extrusionOk="0">
                  <a:moveTo>
                    <a:pt x="12447" y="0"/>
                  </a:moveTo>
                  <a:cubicBezTo>
                    <a:pt x="5574" y="0"/>
                    <a:pt x="1" y="5542"/>
                    <a:pt x="1" y="12415"/>
                  </a:cubicBezTo>
                  <a:cubicBezTo>
                    <a:pt x="1" y="19287"/>
                    <a:pt x="5574" y="24860"/>
                    <a:pt x="12447" y="24860"/>
                  </a:cubicBezTo>
                  <a:cubicBezTo>
                    <a:pt x="19287" y="24860"/>
                    <a:pt x="24861" y="19287"/>
                    <a:pt x="24861" y="12415"/>
                  </a:cubicBezTo>
                  <a:cubicBezTo>
                    <a:pt x="24861" y="5542"/>
                    <a:pt x="19287" y="0"/>
                    <a:pt x="124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3" name="Google Shape;2243;p25"/>
            <p:cNvSpPr/>
            <p:nvPr/>
          </p:nvSpPr>
          <p:spPr>
            <a:xfrm>
              <a:off x="7883480" y="3233551"/>
              <a:ext cx="49241" cy="49241"/>
            </a:xfrm>
            <a:custGeom>
              <a:avLst/>
              <a:gdLst/>
              <a:ahLst/>
              <a:cxnLst/>
              <a:rect l="l" t="t" r="r" b="b"/>
              <a:pathLst>
                <a:path w="1268" h="1268" extrusionOk="0">
                  <a:moveTo>
                    <a:pt x="444" y="1"/>
                  </a:moveTo>
                  <a:lnTo>
                    <a:pt x="1" y="444"/>
                  </a:lnTo>
                  <a:lnTo>
                    <a:pt x="856" y="1268"/>
                  </a:lnTo>
                  <a:lnTo>
                    <a:pt x="1267" y="856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4" name="Google Shape;2244;p25"/>
            <p:cNvSpPr/>
            <p:nvPr/>
          </p:nvSpPr>
          <p:spPr>
            <a:xfrm>
              <a:off x="7911790" y="3262171"/>
              <a:ext cx="188186" cy="184808"/>
            </a:xfrm>
            <a:custGeom>
              <a:avLst/>
              <a:gdLst/>
              <a:ahLst/>
              <a:cxnLst/>
              <a:rect l="l" t="t" r="r" b="b"/>
              <a:pathLst>
                <a:path w="4846" h="4759" extrusionOk="0">
                  <a:moveTo>
                    <a:pt x="681" y="0"/>
                  </a:moveTo>
                  <a:cubicBezTo>
                    <a:pt x="665" y="0"/>
                    <a:pt x="649" y="8"/>
                    <a:pt x="633" y="24"/>
                  </a:cubicBezTo>
                  <a:lnTo>
                    <a:pt x="32" y="626"/>
                  </a:lnTo>
                  <a:cubicBezTo>
                    <a:pt x="0" y="657"/>
                    <a:pt x="0" y="689"/>
                    <a:pt x="32" y="721"/>
                  </a:cubicBezTo>
                  <a:lnTo>
                    <a:pt x="3959" y="4616"/>
                  </a:lnTo>
                  <a:cubicBezTo>
                    <a:pt x="4054" y="4711"/>
                    <a:pt x="4180" y="4758"/>
                    <a:pt x="4307" y="4758"/>
                  </a:cubicBezTo>
                  <a:cubicBezTo>
                    <a:pt x="4434" y="4758"/>
                    <a:pt x="4560" y="4711"/>
                    <a:pt x="4655" y="4616"/>
                  </a:cubicBezTo>
                  <a:cubicBezTo>
                    <a:pt x="4845" y="4426"/>
                    <a:pt x="4845" y="4109"/>
                    <a:pt x="4655" y="3919"/>
                  </a:cubicBezTo>
                  <a:lnTo>
                    <a:pt x="728" y="24"/>
                  </a:lnTo>
                  <a:cubicBezTo>
                    <a:pt x="713" y="8"/>
                    <a:pt x="697" y="0"/>
                    <a:pt x="681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5" name="Google Shape;2245;p25"/>
            <p:cNvSpPr/>
            <p:nvPr/>
          </p:nvSpPr>
          <p:spPr>
            <a:xfrm>
              <a:off x="7796183" y="3036317"/>
              <a:ext cx="15999" cy="9126"/>
            </a:xfrm>
            <a:custGeom>
              <a:avLst/>
              <a:gdLst/>
              <a:ahLst/>
              <a:cxnLst/>
              <a:rect l="l" t="t" r="r" b="b"/>
              <a:pathLst>
                <a:path w="412" h="235" extrusionOk="0">
                  <a:moveTo>
                    <a:pt x="77" y="0"/>
                  </a:moveTo>
                  <a:cubicBezTo>
                    <a:pt x="34" y="0"/>
                    <a:pt x="0" y="30"/>
                    <a:pt x="0" y="76"/>
                  </a:cubicBezTo>
                  <a:cubicBezTo>
                    <a:pt x="0" y="140"/>
                    <a:pt x="32" y="171"/>
                    <a:pt x="95" y="203"/>
                  </a:cubicBezTo>
                  <a:cubicBezTo>
                    <a:pt x="158" y="203"/>
                    <a:pt x="222" y="203"/>
                    <a:pt x="285" y="235"/>
                  </a:cubicBezTo>
                  <a:lnTo>
                    <a:pt x="317" y="235"/>
                  </a:lnTo>
                  <a:cubicBezTo>
                    <a:pt x="348" y="235"/>
                    <a:pt x="380" y="203"/>
                    <a:pt x="412" y="171"/>
                  </a:cubicBezTo>
                  <a:cubicBezTo>
                    <a:pt x="412" y="108"/>
                    <a:pt x="380" y="76"/>
                    <a:pt x="348" y="45"/>
                  </a:cubicBezTo>
                  <a:cubicBezTo>
                    <a:pt x="253" y="13"/>
                    <a:pt x="190" y="13"/>
                    <a:pt x="127" y="13"/>
                  </a:cubicBezTo>
                  <a:cubicBezTo>
                    <a:pt x="110" y="4"/>
                    <a:pt x="93" y="0"/>
                    <a:pt x="77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6" name="Google Shape;2246;p25"/>
            <p:cNvSpPr/>
            <p:nvPr/>
          </p:nvSpPr>
          <p:spPr>
            <a:xfrm>
              <a:off x="7819522" y="3041249"/>
              <a:ext cx="70133" cy="55842"/>
            </a:xfrm>
            <a:custGeom>
              <a:avLst/>
              <a:gdLst/>
              <a:ahLst/>
              <a:cxnLst/>
              <a:rect l="l" t="t" r="r" b="b"/>
              <a:pathLst>
                <a:path w="1806" h="1438" extrusionOk="0">
                  <a:moveTo>
                    <a:pt x="109" y="0"/>
                  </a:moveTo>
                  <a:cubicBezTo>
                    <a:pt x="66" y="0"/>
                    <a:pt x="33" y="29"/>
                    <a:pt x="33" y="76"/>
                  </a:cubicBezTo>
                  <a:cubicBezTo>
                    <a:pt x="1" y="139"/>
                    <a:pt x="33" y="203"/>
                    <a:pt x="96" y="234"/>
                  </a:cubicBezTo>
                  <a:cubicBezTo>
                    <a:pt x="603" y="361"/>
                    <a:pt x="1014" y="678"/>
                    <a:pt x="1331" y="1058"/>
                  </a:cubicBezTo>
                  <a:cubicBezTo>
                    <a:pt x="1426" y="1153"/>
                    <a:pt x="1489" y="1279"/>
                    <a:pt x="1553" y="1374"/>
                  </a:cubicBezTo>
                  <a:cubicBezTo>
                    <a:pt x="1584" y="1406"/>
                    <a:pt x="1616" y="1438"/>
                    <a:pt x="1679" y="1438"/>
                  </a:cubicBezTo>
                  <a:cubicBezTo>
                    <a:pt x="1679" y="1438"/>
                    <a:pt x="1711" y="1438"/>
                    <a:pt x="1711" y="1406"/>
                  </a:cubicBezTo>
                  <a:cubicBezTo>
                    <a:pt x="1774" y="1374"/>
                    <a:pt x="1806" y="1311"/>
                    <a:pt x="1774" y="1248"/>
                  </a:cubicBezTo>
                  <a:cubicBezTo>
                    <a:pt x="1679" y="1153"/>
                    <a:pt x="1616" y="1026"/>
                    <a:pt x="1521" y="931"/>
                  </a:cubicBezTo>
                  <a:cubicBezTo>
                    <a:pt x="1173" y="488"/>
                    <a:pt x="698" y="171"/>
                    <a:pt x="159" y="13"/>
                  </a:cubicBezTo>
                  <a:cubicBezTo>
                    <a:pt x="142" y="4"/>
                    <a:pt x="125" y="0"/>
                    <a:pt x="109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47" name="Google Shape;2247;p25"/>
            <p:cNvSpPr/>
            <p:nvPr/>
          </p:nvSpPr>
          <p:spPr>
            <a:xfrm>
              <a:off x="7638753" y="2993755"/>
              <a:ext cx="295211" cy="293968"/>
            </a:xfrm>
            <a:custGeom>
              <a:avLst/>
              <a:gdLst/>
              <a:ahLst/>
              <a:cxnLst/>
              <a:rect l="l" t="t" r="r" b="b"/>
              <a:pathLst>
                <a:path w="7602" h="7570" extrusionOk="0">
                  <a:moveTo>
                    <a:pt x="3801" y="539"/>
                  </a:moveTo>
                  <a:cubicBezTo>
                    <a:pt x="5606" y="539"/>
                    <a:pt x="7063" y="1996"/>
                    <a:pt x="7063" y="3801"/>
                  </a:cubicBezTo>
                  <a:cubicBezTo>
                    <a:pt x="7063" y="5606"/>
                    <a:pt x="5606" y="7063"/>
                    <a:pt x="3801" y="7063"/>
                  </a:cubicBezTo>
                  <a:cubicBezTo>
                    <a:pt x="1996" y="7063"/>
                    <a:pt x="539" y="5606"/>
                    <a:pt x="539" y="3801"/>
                  </a:cubicBezTo>
                  <a:cubicBezTo>
                    <a:pt x="539" y="1996"/>
                    <a:pt x="1996" y="539"/>
                    <a:pt x="3801" y="539"/>
                  </a:cubicBezTo>
                  <a:close/>
                  <a:moveTo>
                    <a:pt x="3801" y="0"/>
                  </a:moveTo>
                  <a:cubicBezTo>
                    <a:pt x="1711" y="0"/>
                    <a:pt x="0" y="1711"/>
                    <a:pt x="0" y="3801"/>
                  </a:cubicBezTo>
                  <a:cubicBezTo>
                    <a:pt x="0" y="5891"/>
                    <a:pt x="1711" y="7569"/>
                    <a:pt x="3801" y="7569"/>
                  </a:cubicBezTo>
                  <a:cubicBezTo>
                    <a:pt x="5891" y="7569"/>
                    <a:pt x="7601" y="5891"/>
                    <a:pt x="7601" y="3801"/>
                  </a:cubicBezTo>
                  <a:cubicBezTo>
                    <a:pt x="7601" y="1711"/>
                    <a:pt x="5891" y="0"/>
                    <a:pt x="3801" y="0"/>
                  </a:cubicBez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8714CDCD-3DC7-4F57-9A9F-606041BB69A6}"/>
              </a:ext>
            </a:extLst>
          </p:cNvPr>
          <p:cNvGrpSpPr/>
          <p:nvPr/>
        </p:nvGrpSpPr>
        <p:grpSpPr>
          <a:xfrm>
            <a:off x="5588075" y="3070020"/>
            <a:ext cx="1008502" cy="2444908"/>
            <a:chOff x="5588075" y="2447720"/>
            <a:chExt cx="1008502" cy="2444908"/>
          </a:xfrm>
        </p:grpSpPr>
        <p:sp>
          <p:nvSpPr>
            <p:cNvPr id="2248" name="Google Shape;2248;p25"/>
            <p:cNvSpPr/>
            <p:nvPr/>
          </p:nvSpPr>
          <p:spPr>
            <a:xfrm>
              <a:off x="6056638" y="2447720"/>
              <a:ext cx="68890" cy="1395864"/>
            </a:xfrm>
            <a:custGeom>
              <a:avLst/>
              <a:gdLst/>
              <a:ahLst/>
              <a:cxnLst/>
              <a:rect l="l" t="t" r="r" b="b"/>
              <a:pathLst>
                <a:path w="1774" h="35945" extrusionOk="0">
                  <a:moveTo>
                    <a:pt x="887" y="0"/>
                  </a:moveTo>
                  <a:cubicBezTo>
                    <a:pt x="380" y="0"/>
                    <a:pt x="0" y="412"/>
                    <a:pt x="0" y="887"/>
                  </a:cubicBezTo>
                  <a:cubicBezTo>
                    <a:pt x="0" y="1331"/>
                    <a:pt x="285" y="1679"/>
                    <a:pt x="697" y="1774"/>
                  </a:cubicBezTo>
                  <a:lnTo>
                    <a:pt x="697" y="34171"/>
                  </a:lnTo>
                  <a:cubicBezTo>
                    <a:pt x="285" y="34266"/>
                    <a:pt x="0" y="34615"/>
                    <a:pt x="0" y="35058"/>
                  </a:cubicBezTo>
                  <a:cubicBezTo>
                    <a:pt x="0" y="35565"/>
                    <a:pt x="380" y="35945"/>
                    <a:pt x="887" y="35945"/>
                  </a:cubicBezTo>
                  <a:cubicBezTo>
                    <a:pt x="1394" y="35945"/>
                    <a:pt x="1774" y="35565"/>
                    <a:pt x="1774" y="35058"/>
                  </a:cubicBezTo>
                  <a:cubicBezTo>
                    <a:pt x="1774" y="34615"/>
                    <a:pt x="1489" y="34266"/>
                    <a:pt x="1077" y="34171"/>
                  </a:cubicBezTo>
                  <a:lnTo>
                    <a:pt x="1077" y="1774"/>
                  </a:lnTo>
                  <a:cubicBezTo>
                    <a:pt x="1489" y="1679"/>
                    <a:pt x="1774" y="1331"/>
                    <a:pt x="1774" y="887"/>
                  </a:cubicBezTo>
                  <a:cubicBezTo>
                    <a:pt x="1774" y="412"/>
                    <a:pt x="1394" y="0"/>
                    <a:pt x="88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04E0C58C-2C5C-4716-A7C5-D5D67E470C9A}"/>
                </a:ext>
              </a:extLst>
            </p:cNvPr>
            <p:cNvGrpSpPr/>
            <p:nvPr/>
          </p:nvGrpSpPr>
          <p:grpSpPr>
            <a:xfrm>
              <a:off x="5588075" y="3882923"/>
              <a:ext cx="1008502" cy="1009705"/>
              <a:chOff x="5588075" y="3882923"/>
              <a:chExt cx="1008502" cy="1009705"/>
            </a:xfrm>
          </p:grpSpPr>
          <p:sp>
            <p:nvSpPr>
              <p:cNvPr id="2233" name="Google Shape;2233;p25"/>
              <p:cNvSpPr/>
              <p:nvPr/>
            </p:nvSpPr>
            <p:spPr>
              <a:xfrm>
                <a:off x="5588075" y="3882923"/>
                <a:ext cx="1008502" cy="1009705"/>
              </a:xfrm>
              <a:custGeom>
                <a:avLst/>
                <a:gdLst/>
                <a:ahLst/>
                <a:cxnLst/>
                <a:rect l="l" t="t" r="r" b="b"/>
                <a:pathLst>
                  <a:path w="25970" h="26001" extrusionOk="0">
                    <a:moveTo>
                      <a:pt x="12985" y="0"/>
                    </a:moveTo>
                    <a:cubicBezTo>
                      <a:pt x="5796" y="0"/>
                      <a:pt x="0" y="5827"/>
                      <a:pt x="0" y="13016"/>
                    </a:cubicBezTo>
                    <a:cubicBezTo>
                      <a:pt x="0" y="20173"/>
                      <a:pt x="5796" y="26000"/>
                      <a:pt x="12985" y="26000"/>
                    </a:cubicBezTo>
                    <a:cubicBezTo>
                      <a:pt x="20142" y="26000"/>
                      <a:pt x="25969" y="20173"/>
                      <a:pt x="25969" y="13016"/>
                    </a:cubicBezTo>
                    <a:cubicBezTo>
                      <a:pt x="25969" y="5827"/>
                      <a:pt x="20142" y="0"/>
                      <a:pt x="12985" y="0"/>
                    </a:cubicBezTo>
                    <a:close/>
                  </a:path>
                </a:pathLst>
              </a:custGeom>
              <a:solidFill>
                <a:srgbClr val="CECEC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34" name="Google Shape;2234;p25"/>
              <p:cNvSpPr/>
              <p:nvPr/>
            </p:nvSpPr>
            <p:spPr>
              <a:xfrm>
                <a:off x="5610210" y="3905058"/>
                <a:ext cx="964232" cy="965435"/>
              </a:xfrm>
              <a:custGeom>
                <a:avLst/>
                <a:gdLst/>
                <a:ahLst/>
                <a:cxnLst/>
                <a:rect l="l" t="t" r="r" b="b"/>
                <a:pathLst>
                  <a:path w="24830" h="24861" extrusionOk="0">
                    <a:moveTo>
                      <a:pt x="12415" y="0"/>
                    </a:moveTo>
                    <a:cubicBezTo>
                      <a:pt x="5543" y="0"/>
                      <a:pt x="1" y="5574"/>
                      <a:pt x="1" y="12446"/>
                    </a:cubicBezTo>
                    <a:cubicBezTo>
                      <a:pt x="1" y="19318"/>
                      <a:pt x="5543" y="24860"/>
                      <a:pt x="12415" y="24860"/>
                    </a:cubicBezTo>
                    <a:cubicBezTo>
                      <a:pt x="19255" y="24860"/>
                      <a:pt x="24829" y="19318"/>
                      <a:pt x="24829" y="12446"/>
                    </a:cubicBezTo>
                    <a:cubicBezTo>
                      <a:pt x="24829" y="5574"/>
                      <a:pt x="19255" y="0"/>
                      <a:pt x="124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49" name="Google Shape;2249;p25"/>
              <p:cNvSpPr/>
              <p:nvPr/>
            </p:nvSpPr>
            <p:spPr>
              <a:xfrm>
                <a:off x="5954545" y="4249393"/>
                <a:ext cx="268144" cy="305036"/>
              </a:xfrm>
              <a:custGeom>
                <a:avLst/>
                <a:gdLst/>
                <a:ahLst/>
                <a:cxnLst/>
                <a:rect l="l" t="t" r="r" b="b"/>
                <a:pathLst>
                  <a:path w="6905" h="7855" extrusionOk="0">
                    <a:moveTo>
                      <a:pt x="3453" y="507"/>
                    </a:moveTo>
                    <a:cubicBezTo>
                      <a:pt x="4245" y="507"/>
                      <a:pt x="4973" y="792"/>
                      <a:pt x="5511" y="1330"/>
                    </a:cubicBezTo>
                    <a:cubicBezTo>
                      <a:pt x="6081" y="1900"/>
                      <a:pt x="6398" y="2629"/>
                      <a:pt x="6398" y="3421"/>
                    </a:cubicBezTo>
                    <a:cubicBezTo>
                      <a:pt x="6398" y="3959"/>
                      <a:pt x="6303" y="4371"/>
                      <a:pt x="6113" y="4687"/>
                    </a:cubicBezTo>
                    <a:cubicBezTo>
                      <a:pt x="6113" y="4719"/>
                      <a:pt x="6081" y="4719"/>
                      <a:pt x="6050" y="4751"/>
                    </a:cubicBezTo>
                    <a:cubicBezTo>
                      <a:pt x="5416" y="5701"/>
                      <a:pt x="5036" y="6556"/>
                      <a:pt x="4973" y="7348"/>
                    </a:cubicBezTo>
                    <a:lnTo>
                      <a:pt x="1933" y="7348"/>
                    </a:lnTo>
                    <a:cubicBezTo>
                      <a:pt x="1838" y="6239"/>
                      <a:pt x="1204" y="5289"/>
                      <a:pt x="919" y="4877"/>
                    </a:cubicBezTo>
                    <a:cubicBezTo>
                      <a:pt x="888" y="4814"/>
                      <a:pt x="824" y="4751"/>
                      <a:pt x="824" y="4719"/>
                    </a:cubicBezTo>
                    <a:cubicBezTo>
                      <a:pt x="634" y="4371"/>
                      <a:pt x="539" y="3959"/>
                      <a:pt x="508" y="3516"/>
                    </a:cubicBezTo>
                    <a:cubicBezTo>
                      <a:pt x="508" y="2724"/>
                      <a:pt x="793" y="1995"/>
                      <a:pt x="1331" y="1394"/>
                    </a:cubicBezTo>
                    <a:cubicBezTo>
                      <a:pt x="1901" y="824"/>
                      <a:pt x="2629" y="507"/>
                      <a:pt x="3421" y="507"/>
                    </a:cubicBezTo>
                    <a:close/>
                    <a:moveTo>
                      <a:pt x="3421" y="0"/>
                    </a:moveTo>
                    <a:cubicBezTo>
                      <a:pt x="2503" y="0"/>
                      <a:pt x="1648" y="380"/>
                      <a:pt x="983" y="1045"/>
                    </a:cubicBezTo>
                    <a:cubicBezTo>
                      <a:pt x="318" y="1742"/>
                      <a:pt x="1" y="2629"/>
                      <a:pt x="33" y="3547"/>
                    </a:cubicBezTo>
                    <a:cubicBezTo>
                      <a:pt x="33" y="4054"/>
                      <a:pt x="159" y="4497"/>
                      <a:pt x="381" y="4941"/>
                    </a:cubicBezTo>
                    <a:cubicBezTo>
                      <a:pt x="381" y="5004"/>
                      <a:pt x="444" y="5067"/>
                      <a:pt x="508" y="5162"/>
                    </a:cubicBezTo>
                    <a:cubicBezTo>
                      <a:pt x="761" y="5542"/>
                      <a:pt x="1363" y="6429"/>
                      <a:pt x="1458" y="7379"/>
                    </a:cubicBezTo>
                    <a:cubicBezTo>
                      <a:pt x="1458" y="7664"/>
                      <a:pt x="1679" y="7854"/>
                      <a:pt x="1933" y="7854"/>
                    </a:cubicBezTo>
                    <a:lnTo>
                      <a:pt x="4973" y="7854"/>
                    </a:lnTo>
                    <a:cubicBezTo>
                      <a:pt x="5226" y="7854"/>
                      <a:pt x="5448" y="7664"/>
                      <a:pt x="5480" y="7411"/>
                    </a:cubicBezTo>
                    <a:cubicBezTo>
                      <a:pt x="5511" y="6714"/>
                      <a:pt x="5860" y="5922"/>
                      <a:pt x="6461" y="5067"/>
                    </a:cubicBezTo>
                    <a:cubicBezTo>
                      <a:pt x="6493" y="5004"/>
                      <a:pt x="6525" y="4972"/>
                      <a:pt x="6525" y="4941"/>
                    </a:cubicBezTo>
                    <a:cubicBezTo>
                      <a:pt x="6778" y="4561"/>
                      <a:pt x="6873" y="4054"/>
                      <a:pt x="6873" y="3421"/>
                    </a:cubicBezTo>
                    <a:cubicBezTo>
                      <a:pt x="6905" y="2502"/>
                      <a:pt x="6525" y="1647"/>
                      <a:pt x="5891" y="982"/>
                    </a:cubicBezTo>
                    <a:cubicBezTo>
                      <a:pt x="5226" y="349"/>
                      <a:pt x="4371" y="0"/>
                      <a:pt x="3421" y="0"/>
                    </a:cubicBezTo>
                    <a:close/>
                  </a:path>
                </a:pathLst>
              </a:custGeom>
              <a:solidFill>
                <a:srgbClr val="F2A36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50" name="Google Shape;2250;p25"/>
              <p:cNvSpPr/>
              <p:nvPr/>
            </p:nvSpPr>
            <p:spPr>
              <a:xfrm>
                <a:off x="6022192" y="4566661"/>
                <a:ext cx="136538" cy="20970"/>
              </a:xfrm>
              <a:custGeom>
                <a:avLst/>
                <a:gdLst/>
                <a:ahLst/>
                <a:cxnLst/>
                <a:rect l="l" t="t" r="r" b="b"/>
                <a:pathLst>
                  <a:path w="3516" h="540" extrusionOk="0">
                    <a:moveTo>
                      <a:pt x="222" y="1"/>
                    </a:moveTo>
                    <a:cubicBezTo>
                      <a:pt x="96" y="1"/>
                      <a:pt x="1" y="96"/>
                      <a:pt x="1" y="223"/>
                    </a:cubicBezTo>
                    <a:lnTo>
                      <a:pt x="1" y="286"/>
                    </a:lnTo>
                    <a:cubicBezTo>
                      <a:pt x="1" y="444"/>
                      <a:pt x="96" y="539"/>
                      <a:pt x="222" y="539"/>
                    </a:cubicBezTo>
                    <a:lnTo>
                      <a:pt x="3294" y="539"/>
                    </a:lnTo>
                    <a:cubicBezTo>
                      <a:pt x="3421" y="539"/>
                      <a:pt x="3516" y="444"/>
                      <a:pt x="3516" y="286"/>
                    </a:cubicBezTo>
                    <a:lnTo>
                      <a:pt x="3516" y="223"/>
                    </a:lnTo>
                    <a:cubicBezTo>
                      <a:pt x="3516" y="96"/>
                      <a:pt x="3421" y="1"/>
                      <a:pt x="3294" y="1"/>
                    </a:cubicBezTo>
                    <a:close/>
                  </a:path>
                </a:pathLst>
              </a:custGeom>
              <a:solidFill>
                <a:srgbClr val="F2A36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51" name="Google Shape;2251;p25"/>
              <p:cNvSpPr/>
              <p:nvPr/>
            </p:nvSpPr>
            <p:spPr>
              <a:xfrm>
                <a:off x="6028367" y="4598660"/>
                <a:ext cx="120539" cy="22174"/>
              </a:xfrm>
              <a:custGeom>
                <a:avLst/>
                <a:gdLst/>
                <a:ahLst/>
                <a:cxnLst/>
                <a:rect l="l" t="t" r="r" b="b"/>
                <a:pathLst>
                  <a:path w="3104" h="571" extrusionOk="0">
                    <a:moveTo>
                      <a:pt x="222" y="0"/>
                    </a:moveTo>
                    <a:cubicBezTo>
                      <a:pt x="95" y="0"/>
                      <a:pt x="0" y="95"/>
                      <a:pt x="0" y="222"/>
                    </a:cubicBezTo>
                    <a:lnTo>
                      <a:pt x="0" y="349"/>
                    </a:lnTo>
                    <a:cubicBezTo>
                      <a:pt x="0" y="475"/>
                      <a:pt x="95" y="570"/>
                      <a:pt x="222" y="570"/>
                    </a:cubicBezTo>
                    <a:lnTo>
                      <a:pt x="2882" y="570"/>
                    </a:lnTo>
                    <a:cubicBezTo>
                      <a:pt x="3009" y="570"/>
                      <a:pt x="3104" y="475"/>
                      <a:pt x="3104" y="349"/>
                    </a:cubicBezTo>
                    <a:lnTo>
                      <a:pt x="3104" y="222"/>
                    </a:lnTo>
                    <a:cubicBezTo>
                      <a:pt x="3104" y="95"/>
                      <a:pt x="3009" y="0"/>
                      <a:pt x="2882" y="0"/>
                    </a:cubicBezTo>
                    <a:close/>
                  </a:path>
                </a:pathLst>
              </a:custGeom>
              <a:solidFill>
                <a:srgbClr val="F2A36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52" name="Google Shape;2252;p25"/>
              <p:cNvSpPr/>
              <p:nvPr/>
            </p:nvSpPr>
            <p:spPr>
              <a:xfrm>
                <a:off x="6034503" y="4633105"/>
                <a:ext cx="108267" cy="25863"/>
              </a:xfrm>
              <a:custGeom>
                <a:avLst/>
                <a:gdLst/>
                <a:ahLst/>
                <a:cxnLst/>
                <a:rect l="l" t="t" r="r" b="b"/>
                <a:pathLst>
                  <a:path w="2788" h="666" extrusionOk="0">
                    <a:moveTo>
                      <a:pt x="190" y="0"/>
                    </a:moveTo>
                    <a:cubicBezTo>
                      <a:pt x="95" y="0"/>
                      <a:pt x="0" y="63"/>
                      <a:pt x="32" y="127"/>
                    </a:cubicBezTo>
                    <a:cubicBezTo>
                      <a:pt x="159" y="443"/>
                      <a:pt x="729" y="665"/>
                      <a:pt x="1394" y="665"/>
                    </a:cubicBezTo>
                    <a:cubicBezTo>
                      <a:pt x="2091" y="665"/>
                      <a:pt x="2661" y="443"/>
                      <a:pt x="2787" y="127"/>
                    </a:cubicBezTo>
                    <a:cubicBezTo>
                      <a:pt x="2787" y="63"/>
                      <a:pt x="2724" y="0"/>
                      <a:pt x="2629" y="0"/>
                    </a:cubicBezTo>
                    <a:close/>
                  </a:path>
                </a:pathLst>
              </a:custGeom>
              <a:solidFill>
                <a:srgbClr val="F2A36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53" name="Google Shape;2253;p25"/>
              <p:cNvSpPr/>
              <p:nvPr/>
            </p:nvSpPr>
            <p:spPr>
              <a:xfrm>
                <a:off x="6078773" y="4117787"/>
                <a:ext cx="20931" cy="86132"/>
              </a:xfrm>
              <a:custGeom>
                <a:avLst/>
                <a:gdLst/>
                <a:ahLst/>
                <a:cxnLst/>
                <a:rect l="l" t="t" r="r" b="b"/>
                <a:pathLst>
                  <a:path w="539" h="2218" extrusionOk="0">
                    <a:moveTo>
                      <a:pt x="222" y="1"/>
                    </a:moveTo>
                    <a:cubicBezTo>
                      <a:pt x="95" y="1"/>
                      <a:pt x="0" y="96"/>
                      <a:pt x="0" y="222"/>
                    </a:cubicBezTo>
                    <a:lnTo>
                      <a:pt x="254" y="2218"/>
                    </a:lnTo>
                    <a:lnTo>
                      <a:pt x="507" y="222"/>
                    </a:lnTo>
                    <a:cubicBezTo>
                      <a:pt x="539" y="96"/>
                      <a:pt x="444" y="1"/>
                      <a:pt x="317" y="1"/>
                    </a:cubicBezTo>
                    <a:close/>
                  </a:path>
                </a:pathLst>
              </a:custGeom>
              <a:solidFill>
                <a:srgbClr val="30475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54" name="Google Shape;2254;p25"/>
              <p:cNvSpPr/>
              <p:nvPr/>
            </p:nvSpPr>
            <p:spPr>
              <a:xfrm>
                <a:off x="5885693" y="4198676"/>
                <a:ext cx="65201" cy="64269"/>
              </a:xfrm>
              <a:custGeom>
                <a:avLst/>
                <a:gdLst/>
                <a:ahLst/>
                <a:cxnLst/>
                <a:rect l="l" t="t" r="r" b="b"/>
                <a:pathLst>
                  <a:path w="1679" h="1655" extrusionOk="0">
                    <a:moveTo>
                      <a:pt x="313" y="0"/>
                    </a:moveTo>
                    <a:cubicBezTo>
                      <a:pt x="262" y="0"/>
                      <a:pt x="206" y="24"/>
                      <a:pt x="159" y="71"/>
                    </a:cubicBezTo>
                    <a:lnTo>
                      <a:pt x="95" y="135"/>
                    </a:lnTo>
                    <a:cubicBezTo>
                      <a:pt x="0" y="230"/>
                      <a:pt x="0" y="356"/>
                      <a:pt x="95" y="420"/>
                    </a:cubicBezTo>
                    <a:lnTo>
                      <a:pt x="1679" y="1655"/>
                    </a:lnTo>
                    <a:lnTo>
                      <a:pt x="444" y="71"/>
                    </a:lnTo>
                    <a:cubicBezTo>
                      <a:pt x="412" y="24"/>
                      <a:pt x="365" y="0"/>
                      <a:pt x="313" y="0"/>
                    </a:cubicBezTo>
                    <a:close/>
                  </a:path>
                </a:pathLst>
              </a:custGeom>
              <a:solidFill>
                <a:srgbClr val="30475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55" name="Google Shape;2255;p25"/>
              <p:cNvSpPr/>
              <p:nvPr/>
            </p:nvSpPr>
            <p:spPr>
              <a:xfrm>
                <a:off x="5810667" y="4393037"/>
                <a:ext cx="84890" cy="18951"/>
              </a:xfrm>
              <a:custGeom>
                <a:avLst/>
                <a:gdLst/>
                <a:ahLst/>
                <a:cxnLst/>
                <a:rect l="l" t="t" r="r" b="b"/>
                <a:pathLst>
                  <a:path w="2186" h="488" extrusionOk="0">
                    <a:moveTo>
                      <a:pt x="174" y="0"/>
                    </a:moveTo>
                    <a:cubicBezTo>
                      <a:pt x="72" y="0"/>
                      <a:pt x="1" y="87"/>
                      <a:pt x="1" y="197"/>
                    </a:cubicBezTo>
                    <a:lnTo>
                      <a:pt x="1" y="292"/>
                    </a:lnTo>
                    <a:cubicBezTo>
                      <a:pt x="1" y="402"/>
                      <a:pt x="72" y="488"/>
                      <a:pt x="174" y="488"/>
                    </a:cubicBezTo>
                    <a:cubicBezTo>
                      <a:pt x="190" y="488"/>
                      <a:pt x="206" y="486"/>
                      <a:pt x="222" y="482"/>
                    </a:cubicBezTo>
                    <a:lnTo>
                      <a:pt x="2186" y="228"/>
                    </a:lnTo>
                    <a:lnTo>
                      <a:pt x="222" y="7"/>
                    </a:lnTo>
                    <a:cubicBezTo>
                      <a:pt x="206" y="2"/>
                      <a:pt x="190" y="0"/>
                      <a:pt x="174" y="0"/>
                    </a:cubicBezTo>
                    <a:close/>
                  </a:path>
                </a:pathLst>
              </a:custGeom>
              <a:solidFill>
                <a:srgbClr val="30475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56" name="Google Shape;2256;p25"/>
              <p:cNvSpPr/>
              <p:nvPr/>
            </p:nvSpPr>
            <p:spPr>
              <a:xfrm>
                <a:off x="6287851" y="4385892"/>
                <a:ext cx="86132" cy="19960"/>
              </a:xfrm>
              <a:custGeom>
                <a:avLst/>
                <a:gdLst/>
                <a:ahLst/>
                <a:cxnLst/>
                <a:rect l="l" t="t" r="r" b="b"/>
                <a:pathLst>
                  <a:path w="2218" h="514" extrusionOk="0">
                    <a:moveTo>
                      <a:pt x="1995" y="1"/>
                    </a:moveTo>
                    <a:lnTo>
                      <a:pt x="0" y="254"/>
                    </a:lnTo>
                    <a:lnTo>
                      <a:pt x="1995" y="507"/>
                    </a:lnTo>
                    <a:cubicBezTo>
                      <a:pt x="2008" y="511"/>
                      <a:pt x="2021" y="513"/>
                      <a:pt x="2034" y="513"/>
                    </a:cubicBezTo>
                    <a:cubicBezTo>
                      <a:pt x="2121" y="513"/>
                      <a:pt x="2217" y="427"/>
                      <a:pt x="2217" y="317"/>
                    </a:cubicBezTo>
                    <a:lnTo>
                      <a:pt x="2217" y="222"/>
                    </a:lnTo>
                    <a:cubicBezTo>
                      <a:pt x="2217" y="96"/>
                      <a:pt x="2090" y="1"/>
                      <a:pt x="1995" y="1"/>
                    </a:cubicBezTo>
                    <a:close/>
                  </a:path>
                </a:pathLst>
              </a:custGeom>
              <a:solidFill>
                <a:srgbClr val="30475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57" name="Google Shape;2257;p25"/>
              <p:cNvSpPr/>
              <p:nvPr/>
            </p:nvSpPr>
            <p:spPr>
              <a:xfrm>
                <a:off x="6228825" y="4193861"/>
                <a:ext cx="65201" cy="64191"/>
              </a:xfrm>
              <a:custGeom>
                <a:avLst/>
                <a:gdLst/>
                <a:ahLst/>
                <a:cxnLst/>
                <a:rect l="l" t="t" r="r" b="b"/>
                <a:pathLst>
                  <a:path w="1679" h="1653" extrusionOk="0">
                    <a:moveTo>
                      <a:pt x="1363" y="1"/>
                    </a:moveTo>
                    <a:cubicBezTo>
                      <a:pt x="1299" y="1"/>
                      <a:pt x="1237" y="32"/>
                      <a:pt x="1203" y="100"/>
                    </a:cubicBezTo>
                    <a:lnTo>
                      <a:pt x="0" y="1652"/>
                    </a:lnTo>
                    <a:lnTo>
                      <a:pt x="0" y="1652"/>
                    </a:lnTo>
                    <a:lnTo>
                      <a:pt x="1552" y="449"/>
                    </a:lnTo>
                    <a:cubicBezTo>
                      <a:pt x="1647" y="354"/>
                      <a:pt x="1679" y="227"/>
                      <a:pt x="1584" y="132"/>
                    </a:cubicBezTo>
                    <a:lnTo>
                      <a:pt x="1520" y="69"/>
                    </a:lnTo>
                    <a:cubicBezTo>
                      <a:pt x="1476" y="25"/>
                      <a:pt x="1418" y="1"/>
                      <a:pt x="1363" y="1"/>
                    </a:cubicBezTo>
                    <a:close/>
                  </a:path>
                </a:pathLst>
              </a:custGeom>
              <a:solidFill>
                <a:srgbClr val="30475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7BAA4546-BC07-4460-A06E-16FC0761793B}"/>
              </a:ext>
            </a:extLst>
          </p:cNvPr>
          <p:cNvGrpSpPr/>
          <p:nvPr/>
        </p:nvGrpSpPr>
        <p:grpSpPr>
          <a:xfrm>
            <a:off x="3173867" y="2858495"/>
            <a:ext cx="2353600" cy="2469222"/>
            <a:chOff x="3173867" y="2236195"/>
            <a:chExt cx="2353600" cy="2469222"/>
          </a:xfrm>
        </p:grpSpPr>
        <p:sp>
          <p:nvSpPr>
            <p:cNvPr id="2224" name="Google Shape;2224;p25"/>
            <p:cNvSpPr txBox="1"/>
            <p:nvPr/>
          </p:nvSpPr>
          <p:spPr>
            <a:xfrm>
              <a:off x="3173867" y="3884219"/>
              <a:ext cx="2353600" cy="34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fr-FR" sz="2400" dirty="0">
                  <a:latin typeface="Fira Sans Medium"/>
                  <a:ea typeface="Fira Sans Medium"/>
                  <a:cs typeface="Fira Sans Medium"/>
                  <a:sym typeface="Fira Sans Medium"/>
                </a:rPr>
                <a:t>Licence</a:t>
              </a:r>
              <a:endParaRPr sz="2400" dirty="0"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  <p:sp>
          <p:nvSpPr>
            <p:cNvPr id="2225" name="Google Shape;2225;p25"/>
            <p:cNvSpPr txBox="1"/>
            <p:nvPr/>
          </p:nvSpPr>
          <p:spPr>
            <a:xfrm>
              <a:off x="3173867" y="4231817"/>
              <a:ext cx="2353600" cy="47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fr-FR" sz="1600" dirty="0">
                  <a:latin typeface="Fira Sans"/>
                  <a:ea typeface="Fira Sans"/>
                  <a:cs typeface="Fira Sans"/>
                  <a:sym typeface="Fira Sans"/>
                </a:rPr>
                <a:t>Brevets</a:t>
              </a:r>
              <a:endParaRPr sz="1600" dirty="0">
                <a:latin typeface="Fira Sans"/>
                <a:ea typeface="Fira Sans"/>
                <a:cs typeface="Fira Sans"/>
                <a:sym typeface="Fira Sans"/>
              </a:endParaRPr>
            </a:p>
          </p:txBody>
        </p:sp>
        <p:sp>
          <p:nvSpPr>
            <p:cNvPr id="2231" name="Google Shape;2231;p25"/>
            <p:cNvSpPr/>
            <p:nvPr/>
          </p:nvSpPr>
          <p:spPr>
            <a:xfrm>
              <a:off x="3810984" y="2726893"/>
              <a:ext cx="1008502" cy="1009705"/>
            </a:xfrm>
            <a:custGeom>
              <a:avLst/>
              <a:gdLst/>
              <a:ahLst/>
              <a:cxnLst/>
              <a:rect l="l" t="t" r="r" b="b"/>
              <a:pathLst>
                <a:path w="25970" h="26001" extrusionOk="0">
                  <a:moveTo>
                    <a:pt x="12985" y="0"/>
                  </a:moveTo>
                  <a:cubicBezTo>
                    <a:pt x="5796" y="0"/>
                    <a:pt x="1" y="5827"/>
                    <a:pt x="1" y="12985"/>
                  </a:cubicBezTo>
                  <a:cubicBezTo>
                    <a:pt x="1" y="20173"/>
                    <a:pt x="5796" y="26000"/>
                    <a:pt x="12985" y="26000"/>
                  </a:cubicBezTo>
                  <a:cubicBezTo>
                    <a:pt x="20142" y="26000"/>
                    <a:pt x="25969" y="20173"/>
                    <a:pt x="25969" y="12985"/>
                  </a:cubicBezTo>
                  <a:cubicBezTo>
                    <a:pt x="25969" y="5827"/>
                    <a:pt x="20142" y="0"/>
                    <a:pt x="12985" y="0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2" name="Google Shape;2232;p25"/>
            <p:cNvSpPr/>
            <p:nvPr/>
          </p:nvSpPr>
          <p:spPr>
            <a:xfrm>
              <a:off x="3833119" y="2749028"/>
              <a:ext cx="964232" cy="965435"/>
            </a:xfrm>
            <a:custGeom>
              <a:avLst/>
              <a:gdLst/>
              <a:ahLst/>
              <a:cxnLst/>
              <a:rect l="l" t="t" r="r" b="b"/>
              <a:pathLst>
                <a:path w="24830" h="24861" extrusionOk="0">
                  <a:moveTo>
                    <a:pt x="12415" y="0"/>
                  </a:moveTo>
                  <a:cubicBezTo>
                    <a:pt x="5543" y="0"/>
                    <a:pt x="1" y="5542"/>
                    <a:pt x="1" y="12415"/>
                  </a:cubicBezTo>
                  <a:cubicBezTo>
                    <a:pt x="1" y="19287"/>
                    <a:pt x="5543" y="24860"/>
                    <a:pt x="12415" y="24860"/>
                  </a:cubicBezTo>
                  <a:cubicBezTo>
                    <a:pt x="19256" y="24860"/>
                    <a:pt x="24829" y="19287"/>
                    <a:pt x="24829" y="12415"/>
                  </a:cubicBezTo>
                  <a:cubicBezTo>
                    <a:pt x="24829" y="5542"/>
                    <a:pt x="19256" y="0"/>
                    <a:pt x="124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8" name="Google Shape;2258;p25"/>
            <p:cNvSpPr/>
            <p:nvPr/>
          </p:nvSpPr>
          <p:spPr>
            <a:xfrm>
              <a:off x="4274615" y="2236195"/>
              <a:ext cx="360373" cy="459981"/>
            </a:xfrm>
            <a:custGeom>
              <a:avLst/>
              <a:gdLst/>
              <a:ahLst/>
              <a:cxnLst/>
              <a:rect l="l" t="t" r="r" b="b"/>
              <a:pathLst>
                <a:path w="9280" h="11845" extrusionOk="0">
                  <a:moveTo>
                    <a:pt x="8393" y="0"/>
                  </a:moveTo>
                  <a:cubicBezTo>
                    <a:pt x="7887" y="0"/>
                    <a:pt x="7506" y="380"/>
                    <a:pt x="7506" y="887"/>
                  </a:cubicBezTo>
                  <a:cubicBezTo>
                    <a:pt x="7506" y="1014"/>
                    <a:pt x="7538" y="1140"/>
                    <a:pt x="7570" y="1267"/>
                  </a:cubicBezTo>
                  <a:lnTo>
                    <a:pt x="824" y="6397"/>
                  </a:lnTo>
                  <a:cubicBezTo>
                    <a:pt x="793" y="6429"/>
                    <a:pt x="761" y="6493"/>
                    <a:pt x="761" y="6556"/>
                  </a:cubicBezTo>
                  <a:lnTo>
                    <a:pt x="729" y="10071"/>
                  </a:lnTo>
                  <a:cubicBezTo>
                    <a:pt x="318" y="10166"/>
                    <a:pt x="1" y="10514"/>
                    <a:pt x="1" y="10958"/>
                  </a:cubicBezTo>
                  <a:cubicBezTo>
                    <a:pt x="1" y="11465"/>
                    <a:pt x="413" y="11845"/>
                    <a:pt x="919" y="11845"/>
                  </a:cubicBezTo>
                  <a:cubicBezTo>
                    <a:pt x="1394" y="11845"/>
                    <a:pt x="1806" y="11465"/>
                    <a:pt x="1806" y="10958"/>
                  </a:cubicBezTo>
                  <a:cubicBezTo>
                    <a:pt x="1806" y="10546"/>
                    <a:pt x="1489" y="10166"/>
                    <a:pt x="1109" y="10103"/>
                  </a:cubicBezTo>
                  <a:lnTo>
                    <a:pt x="1141" y="6651"/>
                  </a:lnTo>
                  <a:lnTo>
                    <a:pt x="7823" y="1552"/>
                  </a:lnTo>
                  <a:cubicBezTo>
                    <a:pt x="7982" y="1711"/>
                    <a:pt x="8172" y="1774"/>
                    <a:pt x="8393" y="1774"/>
                  </a:cubicBezTo>
                  <a:cubicBezTo>
                    <a:pt x="8900" y="1774"/>
                    <a:pt x="9280" y="1394"/>
                    <a:pt x="9280" y="887"/>
                  </a:cubicBezTo>
                  <a:cubicBezTo>
                    <a:pt x="9280" y="380"/>
                    <a:pt x="8868" y="0"/>
                    <a:pt x="8393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59" name="Google Shape;2259;p25"/>
            <p:cNvSpPr/>
            <p:nvPr/>
          </p:nvSpPr>
          <p:spPr>
            <a:xfrm>
              <a:off x="4079089" y="3073675"/>
              <a:ext cx="303793" cy="263251"/>
            </a:xfrm>
            <a:custGeom>
              <a:avLst/>
              <a:gdLst/>
              <a:ahLst/>
              <a:cxnLst/>
              <a:rect l="l" t="t" r="r" b="b"/>
              <a:pathLst>
                <a:path w="7823" h="6779" extrusionOk="0">
                  <a:moveTo>
                    <a:pt x="2344" y="1"/>
                  </a:moveTo>
                  <a:cubicBezTo>
                    <a:pt x="1172" y="1"/>
                    <a:pt x="191" y="983"/>
                    <a:pt x="191" y="2186"/>
                  </a:cubicBezTo>
                  <a:lnTo>
                    <a:pt x="191" y="3706"/>
                  </a:lnTo>
                  <a:cubicBezTo>
                    <a:pt x="191" y="4181"/>
                    <a:pt x="317" y="4593"/>
                    <a:pt x="571" y="4941"/>
                  </a:cubicBezTo>
                  <a:lnTo>
                    <a:pt x="1" y="6778"/>
                  </a:lnTo>
                  <a:lnTo>
                    <a:pt x="1837" y="5828"/>
                  </a:lnTo>
                  <a:cubicBezTo>
                    <a:pt x="2027" y="5860"/>
                    <a:pt x="2186" y="5891"/>
                    <a:pt x="2344" y="5891"/>
                  </a:cubicBezTo>
                  <a:lnTo>
                    <a:pt x="3357" y="5891"/>
                  </a:lnTo>
                  <a:cubicBezTo>
                    <a:pt x="3262" y="5638"/>
                    <a:pt x="3199" y="5353"/>
                    <a:pt x="3199" y="5068"/>
                  </a:cubicBezTo>
                  <a:lnTo>
                    <a:pt x="3199" y="3548"/>
                  </a:lnTo>
                  <a:cubicBezTo>
                    <a:pt x="3199" y="2344"/>
                    <a:pt x="4181" y="1363"/>
                    <a:pt x="5384" y="1363"/>
                  </a:cubicBezTo>
                  <a:lnTo>
                    <a:pt x="7823" y="1363"/>
                  </a:lnTo>
                  <a:cubicBezTo>
                    <a:pt x="7506" y="571"/>
                    <a:pt x="6714" y="33"/>
                    <a:pt x="5828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60" name="Google Shape;2260;p25"/>
            <p:cNvSpPr/>
            <p:nvPr/>
          </p:nvSpPr>
          <p:spPr>
            <a:xfrm>
              <a:off x="4227898" y="3141323"/>
              <a:ext cx="323482" cy="247252"/>
            </a:xfrm>
            <a:custGeom>
              <a:avLst/>
              <a:gdLst/>
              <a:ahLst/>
              <a:cxnLst/>
              <a:rect l="l" t="t" r="r" b="b"/>
              <a:pathLst>
                <a:path w="8330" h="6367" extrusionOk="0">
                  <a:moveTo>
                    <a:pt x="2186" y="1"/>
                  </a:moveTo>
                  <a:cubicBezTo>
                    <a:pt x="982" y="1"/>
                    <a:pt x="0" y="982"/>
                    <a:pt x="0" y="2154"/>
                  </a:cubicBezTo>
                  <a:lnTo>
                    <a:pt x="0" y="3706"/>
                  </a:lnTo>
                  <a:cubicBezTo>
                    <a:pt x="0" y="4909"/>
                    <a:pt x="982" y="5859"/>
                    <a:pt x="2186" y="5859"/>
                  </a:cubicBezTo>
                  <a:lnTo>
                    <a:pt x="5638" y="5859"/>
                  </a:lnTo>
                  <a:cubicBezTo>
                    <a:pt x="5828" y="5859"/>
                    <a:pt x="5986" y="5859"/>
                    <a:pt x="6144" y="5796"/>
                  </a:cubicBezTo>
                  <a:lnTo>
                    <a:pt x="8329" y="6366"/>
                  </a:lnTo>
                  <a:lnTo>
                    <a:pt x="7411" y="4941"/>
                  </a:lnTo>
                  <a:cubicBezTo>
                    <a:pt x="7664" y="4593"/>
                    <a:pt x="7823" y="4149"/>
                    <a:pt x="7823" y="3706"/>
                  </a:cubicBezTo>
                  <a:lnTo>
                    <a:pt x="7823" y="2154"/>
                  </a:lnTo>
                  <a:cubicBezTo>
                    <a:pt x="7823" y="982"/>
                    <a:pt x="6841" y="1"/>
                    <a:pt x="5638" y="1"/>
                  </a:cubicBez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B456C145-0530-4CFA-AD3A-A25B61C76A9A}"/>
              </a:ext>
            </a:extLst>
          </p:cNvPr>
          <p:cNvGrpSpPr/>
          <p:nvPr/>
        </p:nvGrpSpPr>
        <p:grpSpPr>
          <a:xfrm>
            <a:off x="544922" y="2210371"/>
            <a:ext cx="3093585" cy="4286152"/>
            <a:chOff x="544922" y="1588067"/>
            <a:chExt cx="3093585" cy="4286152"/>
          </a:xfrm>
        </p:grpSpPr>
        <p:sp>
          <p:nvSpPr>
            <p:cNvPr id="2220" name="Google Shape;2220;p25"/>
            <p:cNvSpPr txBox="1"/>
            <p:nvPr/>
          </p:nvSpPr>
          <p:spPr>
            <a:xfrm>
              <a:off x="1019385" y="5054667"/>
              <a:ext cx="2353600" cy="34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fr-FR" sz="2400" dirty="0">
                  <a:latin typeface="Fira Sans Medium"/>
                  <a:ea typeface="Fira Sans Medium"/>
                  <a:cs typeface="Fira Sans Medium"/>
                  <a:sym typeface="Fira Sans Medium"/>
                </a:rPr>
                <a:t>Savoir-Faire</a:t>
              </a:r>
              <a:endParaRPr sz="2400" dirty="0"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  <p:sp>
          <p:nvSpPr>
            <p:cNvPr id="2221" name="Google Shape;2221;p25"/>
            <p:cNvSpPr txBox="1"/>
            <p:nvPr/>
          </p:nvSpPr>
          <p:spPr>
            <a:xfrm>
              <a:off x="544922" y="5400619"/>
              <a:ext cx="3093585" cy="47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fr-FR" sz="1600" dirty="0">
                  <a:latin typeface="Fira Sans"/>
                  <a:ea typeface="Fira Sans"/>
                  <a:cs typeface="Fira Sans"/>
                  <a:sym typeface="Fira Sans"/>
                </a:rPr>
                <a:t>Compétences- Connaissances</a:t>
              </a:r>
              <a:endParaRPr sz="1600" dirty="0">
                <a:latin typeface="Fira Sans"/>
                <a:ea typeface="Fira Sans"/>
                <a:cs typeface="Fira Sans"/>
                <a:sym typeface="Fira Sans"/>
              </a:endParaRPr>
            </a:p>
          </p:txBody>
        </p:sp>
        <p:sp>
          <p:nvSpPr>
            <p:cNvPr id="2261" name="Google Shape;2261;p25"/>
            <p:cNvSpPr/>
            <p:nvPr/>
          </p:nvSpPr>
          <p:spPr>
            <a:xfrm>
              <a:off x="2112608" y="1588067"/>
              <a:ext cx="929786" cy="2259207"/>
            </a:xfrm>
            <a:custGeom>
              <a:avLst/>
              <a:gdLst/>
              <a:ahLst/>
              <a:cxnLst/>
              <a:rect l="l" t="t" r="r" b="b"/>
              <a:pathLst>
                <a:path w="23943" h="58177" extrusionOk="0">
                  <a:moveTo>
                    <a:pt x="23056" y="1"/>
                  </a:moveTo>
                  <a:cubicBezTo>
                    <a:pt x="22549" y="1"/>
                    <a:pt x="22137" y="381"/>
                    <a:pt x="22137" y="888"/>
                  </a:cubicBezTo>
                  <a:cubicBezTo>
                    <a:pt x="22137" y="1014"/>
                    <a:pt x="22169" y="1109"/>
                    <a:pt x="22201" y="1204"/>
                  </a:cubicBezTo>
                  <a:lnTo>
                    <a:pt x="792" y="15012"/>
                  </a:lnTo>
                  <a:cubicBezTo>
                    <a:pt x="761" y="15044"/>
                    <a:pt x="697" y="15107"/>
                    <a:pt x="697" y="15170"/>
                  </a:cubicBezTo>
                  <a:lnTo>
                    <a:pt x="697" y="56403"/>
                  </a:lnTo>
                  <a:cubicBezTo>
                    <a:pt x="317" y="56467"/>
                    <a:pt x="1" y="56847"/>
                    <a:pt x="1" y="57258"/>
                  </a:cubicBezTo>
                  <a:cubicBezTo>
                    <a:pt x="1" y="57765"/>
                    <a:pt x="412" y="58177"/>
                    <a:pt x="887" y="58177"/>
                  </a:cubicBezTo>
                  <a:cubicBezTo>
                    <a:pt x="1394" y="58177"/>
                    <a:pt x="1806" y="57765"/>
                    <a:pt x="1806" y="57258"/>
                  </a:cubicBezTo>
                  <a:cubicBezTo>
                    <a:pt x="1806" y="56847"/>
                    <a:pt x="1489" y="56467"/>
                    <a:pt x="1077" y="56403"/>
                  </a:cubicBezTo>
                  <a:lnTo>
                    <a:pt x="1077" y="15265"/>
                  </a:lnTo>
                  <a:lnTo>
                    <a:pt x="22391" y="1521"/>
                  </a:lnTo>
                  <a:cubicBezTo>
                    <a:pt x="22581" y="1679"/>
                    <a:pt x="22802" y="1774"/>
                    <a:pt x="23024" y="1774"/>
                  </a:cubicBezTo>
                  <a:cubicBezTo>
                    <a:pt x="23531" y="1774"/>
                    <a:pt x="23943" y="1394"/>
                    <a:pt x="23943" y="888"/>
                  </a:cubicBezTo>
                  <a:cubicBezTo>
                    <a:pt x="23943" y="381"/>
                    <a:pt x="23531" y="1"/>
                    <a:pt x="23056" y="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62" name="Google Shape;2262;p25"/>
            <p:cNvSpPr/>
            <p:nvPr/>
          </p:nvSpPr>
          <p:spPr>
            <a:xfrm>
              <a:off x="1646530" y="3882923"/>
              <a:ext cx="1008463" cy="1009705"/>
            </a:xfrm>
            <a:custGeom>
              <a:avLst/>
              <a:gdLst/>
              <a:ahLst/>
              <a:cxnLst/>
              <a:rect l="l" t="t" r="r" b="b"/>
              <a:pathLst>
                <a:path w="25969" h="26001" extrusionOk="0">
                  <a:moveTo>
                    <a:pt x="12984" y="0"/>
                  </a:moveTo>
                  <a:cubicBezTo>
                    <a:pt x="5796" y="0"/>
                    <a:pt x="0" y="5827"/>
                    <a:pt x="0" y="13016"/>
                  </a:cubicBezTo>
                  <a:cubicBezTo>
                    <a:pt x="0" y="20173"/>
                    <a:pt x="5796" y="26000"/>
                    <a:pt x="12984" y="26000"/>
                  </a:cubicBezTo>
                  <a:cubicBezTo>
                    <a:pt x="20142" y="26000"/>
                    <a:pt x="25969" y="20173"/>
                    <a:pt x="25969" y="13016"/>
                  </a:cubicBezTo>
                  <a:cubicBezTo>
                    <a:pt x="25969" y="5827"/>
                    <a:pt x="20142" y="0"/>
                    <a:pt x="12984" y="0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63" name="Google Shape;2263;p25"/>
            <p:cNvSpPr/>
            <p:nvPr/>
          </p:nvSpPr>
          <p:spPr>
            <a:xfrm>
              <a:off x="1668665" y="3905058"/>
              <a:ext cx="964193" cy="965435"/>
            </a:xfrm>
            <a:custGeom>
              <a:avLst/>
              <a:gdLst/>
              <a:ahLst/>
              <a:cxnLst/>
              <a:rect l="l" t="t" r="r" b="b"/>
              <a:pathLst>
                <a:path w="24829" h="24861" extrusionOk="0">
                  <a:moveTo>
                    <a:pt x="12414" y="0"/>
                  </a:moveTo>
                  <a:cubicBezTo>
                    <a:pt x="5542" y="0"/>
                    <a:pt x="0" y="5574"/>
                    <a:pt x="0" y="12446"/>
                  </a:cubicBezTo>
                  <a:cubicBezTo>
                    <a:pt x="0" y="19318"/>
                    <a:pt x="5542" y="24860"/>
                    <a:pt x="12414" y="24860"/>
                  </a:cubicBezTo>
                  <a:cubicBezTo>
                    <a:pt x="19255" y="24860"/>
                    <a:pt x="24829" y="19318"/>
                    <a:pt x="24829" y="12446"/>
                  </a:cubicBezTo>
                  <a:cubicBezTo>
                    <a:pt x="24829" y="5574"/>
                    <a:pt x="19255" y="0"/>
                    <a:pt x="124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64" name="Google Shape;2264;p25"/>
            <p:cNvSpPr/>
            <p:nvPr/>
          </p:nvSpPr>
          <p:spPr>
            <a:xfrm>
              <a:off x="1939217" y="4154445"/>
              <a:ext cx="424332" cy="468330"/>
            </a:xfrm>
            <a:custGeom>
              <a:avLst/>
              <a:gdLst/>
              <a:ahLst/>
              <a:cxnLst/>
              <a:rect l="l" t="t" r="r" b="b"/>
              <a:pathLst>
                <a:path w="10927" h="12060" extrusionOk="0">
                  <a:moveTo>
                    <a:pt x="5587" y="1"/>
                  </a:moveTo>
                  <a:cubicBezTo>
                    <a:pt x="5562" y="1"/>
                    <a:pt x="5536" y="3"/>
                    <a:pt x="5511" y="7"/>
                  </a:cubicBezTo>
                  <a:cubicBezTo>
                    <a:pt x="5289" y="7"/>
                    <a:pt x="5162" y="39"/>
                    <a:pt x="5099" y="102"/>
                  </a:cubicBezTo>
                  <a:lnTo>
                    <a:pt x="5162" y="7"/>
                  </a:lnTo>
                  <a:lnTo>
                    <a:pt x="5162" y="7"/>
                  </a:lnTo>
                  <a:cubicBezTo>
                    <a:pt x="5131" y="39"/>
                    <a:pt x="5036" y="70"/>
                    <a:pt x="4972" y="102"/>
                  </a:cubicBezTo>
                  <a:cubicBezTo>
                    <a:pt x="4941" y="102"/>
                    <a:pt x="4877" y="102"/>
                    <a:pt x="4846" y="134"/>
                  </a:cubicBezTo>
                  <a:cubicBezTo>
                    <a:pt x="4276" y="229"/>
                    <a:pt x="3927" y="767"/>
                    <a:pt x="3801" y="957"/>
                  </a:cubicBezTo>
                  <a:cubicBezTo>
                    <a:pt x="3769" y="925"/>
                    <a:pt x="3769" y="862"/>
                    <a:pt x="3769" y="862"/>
                  </a:cubicBezTo>
                  <a:cubicBezTo>
                    <a:pt x="3737" y="925"/>
                    <a:pt x="3737" y="989"/>
                    <a:pt x="3769" y="1020"/>
                  </a:cubicBezTo>
                  <a:cubicBezTo>
                    <a:pt x="3702" y="998"/>
                    <a:pt x="3635" y="975"/>
                    <a:pt x="3579" y="975"/>
                  </a:cubicBezTo>
                  <a:cubicBezTo>
                    <a:pt x="3555" y="975"/>
                    <a:pt x="3534" y="979"/>
                    <a:pt x="3516" y="989"/>
                  </a:cubicBezTo>
                  <a:cubicBezTo>
                    <a:pt x="3516" y="989"/>
                    <a:pt x="3611" y="1020"/>
                    <a:pt x="3706" y="1084"/>
                  </a:cubicBezTo>
                  <a:cubicBezTo>
                    <a:pt x="2946" y="1559"/>
                    <a:pt x="3389" y="3237"/>
                    <a:pt x="3389" y="3237"/>
                  </a:cubicBezTo>
                  <a:cubicBezTo>
                    <a:pt x="2946" y="3997"/>
                    <a:pt x="3706" y="4599"/>
                    <a:pt x="3706" y="4599"/>
                  </a:cubicBezTo>
                  <a:cubicBezTo>
                    <a:pt x="3737" y="4979"/>
                    <a:pt x="3896" y="5391"/>
                    <a:pt x="4022" y="5612"/>
                  </a:cubicBezTo>
                  <a:cubicBezTo>
                    <a:pt x="4054" y="5676"/>
                    <a:pt x="4054" y="5802"/>
                    <a:pt x="4022" y="5897"/>
                  </a:cubicBezTo>
                  <a:cubicBezTo>
                    <a:pt x="4022" y="6056"/>
                    <a:pt x="4022" y="6246"/>
                    <a:pt x="3991" y="6309"/>
                  </a:cubicBezTo>
                  <a:cubicBezTo>
                    <a:pt x="3864" y="6309"/>
                    <a:pt x="3706" y="6277"/>
                    <a:pt x="3642" y="6246"/>
                  </a:cubicBezTo>
                  <a:cubicBezTo>
                    <a:pt x="3484" y="6151"/>
                    <a:pt x="3294" y="6119"/>
                    <a:pt x="3104" y="6119"/>
                  </a:cubicBezTo>
                  <a:lnTo>
                    <a:pt x="3041" y="6119"/>
                  </a:lnTo>
                  <a:cubicBezTo>
                    <a:pt x="1077" y="6119"/>
                    <a:pt x="349" y="8621"/>
                    <a:pt x="64" y="9951"/>
                  </a:cubicBezTo>
                  <a:cubicBezTo>
                    <a:pt x="0" y="10426"/>
                    <a:pt x="159" y="10901"/>
                    <a:pt x="507" y="11028"/>
                  </a:cubicBezTo>
                  <a:cubicBezTo>
                    <a:pt x="1365" y="11418"/>
                    <a:pt x="3171" y="12059"/>
                    <a:pt x="5474" y="12059"/>
                  </a:cubicBezTo>
                  <a:cubicBezTo>
                    <a:pt x="6912" y="12059"/>
                    <a:pt x="8545" y="11809"/>
                    <a:pt x="10261" y="11091"/>
                  </a:cubicBezTo>
                  <a:cubicBezTo>
                    <a:pt x="10673" y="10901"/>
                    <a:pt x="10926" y="10268"/>
                    <a:pt x="10800" y="9666"/>
                  </a:cubicBezTo>
                  <a:cubicBezTo>
                    <a:pt x="10514" y="8304"/>
                    <a:pt x="9723" y="6119"/>
                    <a:pt x="7886" y="6119"/>
                  </a:cubicBezTo>
                  <a:lnTo>
                    <a:pt x="7854" y="6119"/>
                  </a:lnTo>
                  <a:cubicBezTo>
                    <a:pt x="7664" y="6119"/>
                    <a:pt x="7506" y="6151"/>
                    <a:pt x="7379" y="6214"/>
                  </a:cubicBezTo>
                  <a:cubicBezTo>
                    <a:pt x="7284" y="6246"/>
                    <a:pt x="7063" y="6277"/>
                    <a:pt x="6841" y="6309"/>
                  </a:cubicBezTo>
                  <a:lnTo>
                    <a:pt x="6809" y="5929"/>
                  </a:lnTo>
                  <a:cubicBezTo>
                    <a:pt x="6778" y="5834"/>
                    <a:pt x="6778" y="5739"/>
                    <a:pt x="6841" y="5676"/>
                  </a:cubicBezTo>
                  <a:cubicBezTo>
                    <a:pt x="7031" y="5296"/>
                    <a:pt x="7189" y="4631"/>
                    <a:pt x="7189" y="4631"/>
                  </a:cubicBezTo>
                  <a:cubicBezTo>
                    <a:pt x="7854" y="3997"/>
                    <a:pt x="7506" y="3269"/>
                    <a:pt x="7506" y="3269"/>
                  </a:cubicBezTo>
                  <a:cubicBezTo>
                    <a:pt x="7664" y="2509"/>
                    <a:pt x="7664" y="2065"/>
                    <a:pt x="7633" y="1844"/>
                  </a:cubicBezTo>
                  <a:lnTo>
                    <a:pt x="7633" y="1844"/>
                  </a:lnTo>
                  <a:cubicBezTo>
                    <a:pt x="7696" y="1939"/>
                    <a:pt x="7759" y="2002"/>
                    <a:pt x="7759" y="2002"/>
                  </a:cubicBezTo>
                  <a:cubicBezTo>
                    <a:pt x="7664" y="1685"/>
                    <a:pt x="7506" y="1464"/>
                    <a:pt x="7379" y="1305"/>
                  </a:cubicBezTo>
                  <a:cubicBezTo>
                    <a:pt x="7348" y="1274"/>
                    <a:pt x="7316" y="1210"/>
                    <a:pt x="7284" y="1179"/>
                  </a:cubicBezTo>
                  <a:lnTo>
                    <a:pt x="7284" y="1179"/>
                  </a:lnTo>
                  <a:cubicBezTo>
                    <a:pt x="7411" y="1210"/>
                    <a:pt x="7538" y="1274"/>
                    <a:pt x="7538" y="1274"/>
                  </a:cubicBezTo>
                  <a:cubicBezTo>
                    <a:pt x="7411" y="1115"/>
                    <a:pt x="7189" y="957"/>
                    <a:pt x="7063" y="830"/>
                  </a:cubicBezTo>
                  <a:lnTo>
                    <a:pt x="7063" y="830"/>
                  </a:lnTo>
                  <a:cubicBezTo>
                    <a:pt x="7189" y="925"/>
                    <a:pt x="7284" y="957"/>
                    <a:pt x="7284" y="957"/>
                  </a:cubicBezTo>
                  <a:cubicBezTo>
                    <a:pt x="7126" y="799"/>
                    <a:pt x="6936" y="704"/>
                    <a:pt x="6809" y="640"/>
                  </a:cubicBezTo>
                  <a:lnTo>
                    <a:pt x="6841" y="640"/>
                  </a:lnTo>
                  <a:lnTo>
                    <a:pt x="6556" y="482"/>
                  </a:lnTo>
                  <a:lnTo>
                    <a:pt x="6556" y="482"/>
                  </a:lnTo>
                  <a:cubicBezTo>
                    <a:pt x="6746" y="545"/>
                    <a:pt x="6904" y="640"/>
                    <a:pt x="6904" y="640"/>
                  </a:cubicBezTo>
                  <a:cubicBezTo>
                    <a:pt x="6841" y="450"/>
                    <a:pt x="6556" y="260"/>
                    <a:pt x="6556" y="260"/>
                  </a:cubicBezTo>
                  <a:cubicBezTo>
                    <a:pt x="6413" y="189"/>
                    <a:pt x="6289" y="153"/>
                    <a:pt x="6168" y="153"/>
                  </a:cubicBezTo>
                  <a:cubicBezTo>
                    <a:pt x="6128" y="153"/>
                    <a:pt x="6089" y="157"/>
                    <a:pt x="6049" y="165"/>
                  </a:cubicBezTo>
                  <a:cubicBezTo>
                    <a:pt x="5912" y="83"/>
                    <a:pt x="5751" y="1"/>
                    <a:pt x="5587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65" name="Google Shape;2265;p25"/>
            <p:cNvSpPr/>
            <p:nvPr/>
          </p:nvSpPr>
          <p:spPr>
            <a:xfrm>
              <a:off x="2091715" y="4399406"/>
              <a:ext cx="54134" cy="178361"/>
            </a:xfrm>
            <a:custGeom>
              <a:avLst/>
              <a:gdLst/>
              <a:ahLst/>
              <a:cxnLst/>
              <a:rect l="l" t="t" r="r" b="b"/>
              <a:pathLst>
                <a:path w="1394" h="4593" extrusionOk="0">
                  <a:moveTo>
                    <a:pt x="64" y="1"/>
                  </a:moveTo>
                  <a:cubicBezTo>
                    <a:pt x="64" y="191"/>
                    <a:pt x="0" y="2534"/>
                    <a:pt x="760" y="4593"/>
                  </a:cubicBezTo>
                  <a:cubicBezTo>
                    <a:pt x="760" y="4593"/>
                    <a:pt x="982" y="2629"/>
                    <a:pt x="1394" y="2281"/>
                  </a:cubicBezTo>
                  <a:cubicBezTo>
                    <a:pt x="1394" y="2281"/>
                    <a:pt x="1014" y="1774"/>
                    <a:pt x="1045" y="1711"/>
                  </a:cubicBezTo>
                  <a:cubicBezTo>
                    <a:pt x="1045" y="1616"/>
                    <a:pt x="1204" y="1299"/>
                    <a:pt x="1362" y="1173"/>
                  </a:cubicBezTo>
                  <a:cubicBezTo>
                    <a:pt x="1394" y="1141"/>
                    <a:pt x="1394" y="1078"/>
                    <a:pt x="1362" y="1046"/>
                  </a:cubicBezTo>
                  <a:lnTo>
                    <a:pt x="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66" name="Google Shape;2266;p25"/>
            <p:cNvSpPr/>
            <p:nvPr/>
          </p:nvSpPr>
          <p:spPr>
            <a:xfrm>
              <a:off x="2091715" y="4399406"/>
              <a:ext cx="29552" cy="178361"/>
            </a:xfrm>
            <a:custGeom>
              <a:avLst/>
              <a:gdLst/>
              <a:ahLst/>
              <a:cxnLst/>
              <a:rect l="l" t="t" r="r" b="b"/>
              <a:pathLst>
                <a:path w="761" h="4593" extrusionOk="0">
                  <a:moveTo>
                    <a:pt x="64" y="1"/>
                  </a:moveTo>
                  <a:cubicBezTo>
                    <a:pt x="64" y="191"/>
                    <a:pt x="0" y="2534"/>
                    <a:pt x="760" y="4593"/>
                  </a:cubicBezTo>
                  <a:cubicBezTo>
                    <a:pt x="186" y="2719"/>
                    <a:pt x="131" y="269"/>
                    <a:pt x="127" y="49"/>
                  </a:cubicBezTo>
                  <a:lnTo>
                    <a:pt x="127" y="49"/>
                  </a:lnTo>
                  <a:lnTo>
                    <a:pt x="190" y="96"/>
                  </a:lnTo>
                  <a:lnTo>
                    <a:pt x="127" y="33"/>
                  </a:lnTo>
                  <a:lnTo>
                    <a:pt x="127" y="33"/>
                  </a:lnTo>
                  <a:cubicBezTo>
                    <a:pt x="127" y="33"/>
                    <a:pt x="127" y="38"/>
                    <a:pt x="127" y="49"/>
                  </a:cubicBezTo>
                  <a:lnTo>
                    <a:pt x="127" y="49"/>
                  </a:lnTo>
                  <a:lnTo>
                    <a:pt x="64" y="1"/>
                  </a:lnTo>
                  <a:close/>
                </a:path>
              </a:pathLst>
            </a:custGeom>
            <a:solidFill>
              <a:srgbClr val="434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67" name="Google Shape;2267;p25"/>
            <p:cNvSpPr/>
            <p:nvPr/>
          </p:nvSpPr>
          <p:spPr>
            <a:xfrm>
              <a:off x="2121229" y="4487985"/>
              <a:ext cx="24620" cy="89783"/>
            </a:xfrm>
            <a:custGeom>
              <a:avLst/>
              <a:gdLst/>
              <a:ahLst/>
              <a:cxnLst/>
              <a:rect l="l" t="t" r="r" b="b"/>
              <a:pathLst>
                <a:path w="634" h="2312" extrusionOk="0">
                  <a:moveTo>
                    <a:pt x="634" y="0"/>
                  </a:moveTo>
                  <a:cubicBezTo>
                    <a:pt x="95" y="317"/>
                    <a:pt x="0" y="2312"/>
                    <a:pt x="0" y="2312"/>
                  </a:cubicBezTo>
                  <a:cubicBezTo>
                    <a:pt x="0" y="2312"/>
                    <a:pt x="222" y="348"/>
                    <a:pt x="634" y="0"/>
                  </a:cubicBezTo>
                  <a:close/>
                </a:path>
              </a:pathLst>
            </a:custGeom>
            <a:solidFill>
              <a:srgbClr val="434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68" name="Google Shape;2268;p25"/>
            <p:cNvSpPr/>
            <p:nvPr/>
          </p:nvSpPr>
          <p:spPr>
            <a:xfrm>
              <a:off x="2154431" y="4398202"/>
              <a:ext cx="54134" cy="179565"/>
            </a:xfrm>
            <a:custGeom>
              <a:avLst/>
              <a:gdLst/>
              <a:ahLst/>
              <a:cxnLst/>
              <a:rect l="l" t="t" r="r" b="b"/>
              <a:pathLst>
                <a:path w="1394" h="4624" extrusionOk="0">
                  <a:moveTo>
                    <a:pt x="1299" y="0"/>
                  </a:moveTo>
                  <a:lnTo>
                    <a:pt x="32" y="1077"/>
                  </a:lnTo>
                  <a:cubicBezTo>
                    <a:pt x="0" y="1109"/>
                    <a:pt x="0" y="1172"/>
                    <a:pt x="64" y="1204"/>
                  </a:cubicBezTo>
                  <a:cubicBezTo>
                    <a:pt x="222" y="1330"/>
                    <a:pt x="380" y="1647"/>
                    <a:pt x="380" y="1742"/>
                  </a:cubicBezTo>
                  <a:cubicBezTo>
                    <a:pt x="412" y="1805"/>
                    <a:pt x="32" y="2312"/>
                    <a:pt x="32" y="2312"/>
                  </a:cubicBezTo>
                  <a:cubicBezTo>
                    <a:pt x="444" y="2660"/>
                    <a:pt x="665" y="4624"/>
                    <a:pt x="665" y="4624"/>
                  </a:cubicBezTo>
                  <a:cubicBezTo>
                    <a:pt x="1394" y="2629"/>
                    <a:pt x="1362" y="317"/>
                    <a:pt x="1331" y="32"/>
                  </a:cubicBezTo>
                  <a:cubicBezTo>
                    <a:pt x="1331" y="0"/>
                    <a:pt x="1331" y="0"/>
                    <a:pt x="12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69" name="Google Shape;2269;p25"/>
            <p:cNvSpPr/>
            <p:nvPr/>
          </p:nvSpPr>
          <p:spPr>
            <a:xfrm>
              <a:off x="2155674" y="4487985"/>
              <a:ext cx="24620" cy="89783"/>
            </a:xfrm>
            <a:custGeom>
              <a:avLst/>
              <a:gdLst/>
              <a:ahLst/>
              <a:cxnLst/>
              <a:rect l="l" t="t" r="r" b="b"/>
              <a:pathLst>
                <a:path w="634" h="2312" extrusionOk="0">
                  <a:moveTo>
                    <a:pt x="0" y="0"/>
                  </a:moveTo>
                  <a:cubicBezTo>
                    <a:pt x="412" y="348"/>
                    <a:pt x="633" y="2312"/>
                    <a:pt x="633" y="2312"/>
                  </a:cubicBezTo>
                  <a:cubicBezTo>
                    <a:pt x="633" y="2312"/>
                    <a:pt x="538" y="317"/>
                    <a:pt x="0" y="0"/>
                  </a:cubicBezTo>
                  <a:close/>
                </a:path>
              </a:pathLst>
            </a:custGeom>
            <a:solidFill>
              <a:srgbClr val="434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70" name="Google Shape;2270;p25"/>
            <p:cNvSpPr/>
            <p:nvPr/>
          </p:nvSpPr>
          <p:spPr>
            <a:xfrm>
              <a:off x="2180255" y="4399406"/>
              <a:ext cx="28309" cy="178361"/>
            </a:xfrm>
            <a:custGeom>
              <a:avLst/>
              <a:gdLst/>
              <a:ahLst/>
              <a:cxnLst/>
              <a:rect l="l" t="t" r="r" b="b"/>
              <a:pathLst>
                <a:path w="729" h="4593" extrusionOk="0">
                  <a:moveTo>
                    <a:pt x="666" y="1"/>
                  </a:moveTo>
                  <a:cubicBezTo>
                    <a:pt x="666" y="1"/>
                    <a:pt x="539" y="2915"/>
                    <a:pt x="0" y="4593"/>
                  </a:cubicBezTo>
                  <a:cubicBezTo>
                    <a:pt x="729" y="2598"/>
                    <a:pt x="697" y="286"/>
                    <a:pt x="666" y="1"/>
                  </a:cubicBezTo>
                  <a:close/>
                </a:path>
              </a:pathLst>
            </a:custGeom>
            <a:solidFill>
              <a:srgbClr val="4342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71" name="Google Shape;2271;p25"/>
            <p:cNvSpPr/>
            <p:nvPr/>
          </p:nvSpPr>
          <p:spPr>
            <a:xfrm>
              <a:off x="2121229" y="4441229"/>
              <a:ext cx="59065" cy="180847"/>
            </a:xfrm>
            <a:custGeom>
              <a:avLst/>
              <a:gdLst/>
              <a:ahLst/>
              <a:cxnLst/>
              <a:rect l="l" t="t" r="r" b="b"/>
              <a:pathLst>
                <a:path w="1521" h="4657" extrusionOk="0">
                  <a:moveTo>
                    <a:pt x="634" y="1"/>
                  </a:moveTo>
                  <a:lnTo>
                    <a:pt x="634" y="32"/>
                  </a:lnTo>
                  <a:cubicBezTo>
                    <a:pt x="634" y="64"/>
                    <a:pt x="634" y="96"/>
                    <a:pt x="602" y="96"/>
                  </a:cubicBezTo>
                  <a:cubicBezTo>
                    <a:pt x="444" y="222"/>
                    <a:pt x="285" y="539"/>
                    <a:pt x="285" y="634"/>
                  </a:cubicBezTo>
                  <a:cubicBezTo>
                    <a:pt x="254" y="729"/>
                    <a:pt x="634" y="1204"/>
                    <a:pt x="634" y="1204"/>
                  </a:cubicBezTo>
                  <a:cubicBezTo>
                    <a:pt x="222" y="1552"/>
                    <a:pt x="0" y="3516"/>
                    <a:pt x="0" y="3516"/>
                  </a:cubicBezTo>
                  <a:lnTo>
                    <a:pt x="729" y="4656"/>
                  </a:lnTo>
                  <a:lnTo>
                    <a:pt x="1520" y="3516"/>
                  </a:lnTo>
                  <a:cubicBezTo>
                    <a:pt x="1489" y="3389"/>
                    <a:pt x="1299" y="1521"/>
                    <a:pt x="887" y="1204"/>
                  </a:cubicBezTo>
                  <a:cubicBezTo>
                    <a:pt x="887" y="1204"/>
                    <a:pt x="1235" y="697"/>
                    <a:pt x="1235" y="634"/>
                  </a:cubicBezTo>
                  <a:cubicBezTo>
                    <a:pt x="1235" y="539"/>
                    <a:pt x="1077" y="222"/>
                    <a:pt x="887" y="96"/>
                  </a:cubicBezTo>
                  <a:cubicBezTo>
                    <a:pt x="887" y="64"/>
                    <a:pt x="855" y="32"/>
                    <a:pt x="887" y="1"/>
                  </a:cubicBez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99BD744-2D9B-49E2-A33F-57AE42474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TRANSFERT</a:t>
            </a:r>
          </a:p>
        </p:txBody>
      </p:sp>
      <p:sp>
        <p:nvSpPr>
          <p:cNvPr id="61" name="Google Shape;1713;p21">
            <a:extLst>
              <a:ext uri="{FF2B5EF4-FFF2-40B4-BE49-F238E27FC236}">
                <a16:creationId xmlns:a16="http://schemas.microsoft.com/office/drawing/2014/main" id="{DC252C2F-087F-4775-83FC-1A16DD9A7347}"/>
              </a:ext>
            </a:extLst>
          </p:cNvPr>
          <p:cNvSpPr txBox="1"/>
          <p:nvPr/>
        </p:nvSpPr>
        <p:spPr>
          <a:xfrm>
            <a:off x="1517804" y="1041403"/>
            <a:ext cx="4400489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-FR" sz="1050" b="1" dirty="0"/>
              <a:t>Partager nos innovations et savoir-faire avec les entreprises</a:t>
            </a:r>
            <a:endParaRPr lang="fr-FR" sz="9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866" y="1175500"/>
            <a:ext cx="2465902" cy="17477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6" name="Google Shape;2276;p26"/>
          <p:cNvGrpSpPr/>
          <p:nvPr/>
        </p:nvGrpSpPr>
        <p:grpSpPr>
          <a:xfrm>
            <a:off x="2980662" y="2287291"/>
            <a:ext cx="5950597" cy="3355492"/>
            <a:chOff x="2185750" y="2059275"/>
            <a:chExt cx="3230275" cy="1821525"/>
          </a:xfrm>
        </p:grpSpPr>
        <p:sp>
          <p:nvSpPr>
            <p:cNvPr id="2277" name="Google Shape;2277;p26"/>
            <p:cNvSpPr/>
            <p:nvPr/>
          </p:nvSpPr>
          <p:spPr>
            <a:xfrm>
              <a:off x="4530075" y="3260850"/>
              <a:ext cx="552650" cy="552650"/>
            </a:xfrm>
            <a:custGeom>
              <a:avLst/>
              <a:gdLst/>
              <a:ahLst/>
              <a:cxnLst/>
              <a:rect l="l" t="t" r="r" b="b"/>
              <a:pathLst>
                <a:path w="22106" h="22106" extrusionOk="0">
                  <a:moveTo>
                    <a:pt x="11053" y="2186"/>
                  </a:moveTo>
                  <a:cubicBezTo>
                    <a:pt x="15961" y="2186"/>
                    <a:pt x="19920" y="6176"/>
                    <a:pt x="19920" y="11053"/>
                  </a:cubicBezTo>
                  <a:cubicBezTo>
                    <a:pt x="19920" y="15962"/>
                    <a:pt x="15961" y="19952"/>
                    <a:pt x="11053" y="19952"/>
                  </a:cubicBezTo>
                  <a:cubicBezTo>
                    <a:pt x="6144" y="19952"/>
                    <a:pt x="2154" y="15962"/>
                    <a:pt x="2154" y="11053"/>
                  </a:cubicBezTo>
                  <a:cubicBezTo>
                    <a:pt x="2154" y="6176"/>
                    <a:pt x="6144" y="2186"/>
                    <a:pt x="11053" y="2186"/>
                  </a:cubicBezTo>
                  <a:close/>
                  <a:moveTo>
                    <a:pt x="11053" y="1"/>
                  </a:moveTo>
                  <a:cubicBezTo>
                    <a:pt x="4940" y="1"/>
                    <a:pt x="0" y="4973"/>
                    <a:pt x="0" y="11053"/>
                  </a:cubicBezTo>
                  <a:cubicBezTo>
                    <a:pt x="0" y="17165"/>
                    <a:pt x="4972" y="22106"/>
                    <a:pt x="11053" y="22106"/>
                  </a:cubicBezTo>
                  <a:cubicBezTo>
                    <a:pt x="17133" y="22106"/>
                    <a:pt x="22105" y="17165"/>
                    <a:pt x="22105" y="11053"/>
                  </a:cubicBezTo>
                  <a:cubicBezTo>
                    <a:pt x="22105" y="4973"/>
                    <a:pt x="17133" y="1"/>
                    <a:pt x="11053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78" name="Google Shape;2278;p26"/>
            <p:cNvSpPr/>
            <p:nvPr/>
          </p:nvSpPr>
          <p:spPr>
            <a:xfrm>
              <a:off x="4976600" y="2299700"/>
              <a:ext cx="439425" cy="439425"/>
            </a:xfrm>
            <a:custGeom>
              <a:avLst/>
              <a:gdLst/>
              <a:ahLst/>
              <a:cxnLst/>
              <a:rect l="l" t="t" r="r" b="b"/>
              <a:pathLst>
                <a:path w="17577" h="17577" extrusionOk="0">
                  <a:moveTo>
                    <a:pt x="8804" y="2154"/>
                  </a:moveTo>
                  <a:cubicBezTo>
                    <a:pt x="12446" y="2154"/>
                    <a:pt x="15423" y="5131"/>
                    <a:pt x="15423" y="8805"/>
                  </a:cubicBezTo>
                  <a:cubicBezTo>
                    <a:pt x="15423" y="12447"/>
                    <a:pt x="12446" y="15424"/>
                    <a:pt x="8804" y="15424"/>
                  </a:cubicBezTo>
                  <a:cubicBezTo>
                    <a:pt x="5131" y="15424"/>
                    <a:pt x="2186" y="12447"/>
                    <a:pt x="2186" y="8805"/>
                  </a:cubicBezTo>
                  <a:cubicBezTo>
                    <a:pt x="2186" y="5131"/>
                    <a:pt x="5162" y="2154"/>
                    <a:pt x="8804" y="2154"/>
                  </a:cubicBezTo>
                  <a:close/>
                  <a:moveTo>
                    <a:pt x="8804" y="1"/>
                  </a:moveTo>
                  <a:cubicBezTo>
                    <a:pt x="3959" y="1"/>
                    <a:pt x="0" y="3959"/>
                    <a:pt x="0" y="8805"/>
                  </a:cubicBezTo>
                  <a:cubicBezTo>
                    <a:pt x="0" y="13650"/>
                    <a:pt x="3959" y="17577"/>
                    <a:pt x="8804" y="17577"/>
                  </a:cubicBezTo>
                  <a:cubicBezTo>
                    <a:pt x="13650" y="17577"/>
                    <a:pt x="17577" y="13650"/>
                    <a:pt x="17577" y="8805"/>
                  </a:cubicBezTo>
                  <a:cubicBezTo>
                    <a:pt x="17577" y="3959"/>
                    <a:pt x="13650" y="1"/>
                    <a:pt x="8804" y="1"/>
                  </a:cubicBez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79" name="Google Shape;2279;p26"/>
            <p:cNvSpPr/>
            <p:nvPr/>
          </p:nvSpPr>
          <p:spPr>
            <a:xfrm>
              <a:off x="2185750" y="2387600"/>
              <a:ext cx="507525" cy="508300"/>
            </a:xfrm>
            <a:custGeom>
              <a:avLst/>
              <a:gdLst/>
              <a:ahLst/>
              <a:cxnLst/>
              <a:rect l="l" t="t" r="r" b="b"/>
              <a:pathLst>
                <a:path w="20301" h="20332" extrusionOk="0">
                  <a:moveTo>
                    <a:pt x="10135" y="2185"/>
                  </a:moveTo>
                  <a:cubicBezTo>
                    <a:pt x="14569" y="2185"/>
                    <a:pt x="18147" y="5764"/>
                    <a:pt x="18147" y="10166"/>
                  </a:cubicBezTo>
                  <a:cubicBezTo>
                    <a:pt x="18147" y="14599"/>
                    <a:pt x="14569" y="18178"/>
                    <a:pt x="10135" y="18178"/>
                  </a:cubicBezTo>
                  <a:cubicBezTo>
                    <a:pt x="5733" y="18178"/>
                    <a:pt x="2154" y="14599"/>
                    <a:pt x="2154" y="10166"/>
                  </a:cubicBezTo>
                  <a:cubicBezTo>
                    <a:pt x="2154" y="5764"/>
                    <a:pt x="5733" y="2185"/>
                    <a:pt x="10135" y="2185"/>
                  </a:cubicBezTo>
                  <a:close/>
                  <a:moveTo>
                    <a:pt x="10135" y="0"/>
                  </a:moveTo>
                  <a:cubicBezTo>
                    <a:pt x="4530" y="0"/>
                    <a:pt x="1" y="4560"/>
                    <a:pt x="1" y="10166"/>
                  </a:cubicBezTo>
                  <a:cubicBezTo>
                    <a:pt x="1" y="15771"/>
                    <a:pt x="4561" y="20331"/>
                    <a:pt x="10135" y="20331"/>
                  </a:cubicBezTo>
                  <a:cubicBezTo>
                    <a:pt x="15740" y="20331"/>
                    <a:pt x="20301" y="15771"/>
                    <a:pt x="20301" y="10166"/>
                  </a:cubicBezTo>
                  <a:cubicBezTo>
                    <a:pt x="20301" y="4560"/>
                    <a:pt x="15740" y="0"/>
                    <a:pt x="10135" y="0"/>
                  </a:cubicBez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0" name="Google Shape;2280;p26"/>
            <p:cNvSpPr/>
            <p:nvPr/>
          </p:nvSpPr>
          <p:spPr>
            <a:xfrm>
              <a:off x="2603000" y="3506300"/>
              <a:ext cx="374500" cy="374500"/>
            </a:xfrm>
            <a:custGeom>
              <a:avLst/>
              <a:gdLst/>
              <a:ahLst/>
              <a:cxnLst/>
              <a:rect l="l" t="t" r="r" b="b"/>
              <a:pathLst>
                <a:path w="14980" h="14980" extrusionOk="0">
                  <a:moveTo>
                    <a:pt x="7506" y="2185"/>
                  </a:moveTo>
                  <a:cubicBezTo>
                    <a:pt x="10420" y="2185"/>
                    <a:pt x="12826" y="4560"/>
                    <a:pt x="12826" y="7506"/>
                  </a:cubicBezTo>
                  <a:cubicBezTo>
                    <a:pt x="12826" y="10419"/>
                    <a:pt x="10420" y="12794"/>
                    <a:pt x="7506" y="12794"/>
                  </a:cubicBezTo>
                  <a:cubicBezTo>
                    <a:pt x="4561" y="12794"/>
                    <a:pt x="2186" y="10419"/>
                    <a:pt x="2186" y="7506"/>
                  </a:cubicBezTo>
                  <a:cubicBezTo>
                    <a:pt x="2186" y="4560"/>
                    <a:pt x="4561" y="2185"/>
                    <a:pt x="7506" y="2185"/>
                  </a:cubicBezTo>
                  <a:close/>
                  <a:moveTo>
                    <a:pt x="7506" y="0"/>
                  </a:moveTo>
                  <a:cubicBezTo>
                    <a:pt x="3357" y="0"/>
                    <a:pt x="1" y="3357"/>
                    <a:pt x="1" y="7474"/>
                  </a:cubicBezTo>
                  <a:cubicBezTo>
                    <a:pt x="1" y="11623"/>
                    <a:pt x="3357" y="14980"/>
                    <a:pt x="7506" y="14980"/>
                  </a:cubicBezTo>
                  <a:cubicBezTo>
                    <a:pt x="11623" y="14980"/>
                    <a:pt x="14980" y="11623"/>
                    <a:pt x="14980" y="7474"/>
                  </a:cubicBezTo>
                  <a:cubicBezTo>
                    <a:pt x="14980" y="3357"/>
                    <a:pt x="11623" y="0"/>
                    <a:pt x="7506" y="0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1" name="Google Shape;2281;p26"/>
            <p:cNvSpPr/>
            <p:nvPr/>
          </p:nvSpPr>
          <p:spPr>
            <a:xfrm>
              <a:off x="4264050" y="3195925"/>
              <a:ext cx="344425" cy="232000"/>
            </a:xfrm>
            <a:custGeom>
              <a:avLst/>
              <a:gdLst/>
              <a:ahLst/>
              <a:cxnLst/>
              <a:rect l="l" t="t" r="r" b="b"/>
              <a:pathLst>
                <a:path w="13777" h="9280" extrusionOk="0">
                  <a:moveTo>
                    <a:pt x="1077" y="1"/>
                  </a:moveTo>
                  <a:lnTo>
                    <a:pt x="0" y="1869"/>
                  </a:lnTo>
                  <a:lnTo>
                    <a:pt x="12700" y="9280"/>
                  </a:lnTo>
                  <a:lnTo>
                    <a:pt x="13776" y="7411"/>
                  </a:lnTo>
                  <a:lnTo>
                    <a:pt x="1077" y="1"/>
                  </a:ln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2" name="Google Shape;2282;p26"/>
            <p:cNvSpPr/>
            <p:nvPr/>
          </p:nvSpPr>
          <p:spPr>
            <a:xfrm>
              <a:off x="4263250" y="2574425"/>
              <a:ext cx="749800" cy="292975"/>
            </a:xfrm>
            <a:custGeom>
              <a:avLst/>
              <a:gdLst/>
              <a:ahLst/>
              <a:cxnLst/>
              <a:rect l="l" t="t" r="r" b="b"/>
              <a:pathLst>
                <a:path w="29992" h="11719" extrusionOk="0">
                  <a:moveTo>
                    <a:pt x="29294" y="1"/>
                  </a:moveTo>
                  <a:lnTo>
                    <a:pt x="1" y="9692"/>
                  </a:lnTo>
                  <a:lnTo>
                    <a:pt x="666" y="11718"/>
                  </a:lnTo>
                  <a:lnTo>
                    <a:pt x="29991" y="2028"/>
                  </a:lnTo>
                  <a:lnTo>
                    <a:pt x="29294" y="1"/>
                  </a:ln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3" name="Google Shape;2283;p26"/>
            <p:cNvSpPr/>
            <p:nvPr/>
          </p:nvSpPr>
          <p:spPr>
            <a:xfrm>
              <a:off x="2652075" y="2671025"/>
              <a:ext cx="598575" cy="227250"/>
            </a:xfrm>
            <a:custGeom>
              <a:avLst/>
              <a:gdLst/>
              <a:ahLst/>
              <a:cxnLst/>
              <a:rect l="l" t="t" r="r" b="b"/>
              <a:pathLst>
                <a:path w="23943" h="9090" extrusionOk="0">
                  <a:moveTo>
                    <a:pt x="603" y="0"/>
                  </a:moveTo>
                  <a:lnTo>
                    <a:pt x="1" y="2091"/>
                  </a:lnTo>
                  <a:lnTo>
                    <a:pt x="23309" y="9089"/>
                  </a:lnTo>
                  <a:lnTo>
                    <a:pt x="23943" y="6999"/>
                  </a:lnTo>
                  <a:lnTo>
                    <a:pt x="603" y="0"/>
                  </a:ln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4" name="Google Shape;2284;p26"/>
            <p:cNvSpPr/>
            <p:nvPr/>
          </p:nvSpPr>
          <p:spPr>
            <a:xfrm>
              <a:off x="2920475" y="3168225"/>
              <a:ext cx="183725" cy="183700"/>
            </a:xfrm>
            <a:custGeom>
              <a:avLst/>
              <a:gdLst/>
              <a:ahLst/>
              <a:cxnLst/>
              <a:rect l="l" t="t" r="r" b="b"/>
              <a:pathLst>
                <a:path w="7349" h="7348" extrusionOk="0">
                  <a:moveTo>
                    <a:pt x="3674" y="2154"/>
                  </a:moveTo>
                  <a:cubicBezTo>
                    <a:pt x="4498" y="2154"/>
                    <a:pt x="5195" y="2851"/>
                    <a:pt x="5195" y="3674"/>
                  </a:cubicBezTo>
                  <a:cubicBezTo>
                    <a:pt x="5195" y="4498"/>
                    <a:pt x="4498" y="5194"/>
                    <a:pt x="3674" y="5194"/>
                  </a:cubicBezTo>
                  <a:cubicBezTo>
                    <a:pt x="2851" y="5194"/>
                    <a:pt x="2154" y="4498"/>
                    <a:pt x="2154" y="3674"/>
                  </a:cubicBezTo>
                  <a:cubicBezTo>
                    <a:pt x="2154" y="2851"/>
                    <a:pt x="2851" y="2154"/>
                    <a:pt x="3674" y="2154"/>
                  </a:cubicBezTo>
                  <a:close/>
                  <a:moveTo>
                    <a:pt x="3674" y="1"/>
                  </a:moveTo>
                  <a:cubicBezTo>
                    <a:pt x="1648" y="1"/>
                    <a:pt x="1" y="1647"/>
                    <a:pt x="1" y="3674"/>
                  </a:cubicBezTo>
                  <a:cubicBezTo>
                    <a:pt x="1" y="5701"/>
                    <a:pt x="1648" y="7348"/>
                    <a:pt x="3674" y="7348"/>
                  </a:cubicBezTo>
                  <a:cubicBezTo>
                    <a:pt x="5701" y="7348"/>
                    <a:pt x="7348" y="5701"/>
                    <a:pt x="7348" y="3674"/>
                  </a:cubicBezTo>
                  <a:cubicBezTo>
                    <a:pt x="7348" y="1647"/>
                    <a:pt x="5701" y="1"/>
                    <a:pt x="3674" y="1"/>
                  </a:cubicBez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5" name="Google Shape;2285;p26"/>
            <p:cNvSpPr/>
            <p:nvPr/>
          </p:nvSpPr>
          <p:spPr>
            <a:xfrm>
              <a:off x="3062200" y="3162675"/>
              <a:ext cx="186075" cy="91075"/>
            </a:xfrm>
            <a:custGeom>
              <a:avLst/>
              <a:gdLst/>
              <a:ahLst/>
              <a:cxnLst/>
              <a:rect l="l" t="t" r="r" b="b"/>
              <a:pathLst>
                <a:path w="7443" h="3643" extrusionOk="0">
                  <a:moveTo>
                    <a:pt x="6999" y="1"/>
                  </a:moveTo>
                  <a:lnTo>
                    <a:pt x="1" y="1521"/>
                  </a:lnTo>
                  <a:lnTo>
                    <a:pt x="476" y="3643"/>
                  </a:lnTo>
                  <a:lnTo>
                    <a:pt x="7443" y="2123"/>
                  </a:lnTo>
                  <a:lnTo>
                    <a:pt x="6999" y="1"/>
                  </a:ln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6" name="Google Shape;2286;p26"/>
            <p:cNvSpPr/>
            <p:nvPr/>
          </p:nvSpPr>
          <p:spPr>
            <a:xfrm>
              <a:off x="2917325" y="3359025"/>
              <a:ext cx="447350" cy="280300"/>
            </a:xfrm>
            <a:custGeom>
              <a:avLst/>
              <a:gdLst/>
              <a:ahLst/>
              <a:cxnLst/>
              <a:rect l="l" t="t" r="r" b="b"/>
              <a:pathLst>
                <a:path w="17894" h="11212" extrusionOk="0">
                  <a:moveTo>
                    <a:pt x="16848" y="1"/>
                  </a:moveTo>
                  <a:lnTo>
                    <a:pt x="0" y="9311"/>
                  </a:lnTo>
                  <a:lnTo>
                    <a:pt x="1045" y="11212"/>
                  </a:lnTo>
                  <a:lnTo>
                    <a:pt x="17893" y="1901"/>
                  </a:lnTo>
                  <a:lnTo>
                    <a:pt x="16848" y="1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7" name="Google Shape;2287;p26"/>
            <p:cNvSpPr/>
            <p:nvPr/>
          </p:nvSpPr>
          <p:spPr>
            <a:xfrm>
              <a:off x="4016225" y="3644850"/>
              <a:ext cx="184500" cy="183700"/>
            </a:xfrm>
            <a:custGeom>
              <a:avLst/>
              <a:gdLst/>
              <a:ahLst/>
              <a:cxnLst/>
              <a:rect l="l" t="t" r="r" b="b"/>
              <a:pathLst>
                <a:path w="7380" h="7348" extrusionOk="0">
                  <a:moveTo>
                    <a:pt x="3706" y="2154"/>
                  </a:moveTo>
                  <a:cubicBezTo>
                    <a:pt x="4529" y="2154"/>
                    <a:pt x="5195" y="2850"/>
                    <a:pt x="5195" y="3674"/>
                  </a:cubicBezTo>
                  <a:cubicBezTo>
                    <a:pt x="5195" y="4497"/>
                    <a:pt x="4529" y="5194"/>
                    <a:pt x="3706" y="5194"/>
                  </a:cubicBezTo>
                  <a:cubicBezTo>
                    <a:pt x="2851" y="5194"/>
                    <a:pt x="2186" y="4497"/>
                    <a:pt x="2186" y="3674"/>
                  </a:cubicBezTo>
                  <a:cubicBezTo>
                    <a:pt x="2186" y="2850"/>
                    <a:pt x="2851" y="2154"/>
                    <a:pt x="3706" y="2154"/>
                  </a:cubicBezTo>
                  <a:close/>
                  <a:moveTo>
                    <a:pt x="3706" y="0"/>
                  </a:moveTo>
                  <a:cubicBezTo>
                    <a:pt x="1648" y="0"/>
                    <a:pt x="1" y="1647"/>
                    <a:pt x="1" y="3674"/>
                  </a:cubicBezTo>
                  <a:cubicBezTo>
                    <a:pt x="1" y="5701"/>
                    <a:pt x="1648" y="7347"/>
                    <a:pt x="3706" y="7347"/>
                  </a:cubicBezTo>
                  <a:cubicBezTo>
                    <a:pt x="5733" y="7347"/>
                    <a:pt x="7380" y="5701"/>
                    <a:pt x="7380" y="3674"/>
                  </a:cubicBezTo>
                  <a:cubicBezTo>
                    <a:pt x="7380" y="1647"/>
                    <a:pt x="5733" y="0"/>
                    <a:pt x="3706" y="0"/>
                  </a:cubicBez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8" name="Google Shape;2288;p26"/>
            <p:cNvSpPr/>
            <p:nvPr/>
          </p:nvSpPr>
          <p:spPr>
            <a:xfrm>
              <a:off x="3987725" y="3503925"/>
              <a:ext cx="121175" cy="178950"/>
            </a:xfrm>
            <a:custGeom>
              <a:avLst/>
              <a:gdLst/>
              <a:ahLst/>
              <a:cxnLst/>
              <a:rect l="l" t="t" r="r" b="b"/>
              <a:pathLst>
                <a:path w="4847" h="7158" extrusionOk="0">
                  <a:moveTo>
                    <a:pt x="1964" y="0"/>
                  </a:moveTo>
                  <a:lnTo>
                    <a:pt x="1" y="919"/>
                  </a:lnTo>
                  <a:lnTo>
                    <a:pt x="2883" y="7157"/>
                  </a:lnTo>
                  <a:lnTo>
                    <a:pt x="4846" y="6239"/>
                  </a:lnTo>
                  <a:lnTo>
                    <a:pt x="1964" y="0"/>
                  </a:ln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9" name="Google Shape;2289;p26"/>
            <p:cNvSpPr/>
            <p:nvPr/>
          </p:nvSpPr>
          <p:spPr>
            <a:xfrm>
              <a:off x="3312375" y="2224300"/>
              <a:ext cx="191625" cy="184175"/>
            </a:xfrm>
            <a:custGeom>
              <a:avLst/>
              <a:gdLst/>
              <a:ahLst/>
              <a:cxnLst/>
              <a:rect l="l" t="t" r="r" b="b"/>
              <a:pathLst>
                <a:path w="7665" h="7367" extrusionOk="0">
                  <a:moveTo>
                    <a:pt x="3825" y="2189"/>
                  </a:moveTo>
                  <a:cubicBezTo>
                    <a:pt x="4599" y="2189"/>
                    <a:pt x="5261" y="2773"/>
                    <a:pt x="5321" y="3587"/>
                  </a:cubicBezTo>
                  <a:cubicBezTo>
                    <a:pt x="5385" y="4410"/>
                    <a:pt x="4783" y="5139"/>
                    <a:pt x="3928" y="5202"/>
                  </a:cubicBezTo>
                  <a:cubicBezTo>
                    <a:pt x="3890" y="5205"/>
                    <a:pt x="3852" y="5206"/>
                    <a:pt x="3814" y="5206"/>
                  </a:cubicBezTo>
                  <a:cubicBezTo>
                    <a:pt x="3039" y="5206"/>
                    <a:pt x="2373" y="4594"/>
                    <a:pt x="2313" y="3808"/>
                  </a:cubicBezTo>
                  <a:cubicBezTo>
                    <a:pt x="2250" y="2985"/>
                    <a:pt x="2883" y="2257"/>
                    <a:pt x="3706" y="2193"/>
                  </a:cubicBezTo>
                  <a:cubicBezTo>
                    <a:pt x="3746" y="2190"/>
                    <a:pt x="3786" y="2189"/>
                    <a:pt x="3825" y="2189"/>
                  </a:cubicBezTo>
                  <a:close/>
                  <a:moveTo>
                    <a:pt x="3784" y="1"/>
                  </a:moveTo>
                  <a:cubicBezTo>
                    <a:pt x="3706" y="1"/>
                    <a:pt x="3627" y="3"/>
                    <a:pt x="3548" y="8"/>
                  </a:cubicBezTo>
                  <a:cubicBezTo>
                    <a:pt x="1521" y="167"/>
                    <a:pt x="1" y="1940"/>
                    <a:pt x="159" y="3967"/>
                  </a:cubicBezTo>
                  <a:cubicBezTo>
                    <a:pt x="310" y="5896"/>
                    <a:pt x="1896" y="7367"/>
                    <a:pt x="3797" y="7367"/>
                  </a:cubicBezTo>
                  <a:cubicBezTo>
                    <a:pt x="3892" y="7367"/>
                    <a:pt x="3989" y="7363"/>
                    <a:pt x="4086" y="7355"/>
                  </a:cubicBezTo>
                  <a:cubicBezTo>
                    <a:pt x="6113" y="7229"/>
                    <a:pt x="7665" y="5455"/>
                    <a:pt x="7507" y="3428"/>
                  </a:cubicBezTo>
                  <a:cubicBezTo>
                    <a:pt x="7354" y="1481"/>
                    <a:pt x="5711" y="1"/>
                    <a:pt x="3784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0" name="Google Shape;2290;p26"/>
            <p:cNvSpPr/>
            <p:nvPr/>
          </p:nvSpPr>
          <p:spPr>
            <a:xfrm>
              <a:off x="3412925" y="2366200"/>
              <a:ext cx="131475" cy="177375"/>
            </a:xfrm>
            <a:custGeom>
              <a:avLst/>
              <a:gdLst/>
              <a:ahLst/>
              <a:cxnLst/>
              <a:rect l="l" t="t" r="r" b="b"/>
              <a:pathLst>
                <a:path w="5259" h="7095" extrusionOk="0">
                  <a:moveTo>
                    <a:pt x="1901" y="1"/>
                  </a:moveTo>
                  <a:lnTo>
                    <a:pt x="1" y="1078"/>
                  </a:lnTo>
                  <a:lnTo>
                    <a:pt x="3358" y="7095"/>
                  </a:lnTo>
                  <a:lnTo>
                    <a:pt x="5258" y="6018"/>
                  </a:lnTo>
                  <a:lnTo>
                    <a:pt x="1901" y="1"/>
                  </a:ln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1" name="Google Shape;2291;p26"/>
            <p:cNvSpPr/>
            <p:nvPr/>
          </p:nvSpPr>
          <p:spPr>
            <a:xfrm>
              <a:off x="4122325" y="2059275"/>
              <a:ext cx="209825" cy="184225"/>
            </a:xfrm>
            <a:custGeom>
              <a:avLst/>
              <a:gdLst/>
              <a:ahLst/>
              <a:cxnLst/>
              <a:rect l="l" t="t" r="r" b="b"/>
              <a:pathLst>
                <a:path w="8393" h="7369" extrusionOk="0">
                  <a:moveTo>
                    <a:pt x="4183" y="2167"/>
                  </a:moveTo>
                  <a:cubicBezTo>
                    <a:pt x="4666" y="2167"/>
                    <a:pt x="5150" y="2404"/>
                    <a:pt x="5448" y="2841"/>
                  </a:cubicBezTo>
                  <a:cubicBezTo>
                    <a:pt x="5923" y="3537"/>
                    <a:pt x="5733" y="4487"/>
                    <a:pt x="5036" y="4962"/>
                  </a:cubicBezTo>
                  <a:cubicBezTo>
                    <a:pt x="4780" y="5125"/>
                    <a:pt x="4491" y="5202"/>
                    <a:pt x="4204" y="5202"/>
                  </a:cubicBezTo>
                  <a:cubicBezTo>
                    <a:pt x="3710" y="5202"/>
                    <a:pt x="3226" y="4972"/>
                    <a:pt x="2946" y="4551"/>
                  </a:cubicBezTo>
                  <a:cubicBezTo>
                    <a:pt x="2471" y="3854"/>
                    <a:pt x="2661" y="2904"/>
                    <a:pt x="3357" y="2429"/>
                  </a:cubicBezTo>
                  <a:cubicBezTo>
                    <a:pt x="3606" y="2251"/>
                    <a:pt x="3894" y="2167"/>
                    <a:pt x="4183" y="2167"/>
                  </a:cubicBezTo>
                  <a:close/>
                  <a:moveTo>
                    <a:pt x="4170" y="1"/>
                  </a:moveTo>
                  <a:cubicBezTo>
                    <a:pt x="3467" y="1"/>
                    <a:pt x="2756" y="201"/>
                    <a:pt x="2122" y="624"/>
                  </a:cubicBezTo>
                  <a:cubicBezTo>
                    <a:pt x="444" y="1764"/>
                    <a:pt x="0" y="4076"/>
                    <a:pt x="1141" y="5754"/>
                  </a:cubicBezTo>
                  <a:cubicBezTo>
                    <a:pt x="1853" y="6802"/>
                    <a:pt x="3009" y="7369"/>
                    <a:pt x="4186" y="7369"/>
                  </a:cubicBezTo>
                  <a:cubicBezTo>
                    <a:pt x="4894" y="7369"/>
                    <a:pt x="5609" y="7164"/>
                    <a:pt x="6239" y="6736"/>
                  </a:cubicBezTo>
                  <a:cubicBezTo>
                    <a:pt x="7949" y="5627"/>
                    <a:pt x="8393" y="3316"/>
                    <a:pt x="7253" y="1637"/>
                  </a:cubicBezTo>
                  <a:cubicBezTo>
                    <a:pt x="6535" y="581"/>
                    <a:pt x="5365" y="1"/>
                    <a:pt x="4170" y="1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2" name="Google Shape;2292;p26"/>
            <p:cNvSpPr/>
            <p:nvPr/>
          </p:nvSpPr>
          <p:spPr>
            <a:xfrm>
              <a:off x="3978225" y="2193625"/>
              <a:ext cx="231225" cy="346000"/>
            </a:xfrm>
            <a:custGeom>
              <a:avLst/>
              <a:gdLst/>
              <a:ahLst/>
              <a:cxnLst/>
              <a:rect l="l" t="t" r="r" b="b"/>
              <a:pathLst>
                <a:path w="9249" h="13840" extrusionOk="0">
                  <a:moveTo>
                    <a:pt x="7411" y="0"/>
                  </a:moveTo>
                  <a:lnTo>
                    <a:pt x="1" y="12731"/>
                  </a:lnTo>
                  <a:lnTo>
                    <a:pt x="1869" y="13839"/>
                  </a:lnTo>
                  <a:lnTo>
                    <a:pt x="9248" y="1140"/>
                  </a:lnTo>
                  <a:lnTo>
                    <a:pt x="7411" y="0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3" name="Google Shape;2293;p26"/>
            <p:cNvSpPr/>
            <p:nvPr/>
          </p:nvSpPr>
          <p:spPr>
            <a:xfrm>
              <a:off x="3189675" y="2450925"/>
              <a:ext cx="1152775" cy="1152775"/>
            </a:xfrm>
            <a:custGeom>
              <a:avLst/>
              <a:gdLst/>
              <a:ahLst/>
              <a:cxnLst/>
              <a:rect l="l" t="t" r="r" b="b"/>
              <a:pathLst>
                <a:path w="46111" h="46111" extrusionOk="0">
                  <a:moveTo>
                    <a:pt x="23055" y="2439"/>
                  </a:moveTo>
                  <a:cubicBezTo>
                    <a:pt x="27616" y="2439"/>
                    <a:pt x="31828" y="3927"/>
                    <a:pt x="35248" y="6461"/>
                  </a:cubicBezTo>
                  <a:cubicBezTo>
                    <a:pt x="39428" y="9501"/>
                    <a:pt x="42405" y="14093"/>
                    <a:pt x="43355" y="19382"/>
                  </a:cubicBezTo>
                  <a:cubicBezTo>
                    <a:pt x="43577" y="20585"/>
                    <a:pt x="43672" y="21820"/>
                    <a:pt x="43672" y="23055"/>
                  </a:cubicBezTo>
                  <a:cubicBezTo>
                    <a:pt x="43672" y="34425"/>
                    <a:pt x="34425" y="43672"/>
                    <a:pt x="23055" y="43672"/>
                  </a:cubicBezTo>
                  <a:cubicBezTo>
                    <a:pt x="11686" y="43672"/>
                    <a:pt x="2439" y="34425"/>
                    <a:pt x="2439" y="23055"/>
                  </a:cubicBezTo>
                  <a:cubicBezTo>
                    <a:pt x="2439" y="18970"/>
                    <a:pt x="3642" y="15170"/>
                    <a:pt x="5701" y="11971"/>
                  </a:cubicBezTo>
                  <a:cubicBezTo>
                    <a:pt x="7158" y="9660"/>
                    <a:pt x="9089" y="7696"/>
                    <a:pt x="11338" y="6113"/>
                  </a:cubicBezTo>
                  <a:cubicBezTo>
                    <a:pt x="14663" y="3801"/>
                    <a:pt x="18717" y="2439"/>
                    <a:pt x="23055" y="2439"/>
                  </a:cubicBezTo>
                  <a:close/>
                  <a:moveTo>
                    <a:pt x="23055" y="1"/>
                  </a:moveTo>
                  <a:cubicBezTo>
                    <a:pt x="18115" y="1"/>
                    <a:pt x="13523" y="1584"/>
                    <a:pt x="9754" y="4244"/>
                  </a:cubicBezTo>
                  <a:cubicBezTo>
                    <a:pt x="7316" y="5986"/>
                    <a:pt x="5194" y="8203"/>
                    <a:pt x="3579" y="10736"/>
                  </a:cubicBezTo>
                  <a:cubicBezTo>
                    <a:pt x="1330" y="14315"/>
                    <a:pt x="0" y="18527"/>
                    <a:pt x="0" y="23055"/>
                  </a:cubicBezTo>
                  <a:cubicBezTo>
                    <a:pt x="0" y="35786"/>
                    <a:pt x="10356" y="46110"/>
                    <a:pt x="23055" y="46110"/>
                  </a:cubicBezTo>
                  <a:cubicBezTo>
                    <a:pt x="35786" y="46110"/>
                    <a:pt x="46110" y="35786"/>
                    <a:pt x="46110" y="23055"/>
                  </a:cubicBezTo>
                  <a:cubicBezTo>
                    <a:pt x="46110" y="21757"/>
                    <a:pt x="46015" y="20459"/>
                    <a:pt x="45794" y="19192"/>
                  </a:cubicBezTo>
                  <a:cubicBezTo>
                    <a:pt x="44780" y="13111"/>
                    <a:pt x="41360" y="7854"/>
                    <a:pt x="36546" y="4371"/>
                  </a:cubicBezTo>
                  <a:cubicBezTo>
                    <a:pt x="32746" y="1616"/>
                    <a:pt x="28091" y="1"/>
                    <a:pt x="23055" y="1"/>
                  </a:cubicBez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4" name="Google Shape;2294;p26"/>
            <p:cNvSpPr/>
            <p:nvPr/>
          </p:nvSpPr>
          <p:spPr>
            <a:xfrm>
              <a:off x="2696425" y="3599725"/>
              <a:ext cx="187675" cy="187650"/>
            </a:xfrm>
            <a:custGeom>
              <a:avLst/>
              <a:gdLst/>
              <a:ahLst/>
              <a:cxnLst/>
              <a:rect l="l" t="t" r="r" b="b"/>
              <a:pathLst>
                <a:path w="7507" h="7506" extrusionOk="0">
                  <a:moveTo>
                    <a:pt x="3769" y="2280"/>
                  </a:moveTo>
                  <a:cubicBezTo>
                    <a:pt x="4624" y="2280"/>
                    <a:pt x="5321" y="3009"/>
                    <a:pt x="5321" y="3864"/>
                  </a:cubicBezTo>
                  <a:cubicBezTo>
                    <a:pt x="5321" y="4719"/>
                    <a:pt x="4624" y="5415"/>
                    <a:pt x="3769" y="5415"/>
                  </a:cubicBezTo>
                  <a:lnTo>
                    <a:pt x="3737" y="5415"/>
                  </a:lnTo>
                  <a:cubicBezTo>
                    <a:pt x="2882" y="5415"/>
                    <a:pt x="2186" y="4687"/>
                    <a:pt x="2186" y="3864"/>
                  </a:cubicBezTo>
                  <a:cubicBezTo>
                    <a:pt x="2186" y="3009"/>
                    <a:pt x="2882" y="2312"/>
                    <a:pt x="3737" y="2280"/>
                  </a:cubicBezTo>
                  <a:close/>
                  <a:moveTo>
                    <a:pt x="3009" y="0"/>
                  </a:moveTo>
                  <a:cubicBezTo>
                    <a:pt x="2914" y="0"/>
                    <a:pt x="2819" y="63"/>
                    <a:pt x="2787" y="158"/>
                  </a:cubicBezTo>
                  <a:lnTo>
                    <a:pt x="2597" y="982"/>
                  </a:lnTo>
                  <a:lnTo>
                    <a:pt x="1901" y="538"/>
                  </a:lnTo>
                  <a:cubicBezTo>
                    <a:pt x="1864" y="514"/>
                    <a:pt x="1828" y="504"/>
                    <a:pt x="1792" y="504"/>
                  </a:cubicBezTo>
                  <a:cubicBezTo>
                    <a:pt x="1733" y="504"/>
                    <a:pt x="1674" y="531"/>
                    <a:pt x="1616" y="570"/>
                  </a:cubicBezTo>
                  <a:lnTo>
                    <a:pt x="571" y="1615"/>
                  </a:lnTo>
                  <a:cubicBezTo>
                    <a:pt x="507" y="1710"/>
                    <a:pt x="475" y="1805"/>
                    <a:pt x="539" y="1900"/>
                  </a:cubicBezTo>
                  <a:lnTo>
                    <a:pt x="982" y="2597"/>
                  </a:lnTo>
                  <a:lnTo>
                    <a:pt x="159" y="2787"/>
                  </a:lnTo>
                  <a:cubicBezTo>
                    <a:pt x="64" y="2819"/>
                    <a:pt x="0" y="2914"/>
                    <a:pt x="0" y="3009"/>
                  </a:cubicBezTo>
                  <a:lnTo>
                    <a:pt x="0" y="4497"/>
                  </a:lnTo>
                  <a:cubicBezTo>
                    <a:pt x="0" y="4592"/>
                    <a:pt x="64" y="4687"/>
                    <a:pt x="159" y="4719"/>
                  </a:cubicBezTo>
                  <a:lnTo>
                    <a:pt x="982" y="4909"/>
                  </a:lnTo>
                  <a:lnTo>
                    <a:pt x="539" y="5605"/>
                  </a:lnTo>
                  <a:cubicBezTo>
                    <a:pt x="475" y="5700"/>
                    <a:pt x="507" y="5795"/>
                    <a:pt x="571" y="5891"/>
                  </a:cubicBezTo>
                  <a:lnTo>
                    <a:pt x="1616" y="6936"/>
                  </a:lnTo>
                  <a:cubicBezTo>
                    <a:pt x="1674" y="6975"/>
                    <a:pt x="1733" y="7002"/>
                    <a:pt x="1792" y="7002"/>
                  </a:cubicBezTo>
                  <a:cubicBezTo>
                    <a:pt x="1828" y="7002"/>
                    <a:pt x="1864" y="6991"/>
                    <a:pt x="1901" y="6967"/>
                  </a:cubicBezTo>
                  <a:lnTo>
                    <a:pt x="2597" y="6524"/>
                  </a:lnTo>
                  <a:lnTo>
                    <a:pt x="2787" y="7316"/>
                  </a:lnTo>
                  <a:cubicBezTo>
                    <a:pt x="2819" y="7442"/>
                    <a:pt x="2914" y="7506"/>
                    <a:pt x="3009" y="7506"/>
                  </a:cubicBezTo>
                  <a:lnTo>
                    <a:pt x="4497" y="7506"/>
                  </a:lnTo>
                  <a:cubicBezTo>
                    <a:pt x="4592" y="7506"/>
                    <a:pt x="4687" y="7442"/>
                    <a:pt x="4719" y="7316"/>
                  </a:cubicBezTo>
                  <a:lnTo>
                    <a:pt x="4909" y="6524"/>
                  </a:lnTo>
                  <a:lnTo>
                    <a:pt x="5606" y="6967"/>
                  </a:lnTo>
                  <a:cubicBezTo>
                    <a:pt x="5642" y="6991"/>
                    <a:pt x="5683" y="7002"/>
                    <a:pt x="5723" y="7002"/>
                  </a:cubicBezTo>
                  <a:cubicBezTo>
                    <a:pt x="5788" y="7002"/>
                    <a:pt x="5852" y="6975"/>
                    <a:pt x="5891" y="6936"/>
                  </a:cubicBezTo>
                  <a:lnTo>
                    <a:pt x="6936" y="5891"/>
                  </a:lnTo>
                  <a:cubicBezTo>
                    <a:pt x="6999" y="5795"/>
                    <a:pt x="7031" y="5669"/>
                    <a:pt x="6968" y="5605"/>
                  </a:cubicBezTo>
                  <a:lnTo>
                    <a:pt x="6524" y="4909"/>
                  </a:lnTo>
                  <a:lnTo>
                    <a:pt x="7316" y="4719"/>
                  </a:lnTo>
                  <a:cubicBezTo>
                    <a:pt x="7443" y="4687"/>
                    <a:pt x="7506" y="4592"/>
                    <a:pt x="7506" y="4497"/>
                  </a:cubicBezTo>
                  <a:lnTo>
                    <a:pt x="7506" y="3009"/>
                  </a:lnTo>
                  <a:cubicBezTo>
                    <a:pt x="7506" y="2914"/>
                    <a:pt x="7443" y="2819"/>
                    <a:pt x="7348" y="2787"/>
                  </a:cubicBezTo>
                  <a:lnTo>
                    <a:pt x="6524" y="2597"/>
                  </a:lnTo>
                  <a:lnTo>
                    <a:pt x="6968" y="1900"/>
                  </a:lnTo>
                  <a:cubicBezTo>
                    <a:pt x="7031" y="1805"/>
                    <a:pt x="6999" y="1710"/>
                    <a:pt x="6936" y="1615"/>
                  </a:cubicBezTo>
                  <a:lnTo>
                    <a:pt x="5891" y="570"/>
                  </a:lnTo>
                  <a:cubicBezTo>
                    <a:pt x="5832" y="531"/>
                    <a:pt x="5773" y="504"/>
                    <a:pt x="5715" y="504"/>
                  </a:cubicBezTo>
                  <a:cubicBezTo>
                    <a:pt x="5678" y="504"/>
                    <a:pt x="5642" y="514"/>
                    <a:pt x="5606" y="538"/>
                  </a:cubicBezTo>
                  <a:lnTo>
                    <a:pt x="4909" y="982"/>
                  </a:lnTo>
                  <a:lnTo>
                    <a:pt x="4719" y="158"/>
                  </a:lnTo>
                  <a:cubicBezTo>
                    <a:pt x="4687" y="63"/>
                    <a:pt x="4592" y="0"/>
                    <a:pt x="4497" y="0"/>
                  </a:cubicBez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5" name="Google Shape;2295;p26"/>
            <p:cNvSpPr/>
            <p:nvPr/>
          </p:nvSpPr>
          <p:spPr>
            <a:xfrm>
              <a:off x="5064475" y="2405000"/>
              <a:ext cx="264475" cy="236750"/>
            </a:xfrm>
            <a:custGeom>
              <a:avLst/>
              <a:gdLst/>
              <a:ahLst/>
              <a:cxnLst/>
              <a:rect l="l" t="t" r="r" b="b"/>
              <a:pathLst>
                <a:path w="10579" h="9470" extrusionOk="0">
                  <a:moveTo>
                    <a:pt x="3294" y="3959"/>
                  </a:moveTo>
                  <a:cubicBezTo>
                    <a:pt x="3643" y="3959"/>
                    <a:pt x="3928" y="4244"/>
                    <a:pt x="3928" y="4593"/>
                  </a:cubicBezTo>
                  <a:cubicBezTo>
                    <a:pt x="3928" y="4941"/>
                    <a:pt x="3643" y="5226"/>
                    <a:pt x="3294" y="5226"/>
                  </a:cubicBezTo>
                  <a:cubicBezTo>
                    <a:pt x="2946" y="5226"/>
                    <a:pt x="2661" y="4941"/>
                    <a:pt x="2661" y="4593"/>
                  </a:cubicBezTo>
                  <a:cubicBezTo>
                    <a:pt x="2661" y="4244"/>
                    <a:pt x="2946" y="3959"/>
                    <a:pt x="3294" y="3959"/>
                  </a:cubicBezTo>
                  <a:close/>
                  <a:moveTo>
                    <a:pt x="5289" y="3959"/>
                  </a:moveTo>
                  <a:cubicBezTo>
                    <a:pt x="5638" y="3959"/>
                    <a:pt x="5923" y="4244"/>
                    <a:pt x="5923" y="4593"/>
                  </a:cubicBezTo>
                  <a:cubicBezTo>
                    <a:pt x="5923" y="4941"/>
                    <a:pt x="5638" y="5226"/>
                    <a:pt x="5289" y="5226"/>
                  </a:cubicBezTo>
                  <a:cubicBezTo>
                    <a:pt x="4941" y="5226"/>
                    <a:pt x="4656" y="4941"/>
                    <a:pt x="4656" y="4593"/>
                  </a:cubicBezTo>
                  <a:cubicBezTo>
                    <a:pt x="4656" y="4244"/>
                    <a:pt x="4941" y="3959"/>
                    <a:pt x="5289" y="3959"/>
                  </a:cubicBezTo>
                  <a:close/>
                  <a:moveTo>
                    <a:pt x="7221" y="3959"/>
                  </a:moveTo>
                  <a:cubicBezTo>
                    <a:pt x="7570" y="3959"/>
                    <a:pt x="7855" y="4244"/>
                    <a:pt x="7855" y="4593"/>
                  </a:cubicBezTo>
                  <a:cubicBezTo>
                    <a:pt x="7855" y="4941"/>
                    <a:pt x="7570" y="5226"/>
                    <a:pt x="7221" y="5226"/>
                  </a:cubicBezTo>
                  <a:cubicBezTo>
                    <a:pt x="6873" y="5226"/>
                    <a:pt x="6588" y="4941"/>
                    <a:pt x="6588" y="4593"/>
                  </a:cubicBezTo>
                  <a:cubicBezTo>
                    <a:pt x="6588" y="4244"/>
                    <a:pt x="6873" y="3959"/>
                    <a:pt x="7221" y="3959"/>
                  </a:cubicBezTo>
                  <a:close/>
                  <a:moveTo>
                    <a:pt x="5289" y="1"/>
                  </a:moveTo>
                  <a:cubicBezTo>
                    <a:pt x="2376" y="1"/>
                    <a:pt x="1" y="1869"/>
                    <a:pt x="1" y="4181"/>
                  </a:cubicBezTo>
                  <a:cubicBezTo>
                    <a:pt x="1" y="6461"/>
                    <a:pt x="2376" y="8330"/>
                    <a:pt x="5289" y="8330"/>
                  </a:cubicBezTo>
                  <a:cubicBezTo>
                    <a:pt x="5448" y="8330"/>
                    <a:pt x="5606" y="8330"/>
                    <a:pt x="5764" y="8298"/>
                  </a:cubicBezTo>
                  <a:lnTo>
                    <a:pt x="6176" y="9311"/>
                  </a:lnTo>
                  <a:cubicBezTo>
                    <a:pt x="6208" y="9406"/>
                    <a:pt x="6271" y="9438"/>
                    <a:pt x="6366" y="9470"/>
                  </a:cubicBezTo>
                  <a:lnTo>
                    <a:pt x="6398" y="9470"/>
                  </a:lnTo>
                  <a:cubicBezTo>
                    <a:pt x="6461" y="9470"/>
                    <a:pt x="6524" y="9438"/>
                    <a:pt x="6588" y="9375"/>
                  </a:cubicBezTo>
                  <a:lnTo>
                    <a:pt x="8076" y="7696"/>
                  </a:lnTo>
                  <a:cubicBezTo>
                    <a:pt x="9660" y="6936"/>
                    <a:pt x="10578" y="5606"/>
                    <a:pt x="10578" y="4181"/>
                  </a:cubicBezTo>
                  <a:cubicBezTo>
                    <a:pt x="10578" y="1869"/>
                    <a:pt x="8203" y="1"/>
                    <a:pt x="5289" y="1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6" name="Google Shape;2296;p26"/>
            <p:cNvSpPr/>
            <p:nvPr/>
          </p:nvSpPr>
          <p:spPr>
            <a:xfrm>
              <a:off x="3534075" y="2825575"/>
              <a:ext cx="495650" cy="505100"/>
            </a:xfrm>
            <a:custGeom>
              <a:avLst/>
              <a:gdLst/>
              <a:ahLst/>
              <a:cxnLst/>
              <a:rect l="l" t="t" r="r" b="b"/>
              <a:pathLst>
                <a:path w="19826" h="20204" extrusionOk="0">
                  <a:moveTo>
                    <a:pt x="3734" y="1"/>
                  </a:moveTo>
                  <a:cubicBezTo>
                    <a:pt x="3586" y="1"/>
                    <a:pt x="3429" y="28"/>
                    <a:pt x="3262" y="89"/>
                  </a:cubicBezTo>
                  <a:cubicBezTo>
                    <a:pt x="1710" y="691"/>
                    <a:pt x="2566" y="2717"/>
                    <a:pt x="2566" y="2717"/>
                  </a:cubicBezTo>
                  <a:lnTo>
                    <a:pt x="6112" y="12123"/>
                  </a:lnTo>
                  <a:cubicBezTo>
                    <a:pt x="6162" y="12248"/>
                    <a:pt x="6075" y="12333"/>
                    <a:pt x="5989" y="12333"/>
                  </a:cubicBezTo>
                  <a:cubicBezTo>
                    <a:pt x="5966" y="12333"/>
                    <a:pt x="5943" y="12327"/>
                    <a:pt x="5922" y="12313"/>
                  </a:cubicBezTo>
                  <a:lnTo>
                    <a:pt x="4212" y="11300"/>
                  </a:lnTo>
                  <a:cubicBezTo>
                    <a:pt x="4212" y="11300"/>
                    <a:pt x="4212" y="11268"/>
                    <a:pt x="4181" y="11268"/>
                  </a:cubicBezTo>
                  <a:cubicBezTo>
                    <a:pt x="4089" y="11199"/>
                    <a:pt x="3134" y="10383"/>
                    <a:pt x="2181" y="10383"/>
                  </a:cubicBezTo>
                  <a:cubicBezTo>
                    <a:pt x="1818" y="10383"/>
                    <a:pt x="1455" y="10501"/>
                    <a:pt x="1140" y="10825"/>
                  </a:cubicBezTo>
                  <a:cubicBezTo>
                    <a:pt x="0" y="12028"/>
                    <a:pt x="1235" y="13327"/>
                    <a:pt x="1330" y="13422"/>
                  </a:cubicBezTo>
                  <a:cubicBezTo>
                    <a:pt x="1362" y="13422"/>
                    <a:pt x="1362" y="13422"/>
                    <a:pt x="1362" y="13453"/>
                  </a:cubicBezTo>
                  <a:lnTo>
                    <a:pt x="9786" y="19565"/>
                  </a:lnTo>
                  <a:cubicBezTo>
                    <a:pt x="9818" y="19597"/>
                    <a:pt x="9818" y="19597"/>
                    <a:pt x="9849" y="19629"/>
                  </a:cubicBezTo>
                  <a:lnTo>
                    <a:pt x="9976" y="19914"/>
                  </a:lnTo>
                  <a:cubicBezTo>
                    <a:pt x="10070" y="20102"/>
                    <a:pt x="10253" y="20203"/>
                    <a:pt x="10431" y="20203"/>
                  </a:cubicBezTo>
                  <a:cubicBezTo>
                    <a:pt x="10492" y="20203"/>
                    <a:pt x="10553" y="20191"/>
                    <a:pt x="10609" y="20167"/>
                  </a:cubicBezTo>
                  <a:lnTo>
                    <a:pt x="18115" y="17158"/>
                  </a:lnTo>
                  <a:cubicBezTo>
                    <a:pt x="18368" y="17032"/>
                    <a:pt x="18495" y="16778"/>
                    <a:pt x="18400" y="16525"/>
                  </a:cubicBezTo>
                  <a:lnTo>
                    <a:pt x="18305" y="16240"/>
                  </a:lnTo>
                  <a:cubicBezTo>
                    <a:pt x="18273" y="16177"/>
                    <a:pt x="18273" y="16113"/>
                    <a:pt x="18305" y="16082"/>
                  </a:cubicBezTo>
                  <a:cubicBezTo>
                    <a:pt x="19825" y="14118"/>
                    <a:pt x="18812" y="11490"/>
                    <a:pt x="18812" y="11490"/>
                  </a:cubicBezTo>
                  <a:lnTo>
                    <a:pt x="17292" y="7626"/>
                  </a:lnTo>
                  <a:cubicBezTo>
                    <a:pt x="17292" y="7626"/>
                    <a:pt x="17292" y="7626"/>
                    <a:pt x="17292" y="7594"/>
                  </a:cubicBezTo>
                  <a:cubicBezTo>
                    <a:pt x="17260" y="7468"/>
                    <a:pt x="16817" y="5631"/>
                    <a:pt x="15455" y="5631"/>
                  </a:cubicBezTo>
                  <a:cubicBezTo>
                    <a:pt x="14663" y="5631"/>
                    <a:pt x="14220" y="5979"/>
                    <a:pt x="13998" y="6296"/>
                  </a:cubicBezTo>
                  <a:cubicBezTo>
                    <a:pt x="13973" y="6333"/>
                    <a:pt x="13933" y="6351"/>
                    <a:pt x="13892" y="6351"/>
                  </a:cubicBezTo>
                  <a:cubicBezTo>
                    <a:pt x="13830" y="6351"/>
                    <a:pt x="13764" y="6309"/>
                    <a:pt x="13745" y="6233"/>
                  </a:cubicBezTo>
                  <a:cubicBezTo>
                    <a:pt x="13650" y="5853"/>
                    <a:pt x="13333" y="5346"/>
                    <a:pt x="12383" y="5251"/>
                  </a:cubicBezTo>
                  <a:cubicBezTo>
                    <a:pt x="12284" y="5239"/>
                    <a:pt x="12190" y="5234"/>
                    <a:pt x="12101" y="5234"/>
                  </a:cubicBezTo>
                  <a:cubicBezTo>
                    <a:pt x="11227" y="5234"/>
                    <a:pt x="10848" y="5764"/>
                    <a:pt x="10704" y="6138"/>
                  </a:cubicBezTo>
                  <a:cubicBezTo>
                    <a:pt x="10688" y="6206"/>
                    <a:pt x="10634" y="6237"/>
                    <a:pt x="10579" y="6237"/>
                  </a:cubicBezTo>
                  <a:cubicBezTo>
                    <a:pt x="10530" y="6237"/>
                    <a:pt x="10481" y="6213"/>
                    <a:pt x="10451" y="6169"/>
                  </a:cubicBezTo>
                  <a:cubicBezTo>
                    <a:pt x="10155" y="5551"/>
                    <a:pt x="9586" y="4865"/>
                    <a:pt x="8840" y="4865"/>
                  </a:cubicBezTo>
                  <a:cubicBezTo>
                    <a:pt x="8707" y="4865"/>
                    <a:pt x="8568" y="4886"/>
                    <a:pt x="8424" y="4934"/>
                  </a:cubicBezTo>
                  <a:cubicBezTo>
                    <a:pt x="7791" y="5124"/>
                    <a:pt x="7506" y="5536"/>
                    <a:pt x="7379" y="5853"/>
                  </a:cubicBezTo>
                  <a:cubicBezTo>
                    <a:pt x="7348" y="5916"/>
                    <a:pt x="7292" y="5948"/>
                    <a:pt x="7237" y="5948"/>
                  </a:cubicBezTo>
                  <a:cubicBezTo>
                    <a:pt x="7181" y="5948"/>
                    <a:pt x="7126" y="5916"/>
                    <a:pt x="7094" y="5853"/>
                  </a:cubicBezTo>
                  <a:lnTo>
                    <a:pt x="5574" y="1894"/>
                  </a:lnTo>
                  <a:cubicBezTo>
                    <a:pt x="5574" y="1894"/>
                    <a:pt x="4968" y="1"/>
                    <a:pt x="3734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7" name="Google Shape;2297;p26"/>
            <p:cNvSpPr/>
            <p:nvPr/>
          </p:nvSpPr>
          <p:spPr>
            <a:xfrm>
              <a:off x="3784250" y="3264025"/>
              <a:ext cx="281100" cy="204375"/>
            </a:xfrm>
            <a:custGeom>
              <a:avLst/>
              <a:gdLst/>
              <a:ahLst/>
              <a:cxnLst/>
              <a:rect l="l" t="t" r="r" b="b"/>
              <a:pathLst>
                <a:path w="11244" h="8175" extrusionOk="0">
                  <a:moveTo>
                    <a:pt x="8904" y="1"/>
                  </a:moveTo>
                  <a:cubicBezTo>
                    <a:pt x="8840" y="1"/>
                    <a:pt x="8774" y="11"/>
                    <a:pt x="8710" y="32"/>
                  </a:cubicBezTo>
                  <a:lnTo>
                    <a:pt x="412" y="3389"/>
                  </a:lnTo>
                  <a:cubicBezTo>
                    <a:pt x="127" y="3484"/>
                    <a:pt x="1" y="3832"/>
                    <a:pt x="127" y="4117"/>
                  </a:cubicBezTo>
                  <a:lnTo>
                    <a:pt x="1838" y="7854"/>
                  </a:lnTo>
                  <a:cubicBezTo>
                    <a:pt x="1933" y="8068"/>
                    <a:pt x="2134" y="8175"/>
                    <a:pt x="2350" y="8175"/>
                  </a:cubicBezTo>
                  <a:cubicBezTo>
                    <a:pt x="2421" y="8175"/>
                    <a:pt x="2495" y="8163"/>
                    <a:pt x="2566" y="8139"/>
                  </a:cubicBezTo>
                  <a:lnTo>
                    <a:pt x="10800" y="4877"/>
                  </a:lnTo>
                  <a:cubicBezTo>
                    <a:pt x="11117" y="4782"/>
                    <a:pt x="11243" y="4434"/>
                    <a:pt x="11117" y="4149"/>
                  </a:cubicBezTo>
                  <a:lnTo>
                    <a:pt x="9406" y="317"/>
                  </a:lnTo>
                  <a:cubicBezTo>
                    <a:pt x="9333" y="121"/>
                    <a:pt x="9126" y="1"/>
                    <a:pt x="8904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8" name="Google Shape;2298;p26"/>
            <p:cNvSpPr/>
            <p:nvPr/>
          </p:nvSpPr>
          <p:spPr>
            <a:xfrm>
              <a:off x="3522200" y="2642100"/>
              <a:ext cx="81575" cy="116825"/>
            </a:xfrm>
            <a:custGeom>
              <a:avLst/>
              <a:gdLst/>
              <a:ahLst/>
              <a:cxnLst/>
              <a:rect l="l" t="t" r="r" b="b"/>
              <a:pathLst>
                <a:path w="3263" h="4673" extrusionOk="0">
                  <a:moveTo>
                    <a:pt x="1142" y="0"/>
                  </a:moveTo>
                  <a:cubicBezTo>
                    <a:pt x="1015" y="0"/>
                    <a:pt x="886" y="26"/>
                    <a:pt x="760" y="81"/>
                  </a:cubicBezTo>
                  <a:cubicBezTo>
                    <a:pt x="254" y="271"/>
                    <a:pt x="0" y="841"/>
                    <a:pt x="190" y="1347"/>
                  </a:cubicBezTo>
                  <a:lnTo>
                    <a:pt x="1235" y="4039"/>
                  </a:lnTo>
                  <a:cubicBezTo>
                    <a:pt x="1394" y="4419"/>
                    <a:pt x="1742" y="4673"/>
                    <a:pt x="2154" y="4673"/>
                  </a:cubicBezTo>
                  <a:cubicBezTo>
                    <a:pt x="2280" y="4673"/>
                    <a:pt x="2375" y="4641"/>
                    <a:pt x="2502" y="4609"/>
                  </a:cubicBezTo>
                  <a:cubicBezTo>
                    <a:pt x="3009" y="4388"/>
                    <a:pt x="3262" y="3818"/>
                    <a:pt x="3072" y="3311"/>
                  </a:cubicBezTo>
                  <a:lnTo>
                    <a:pt x="2027" y="619"/>
                  </a:lnTo>
                  <a:cubicBezTo>
                    <a:pt x="1884" y="238"/>
                    <a:pt x="1526" y="0"/>
                    <a:pt x="1142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9" name="Google Shape;2299;p26"/>
            <p:cNvSpPr/>
            <p:nvPr/>
          </p:nvSpPr>
          <p:spPr>
            <a:xfrm>
              <a:off x="3422425" y="2736975"/>
              <a:ext cx="122750" cy="78175"/>
            </a:xfrm>
            <a:custGeom>
              <a:avLst/>
              <a:gdLst/>
              <a:ahLst/>
              <a:cxnLst/>
              <a:rect l="l" t="t" r="r" b="b"/>
              <a:pathLst>
                <a:path w="4910" h="3127" extrusionOk="0">
                  <a:moveTo>
                    <a:pt x="1143" y="0"/>
                  </a:moveTo>
                  <a:cubicBezTo>
                    <a:pt x="757" y="0"/>
                    <a:pt x="386" y="219"/>
                    <a:pt x="223" y="593"/>
                  </a:cubicBezTo>
                  <a:cubicBezTo>
                    <a:pt x="1" y="1068"/>
                    <a:pt x="254" y="1669"/>
                    <a:pt x="729" y="1891"/>
                  </a:cubicBezTo>
                  <a:lnTo>
                    <a:pt x="3358" y="3063"/>
                  </a:lnTo>
                  <a:cubicBezTo>
                    <a:pt x="3485" y="3126"/>
                    <a:pt x="3643" y="3126"/>
                    <a:pt x="3770" y="3126"/>
                  </a:cubicBezTo>
                  <a:cubicBezTo>
                    <a:pt x="4150" y="3126"/>
                    <a:pt x="4498" y="2905"/>
                    <a:pt x="4688" y="2556"/>
                  </a:cubicBezTo>
                  <a:cubicBezTo>
                    <a:pt x="4910" y="2049"/>
                    <a:pt x="4656" y="1448"/>
                    <a:pt x="4181" y="1226"/>
                  </a:cubicBezTo>
                  <a:lnTo>
                    <a:pt x="1553" y="86"/>
                  </a:lnTo>
                  <a:cubicBezTo>
                    <a:pt x="1420" y="28"/>
                    <a:pt x="1280" y="0"/>
                    <a:pt x="1143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0" name="Google Shape;2300;p26"/>
            <p:cNvSpPr/>
            <p:nvPr/>
          </p:nvSpPr>
          <p:spPr>
            <a:xfrm>
              <a:off x="3684500" y="2852550"/>
              <a:ext cx="122750" cy="78975"/>
            </a:xfrm>
            <a:custGeom>
              <a:avLst/>
              <a:gdLst/>
              <a:ahLst/>
              <a:cxnLst/>
              <a:rect l="l" t="t" r="r" b="b"/>
              <a:pathLst>
                <a:path w="4910" h="3159" extrusionOk="0">
                  <a:moveTo>
                    <a:pt x="1143" y="1"/>
                  </a:moveTo>
                  <a:cubicBezTo>
                    <a:pt x="756" y="1"/>
                    <a:pt x="386" y="220"/>
                    <a:pt x="222" y="593"/>
                  </a:cubicBezTo>
                  <a:cubicBezTo>
                    <a:pt x="0" y="1068"/>
                    <a:pt x="254" y="1670"/>
                    <a:pt x="729" y="1892"/>
                  </a:cubicBezTo>
                  <a:lnTo>
                    <a:pt x="3357" y="3064"/>
                  </a:lnTo>
                  <a:cubicBezTo>
                    <a:pt x="3484" y="3127"/>
                    <a:pt x="3642" y="3159"/>
                    <a:pt x="3769" y="3159"/>
                  </a:cubicBezTo>
                  <a:cubicBezTo>
                    <a:pt x="4149" y="3159"/>
                    <a:pt x="4497" y="2937"/>
                    <a:pt x="4687" y="2557"/>
                  </a:cubicBezTo>
                  <a:cubicBezTo>
                    <a:pt x="4909" y="2050"/>
                    <a:pt x="4656" y="1480"/>
                    <a:pt x="4181" y="1258"/>
                  </a:cubicBezTo>
                  <a:lnTo>
                    <a:pt x="1552" y="87"/>
                  </a:lnTo>
                  <a:cubicBezTo>
                    <a:pt x="1419" y="29"/>
                    <a:pt x="1280" y="1"/>
                    <a:pt x="1143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1" name="Google Shape;2301;p26"/>
            <p:cNvSpPr/>
            <p:nvPr/>
          </p:nvSpPr>
          <p:spPr>
            <a:xfrm>
              <a:off x="3420050" y="2847950"/>
              <a:ext cx="122750" cy="75650"/>
            </a:xfrm>
            <a:custGeom>
              <a:avLst/>
              <a:gdLst/>
              <a:ahLst/>
              <a:cxnLst/>
              <a:rect l="l" t="t" r="r" b="b"/>
              <a:pathLst>
                <a:path w="4910" h="3026" extrusionOk="0">
                  <a:moveTo>
                    <a:pt x="3817" y="0"/>
                  </a:moveTo>
                  <a:cubicBezTo>
                    <a:pt x="3687" y="0"/>
                    <a:pt x="3553" y="26"/>
                    <a:pt x="3421" y="81"/>
                  </a:cubicBezTo>
                  <a:lnTo>
                    <a:pt x="761" y="1094"/>
                  </a:lnTo>
                  <a:cubicBezTo>
                    <a:pt x="254" y="1316"/>
                    <a:pt x="1" y="1886"/>
                    <a:pt x="191" y="2392"/>
                  </a:cubicBezTo>
                  <a:cubicBezTo>
                    <a:pt x="349" y="2773"/>
                    <a:pt x="698" y="3026"/>
                    <a:pt x="1109" y="3026"/>
                  </a:cubicBezTo>
                  <a:cubicBezTo>
                    <a:pt x="1236" y="3026"/>
                    <a:pt x="1331" y="2994"/>
                    <a:pt x="1458" y="2963"/>
                  </a:cubicBezTo>
                  <a:lnTo>
                    <a:pt x="4150" y="1917"/>
                  </a:lnTo>
                  <a:cubicBezTo>
                    <a:pt x="4656" y="1727"/>
                    <a:pt x="4910" y="1157"/>
                    <a:pt x="4720" y="651"/>
                  </a:cubicBezTo>
                  <a:cubicBezTo>
                    <a:pt x="4576" y="244"/>
                    <a:pt x="4216" y="0"/>
                    <a:pt x="3817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2" name="Google Shape;2302;p26"/>
            <p:cNvSpPr/>
            <p:nvPr/>
          </p:nvSpPr>
          <p:spPr>
            <a:xfrm>
              <a:off x="3686875" y="2744650"/>
              <a:ext cx="122750" cy="75250"/>
            </a:xfrm>
            <a:custGeom>
              <a:avLst/>
              <a:gdLst/>
              <a:ahLst/>
              <a:cxnLst/>
              <a:rect l="l" t="t" r="r" b="b"/>
              <a:pathLst>
                <a:path w="4910" h="3010" extrusionOk="0">
                  <a:moveTo>
                    <a:pt x="3799" y="1"/>
                  </a:moveTo>
                  <a:cubicBezTo>
                    <a:pt x="3684" y="1"/>
                    <a:pt x="3566" y="21"/>
                    <a:pt x="3452" y="64"/>
                  </a:cubicBezTo>
                  <a:lnTo>
                    <a:pt x="761" y="1109"/>
                  </a:lnTo>
                  <a:cubicBezTo>
                    <a:pt x="254" y="1299"/>
                    <a:pt x="0" y="1869"/>
                    <a:pt x="190" y="2376"/>
                  </a:cubicBezTo>
                  <a:cubicBezTo>
                    <a:pt x="349" y="2756"/>
                    <a:pt x="729" y="3009"/>
                    <a:pt x="1109" y="3009"/>
                  </a:cubicBezTo>
                  <a:cubicBezTo>
                    <a:pt x="1236" y="3009"/>
                    <a:pt x="1362" y="2978"/>
                    <a:pt x="1457" y="2946"/>
                  </a:cubicBezTo>
                  <a:lnTo>
                    <a:pt x="4149" y="1901"/>
                  </a:lnTo>
                  <a:cubicBezTo>
                    <a:pt x="4656" y="1711"/>
                    <a:pt x="4909" y="1141"/>
                    <a:pt x="4719" y="634"/>
                  </a:cubicBezTo>
                  <a:cubicBezTo>
                    <a:pt x="4572" y="241"/>
                    <a:pt x="4197" y="1"/>
                    <a:pt x="3799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3" name="Google Shape;2303;p26"/>
            <p:cNvSpPr/>
            <p:nvPr/>
          </p:nvSpPr>
          <p:spPr>
            <a:xfrm>
              <a:off x="3514275" y="2907200"/>
              <a:ext cx="85525" cy="115375"/>
            </a:xfrm>
            <a:custGeom>
              <a:avLst/>
              <a:gdLst/>
              <a:ahLst/>
              <a:cxnLst/>
              <a:rect l="l" t="t" r="r" b="b"/>
              <a:pathLst>
                <a:path w="3421" h="4615" extrusionOk="0">
                  <a:moveTo>
                    <a:pt x="2288" y="0"/>
                  </a:moveTo>
                  <a:cubicBezTo>
                    <a:pt x="1911" y="0"/>
                    <a:pt x="1558" y="219"/>
                    <a:pt x="1394" y="593"/>
                  </a:cubicBezTo>
                  <a:lnTo>
                    <a:pt x="222" y="3221"/>
                  </a:lnTo>
                  <a:cubicBezTo>
                    <a:pt x="1" y="3728"/>
                    <a:pt x="222" y="4298"/>
                    <a:pt x="729" y="4519"/>
                  </a:cubicBezTo>
                  <a:cubicBezTo>
                    <a:pt x="856" y="4583"/>
                    <a:pt x="982" y="4614"/>
                    <a:pt x="1109" y="4614"/>
                  </a:cubicBezTo>
                  <a:cubicBezTo>
                    <a:pt x="1489" y="4614"/>
                    <a:pt x="1869" y="4393"/>
                    <a:pt x="2027" y="4013"/>
                  </a:cubicBezTo>
                  <a:lnTo>
                    <a:pt x="3199" y="1384"/>
                  </a:lnTo>
                  <a:cubicBezTo>
                    <a:pt x="3421" y="909"/>
                    <a:pt x="3199" y="307"/>
                    <a:pt x="2692" y="86"/>
                  </a:cubicBezTo>
                  <a:cubicBezTo>
                    <a:pt x="2560" y="28"/>
                    <a:pt x="2422" y="0"/>
                    <a:pt x="2288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4" name="Google Shape;2304;p26"/>
            <p:cNvSpPr/>
            <p:nvPr/>
          </p:nvSpPr>
          <p:spPr>
            <a:xfrm>
              <a:off x="3629875" y="2645125"/>
              <a:ext cx="85525" cy="115400"/>
            </a:xfrm>
            <a:custGeom>
              <a:avLst/>
              <a:gdLst/>
              <a:ahLst/>
              <a:cxnLst/>
              <a:rect l="l" t="t" r="r" b="b"/>
              <a:pathLst>
                <a:path w="3421" h="4616" extrusionOk="0">
                  <a:moveTo>
                    <a:pt x="2288" y="1"/>
                  </a:moveTo>
                  <a:cubicBezTo>
                    <a:pt x="1910" y="1"/>
                    <a:pt x="1557" y="219"/>
                    <a:pt x="1394" y="593"/>
                  </a:cubicBezTo>
                  <a:lnTo>
                    <a:pt x="222" y="3222"/>
                  </a:lnTo>
                  <a:cubicBezTo>
                    <a:pt x="0" y="3728"/>
                    <a:pt x="222" y="4298"/>
                    <a:pt x="729" y="4520"/>
                  </a:cubicBezTo>
                  <a:cubicBezTo>
                    <a:pt x="855" y="4583"/>
                    <a:pt x="982" y="4615"/>
                    <a:pt x="1140" y="4615"/>
                  </a:cubicBezTo>
                  <a:cubicBezTo>
                    <a:pt x="1520" y="4615"/>
                    <a:pt x="1869" y="4393"/>
                    <a:pt x="2027" y="4013"/>
                  </a:cubicBezTo>
                  <a:lnTo>
                    <a:pt x="3199" y="1385"/>
                  </a:lnTo>
                  <a:cubicBezTo>
                    <a:pt x="3421" y="910"/>
                    <a:pt x="3199" y="308"/>
                    <a:pt x="2692" y="86"/>
                  </a:cubicBezTo>
                  <a:cubicBezTo>
                    <a:pt x="2559" y="28"/>
                    <a:pt x="2422" y="1"/>
                    <a:pt x="2288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5" name="Google Shape;2305;p26"/>
            <p:cNvSpPr/>
            <p:nvPr/>
          </p:nvSpPr>
          <p:spPr>
            <a:xfrm>
              <a:off x="4718500" y="3382775"/>
              <a:ext cx="175775" cy="308800"/>
            </a:xfrm>
            <a:custGeom>
              <a:avLst/>
              <a:gdLst/>
              <a:ahLst/>
              <a:cxnLst/>
              <a:rect l="l" t="t" r="r" b="b"/>
              <a:pathLst>
                <a:path w="7031" h="12352" extrusionOk="0">
                  <a:moveTo>
                    <a:pt x="5574" y="1173"/>
                  </a:moveTo>
                  <a:cubicBezTo>
                    <a:pt x="5827" y="1173"/>
                    <a:pt x="6081" y="1426"/>
                    <a:pt x="6081" y="1679"/>
                  </a:cubicBezTo>
                  <a:lnTo>
                    <a:pt x="6081" y="9596"/>
                  </a:lnTo>
                  <a:cubicBezTo>
                    <a:pt x="6081" y="9882"/>
                    <a:pt x="5827" y="10103"/>
                    <a:pt x="5574" y="10103"/>
                  </a:cubicBezTo>
                  <a:lnTo>
                    <a:pt x="1457" y="10103"/>
                  </a:lnTo>
                  <a:cubicBezTo>
                    <a:pt x="1172" y="10103"/>
                    <a:pt x="950" y="9882"/>
                    <a:pt x="950" y="9596"/>
                  </a:cubicBezTo>
                  <a:lnTo>
                    <a:pt x="950" y="1679"/>
                  </a:lnTo>
                  <a:cubicBezTo>
                    <a:pt x="950" y="1426"/>
                    <a:pt x="1172" y="1173"/>
                    <a:pt x="1457" y="1173"/>
                  </a:cubicBezTo>
                  <a:close/>
                  <a:moveTo>
                    <a:pt x="3896" y="10800"/>
                  </a:moveTo>
                  <a:cubicBezTo>
                    <a:pt x="4054" y="10800"/>
                    <a:pt x="4149" y="10927"/>
                    <a:pt x="4149" y="11053"/>
                  </a:cubicBezTo>
                  <a:lnTo>
                    <a:pt x="4149" y="11497"/>
                  </a:lnTo>
                  <a:cubicBezTo>
                    <a:pt x="4149" y="11623"/>
                    <a:pt x="4054" y="11750"/>
                    <a:pt x="3896" y="11750"/>
                  </a:cubicBezTo>
                  <a:lnTo>
                    <a:pt x="3136" y="11750"/>
                  </a:lnTo>
                  <a:cubicBezTo>
                    <a:pt x="2977" y="11750"/>
                    <a:pt x="2882" y="11655"/>
                    <a:pt x="2882" y="11497"/>
                  </a:cubicBezTo>
                  <a:lnTo>
                    <a:pt x="2882" y="11053"/>
                  </a:lnTo>
                  <a:cubicBezTo>
                    <a:pt x="2882" y="10927"/>
                    <a:pt x="2977" y="10800"/>
                    <a:pt x="3136" y="10800"/>
                  </a:cubicBezTo>
                  <a:close/>
                  <a:moveTo>
                    <a:pt x="1045" y="1"/>
                  </a:moveTo>
                  <a:cubicBezTo>
                    <a:pt x="475" y="1"/>
                    <a:pt x="0" y="476"/>
                    <a:pt x="0" y="1046"/>
                  </a:cubicBezTo>
                  <a:lnTo>
                    <a:pt x="0" y="11307"/>
                  </a:lnTo>
                  <a:cubicBezTo>
                    <a:pt x="0" y="11877"/>
                    <a:pt x="475" y="12352"/>
                    <a:pt x="1045" y="12352"/>
                  </a:cubicBezTo>
                  <a:lnTo>
                    <a:pt x="5986" y="12352"/>
                  </a:lnTo>
                  <a:cubicBezTo>
                    <a:pt x="6556" y="12352"/>
                    <a:pt x="7031" y="11877"/>
                    <a:pt x="7031" y="11307"/>
                  </a:cubicBezTo>
                  <a:lnTo>
                    <a:pt x="7031" y="1046"/>
                  </a:lnTo>
                  <a:cubicBezTo>
                    <a:pt x="7031" y="476"/>
                    <a:pt x="6556" y="1"/>
                    <a:pt x="5986" y="1"/>
                  </a:cubicBez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6" name="Google Shape;2306;p26"/>
            <p:cNvSpPr/>
            <p:nvPr/>
          </p:nvSpPr>
          <p:spPr>
            <a:xfrm>
              <a:off x="2282350" y="2522175"/>
              <a:ext cx="314350" cy="217750"/>
            </a:xfrm>
            <a:custGeom>
              <a:avLst/>
              <a:gdLst/>
              <a:ahLst/>
              <a:cxnLst/>
              <a:rect l="l" t="t" r="r" b="b"/>
              <a:pathLst>
                <a:path w="12574" h="8710" extrusionOk="0">
                  <a:moveTo>
                    <a:pt x="6493" y="1"/>
                  </a:moveTo>
                  <a:cubicBezTo>
                    <a:pt x="5163" y="1"/>
                    <a:pt x="3959" y="887"/>
                    <a:pt x="3547" y="2154"/>
                  </a:cubicBezTo>
                  <a:lnTo>
                    <a:pt x="3294" y="2154"/>
                  </a:lnTo>
                  <a:cubicBezTo>
                    <a:pt x="1457" y="2154"/>
                    <a:pt x="1" y="3611"/>
                    <a:pt x="1" y="5416"/>
                  </a:cubicBezTo>
                  <a:cubicBezTo>
                    <a:pt x="1" y="7221"/>
                    <a:pt x="1457" y="8710"/>
                    <a:pt x="3294" y="8710"/>
                  </a:cubicBezTo>
                  <a:lnTo>
                    <a:pt x="9913" y="8710"/>
                  </a:lnTo>
                  <a:cubicBezTo>
                    <a:pt x="11370" y="8710"/>
                    <a:pt x="12573" y="7506"/>
                    <a:pt x="12573" y="6049"/>
                  </a:cubicBezTo>
                  <a:cubicBezTo>
                    <a:pt x="12573" y="4561"/>
                    <a:pt x="11370" y="3389"/>
                    <a:pt x="9913" y="3389"/>
                  </a:cubicBezTo>
                  <a:lnTo>
                    <a:pt x="9565" y="3389"/>
                  </a:lnTo>
                  <a:cubicBezTo>
                    <a:pt x="9596" y="3294"/>
                    <a:pt x="9596" y="3199"/>
                    <a:pt x="9596" y="3104"/>
                  </a:cubicBezTo>
                  <a:cubicBezTo>
                    <a:pt x="9596" y="1394"/>
                    <a:pt x="8203" y="1"/>
                    <a:pt x="6493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308" name="Google Shape;2308;p26"/>
          <p:cNvSpPr txBox="1"/>
          <p:nvPr/>
        </p:nvSpPr>
        <p:spPr>
          <a:xfrm>
            <a:off x="469554" y="2400082"/>
            <a:ext cx="2422800" cy="3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2800" b="1" dirty="0">
                <a:solidFill>
                  <a:srgbClr val="FFA66F"/>
                </a:solidFill>
                <a:latin typeface="Fira Sans Medium"/>
                <a:ea typeface="Fira Sans Medium"/>
                <a:cs typeface="Fira Sans Medium"/>
                <a:sym typeface="Fira Sans Medium"/>
              </a:rPr>
              <a:t>Formation</a:t>
            </a:r>
            <a:endParaRPr sz="2800" b="1" dirty="0">
              <a:solidFill>
                <a:srgbClr val="FFA66F"/>
              </a:solidFill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sp>
        <p:nvSpPr>
          <p:cNvPr id="2309" name="Google Shape;2309;p26"/>
          <p:cNvSpPr txBox="1"/>
          <p:nvPr/>
        </p:nvSpPr>
        <p:spPr>
          <a:xfrm>
            <a:off x="469554" y="2688418"/>
            <a:ext cx="2422800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fr-FR" sz="1600" dirty="0">
                <a:latin typeface="Fira Sans"/>
                <a:ea typeface="Fira Sans"/>
                <a:cs typeface="Fira Sans"/>
                <a:sym typeface="Fira Sans"/>
              </a:rPr>
              <a:t>Partager nos connaissances</a:t>
            </a:r>
            <a:endParaRPr sz="1600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2310" name="Google Shape;2310;p26"/>
          <p:cNvSpPr txBox="1"/>
          <p:nvPr/>
        </p:nvSpPr>
        <p:spPr>
          <a:xfrm>
            <a:off x="469554" y="5373336"/>
            <a:ext cx="2422800" cy="3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2800" b="1" dirty="0">
                <a:solidFill>
                  <a:srgbClr val="222831"/>
                </a:solidFill>
                <a:latin typeface="Fira Sans Medium"/>
                <a:ea typeface="Fira Sans Medium"/>
                <a:cs typeface="Fira Sans Medium"/>
                <a:sym typeface="Fira Sans Medium"/>
              </a:rPr>
              <a:t>Expertise</a:t>
            </a:r>
            <a:endParaRPr sz="2800" b="1" dirty="0">
              <a:solidFill>
                <a:srgbClr val="222831"/>
              </a:solidFill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sp>
        <p:nvSpPr>
          <p:cNvPr id="2311" name="Google Shape;2311;p26"/>
          <p:cNvSpPr txBox="1"/>
          <p:nvPr/>
        </p:nvSpPr>
        <p:spPr>
          <a:xfrm>
            <a:off x="469554" y="5661805"/>
            <a:ext cx="2422800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fr-FR" sz="1600" dirty="0">
                <a:latin typeface="Fira Sans"/>
                <a:ea typeface="Fira Sans"/>
                <a:cs typeface="Fira Sans"/>
                <a:sym typeface="Fira Sans"/>
              </a:rPr>
              <a:t>Partager notre expérience</a:t>
            </a:r>
            <a:endParaRPr sz="1600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2312" name="Google Shape;2312;p26"/>
          <p:cNvSpPr txBox="1"/>
          <p:nvPr/>
        </p:nvSpPr>
        <p:spPr>
          <a:xfrm>
            <a:off x="8435487" y="2276514"/>
            <a:ext cx="2422800" cy="3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fr-FR" sz="2800" b="1" dirty="0">
                <a:solidFill>
                  <a:srgbClr val="222831"/>
                </a:solidFill>
                <a:latin typeface="Fira Sans Medium"/>
                <a:ea typeface="Fira Sans Medium"/>
                <a:cs typeface="Fira Sans Medium"/>
                <a:sym typeface="Fira Sans Medium"/>
              </a:rPr>
              <a:t>Etude</a:t>
            </a:r>
            <a:endParaRPr sz="2800" b="1" dirty="0">
              <a:solidFill>
                <a:srgbClr val="222831"/>
              </a:solidFill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sp>
        <p:nvSpPr>
          <p:cNvPr id="2313" name="Google Shape;2313;p26"/>
          <p:cNvSpPr txBox="1"/>
          <p:nvPr/>
        </p:nvSpPr>
        <p:spPr>
          <a:xfrm>
            <a:off x="9150171" y="2591289"/>
            <a:ext cx="2918313" cy="575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r"/>
            <a:r>
              <a:rPr lang="fr-FR" sz="1600" dirty="0">
                <a:latin typeface="Fira Sans"/>
                <a:ea typeface="Fira Sans"/>
                <a:cs typeface="Fira Sans"/>
                <a:sym typeface="Fira Sans"/>
              </a:rPr>
              <a:t>Partager nos compétences</a:t>
            </a:r>
            <a:endParaRPr sz="1600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2314" name="Google Shape;2314;p26"/>
          <p:cNvSpPr txBox="1"/>
          <p:nvPr/>
        </p:nvSpPr>
        <p:spPr>
          <a:xfrm>
            <a:off x="9416470" y="4972508"/>
            <a:ext cx="2836413" cy="809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2800" b="1" dirty="0">
                <a:solidFill>
                  <a:srgbClr val="30475E"/>
                </a:solidFill>
                <a:latin typeface="Fira Sans Medium"/>
                <a:ea typeface="Fira Sans Medium"/>
                <a:cs typeface="Fira Sans Medium"/>
                <a:sym typeface="Fira Sans Medium"/>
              </a:rPr>
              <a:t>Location d’équipements</a:t>
            </a:r>
            <a:endParaRPr sz="2800" b="1" dirty="0">
              <a:solidFill>
                <a:srgbClr val="30475E"/>
              </a:solidFill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sp>
        <p:nvSpPr>
          <p:cNvPr id="2315" name="Google Shape;2315;p26"/>
          <p:cNvSpPr txBox="1"/>
          <p:nvPr/>
        </p:nvSpPr>
        <p:spPr>
          <a:xfrm>
            <a:off x="9002772" y="5659551"/>
            <a:ext cx="2422800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r"/>
            <a:r>
              <a:rPr lang="fr-FR" sz="1600" dirty="0">
                <a:latin typeface="Fira Sans"/>
                <a:ea typeface="Fira Sans"/>
                <a:cs typeface="Fira Sans"/>
                <a:sym typeface="Fira Sans"/>
              </a:rPr>
              <a:t>Partager nos moyens</a:t>
            </a:r>
            <a:endParaRPr sz="1600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906720A9-B9B6-401D-A256-B36C831A4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PRESTATIONS</a:t>
            </a:r>
          </a:p>
        </p:txBody>
      </p:sp>
      <p:sp>
        <p:nvSpPr>
          <p:cNvPr id="42" name="Google Shape;1713;p21">
            <a:extLst>
              <a:ext uri="{FF2B5EF4-FFF2-40B4-BE49-F238E27FC236}">
                <a16:creationId xmlns:a16="http://schemas.microsoft.com/office/drawing/2014/main" id="{76E81FCD-E2CA-44C9-9533-2ED9D162A7C8}"/>
              </a:ext>
            </a:extLst>
          </p:cNvPr>
          <p:cNvSpPr txBox="1"/>
          <p:nvPr/>
        </p:nvSpPr>
        <p:spPr>
          <a:xfrm>
            <a:off x="1449934" y="1102390"/>
            <a:ext cx="410312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-FR" sz="1200" b="1" dirty="0"/>
              <a:t>Proposer nos compétences et nos moyens aux entreprises</a:t>
            </a:r>
            <a:endParaRPr lang="fr-FR" sz="1050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43" name="Google Shape;1713;p21">
            <a:extLst>
              <a:ext uri="{FF2B5EF4-FFF2-40B4-BE49-F238E27FC236}">
                <a16:creationId xmlns:a16="http://schemas.microsoft.com/office/drawing/2014/main" id="{8477DCC1-3431-41AB-8F23-22CF00FBE096}"/>
              </a:ext>
            </a:extLst>
          </p:cNvPr>
          <p:cNvSpPr txBox="1"/>
          <p:nvPr/>
        </p:nvSpPr>
        <p:spPr>
          <a:xfrm>
            <a:off x="7222409" y="658360"/>
            <a:ext cx="4741154" cy="94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-FR" sz="1600" b="1" dirty="0">
                <a:latin typeface="Fira Sans"/>
                <a:ea typeface="Fira Sans"/>
                <a:cs typeface="Fira Sans"/>
              </a:rPr>
              <a:t>O</a:t>
            </a:r>
            <a:r>
              <a:rPr lang="fr-FR" sz="1600" b="1" dirty="0" smtClean="0">
                <a:latin typeface="Fira Sans"/>
                <a:ea typeface="Fira Sans"/>
                <a:cs typeface="Fira Sans"/>
              </a:rPr>
              <a:t>bligation </a:t>
            </a:r>
            <a:r>
              <a:rPr lang="fr-FR" sz="1600" b="1" dirty="0">
                <a:latin typeface="Fira Sans"/>
                <a:ea typeface="Fira Sans"/>
                <a:cs typeface="Fira Sans"/>
              </a:rPr>
              <a:t>de résultats</a:t>
            </a:r>
          </a:p>
          <a:p>
            <a:r>
              <a:rPr lang="fr-FR" sz="1600" b="1" dirty="0" smtClean="0">
                <a:latin typeface="Fira Sans"/>
                <a:ea typeface="Fira Sans"/>
                <a:cs typeface="Fira Sans"/>
                <a:sym typeface="Fira Sans"/>
              </a:rPr>
              <a:t>Les résultats </a:t>
            </a:r>
            <a:r>
              <a:rPr lang="fr-FR" sz="1600" b="1" dirty="0">
                <a:latin typeface="Fira Sans"/>
                <a:ea typeface="Fira Sans"/>
                <a:cs typeface="Fira Sans"/>
                <a:sym typeface="Fira Sans"/>
              </a:rPr>
              <a:t>sont la propriété de l’entreprise</a:t>
            </a:r>
          </a:p>
          <a:p>
            <a:r>
              <a:rPr lang="fr-FR" sz="1600" b="1" dirty="0" smtClean="0">
                <a:latin typeface="Fira Sans"/>
                <a:ea typeface="Fira Sans"/>
                <a:cs typeface="Fira Sans"/>
                <a:sym typeface="Fira Sans"/>
              </a:rPr>
              <a:t>Facturation en coûts </a:t>
            </a:r>
            <a:r>
              <a:rPr lang="fr-FR" sz="1600" b="1" dirty="0">
                <a:latin typeface="Fira Sans"/>
                <a:ea typeface="Fira Sans"/>
                <a:cs typeface="Fira Sans"/>
                <a:sym typeface="Fira Sans"/>
              </a:rPr>
              <a:t>complets</a:t>
            </a:r>
          </a:p>
          <a:p>
            <a:endParaRPr lang="fr-FR" sz="8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7" name="Google Shape;5157;p43"/>
          <p:cNvSpPr/>
          <p:nvPr/>
        </p:nvSpPr>
        <p:spPr>
          <a:xfrm>
            <a:off x="4058592" y="4653404"/>
            <a:ext cx="4107133" cy="1194344"/>
          </a:xfrm>
          <a:custGeom>
            <a:avLst/>
            <a:gdLst/>
            <a:ahLst/>
            <a:cxnLst/>
            <a:rect l="l" t="t" r="r" b="b"/>
            <a:pathLst>
              <a:path w="95864" h="27877" extrusionOk="0">
                <a:moveTo>
                  <a:pt x="34067" y="0"/>
                </a:moveTo>
                <a:cubicBezTo>
                  <a:pt x="32123" y="0"/>
                  <a:pt x="30166" y="426"/>
                  <a:pt x="28535" y="1459"/>
                </a:cubicBezTo>
                <a:cubicBezTo>
                  <a:pt x="26286" y="2948"/>
                  <a:pt x="24956" y="5386"/>
                  <a:pt x="22993" y="7223"/>
                </a:cubicBezTo>
                <a:cubicBezTo>
                  <a:pt x="22074" y="8046"/>
                  <a:pt x="20934" y="8490"/>
                  <a:pt x="20079" y="9313"/>
                </a:cubicBezTo>
                <a:cubicBezTo>
                  <a:pt x="19161" y="10168"/>
                  <a:pt x="18749" y="11308"/>
                  <a:pt x="17482" y="11815"/>
                </a:cubicBezTo>
                <a:cubicBezTo>
                  <a:pt x="15329" y="12638"/>
                  <a:pt x="12827" y="12543"/>
                  <a:pt x="10547" y="12797"/>
                </a:cubicBezTo>
                <a:cubicBezTo>
                  <a:pt x="8457" y="13050"/>
                  <a:pt x="6335" y="13620"/>
                  <a:pt x="4561" y="14792"/>
                </a:cubicBezTo>
                <a:cubicBezTo>
                  <a:pt x="1743" y="16724"/>
                  <a:pt x="1" y="20429"/>
                  <a:pt x="2503" y="23374"/>
                </a:cubicBezTo>
                <a:cubicBezTo>
                  <a:pt x="3548" y="24546"/>
                  <a:pt x="5036" y="25211"/>
                  <a:pt x="6556" y="25749"/>
                </a:cubicBezTo>
                <a:cubicBezTo>
                  <a:pt x="12215" y="27664"/>
                  <a:pt x="18312" y="27877"/>
                  <a:pt x="24312" y="27877"/>
                </a:cubicBezTo>
                <a:cubicBezTo>
                  <a:pt x="24961" y="27877"/>
                  <a:pt x="25609" y="27874"/>
                  <a:pt x="26255" y="27871"/>
                </a:cubicBezTo>
                <a:cubicBezTo>
                  <a:pt x="40474" y="27871"/>
                  <a:pt x="54693" y="27839"/>
                  <a:pt x="68913" y="27808"/>
                </a:cubicBezTo>
                <a:cubicBezTo>
                  <a:pt x="75722" y="27808"/>
                  <a:pt x="82689" y="27744"/>
                  <a:pt x="89023" y="25338"/>
                </a:cubicBezTo>
                <a:cubicBezTo>
                  <a:pt x="92728" y="23881"/>
                  <a:pt x="95863" y="19954"/>
                  <a:pt x="91588" y="16819"/>
                </a:cubicBezTo>
                <a:cubicBezTo>
                  <a:pt x="90226" y="15805"/>
                  <a:pt x="88548" y="15393"/>
                  <a:pt x="86901" y="14918"/>
                </a:cubicBezTo>
                <a:cubicBezTo>
                  <a:pt x="85286" y="14475"/>
                  <a:pt x="83607" y="13937"/>
                  <a:pt x="82372" y="12765"/>
                </a:cubicBezTo>
                <a:cubicBezTo>
                  <a:pt x="81074" y="11530"/>
                  <a:pt x="80345" y="9693"/>
                  <a:pt x="78762" y="8806"/>
                </a:cubicBezTo>
                <a:cubicBezTo>
                  <a:pt x="78023" y="8382"/>
                  <a:pt x="77228" y="8246"/>
                  <a:pt x="76413" y="8246"/>
                </a:cubicBezTo>
                <a:cubicBezTo>
                  <a:pt x="75098" y="8246"/>
                  <a:pt x="73731" y="8601"/>
                  <a:pt x="72460" y="8680"/>
                </a:cubicBezTo>
                <a:cubicBezTo>
                  <a:pt x="72289" y="8689"/>
                  <a:pt x="72116" y="8693"/>
                  <a:pt x="71940" y="8693"/>
                </a:cubicBezTo>
                <a:cubicBezTo>
                  <a:pt x="70228" y="8693"/>
                  <a:pt x="68325" y="8269"/>
                  <a:pt x="66918" y="7350"/>
                </a:cubicBezTo>
                <a:cubicBezTo>
                  <a:pt x="64004" y="5418"/>
                  <a:pt x="62927" y="1047"/>
                  <a:pt x="59539" y="224"/>
                </a:cubicBezTo>
                <a:cubicBezTo>
                  <a:pt x="59176" y="136"/>
                  <a:pt x="58816" y="97"/>
                  <a:pt x="58459" y="97"/>
                </a:cubicBezTo>
                <a:cubicBezTo>
                  <a:pt x="56379" y="97"/>
                  <a:pt x="54372" y="1422"/>
                  <a:pt x="52318" y="2124"/>
                </a:cubicBezTo>
                <a:cubicBezTo>
                  <a:pt x="51215" y="2512"/>
                  <a:pt x="50205" y="2666"/>
                  <a:pt x="49236" y="2666"/>
                </a:cubicBezTo>
                <a:cubicBezTo>
                  <a:pt x="47118" y="2666"/>
                  <a:pt x="45194" y="1931"/>
                  <a:pt x="42912" y="1301"/>
                </a:cubicBezTo>
                <a:cubicBezTo>
                  <a:pt x="40506" y="636"/>
                  <a:pt x="37497" y="192"/>
                  <a:pt x="35027" y="34"/>
                </a:cubicBezTo>
                <a:cubicBezTo>
                  <a:pt x="34708" y="12"/>
                  <a:pt x="34388" y="0"/>
                  <a:pt x="34067" y="0"/>
                </a:cubicBezTo>
                <a:close/>
              </a:path>
            </a:pathLst>
          </a:custGeom>
          <a:solidFill>
            <a:srgbClr val="C4C4C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1ED40A13-8AE0-4944-80A1-C3A26F9AD304}"/>
              </a:ext>
            </a:extLst>
          </p:cNvPr>
          <p:cNvCxnSpPr>
            <a:cxnSpLocks/>
            <a:stCxn id="5292" idx="1"/>
          </p:cNvCxnSpPr>
          <p:nvPr/>
        </p:nvCxnSpPr>
        <p:spPr>
          <a:xfrm flipH="1" flipV="1">
            <a:off x="7327967" y="5010551"/>
            <a:ext cx="1351300" cy="1045318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153F6AD4-1A6E-450B-82C0-E10BA7DD5A11}"/>
              </a:ext>
            </a:extLst>
          </p:cNvPr>
          <p:cNvCxnSpPr>
            <a:cxnSpLocks/>
            <a:stCxn id="5288" idx="1"/>
          </p:cNvCxnSpPr>
          <p:nvPr/>
        </p:nvCxnSpPr>
        <p:spPr>
          <a:xfrm flipH="1">
            <a:off x="7268866" y="2295559"/>
            <a:ext cx="1243349" cy="834819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24345FA0-E0D6-4C18-B8A0-8877C141F37E}"/>
              </a:ext>
            </a:extLst>
          </p:cNvPr>
          <p:cNvCxnSpPr>
            <a:cxnSpLocks/>
            <a:stCxn id="5286" idx="3"/>
          </p:cNvCxnSpPr>
          <p:nvPr/>
        </p:nvCxnSpPr>
        <p:spPr>
          <a:xfrm flipV="1">
            <a:off x="3519971" y="4889467"/>
            <a:ext cx="1248441" cy="1150784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6" name="Google Shape;5156;p43"/>
          <p:cNvSpPr/>
          <p:nvPr/>
        </p:nvSpPr>
        <p:spPr>
          <a:xfrm>
            <a:off x="4536205" y="2555884"/>
            <a:ext cx="3112568" cy="3112525"/>
          </a:xfrm>
          <a:custGeom>
            <a:avLst/>
            <a:gdLst/>
            <a:ahLst/>
            <a:cxnLst/>
            <a:rect l="l" t="t" r="r" b="b"/>
            <a:pathLst>
              <a:path w="72650" h="72649" extrusionOk="0">
                <a:moveTo>
                  <a:pt x="36325" y="349"/>
                </a:moveTo>
                <a:cubicBezTo>
                  <a:pt x="56150" y="349"/>
                  <a:pt x="72301" y="16500"/>
                  <a:pt x="72301" y="36325"/>
                </a:cubicBezTo>
                <a:cubicBezTo>
                  <a:pt x="72301" y="56149"/>
                  <a:pt x="56150" y="72300"/>
                  <a:pt x="36325" y="72300"/>
                </a:cubicBezTo>
                <a:cubicBezTo>
                  <a:pt x="16500" y="72300"/>
                  <a:pt x="349" y="56149"/>
                  <a:pt x="349" y="36325"/>
                </a:cubicBezTo>
                <a:cubicBezTo>
                  <a:pt x="349" y="16500"/>
                  <a:pt x="16500" y="349"/>
                  <a:pt x="36325" y="349"/>
                </a:cubicBezTo>
                <a:close/>
                <a:moveTo>
                  <a:pt x="36325" y="0"/>
                </a:moveTo>
                <a:cubicBezTo>
                  <a:pt x="31416" y="0"/>
                  <a:pt x="26666" y="982"/>
                  <a:pt x="22200" y="2851"/>
                </a:cubicBezTo>
                <a:cubicBezTo>
                  <a:pt x="17862" y="4687"/>
                  <a:pt x="13998" y="7316"/>
                  <a:pt x="10641" y="10641"/>
                </a:cubicBezTo>
                <a:cubicBezTo>
                  <a:pt x="7316" y="13966"/>
                  <a:pt x="4687" y="17862"/>
                  <a:pt x="2851" y="22200"/>
                </a:cubicBezTo>
                <a:cubicBezTo>
                  <a:pt x="982" y="26666"/>
                  <a:pt x="0" y="31416"/>
                  <a:pt x="0" y="36325"/>
                </a:cubicBezTo>
                <a:cubicBezTo>
                  <a:pt x="0" y="41233"/>
                  <a:pt x="982" y="45984"/>
                  <a:pt x="2851" y="50449"/>
                </a:cubicBezTo>
                <a:cubicBezTo>
                  <a:pt x="4687" y="54787"/>
                  <a:pt x="7316" y="58683"/>
                  <a:pt x="10641" y="62008"/>
                </a:cubicBezTo>
                <a:cubicBezTo>
                  <a:pt x="13966" y="65333"/>
                  <a:pt x="17862" y="67962"/>
                  <a:pt x="22200" y="69799"/>
                </a:cubicBezTo>
                <a:cubicBezTo>
                  <a:pt x="26666" y="71667"/>
                  <a:pt x="31416" y="72649"/>
                  <a:pt x="36325" y="72649"/>
                </a:cubicBezTo>
                <a:cubicBezTo>
                  <a:pt x="41234" y="72649"/>
                  <a:pt x="45984" y="71667"/>
                  <a:pt x="50449" y="69799"/>
                </a:cubicBezTo>
                <a:cubicBezTo>
                  <a:pt x="54788" y="67962"/>
                  <a:pt x="58683" y="65333"/>
                  <a:pt x="62008" y="62008"/>
                </a:cubicBezTo>
                <a:cubicBezTo>
                  <a:pt x="65334" y="58683"/>
                  <a:pt x="67962" y="54787"/>
                  <a:pt x="69799" y="50449"/>
                </a:cubicBezTo>
                <a:cubicBezTo>
                  <a:pt x="71667" y="45984"/>
                  <a:pt x="72649" y="41233"/>
                  <a:pt x="72649" y="36325"/>
                </a:cubicBezTo>
                <a:cubicBezTo>
                  <a:pt x="72649" y="31416"/>
                  <a:pt x="71667" y="26666"/>
                  <a:pt x="69799" y="22200"/>
                </a:cubicBezTo>
                <a:cubicBezTo>
                  <a:pt x="67962" y="17862"/>
                  <a:pt x="65334" y="13966"/>
                  <a:pt x="62008" y="10641"/>
                </a:cubicBezTo>
                <a:cubicBezTo>
                  <a:pt x="58683" y="7316"/>
                  <a:pt x="54788" y="4687"/>
                  <a:pt x="50449" y="2851"/>
                </a:cubicBezTo>
                <a:cubicBezTo>
                  <a:pt x="45984" y="982"/>
                  <a:pt x="41234" y="0"/>
                  <a:pt x="36325" y="0"/>
                </a:cubicBezTo>
                <a:close/>
              </a:path>
            </a:pathLst>
          </a:custGeom>
          <a:solidFill>
            <a:srgbClr val="EEEEEE"/>
          </a:solidFill>
          <a:ln w="76200">
            <a:solidFill>
              <a:schemeClr val="bg1">
                <a:lumMod val="95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5189" name="Google Shape;5189;p43"/>
          <p:cNvSpPr/>
          <p:nvPr/>
        </p:nvSpPr>
        <p:spPr>
          <a:xfrm>
            <a:off x="4498207" y="5401067"/>
            <a:ext cx="3166851" cy="234781"/>
          </a:xfrm>
          <a:custGeom>
            <a:avLst/>
            <a:gdLst/>
            <a:ahLst/>
            <a:cxnLst/>
            <a:rect l="l" t="t" r="r" b="b"/>
            <a:pathLst>
              <a:path w="73917" h="5480" extrusionOk="0">
                <a:moveTo>
                  <a:pt x="36958" y="1"/>
                </a:moveTo>
                <a:cubicBezTo>
                  <a:pt x="16532" y="1"/>
                  <a:pt x="1" y="1236"/>
                  <a:pt x="1" y="2756"/>
                </a:cubicBezTo>
                <a:cubicBezTo>
                  <a:pt x="1" y="4245"/>
                  <a:pt x="16532" y="5480"/>
                  <a:pt x="36958" y="5480"/>
                </a:cubicBezTo>
                <a:cubicBezTo>
                  <a:pt x="57353" y="5480"/>
                  <a:pt x="73916" y="4245"/>
                  <a:pt x="73916" y="2756"/>
                </a:cubicBezTo>
                <a:cubicBezTo>
                  <a:pt x="73916" y="1236"/>
                  <a:pt x="57353" y="1"/>
                  <a:pt x="36958" y="1"/>
                </a:cubicBezTo>
                <a:close/>
              </a:path>
            </a:pathLst>
          </a:custGeom>
          <a:solidFill>
            <a:srgbClr val="A3A3A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195" name="Google Shape;5195;p43"/>
          <p:cNvSpPr/>
          <p:nvPr/>
        </p:nvSpPr>
        <p:spPr>
          <a:xfrm>
            <a:off x="5267546" y="3671782"/>
            <a:ext cx="624141" cy="832489"/>
          </a:xfrm>
          <a:custGeom>
            <a:avLst/>
            <a:gdLst/>
            <a:ahLst/>
            <a:cxnLst/>
            <a:rect l="l" t="t" r="r" b="b"/>
            <a:pathLst>
              <a:path w="14568" h="19431" extrusionOk="0">
                <a:moveTo>
                  <a:pt x="11233" y="0"/>
                </a:moveTo>
                <a:cubicBezTo>
                  <a:pt x="9357" y="0"/>
                  <a:pt x="7943" y="1924"/>
                  <a:pt x="7094" y="3596"/>
                </a:cubicBezTo>
                <a:cubicBezTo>
                  <a:pt x="5827" y="6098"/>
                  <a:pt x="4402" y="8537"/>
                  <a:pt x="3072" y="11007"/>
                </a:cubicBezTo>
                <a:cubicBezTo>
                  <a:pt x="1773" y="13382"/>
                  <a:pt x="348" y="15852"/>
                  <a:pt x="0" y="18576"/>
                </a:cubicBezTo>
                <a:cubicBezTo>
                  <a:pt x="2027" y="18956"/>
                  <a:pt x="4085" y="19399"/>
                  <a:pt x="6144" y="19431"/>
                </a:cubicBezTo>
                <a:cubicBezTo>
                  <a:pt x="6587" y="17974"/>
                  <a:pt x="7442" y="16644"/>
                  <a:pt x="8266" y="15377"/>
                </a:cubicBezTo>
                <a:cubicBezTo>
                  <a:pt x="9754" y="13065"/>
                  <a:pt x="11306" y="10785"/>
                  <a:pt x="12699" y="8410"/>
                </a:cubicBezTo>
                <a:cubicBezTo>
                  <a:pt x="13206" y="7555"/>
                  <a:pt x="13649" y="6668"/>
                  <a:pt x="13871" y="5750"/>
                </a:cubicBezTo>
                <a:cubicBezTo>
                  <a:pt x="14283" y="3976"/>
                  <a:pt x="14568" y="1285"/>
                  <a:pt x="12604" y="334"/>
                </a:cubicBezTo>
                <a:cubicBezTo>
                  <a:pt x="12123" y="103"/>
                  <a:pt x="11666" y="0"/>
                  <a:pt x="11233" y="0"/>
                </a:cubicBezTo>
                <a:close/>
              </a:path>
            </a:pathLst>
          </a:custGeom>
          <a:solidFill>
            <a:srgbClr val="C4C4C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31" name="Google Shape;5231;p43"/>
          <p:cNvSpPr/>
          <p:nvPr/>
        </p:nvSpPr>
        <p:spPr>
          <a:xfrm>
            <a:off x="715440" y="5630403"/>
            <a:ext cx="2910391" cy="1023056"/>
          </a:xfrm>
          <a:custGeom>
            <a:avLst/>
            <a:gdLst/>
            <a:ahLst/>
            <a:cxnLst/>
            <a:rect l="l" t="t" r="r" b="b"/>
            <a:pathLst>
              <a:path w="67931" h="23879" extrusionOk="0">
                <a:moveTo>
                  <a:pt x="55991" y="0"/>
                </a:moveTo>
                <a:lnTo>
                  <a:pt x="11940" y="0"/>
                </a:lnTo>
                <a:cubicBezTo>
                  <a:pt x="5321" y="0"/>
                  <a:pt x="0" y="5352"/>
                  <a:pt x="0" y="11939"/>
                </a:cubicBezTo>
                <a:lnTo>
                  <a:pt x="0" y="11939"/>
                </a:lnTo>
                <a:cubicBezTo>
                  <a:pt x="0" y="18526"/>
                  <a:pt x="5321" y="23878"/>
                  <a:pt x="11940" y="23878"/>
                </a:cubicBezTo>
                <a:lnTo>
                  <a:pt x="55991" y="23878"/>
                </a:lnTo>
                <a:cubicBezTo>
                  <a:pt x="62578" y="23878"/>
                  <a:pt x="67930" y="18526"/>
                  <a:pt x="67930" y="11939"/>
                </a:cubicBezTo>
                <a:cubicBezTo>
                  <a:pt x="67930" y="5352"/>
                  <a:pt x="62578" y="0"/>
                  <a:pt x="55991" y="0"/>
                </a:cubicBez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32" name="Google Shape;5232;p43"/>
          <p:cNvSpPr/>
          <p:nvPr/>
        </p:nvSpPr>
        <p:spPr>
          <a:xfrm>
            <a:off x="615015" y="5516401"/>
            <a:ext cx="2910391" cy="1023099"/>
          </a:xfrm>
          <a:custGeom>
            <a:avLst/>
            <a:gdLst/>
            <a:ahLst/>
            <a:cxnLst/>
            <a:rect l="l" t="t" r="r" b="b"/>
            <a:pathLst>
              <a:path w="67931" h="23880" extrusionOk="0">
                <a:moveTo>
                  <a:pt x="11940" y="1"/>
                </a:moveTo>
                <a:cubicBezTo>
                  <a:pt x="5353" y="1"/>
                  <a:pt x="1" y="5353"/>
                  <a:pt x="1" y="11940"/>
                </a:cubicBezTo>
                <a:cubicBezTo>
                  <a:pt x="1" y="18527"/>
                  <a:pt x="5353" y="23879"/>
                  <a:pt x="11940" y="23879"/>
                </a:cubicBezTo>
                <a:lnTo>
                  <a:pt x="55992" y="23879"/>
                </a:lnTo>
                <a:cubicBezTo>
                  <a:pt x="62611" y="23879"/>
                  <a:pt x="67931" y="18527"/>
                  <a:pt x="67931" y="11940"/>
                </a:cubicBezTo>
                <a:cubicBezTo>
                  <a:pt x="67931" y="5353"/>
                  <a:pt x="62611" y="1"/>
                  <a:pt x="55992" y="1"/>
                </a:cubicBezTo>
                <a:close/>
              </a:path>
            </a:pathLst>
          </a:custGeom>
          <a:solidFill>
            <a:srgbClr val="30475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33" name="Google Shape;5233;p43"/>
          <p:cNvSpPr/>
          <p:nvPr/>
        </p:nvSpPr>
        <p:spPr>
          <a:xfrm>
            <a:off x="761581" y="5633107"/>
            <a:ext cx="898211" cy="898253"/>
          </a:xfrm>
          <a:custGeom>
            <a:avLst/>
            <a:gdLst/>
            <a:ahLst/>
            <a:cxnLst/>
            <a:rect l="l" t="t" r="r" b="b"/>
            <a:pathLst>
              <a:path w="20965" h="20966" extrusionOk="0">
                <a:moveTo>
                  <a:pt x="10483" y="0"/>
                </a:moveTo>
                <a:cubicBezTo>
                  <a:pt x="4687" y="0"/>
                  <a:pt x="0" y="4687"/>
                  <a:pt x="0" y="10483"/>
                </a:cubicBezTo>
                <a:cubicBezTo>
                  <a:pt x="0" y="16278"/>
                  <a:pt x="4687" y="20965"/>
                  <a:pt x="10483" y="20965"/>
                </a:cubicBezTo>
                <a:cubicBezTo>
                  <a:pt x="16246" y="20965"/>
                  <a:pt x="20965" y="16278"/>
                  <a:pt x="20965" y="10483"/>
                </a:cubicBezTo>
                <a:cubicBezTo>
                  <a:pt x="20965" y="4687"/>
                  <a:pt x="16246" y="0"/>
                  <a:pt x="10483" y="0"/>
                </a:cubicBezTo>
                <a:close/>
              </a:path>
            </a:pathLst>
          </a:custGeom>
          <a:solidFill>
            <a:srgbClr val="263C4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34" name="Google Shape;5234;p43"/>
          <p:cNvSpPr/>
          <p:nvPr/>
        </p:nvSpPr>
        <p:spPr>
          <a:xfrm>
            <a:off x="685577" y="5578824"/>
            <a:ext cx="898253" cy="898253"/>
          </a:xfrm>
          <a:custGeom>
            <a:avLst/>
            <a:gdLst/>
            <a:ahLst/>
            <a:cxnLst/>
            <a:rect l="l" t="t" r="r" b="b"/>
            <a:pathLst>
              <a:path w="20966" h="20966" extrusionOk="0">
                <a:moveTo>
                  <a:pt x="10483" y="1"/>
                </a:moveTo>
                <a:cubicBezTo>
                  <a:pt x="4688" y="1"/>
                  <a:pt x="1" y="4688"/>
                  <a:pt x="1" y="10483"/>
                </a:cubicBezTo>
                <a:cubicBezTo>
                  <a:pt x="1" y="16278"/>
                  <a:pt x="4688" y="20965"/>
                  <a:pt x="10483" y="20965"/>
                </a:cubicBezTo>
                <a:cubicBezTo>
                  <a:pt x="16278" y="20965"/>
                  <a:pt x="20965" y="16278"/>
                  <a:pt x="20965" y="10483"/>
                </a:cubicBezTo>
                <a:cubicBezTo>
                  <a:pt x="20965" y="4688"/>
                  <a:pt x="16278" y="1"/>
                  <a:pt x="1048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D6D2E7C9-6CBD-4AC8-89E0-309C1E3BA01E}"/>
              </a:ext>
            </a:extLst>
          </p:cNvPr>
          <p:cNvGrpSpPr/>
          <p:nvPr/>
        </p:nvGrpSpPr>
        <p:grpSpPr>
          <a:xfrm>
            <a:off x="753133" y="5646786"/>
            <a:ext cx="757128" cy="757128"/>
            <a:chOff x="-767863" y="5649383"/>
            <a:chExt cx="757128" cy="757128"/>
          </a:xfrm>
        </p:grpSpPr>
        <p:sp>
          <p:nvSpPr>
            <p:cNvPr id="5235" name="Google Shape;5235;p43"/>
            <p:cNvSpPr/>
            <p:nvPr/>
          </p:nvSpPr>
          <p:spPr>
            <a:xfrm>
              <a:off x="-767863" y="5649383"/>
              <a:ext cx="757128" cy="757128"/>
            </a:xfrm>
            <a:custGeom>
              <a:avLst/>
              <a:gdLst/>
              <a:ahLst/>
              <a:cxnLst/>
              <a:rect l="l" t="t" r="r" b="b"/>
              <a:pathLst>
                <a:path w="17672" h="17672" extrusionOk="0">
                  <a:moveTo>
                    <a:pt x="8836" y="0"/>
                  </a:moveTo>
                  <a:cubicBezTo>
                    <a:pt x="3959" y="0"/>
                    <a:pt x="0" y="3959"/>
                    <a:pt x="0" y="8836"/>
                  </a:cubicBezTo>
                  <a:cubicBezTo>
                    <a:pt x="0" y="13713"/>
                    <a:pt x="3959" y="17672"/>
                    <a:pt x="8836" y="17672"/>
                  </a:cubicBezTo>
                  <a:cubicBezTo>
                    <a:pt x="13713" y="17672"/>
                    <a:pt x="17672" y="13713"/>
                    <a:pt x="17672" y="8836"/>
                  </a:cubicBezTo>
                  <a:cubicBezTo>
                    <a:pt x="17672" y="3959"/>
                    <a:pt x="13713" y="0"/>
                    <a:pt x="8836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6" name="Google Shape;5236;p43"/>
            <p:cNvSpPr/>
            <p:nvPr/>
          </p:nvSpPr>
          <p:spPr>
            <a:xfrm>
              <a:off x="-633547" y="5873243"/>
              <a:ext cx="489871" cy="65165"/>
            </a:xfrm>
            <a:custGeom>
              <a:avLst/>
              <a:gdLst/>
              <a:ahLst/>
              <a:cxnLst/>
              <a:rect l="l" t="t" r="r" b="b"/>
              <a:pathLst>
                <a:path w="11434" h="1521" extrusionOk="0">
                  <a:moveTo>
                    <a:pt x="1" y="1"/>
                  </a:moveTo>
                  <a:lnTo>
                    <a:pt x="1" y="1521"/>
                  </a:lnTo>
                  <a:lnTo>
                    <a:pt x="11433" y="1521"/>
                  </a:lnTo>
                  <a:lnTo>
                    <a:pt x="114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7" name="Google Shape;5237;p43"/>
            <p:cNvSpPr/>
            <p:nvPr/>
          </p:nvSpPr>
          <p:spPr>
            <a:xfrm>
              <a:off x="-633547" y="5951947"/>
              <a:ext cx="489871" cy="293135"/>
            </a:xfrm>
            <a:custGeom>
              <a:avLst/>
              <a:gdLst/>
              <a:ahLst/>
              <a:cxnLst/>
              <a:rect l="l" t="t" r="r" b="b"/>
              <a:pathLst>
                <a:path w="11434" h="6842" extrusionOk="0">
                  <a:moveTo>
                    <a:pt x="2882" y="1331"/>
                  </a:moveTo>
                  <a:lnTo>
                    <a:pt x="2882" y="2977"/>
                  </a:lnTo>
                  <a:lnTo>
                    <a:pt x="1236" y="2977"/>
                  </a:lnTo>
                  <a:lnTo>
                    <a:pt x="1236" y="1331"/>
                  </a:lnTo>
                  <a:close/>
                  <a:moveTo>
                    <a:pt x="5258" y="1331"/>
                  </a:moveTo>
                  <a:lnTo>
                    <a:pt x="5258" y="2977"/>
                  </a:lnTo>
                  <a:lnTo>
                    <a:pt x="3611" y="2977"/>
                  </a:lnTo>
                  <a:lnTo>
                    <a:pt x="3611" y="1331"/>
                  </a:lnTo>
                  <a:close/>
                  <a:moveTo>
                    <a:pt x="7633" y="1331"/>
                  </a:moveTo>
                  <a:lnTo>
                    <a:pt x="7633" y="2977"/>
                  </a:lnTo>
                  <a:lnTo>
                    <a:pt x="6018" y="2977"/>
                  </a:lnTo>
                  <a:lnTo>
                    <a:pt x="6018" y="1331"/>
                  </a:lnTo>
                  <a:close/>
                  <a:moveTo>
                    <a:pt x="10008" y="1331"/>
                  </a:moveTo>
                  <a:lnTo>
                    <a:pt x="10008" y="2977"/>
                  </a:lnTo>
                  <a:lnTo>
                    <a:pt x="8393" y="2977"/>
                  </a:lnTo>
                  <a:lnTo>
                    <a:pt x="8393" y="1331"/>
                  </a:lnTo>
                  <a:close/>
                  <a:moveTo>
                    <a:pt x="2882" y="3737"/>
                  </a:moveTo>
                  <a:lnTo>
                    <a:pt x="2882" y="5353"/>
                  </a:lnTo>
                  <a:lnTo>
                    <a:pt x="1236" y="5353"/>
                  </a:lnTo>
                  <a:lnTo>
                    <a:pt x="1236" y="3737"/>
                  </a:lnTo>
                  <a:close/>
                  <a:moveTo>
                    <a:pt x="5258" y="3737"/>
                  </a:moveTo>
                  <a:lnTo>
                    <a:pt x="5258" y="5353"/>
                  </a:lnTo>
                  <a:lnTo>
                    <a:pt x="3611" y="5353"/>
                  </a:lnTo>
                  <a:lnTo>
                    <a:pt x="3611" y="3737"/>
                  </a:lnTo>
                  <a:close/>
                  <a:moveTo>
                    <a:pt x="7633" y="3737"/>
                  </a:moveTo>
                  <a:lnTo>
                    <a:pt x="7633" y="5353"/>
                  </a:lnTo>
                  <a:lnTo>
                    <a:pt x="6018" y="5353"/>
                  </a:lnTo>
                  <a:lnTo>
                    <a:pt x="6018" y="3737"/>
                  </a:lnTo>
                  <a:close/>
                  <a:moveTo>
                    <a:pt x="10008" y="3737"/>
                  </a:moveTo>
                  <a:lnTo>
                    <a:pt x="10008" y="5353"/>
                  </a:lnTo>
                  <a:lnTo>
                    <a:pt x="8393" y="5353"/>
                  </a:lnTo>
                  <a:lnTo>
                    <a:pt x="8393" y="3737"/>
                  </a:lnTo>
                  <a:close/>
                  <a:moveTo>
                    <a:pt x="1" y="1"/>
                  </a:moveTo>
                  <a:lnTo>
                    <a:pt x="1" y="6841"/>
                  </a:lnTo>
                  <a:lnTo>
                    <a:pt x="11433" y="6841"/>
                  </a:lnTo>
                  <a:lnTo>
                    <a:pt x="114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8" name="Google Shape;5238;p43"/>
            <p:cNvSpPr/>
            <p:nvPr/>
          </p:nvSpPr>
          <p:spPr>
            <a:xfrm>
              <a:off x="-557543" y="5810821"/>
              <a:ext cx="47513" cy="115377"/>
            </a:xfrm>
            <a:custGeom>
              <a:avLst/>
              <a:gdLst/>
              <a:ahLst/>
              <a:cxnLst/>
              <a:rect l="l" t="t" r="r" b="b"/>
              <a:pathLst>
                <a:path w="1109" h="2693" extrusionOk="0">
                  <a:moveTo>
                    <a:pt x="538" y="1"/>
                  </a:moveTo>
                  <a:cubicBezTo>
                    <a:pt x="253" y="1"/>
                    <a:pt x="0" y="223"/>
                    <a:pt x="0" y="539"/>
                  </a:cubicBezTo>
                  <a:lnTo>
                    <a:pt x="0" y="2154"/>
                  </a:lnTo>
                  <a:cubicBezTo>
                    <a:pt x="0" y="2471"/>
                    <a:pt x="253" y="2693"/>
                    <a:pt x="538" y="2693"/>
                  </a:cubicBezTo>
                  <a:lnTo>
                    <a:pt x="570" y="2693"/>
                  </a:lnTo>
                  <a:cubicBezTo>
                    <a:pt x="855" y="2693"/>
                    <a:pt x="1108" y="2471"/>
                    <a:pt x="1108" y="2154"/>
                  </a:cubicBezTo>
                  <a:lnTo>
                    <a:pt x="1108" y="539"/>
                  </a:lnTo>
                  <a:cubicBezTo>
                    <a:pt x="1108" y="223"/>
                    <a:pt x="855" y="1"/>
                    <a:pt x="5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9" name="Google Shape;5239;p43"/>
            <p:cNvSpPr/>
            <p:nvPr/>
          </p:nvSpPr>
          <p:spPr>
            <a:xfrm>
              <a:off x="-267194" y="5810821"/>
              <a:ext cx="46143" cy="115377"/>
            </a:xfrm>
            <a:custGeom>
              <a:avLst/>
              <a:gdLst/>
              <a:ahLst/>
              <a:cxnLst/>
              <a:rect l="l" t="t" r="r" b="b"/>
              <a:pathLst>
                <a:path w="1077" h="2693" extrusionOk="0">
                  <a:moveTo>
                    <a:pt x="539" y="1"/>
                  </a:moveTo>
                  <a:cubicBezTo>
                    <a:pt x="254" y="1"/>
                    <a:pt x="0" y="223"/>
                    <a:pt x="0" y="539"/>
                  </a:cubicBezTo>
                  <a:lnTo>
                    <a:pt x="0" y="2154"/>
                  </a:lnTo>
                  <a:cubicBezTo>
                    <a:pt x="0" y="2471"/>
                    <a:pt x="254" y="2693"/>
                    <a:pt x="539" y="2693"/>
                  </a:cubicBezTo>
                  <a:cubicBezTo>
                    <a:pt x="855" y="2693"/>
                    <a:pt x="1077" y="2471"/>
                    <a:pt x="1077" y="2154"/>
                  </a:cubicBezTo>
                  <a:lnTo>
                    <a:pt x="1077" y="539"/>
                  </a:lnTo>
                  <a:cubicBezTo>
                    <a:pt x="1077" y="223"/>
                    <a:pt x="855" y="1"/>
                    <a:pt x="5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240" name="Google Shape;5240;p43"/>
          <p:cNvSpPr/>
          <p:nvPr/>
        </p:nvSpPr>
        <p:spPr>
          <a:xfrm flipH="1">
            <a:off x="8525867" y="1834081"/>
            <a:ext cx="2910391" cy="1023056"/>
          </a:xfrm>
          <a:custGeom>
            <a:avLst/>
            <a:gdLst/>
            <a:ahLst/>
            <a:cxnLst/>
            <a:rect l="l" t="t" r="r" b="b"/>
            <a:pathLst>
              <a:path w="67931" h="23879" extrusionOk="0">
                <a:moveTo>
                  <a:pt x="55991" y="0"/>
                </a:moveTo>
                <a:lnTo>
                  <a:pt x="11939" y="0"/>
                </a:lnTo>
                <a:cubicBezTo>
                  <a:pt x="5352" y="0"/>
                  <a:pt x="0" y="5352"/>
                  <a:pt x="0" y="11939"/>
                </a:cubicBezTo>
                <a:lnTo>
                  <a:pt x="0" y="11939"/>
                </a:lnTo>
                <a:cubicBezTo>
                  <a:pt x="0" y="18526"/>
                  <a:pt x="5352" y="23879"/>
                  <a:pt x="11939" y="23879"/>
                </a:cubicBezTo>
                <a:lnTo>
                  <a:pt x="55991" y="23879"/>
                </a:lnTo>
                <a:cubicBezTo>
                  <a:pt x="62578" y="23879"/>
                  <a:pt x="67930" y="18526"/>
                  <a:pt x="67930" y="11939"/>
                </a:cubicBezTo>
                <a:cubicBezTo>
                  <a:pt x="67930" y="5352"/>
                  <a:pt x="62578" y="0"/>
                  <a:pt x="55991" y="0"/>
                </a:cubicBez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41" name="Google Shape;5241;p43"/>
          <p:cNvSpPr/>
          <p:nvPr/>
        </p:nvSpPr>
        <p:spPr>
          <a:xfrm flipH="1">
            <a:off x="8669049" y="1781144"/>
            <a:ext cx="2911761" cy="1021728"/>
          </a:xfrm>
          <a:custGeom>
            <a:avLst/>
            <a:gdLst/>
            <a:ahLst/>
            <a:cxnLst/>
            <a:rect l="l" t="t" r="r" b="b"/>
            <a:pathLst>
              <a:path w="67963" h="23848" extrusionOk="0">
                <a:moveTo>
                  <a:pt x="11940" y="0"/>
                </a:moveTo>
                <a:cubicBezTo>
                  <a:pt x="5353" y="0"/>
                  <a:pt x="1" y="5321"/>
                  <a:pt x="1" y="11908"/>
                </a:cubicBezTo>
                <a:cubicBezTo>
                  <a:pt x="1" y="18527"/>
                  <a:pt x="5353" y="23847"/>
                  <a:pt x="11940" y="23847"/>
                </a:cubicBezTo>
                <a:lnTo>
                  <a:pt x="55991" y="23847"/>
                </a:lnTo>
                <a:cubicBezTo>
                  <a:pt x="62610" y="23847"/>
                  <a:pt x="67931" y="18527"/>
                  <a:pt x="67962" y="11908"/>
                </a:cubicBezTo>
                <a:cubicBezTo>
                  <a:pt x="67962" y="5321"/>
                  <a:pt x="62610" y="0"/>
                  <a:pt x="56023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42" name="Google Shape;5242;p43"/>
          <p:cNvSpPr/>
          <p:nvPr/>
        </p:nvSpPr>
        <p:spPr>
          <a:xfrm flipH="1">
            <a:off x="10536032" y="1896483"/>
            <a:ext cx="898253" cy="898253"/>
          </a:xfrm>
          <a:custGeom>
            <a:avLst/>
            <a:gdLst/>
            <a:ahLst/>
            <a:cxnLst/>
            <a:rect l="l" t="t" r="r" b="b"/>
            <a:pathLst>
              <a:path w="20966" h="20966" extrusionOk="0">
                <a:moveTo>
                  <a:pt x="10483" y="0"/>
                </a:moveTo>
                <a:cubicBezTo>
                  <a:pt x="4688" y="0"/>
                  <a:pt x="1" y="4719"/>
                  <a:pt x="1" y="10483"/>
                </a:cubicBezTo>
                <a:cubicBezTo>
                  <a:pt x="1" y="16278"/>
                  <a:pt x="4688" y="20965"/>
                  <a:pt x="10483" y="20965"/>
                </a:cubicBezTo>
                <a:cubicBezTo>
                  <a:pt x="16279" y="20965"/>
                  <a:pt x="20966" y="16278"/>
                  <a:pt x="20966" y="10483"/>
                </a:cubicBezTo>
                <a:cubicBezTo>
                  <a:pt x="20966" y="4719"/>
                  <a:pt x="16279" y="0"/>
                  <a:pt x="10483" y="0"/>
                </a:cubicBezTo>
                <a:close/>
              </a:path>
            </a:pathLst>
          </a:custGeom>
          <a:solidFill>
            <a:srgbClr val="263C4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43" name="Google Shape;5243;p43"/>
          <p:cNvSpPr/>
          <p:nvPr/>
        </p:nvSpPr>
        <p:spPr>
          <a:xfrm flipH="1">
            <a:off x="10610666" y="1842200"/>
            <a:ext cx="898253" cy="898253"/>
          </a:xfrm>
          <a:custGeom>
            <a:avLst/>
            <a:gdLst/>
            <a:ahLst/>
            <a:cxnLst/>
            <a:rect l="l" t="t" r="r" b="b"/>
            <a:pathLst>
              <a:path w="20966" h="20966" extrusionOk="0">
                <a:moveTo>
                  <a:pt x="10483" y="0"/>
                </a:moveTo>
                <a:cubicBezTo>
                  <a:pt x="4688" y="0"/>
                  <a:pt x="1" y="4719"/>
                  <a:pt x="1" y="10483"/>
                </a:cubicBezTo>
                <a:cubicBezTo>
                  <a:pt x="1" y="16278"/>
                  <a:pt x="4688" y="20965"/>
                  <a:pt x="10483" y="20965"/>
                </a:cubicBezTo>
                <a:cubicBezTo>
                  <a:pt x="16247" y="20965"/>
                  <a:pt x="20966" y="16278"/>
                  <a:pt x="20966" y="10483"/>
                </a:cubicBezTo>
                <a:cubicBezTo>
                  <a:pt x="20966" y="4719"/>
                  <a:pt x="16247" y="0"/>
                  <a:pt x="1048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08ACDAD9-885F-44E7-9705-5949B77C9D97}"/>
              </a:ext>
            </a:extLst>
          </p:cNvPr>
          <p:cNvGrpSpPr/>
          <p:nvPr/>
        </p:nvGrpSpPr>
        <p:grpSpPr>
          <a:xfrm>
            <a:off x="10681190" y="1914091"/>
            <a:ext cx="755799" cy="755799"/>
            <a:chOff x="12206555" y="1914091"/>
            <a:chExt cx="755799" cy="755799"/>
          </a:xfrm>
        </p:grpSpPr>
        <p:sp>
          <p:nvSpPr>
            <p:cNvPr id="5244" name="Google Shape;5244;p43"/>
            <p:cNvSpPr/>
            <p:nvPr/>
          </p:nvSpPr>
          <p:spPr>
            <a:xfrm flipH="1">
              <a:off x="12206555" y="1914091"/>
              <a:ext cx="755799" cy="755799"/>
            </a:xfrm>
            <a:custGeom>
              <a:avLst/>
              <a:gdLst/>
              <a:ahLst/>
              <a:cxnLst/>
              <a:rect l="l" t="t" r="r" b="b"/>
              <a:pathLst>
                <a:path w="17641" h="17641" extrusionOk="0">
                  <a:moveTo>
                    <a:pt x="8836" y="1"/>
                  </a:moveTo>
                  <a:cubicBezTo>
                    <a:pt x="3959" y="1"/>
                    <a:pt x="1" y="3928"/>
                    <a:pt x="1" y="8805"/>
                  </a:cubicBezTo>
                  <a:cubicBezTo>
                    <a:pt x="1" y="13682"/>
                    <a:pt x="3959" y="17640"/>
                    <a:pt x="8836" y="17640"/>
                  </a:cubicBezTo>
                  <a:cubicBezTo>
                    <a:pt x="13713" y="17640"/>
                    <a:pt x="17640" y="13682"/>
                    <a:pt x="17640" y="8805"/>
                  </a:cubicBezTo>
                  <a:cubicBezTo>
                    <a:pt x="17640" y="3928"/>
                    <a:pt x="13713" y="1"/>
                    <a:pt x="8836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5" name="Google Shape;5245;p43"/>
            <p:cNvSpPr/>
            <p:nvPr/>
          </p:nvSpPr>
          <p:spPr>
            <a:xfrm flipH="1">
              <a:off x="12308306" y="2019956"/>
              <a:ext cx="550923" cy="552251"/>
            </a:xfrm>
            <a:custGeom>
              <a:avLst/>
              <a:gdLst/>
              <a:ahLst/>
              <a:cxnLst/>
              <a:rect l="l" t="t" r="r" b="b"/>
              <a:pathLst>
                <a:path w="12859" h="12890" extrusionOk="0">
                  <a:moveTo>
                    <a:pt x="6429" y="380"/>
                  </a:moveTo>
                  <a:cubicBezTo>
                    <a:pt x="9755" y="380"/>
                    <a:pt x="12478" y="3104"/>
                    <a:pt x="12478" y="6429"/>
                  </a:cubicBezTo>
                  <a:cubicBezTo>
                    <a:pt x="12478" y="9786"/>
                    <a:pt x="9755" y="12509"/>
                    <a:pt x="6429" y="12509"/>
                  </a:cubicBezTo>
                  <a:cubicBezTo>
                    <a:pt x="3073" y="12509"/>
                    <a:pt x="349" y="9786"/>
                    <a:pt x="349" y="6429"/>
                  </a:cubicBezTo>
                  <a:cubicBezTo>
                    <a:pt x="349" y="3104"/>
                    <a:pt x="3073" y="380"/>
                    <a:pt x="6429" y="380"/>
                  </a:cubicBezTo>
                  <a:close/>
                  <a:moveTo>
                    <a:pt x="6429" y="0"/>
                  </a:moveTo>
                  <a:cubicBezTo>
                    <a:pt x="2883" y="0"/>
                    <a:pt x="1" y="2882"/>
                    <a:pt x="1" y="6429"/>
                  </a:cubicBezTo>
                  <a:cubicBezTo>
                    <a:pt x="1" y="9976"/>
                    <a:pt x="2883" y="12889"/>
                    <a:pt x="6429" y="12889"/>
                  </a:cubicBezTo>
                  <a:cubicBezTo>
                    <a:pt x="9976" y="12889"/>
                    <a:pt x="12858" y="9976"/>
                    <a:pt x="12858" y="6429"/>
                  </a:cubicBezTo>
                  <a:cubicBezTo>
                    <a:pt x="12858" y="2882"/>
                    <a:pt x="9976" y="0"/>
                    <a:pt x="6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6" name="Google Shape;5246;p43"/>
            <p:cNvSpPr/>
            <p:nvPr/>
          </p:nvSpPr>
          <p:spPr>
            <a:xfrm flipH="1">
              <a:off x="12308307" y="2019956"/>
              <a:ext cx="283623" cy="552251"/>
            </a:xfrm>
            <a:custGeom>
              <a:avLst/>
              <a:gdLst/>
              <a:ahLst/>
              <a:cxnLst/>
              <a:rect l="l" t="t" r="r" b="b"/>
              <a:pathLst>
                <a:path w="6620" h="12890" extrusionOk="0">
                  <a:moveTo>
                    <a:pt x="190" y="0"/>
                  </a:moveTo>
                  <a:cubicBezTo>
                    <a:pt x="95" y="0"/>
                    <a:pt x="0" y="95"/>
                    <a:pt x="0" y="190"/>
                  </a:cubicBezTo>
                  <a:cubicBezTo>
                    <a:pt x="0" y="285"/>
                    <a:pt x="95" y="380"/>
                    <a:pt x="190" y="380"/>
                  </a:cubicBezTo>
                  <a:cubicBezTo>
                    <a:pt x="3516" y="380"/>
                    <a:pt x="6239" y="3104"/>
                    <a:pt x="6239" y="6429"/>
                  </a:cubicBezTo>
                  <a:cubicBezTo>
                    <a:pt x="6239" y="9786"/>
                    <a:pt x="3516" y="12509"/>
                    <a:pt x="190" y="12509"/>
                  </a:cubicBezTo>
                  <a:cubicBezTo>
                    <a:pt x="95" y="12509"/>
                    <a:pt x="0" y="12573"/>
                    <a:pt x="0" y="12699"/>
                  </a:cubicBezTo>
                  <a:cubicBezTo>
                    <a:pt x="0" y="12794"/>
                    <a:pt x="95" y="12889"/>
                    <a:pt x="190" y="12889"/>
                  </a:cubicBezTo>
                  <a:cubicBezTo>
                    <a:pt x="3737" y="12889"/>
                    <a:pt x="6619" y="9976"/>
                    <a:pt x="6619" y="6429"/>
                  </a:cubicBezTo>
                  <a:cubicBezTo>
                    <a:pt x="6619" y="2882"/>
                    <a:pt x="3737" y="0"/>
                    <a:pt x="1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7" name="Google Shape;5247;p43"/>
            <p:cNvSpPr/>
            <p:nvPr/>
          </p:nvSpPr>
          <p:spPr>
            <a:xfrm flipH="1">
              <a:off x="12427711" y="2021281"/>
              <a:ext cx="312113" cy="549552"/>
            </a:xfrm>
            <a:custGeom>
              <a:avLst/>
              <a:gdLst/>
              <a:ahLst/>
              <a:cxnLst/>
              <a:rect l="l" t="t" r="r" b="b"/>
              <a:pathLst>
                <a:path w="7285" h="12827" extrusionOk="0">
                  <a:moveTo>
                    <a:pt x="3642" y="349"/>
                  </a:moveTo>
                  <a:cubicBezTo>
                    <a:pt x="5448" y="349"/>
                    <a:pt x="6904" y="3073"/>
                    <a:pt x="6904" y="6398"/>
                  </a:cubicBezTo>
                  <a:cubicBezTo>
                    <a:pt x="6904" y="9723"/>
                    <a:pt x="5416" y="12447"/>
                    <a:pt x="3642" y="12447"/>
                  </a:cubicBezTo>
                  <a:cubicBezTo>
                    <a:pt x="1837" y="12447"/>
                    <a:pt x="381" y="9723"/>
                    <a:pt x="381" y="6398"/>
                  </a:cubicBezTo>
                  <a:cubicBezTo>
                    <a:pt x="381" y="3073"/>
                    <a:pt x="1837" y="349"/>
                    <a:pt x="3642" y="349"/>
                  </a:cubicBezTo>
                  <a:close/>
                  <a:moveTo>
                    <a:pt x="3642" y="1"/>
                  </a:moveTo>
                  <a:cubicBezTo>
                    <a:pt x="1647" y="1"/>
                    <a:pt x="1" y="2883"/>
                    <a:pt x="1" y="6398"/>
                  </a:cubicBezTo>
                  <a:cubicBezTo>
                    <a:pt x="1" y="9945"/>
                    <a:pt x="1647" y="12827"/>
                    <a:pt x="3642" y="12827"/>
                  </a:cubicBezTo>
                  <a:cubicBezTo>
                    <a:pt x="5638" y="12827"/>
                    <a:pt x="7284" y="9945"/>
                    <a:pt x="7253" y="6398"/>
                  </a:cubicBezTo>
                  <a:cubicBezTo>
                    <a:pt x="7253" y="2883"/>
                    <a:pt x="5638" y="1"/>
                    <a:pt x="36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8" name="Google Shape;5248;p43"/>
            <p:cNvSpPr/>
            <p:nvPr/>
          </p:nvSpPr>
          <p:spPr>
            <a:xfrm flipH="1">
              <a:off x="12427710" y="2021281"/>
              <a:ext cx="164219" cy="549552"/>
            </a:xfrm>
            <a:custGeom>
              <a:avLst/>
              <a:gdLst/>
              <a:ahLst/>
              <a:cxnLst/>
              <a:rect l="l" t="t" r="r" b="b"/>
              <a:pathLst>
                <a:path w="3833" h="12827" extrusionOk="0">
                  <a:moveTo>
                    <a:pt x="190" y="1"/>
                  </a:moveTo>
                  <a:cubicBezTo>
                    <a:pt x="95" y="1"/>
                    <a:pt x="0" y="64"/>
                    <a:pt x="0" y="191"/>
                  </a:cubicBezTo>
                  <a:cubicBezTo>
                    <a:pt x="0" y="286"/>
                    <a:pt x="95" y="381"/>
                    <a:pt x="190" y="381"/>
                  </a:cubicBezTo>
                  <a:cubicBezTo>
                    <a:pt x="1964" y="381"/>
                    <a:pt x="3452" y="3073"/>
                    <a:pt x="3452" y="6398"/>
                  </a:cubicBezTo>
                  <a:cubicBezTo>
                    <a:pt x="3452" y="9723"/>
                    <a:pt x="1964" y="12447"/>
                    <a:pt x="190" y="12447"/>
                  </a:cubicBezTo>
                  <a:cubicBezTo>
                    <a:pt x="95" y="12447"/>
                    <a:pt x="0" y="12542"/>
                    <a:pt x="0" y="12637"/>
                  </a:cubicBezTo>
                  <a:cubicBezTo>
                    <a:pt x="0" y="12732"/>
                    <a:pt x="95" y="12827"/>
                    <a:pt x="190" y="12827"/>
                  </a:cubicBezTo>
                  <a:cubicBezTo>
                    <a:pt x="2186" y="12827"/>
                    <a:pt x="3832" y="9945"/>
                    <a:pt x="3801" y="6398"/>
                  </a:cubicBezTo>
                  <a:cubicBezTo>
                    <a:pt x="3801" y="2883"/>
                    <a:pt x="2186" y="1"/>
                    <a:pt x="1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9" name="Google Shape;5249;p43"/>
            <p:cNvSpPr/>
            <p:nvPr/>
          </p:nvSpPr>
          <p:spPr>
            <a:xfrm flipH="1">
              <a:off x="12308306" y="2287213"/>
              <a:ext cx="550923" cy="16323"/>
            </a:xfrm>
            <a:custGeom>
              <a:avLst/>
              <a:gdLst/>
              <a:ahLst/>
              <a:cxnLst/>
              <a:rect l="l" t="t" r="r" b="b"/>
              <a:pathLst>
                <a:path w="12859" h="381" extrusionOk="0">
                  <a:moveTo>
                    <a:pt x="159" y="1"/>
                  </a:moveTo>
                  <a:cubicBezTo>
                    <a:pt x="64" y="1"/>
                    <a:pt x="1" y="96"/>
                    <a:pt x="1" y="191"/>
                  </a:cubicBezTo>
                  <a:cubicBezTo>
                    <a:pt x="1" y="286"/>
                    <a:pt x="64" y="381"/>
                    <a:pt x="159" y="381"/>
                  </a:cubicBezTo>
                  <a:lnTo>
                    <a:pt x="12668" y="381"/>
                  </a:lnTo>
                  <a:cubicBezTo>
                    <a:pt x="12763" y="381"/>
                    <a:pt x="12858" y="286"/>
                    <a:pt x="12858" y="191"/>
                  </a:cubicBezTo>
                  <a:cubicBezTo>
                    <a:pt x="12858" y="96"/>
                    <a:pt x="12763" y="1"/>
                    <a:pt x="126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0" name="Google Shape;5250;p43"/>
            <p:cNvSpPr/>
            <p:nvPr/>
          </p:nvSpPr>
          <p:spPr>
            <a:xfrm flipH="1">
              <a:off x="12354449" y="2136619"/>
              <a:ext cx="458637" cy="16323"/>
            </a:xfrm>
            <a:custGeom>
              <a:avLst/>
              <a:gdLst/>
              <a:ahLst/>
              <a:cxnLst/>
              <a:rect l="l" t="t" r="r" b="b"/>
              <a:pathLst>
                <a:path w="10705" h="381" extrusionOk="0">
                  <a:moveTo>
                    <a:pt x="190" y="1"/>
                  </a:moveTo>
                  <a:cubicBezTo>
                    <a:pt x="64" y="1"/>
                    <a:pt x="0" y="96"/>
                    <a:pt x="0" y="191"/>
                  </a:cubicBezTo>
                  <a:cubicBezTo>
                    <a:pt x="0" y="286"/>
                    <a:pt x="64" y="381"/>
                    <a:pt x="190" y="381"/>
                  </a:cubicBezTo>
                  <a:lnTo>
                    <a:pt x="10515" y="381"/>
                  </a:lnTo>
                  <a:cubicBezTo>
                    <a:pt x="10610" y="381"/>
                    <a:pt x="10705" y="286"/>
                    <a:pt x="10705" y="191"/>
                  </a:cubicBezTo>
                  <a:cubicBezTo>
                    <a:pt x="10705" y="96"/>
                    <a:pt x="10610" y="1"/>
                    <a:pt x="105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1" name="Google Shape;5251;p43"/>
            <p:cNvSpPr/>
            <p:nvPr/>
          </p:nvSpPr>
          <p:spPr>
            <a:xfrm flipH="1">
              <a:off x="12354449" y="2436480"/>
              <a:ext cx="458637" cy="16323"/>
            </a:xfrm>
            <a:custGeom>
              <a:avLst/>
              <a:gdLst/>
              <a:ahLst/>
              <a:cxnLst/>
              <a:rect l="l" t="t" r="r" b="b"/>
              <a:pathLst>
                <a:path w="10705" h="381" extrusionOk="0">
                  <a:moveTo>
                    <a:pt x="190" y="0"/>
                  </a:moveTo>
                  <a:cubicBezTo>
                    <a:pt x="64" y="0"/>
                    <a:pt x="0" y="64"/>
                    <a:pt x="0" y="190"/>
                  </a:cubicBezTo>
                  <a:cubicBezTo>
                    <a:pt x="0" y="285"/>
                    <a:pt x="64" y="380"/>
                    <a:pt x="190" y="380"/>
                  </a:cubicBezTo>
                  <a:lnTo>
                    <a:pt x="10515" y="380"/>
                  </a:lnTo>
                  <a:cubicBezTo>
                    <a:pt x="10610" y="380"/>
                    <a:pt x="10705" y="285"/>
                    <a:pt x="10705" y="190"/>
                  </a:cubicBezTo>
                  <a:cubicBezTo>
                    <a:pt x="10705" y="64"/>
                    <a:pt x="10610" y="0"/>
                    <a:pt x="105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2" name="Google Shape;5252;p43"/>
            <p:cNvSpPr/>
            <p:nvPr/>
          </p:nvSpPr>
          <p:spPr>
            <a:xfrm flipH="1">
              <a:off x="12575606" y="2019956"/>
              <a:ext cx="16323" cy="552251"/>
            </a:xfrm>
            <a:custGeom>
              <a:avLst/>
              <a:gdLst/>
              <a:ahLst/>
              <a:cxnLst/>
              <a:rect l="l" t="t" r="r" b="b"/>
              <a:pathLst>
                <a:path w="381" h="12890" extrusionOk="0">
                  <a:moveTo>
                    <a:pt x="190" y="0"/>
                  </a:moveTo>
                  <a:cubicBezTo>
                    <a:pt x="95" y="0"/>
                    <a:pt x="0" y="63"/>
                    <a:pt x="0" y="190"/>
                  </a:cubicBezTo>
                  <a:lnTo>
                    <a:pt x="0" y="12699"/>
                  </a:lnTo>
                  <a:cubicBezTo>
                    <a:pt x="0" y="12794"/>
                    <a:pt x="95" y="12889"/>
                    <a:pt x="190" y="12889"/>
                  </a:cubicBezTo>
                  <a:cubicBezTo>
                    <a:pt x="285" y="12889"/>
                    <a:pt x="380" y="12794"/>
                    <a:pt x="380" y="12699"/>
                  </a:cubicBezTo>
                  <a:lnTo>
                    <a:pt x="380" y="190"/>
                  </a:lnTo>
                  <a:cubicBezTo>
                    <a:pt x="380" y="63"/>
                    <a:pt x="285" y="0"/>
                    <a:pt x="1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261" name="Google Shape;5261;p43"/>
          <p:cNvSpPr/>
          <p:nvPr/>
        </p:nvSpPr>
        <p:spPr>
          <a:xfrm flipH="1">
            <a:off x="8569995" y="5630403"/>
            <a:ext cx="2910391" cy="1023056"/>
          </a:xfrm>
          <a:custGeom>
            <a:avLst/>
            <a:gdLst/>
            <a:ahLst/>
            <a:cxnLst/>
            <a:rect l="l" t="t" r="r" b="b"/>
            <a:pathLst>
              <a:path w="67931" h="23879" extrusionOk="0">
                <a:moveTo>
                  <a:pt x="55991" y="0"/>
                </a:moveTo>
                <a:lnTo>
                  <a:pt x="11939" y="0"/>
                </a:lnTo>
                <a:cubicBezTo>
                  <a:pt x="5352" y="0"/>
                  <a:pt x="0" y="5352"/>
                  <a:pt x="0" y="11939"/>
                </a:cubicBezTo>
                <a:lnTo>
                  <a:pt x="0" y="11939"/>
                </a:lnTo>
                <a:cubicBezTo>
                  <a:pt x="0" y="18526"/>
                  <a:pt x="5352" y="23878"/>
                  <a:pt x="11939" y="23878"/>
                </a:cubicBezTo>
                <a:lnTo>
                  <a:pt x="55991" y="23878"/>
                </a:lnTo>
                <a:cubicBezTo>
                  <a:pt x="62578" y="23878"/>
                  <a:pt x="67930" y="18526"/>
                  <a:pt x="67930" y="11939"/>
                </a:cubicBezTo>
                <a:cubicBezTo>
                  <a:pt x="67930" y="5352"/>
                  <a:pt x="62578" y="0"/>
                  <a:pt x="55991" y="0"/>
                </a:cubicBez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62" name="Google Shape;5262;p43"/>
          <p:cNvSpPr/>
          <p:nvPr/>
        </p:nvSpPr>
        <p:spPr>
          <a:xfrm flipH="1">
            <a:off x="8669049" y="5546259"/>
            <a:ext cx="2911761" cy="1023056"/>
          </a:xfrm>
          <a:custGeom>
            <a:avLst/>
            <a:gdLst/>
            <a:ahLst/>
            <a:cxnLst/>
            <a:rect l="l" t="t" r="r" b="b"/>
            <a:pathLst>
              <a:path w="67963" h="23879" extrusionOk="0">
                <a:moveTo>
                  <a:pt x="11940" y="1"/>
                </a:moveTo>
                <a:cubicBezTo>
                  <a:pt x="5353" y="1"/>
                  <a:pt x="1" y="5353"/>
                  <a:pt x="1" y="11940"/>
                </a:cubicBezTo>
                <a:cubicBezTo>
                  <a:pt x="1" y="18527"/>
                  <a:pt x="5353" y="23879"/>
                  <a:pt x="11940" y="23879"/>
                </a:cubicBezTo>
                <a:lnTo>
                  <a:pt x="55991" y="23879"/>
                </a:lnTo>
                <a:cubicBezTo>
                  <a:pt x="62610" y="23879"/>
                  <a:pt x="67931" y="18527"/>
                  <a:pt x="67962" y="11940"/>
                </a:cubicBezTo>
                <a:cubicBezTo>
                  <a:pt x="67962" y="5353"/>
                  <a:pt x="62610" y="1"/>
                  <a:pt x="56023" y="1"/>
                </a:cubicBezTo>
                <a:close/>
              </a:path>
            </a:pathLst>
          </a:custGeom>
          <a:solidFill>
            <a:srgbClr val="F2A36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63" name="Google Shape;5263;p43"/>
          <p:cNvSpPr/>
          <p:nvPr/>
        </p:nvSpPr>
        <p:spPr>
          <a:xfrm flipH="1">
            <a:off x="10536032" y="5662968"/>
            <a:ext cx="898253" cy="898211"/>
          </a:xfrm>
          <a:custGeom>
            <a:avLst/>
            <a:gdLst/>
            <a:ahLst/>
            <a:cxnLst/>
            <a:rect l="l" t="t" r="r" b="b"/>
            <a:pathLst>
              <a:path w="20966" h="20965" extrusionOk="0">
                <a:moveTo>
                  <a:pt x="10483" y="0"/>
                </a:moveTo>
                <a:cubicBezTo>
                  <a:pt x="4688" y="0"/>
                  <a:pt x="1" y="4687"/>
                  <a:pt x="1" y="10482"/>
                </a:cubicBezTo>
                <a:cubicBezTo>
                  <a:pt x="1" y="16278"/>
                  <a:pt x="4688" y="20965"/>
                  <a:pt x="10483" y="20965"/>
                </a:cubicBezTo>
                <a:cubicBezTo>
                  <a:pt x="16279" y="20965"/>
                  <a:pt x="20966" y="16278"/>
                  <a:pt x="20966" y="10482"/>
                </a:cubicBezTo>
                <a:cubicBezTo>
                  <a:pt x="20966" y="4687"/>
                  <a:pt x="16279" y="0"/>
                  <a:pt x="10483" y="0"/>
                </a:cubicBezTo>
                <a:close/>
              </a:path>
            </a:pathLst>
          </a:custGeom>
          <a:solidFill>
            <a:srgbClr val="DD915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64" name="Google Shape;5264;p43"/>
          <p:cNvSpPr/>
          <p:nvPr/>
        </p:nvSpPr>
        <p:spPr>
          <a:xfrm flipH="1">
            <a:off x="10610666" y="5608686"/>
            <a:ext cx="898253" cy="898253"/>
          </a:xfrm>
          <a:custGeom>
            <a:avLst/>
            <a:gdLst/>
            <a:ahLst/>
            <a:cxnLst/>
            <a:rect l="l" t="t" r="r" b="b"/>
            <a:pathLst>
              <a:path w="20966" h="20966" extrusionOk="0">
                <a:moveTo>
                  <a:pt x="10483" y="0"/>
                </a:moveTo>
                <a:cubicBezTo>
                  <a:pt x="4688" y="0"/>
                  <a:pt x="1" y="4687"/>
                  <a:pt x="1" y="10483"/>
                </a:cubicBezTo>
                <a:cubicBezTo>
                  <a:pt x="1" y="16278"/>
                  <a:pt x="4688" y="20965"/>
                  <a:pt x="10483" y="20965"/>
                </a:cubicBezTo>
                <a:cubicBezTo>
                  <a:pt x="16247" y="20965"/>
                  <a:pt x="20966" y="16278"/>
                  <a:pt x="20966" y="10483"/>
                </a:cubicBezTo>
                <a:cubicBezTo>
                  <a:pt x="20966" y="4687"/>
                  <a:pt x="16247" y="0"/>
                  <a:pt x="1048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CB3F67C6-FB89-4537-83BA-92F3D3AD99BE}"/>
              </a:ext>
            </a:extLst>
          </p:cNvPr>
          <p:cNvGrpSpPr/>
          <p:nvPr/>
        </p:nvGrpSpPr>
        <p:grpSpPr>
          <a:xfrm>
            <a:off x="10679474" y="5675668"/>
            <a:ext cx="755799" cy="757128"/>
            <a:chOff x="12206555" y="5679244"/>
            <a:chExt cx="755799" cy="757128"/>
          </a:xfrm>
        </p:grpSpPr>
        <p:sp>
          <p:nvSpPr>
            <p:cNvPr id="5265" name="Google Shape;5265;p43"/>
            <p:cNvSpPr/>
            <p:nvPr/>
          </p:nvSpPr>
          <p:spPr>
            <a:xfrm flipH="1">
              <a:off x="12206555" y="5679244"/>
              <a:ext cx="755799" cy="757128"/>
            </a:xfrm>
            <a:custGeom>
              <a:avLst/>
              <a:gdLst/>
              <a:ahLst/>
              <a:cxnLst/>
              <a:rect l="l" t="t" r="r" b="b"/>
              <a:pathLst>
                <a:path w="17641" h="17672" extrusionOk="0">
                  <a:moveTo>
                    <a:pt x="8836" y="0"/>
                  </a:moveTo>
                  <a:cubicBezTo>
                    <a:pt x="3959" y="0"/>
                    <a:pt x="1" y="3959"/>
                    <a:pt x="1" y="8836"/>
                  </a:cubicBezTo>
                  <a:cubicBezTo>
                    <a:pt x="1" y="13713"/>
                    <a:pt x="3959" y="17671"/>
                    <a:pt x="8836" y="17671"/>
                  </a:cubicBezTo>
                  <a:cubicBezTo>
                    <a:pt x="13713" y="17671"/>
                    <a:pt x="17640" y="13713"/>
                    <a:pt x="17640" y="8836"/>
                  </a:cubicBezTo>
                  <a:cubicBezTo>
                    <a:pt x="17640" y="3959"/>
                    <a:pt x="13713" y="0"/>
                    <a:pt x="8836" y="0"/>
                  </a:cubicBez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6" name="Google Shape;5266;p43"/>
            <p:cNvSpPr/>
            <p:nvPr/>
          </p:nvSpPr>
          <p:spPr>
            <a:xfrm flipH="1">
              <a:off x="12564767" y="5813559"/>
              <a:ext cx="13581" cy="51584"/>
            </a:xfrm>
            <a:custGeom>
              <a:avLst/>
              <a:gdLst/>
              <a:ahLst/>
              <a:cxnLst/>
              <a:rect l="l" t="t" r="r" b="b"/>
              <a:pathLst>
                <a:path w="317" h="1204" extrusionOk="0">
                  <a:moveTo>
                    <a:pt x="317" y="1077"/>
                  </a:moveTo>
                  <a:cubicBezTo>
                    <a:pt x="317" y="1140"/>
                    <a:pt x="222" y="1204"/>
                    <a:pt x="158" y="1204"/>
                  </a:cubicBezTo>
                  <a:lnTo>
                    <a:pt x="158" y="1204"/>
                  </a:lnTo>
                  <a:cubicBezTo>
                    <a:pt x="63" y="1204"/>
                    <a:pt x="0" y="1140"/>
                    <a:pt x="0" y="1077"/>
                  </a:cubicBezTo>
                  <a:lnTo>
                    <a:pt x="0" y="159"/>
                  </a:lnTo>
                  <a:cubicBezTo>
                    <a:pt x="0" y="64"/>
                    <a:pt x="63" y="0"/>
                    <a:pt x="158" y="0"/>
                  </a:cubicBezTo>
                  <a:lnTo>
                    <a:pt x="158" y="0"/>
                  </a:lnTo>
                  <a:cubicBezTo>
                    <a:pt x="222" y="0"/>
                    <a:pt x="285" y="64"/>
                    <a:pt x="285" y="159"/>
                  </a:cubicBezTo>
                  <a:lnTo>
                    <a:pt x="285" y="10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7" name="Google Shape;5267;p43"/>
            <p:cNvSpPr/>
            <p:nvPr/>
          </p:nvSpPr>
          <p:spPr>
            <a:xfrm flipH="1">
              <a:off x="12703150" y="5892261"/>
              <a:ext cx="43443" cy="40744"/>
            </a:xfrm>
            <a:custGeom>
              <a:avLst/>
              <a:gdLst/>
              <a:ahLst/>
              <a:cxnLst/>
              <a:rect l="l" t="t" r="r" b="b"/>
              <a:pathLst>
                <a:path w="1014" h="951" extrusionOk="0">
                  <a:moveTo>
                    <a:pt x="982" y="665"/>
                  </a:moveTo>
                  <a:cubicBezTo>
                    <a:pt x="1014" y="728"/>
                    <a:pt x="1014" y="823"/>
                    <a:pt x="950" y="887"/>
                  </a:cubicBezTo>
                  <a:lnTo>
                    <a:pt x="950" y="887"/>
                  </a:lnTo>
                  <a:cubicBezTo>
                    <a:pt x="919" y="950"/>
                    <a:pt x="824" y="950"/>
                    <a:pt x="760" y="919"/>
                  </a:cubicBezTo>
                  <a:lnTo>
                    <a:pt x="64" y="285"/>
                  </a:lnTo>
                  <a:cubicBezTo>
                    <a:pt x="0" y="222"/>
                    <a:pt x="32" y="158"/>
                    <a:pt x="64" y="95"/>
                  </a:cubicBezTo>
                  <a:lnTo>
                    <a:pt x="64" y="95"/>
                  </a:lnTo>
                  <a:cubicBezTo>
                    <a:pt x="127" y="32"/>
                    <a:pt x="222" y="0"/>
                    <a:pt x="285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8" name="Google Shape;5268;p43"/>
            <p:cNvSpPr/>
            <p:nvPr/>
          </p:nvSpPr>
          <p:spPr>
            <a:xfrm flipH="1">
              <a:off x="12746552" y="6065910"/>
              <a:ext cx="51627" cy="17695"/>
            </a:xfrm>
            <a:custGeom>
              <a:avLst/>
              <a:gdLst/>
              <a:ahLst/>
              <a:cxnLst/>
              <a:rect l="l" t="t" r="r" b="b"/>
              <a:pathLst>
                <a:path w="1205" h="413" extrusionOk="0">
                  <a:moveTo>
                    <a:pt x="1046" y="1"/>
                  </a:moveTo>
                  <a:cubicBezTo>
                    <a:pt x="1141" y="1"/>
                    <a:pt x="1204" y="64"/>
                    <a:pt x="1204" y="159"/>
                  </a:cubicBezTo>
                  <a:lnTo>
                    <a:pt x="1204" y="159"/>
                  </a:lnTo>
                  <a:cubicBezTo>
                    <a:pt x="1204" y="222"/>
                    <a:pt x="1172" y="317"/>
                    <a:pt x="1077" y="317"/>
                  </a:cubicBezTo>
                  <a:lnTo>
                    <a:pt x="159" y="412"/>
                  </a:lnTo>
                  <a:cubicBezTo>
                    <a:pt x="96" y="412"/>
                    <a:pt x="32" y="349"/>
                    <a:pt x="32" y="286"/>
                  </a:cubicBezTo>
                  <a:lnTo>
                    <a:pt x="32" y="286"/>
                  </a:lnTo>
                  <a:cubicBezTo>
                    <a:pt x="1" y="191"/>
                    <a:pt x="64" y="127"/>
                    <a:pt x="127" y="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9" name="Google Shape;5269;p43"/>
            <p:cNvSpPr/>
            <p:nvPr/>
          </p:nvSpPr>
          <p:spPr>
            <a:xfrm flipH="1">
              <a:off x="12354448" y="6053700"/>
              <a:ext cx="51584" cy="19065"/>
            </a:xfrm>
            <a:custGeom>
              <a:avLst/>
              <a:gdLst/>
              <a:ahLst/>
              <a:cxnLst/>
              <a:rect l="l" t="t" r="r" b="b"/>
              <a:pathLst>
                <a:path w="1204" h="445" extrusionOk="0">
                  <a:moveTo>
                    <a:pt x="127" y="317"/>
                  </a:moveTo>
                  <a:cubicBezTo>
                    <a:pt x="63" y="317"/>
                    <a:pt x="0" y="254"/>
                    <a:pt x="0" y="159"/>
                  </a:cubicBezTo>
                  <a:lnTo>
                    <a:pt x="0" y="159"/>
                  </a:lnTo>
                  <a:cubicBezTo>
                    <a:pt x="32" y="64"/>
                    <a:pt x="95" y="1"/>
                    <a:pt x="158" y="1"/>
                  </a:cubicBezTo>
                  <a:lnTo>
                    <a:pt x="1077" y="127"/>
                  </a:lnTo>
                  <a:cubicBezTo>
                    <a:pt x="1140" y="127"/>
                    <a:pt x="1204" y="191"/>
                    <a:pt x="1204" y="286"/>
                  </a:cubicBezTo>
                  <a:lnTo>
                    <a:pt x="1204" y="286"/>
                  </a:lnTo>
                  <a:cubicBezTo>
                    <a:pt x="1204" y="381"/>
                    <a:pt x="1109" y="444"/>
                    <a:pt x="1045" y="4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0" name="Google Shape;5270;p43"/>
            <p:cNvSpPr/>
            <p:nvPr/>
          </p:nvSpPr>
          <p:spPr>
            <a:xfrm flipH="1">
              <a:off x="12404661" y="5889520"/>
              <a:ext cx="43443" cy="40744"/>
            </a:xfrm>
            <a:custGeom>
              <a:avLst/>
              <a:gdLst/>
              <a:ahLst/>
              <a:cxnLst/>
              <a:rect l="l" t="t" r="r" b="b"/>
              <a:pathLst>
                <a:path w="1014" h="951" extrusionOk="0">
                  <a:moveTo>
                    <a:pt x="254" y="887"/>
                  </a:moveTo>
                  <a:cubicBezTo>
                    <a:pt x="222" y="951"/>
                    <a:pt x="127" y="919"/>
                    <a:pt x="64" y="856"/>
                  </a:cubicBezTo>
                  <a:lnTo>
                    <a:pt x="64" y="856"/>
                  </a:lnTo>
                  <a:cubicBezTo>
                    <a:pt x="0" y="792"/>
                    <a:pt x="0" y="697"/>
                    <a:pt x="64" y="666"/>
                  </a:cubicBezTo>
                  <a:lnTo>
                    <a:pt x="760" y="32"/>
                  </a:lnTo>
                  <a:cubicBezTo>
                    <a:pt x="792" y="1"/>
                    <a:pt x="887" y="1"/>
                    <a:pt x="950" y="64"/>
                  </a:cubicBezTo>
                  <a:lnTo>
                    <a:pt x="950" y="64"/>
                  </a:lnTo>
                  <a:cubicBezTo>
                    <a:pt x="1014" y="127"/>
                    <a:pt x="1014" y="222"/>
                    <a:pt x="950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1" name="Google Shape;5271;p43"/>
            <p:cNvSpPr/>
            <p:nvPr/>
          </p:nvSpPr>
          <p:spPr>
            <a:xfrm>
              <a:off x="12430411" y="5886824"/>
              <a:ext cx="284993" cy="397587"/>
            </a:xfrm>
            <a:custGeom>
              <a:avLst/>
              <a:gdLst/>
              <a:ahLst/>
              <a:cxnLst/>
              <a:rect l="l" t="t" r="r" b="b"/>
              <a:pathLst>
                <a:path w="6652" h="9280" extrusionOk="0">
                  <a:moveTo>
                    <a:pt x="4403" y="7949"/>
                  </a:moveTo>
                  <a:cubicBezTo>
                    <a:pt x="4403" y="8044"/>
                    <a:pt x="4339" y="8139"/>
                    <a:pt x="4276" y="8171"/>
                  </a:cubicBezTo>
                  <a:cubicBezTo>
                    <a:pt x="4244" y="8203"/>
                    <a:pt x="4181" y="8234"/>
                    <a:pt x="4118" y="8234"/>
                  </a:cubicBezTo>
                  <a:lnTo>
                    <a:pt x="2534" y="8234"/>
                  </a:lnTo>
                  <a:cubicBezTo>
                    <a:pt x="2471" y="8234"/>
                    <a:pt x="2439" y="8203"/>
                    <a:pt x="2407" y="8171"/>
                  </a:cubicBezTo>
                  <a:cubicBezTo>
                    <a:pt x="2312" y="8139"/>
                    <a:pt x="2281" y="8044"/>
                    <a:pt x="2281" y="7949"/>
                  </a:cubicBezTo>
                  <a:lnTo>
                    <a:pt x="2281" y="7031"/>
                  </a:lnTo>
                  <a:lnTo>
                    <a:pt x="4403" y="7031"/>
                  </a:lnTo>
                  <a:lnTo>
                    <a:pt x="4403" y="7949"/>
                  </a:lnTo>
                  <a:close/>
                  <a:moveTo>
                    <a:pt x="2091" y="1647"/>
                  </a:moveTo>
                  <a:cubicBezTo>
                    <a:pt x="1584" y="2027"/>
                    <a:pt x="1267" y="2629"/>
                    <a:pt x="1267" y="3326"/>
                  </a:cubicBezTo>
                  <a:cubicBezTo>
                    <a:pt x="1267" y="3959"/>
                    <a:pt x="1552" y="4529"/>
                    <a:pt x="1996" y="4909"/>
                  </a:cubicBezTo>
                  <a:cubicBezTo>
                    <a:pt x="2059" y="4941"/>
                    <a:pt x="2059" y="5036"/>
                    <a:pt x="2027" y="5099"/>
                  </a:cubicBezTo>
                  <a:lnTo>
                    <a:pt x="2027" y="5099"/>
                  </a:lnTo>
                  <a:cubicBezTo>
                    <a:pt x="1964" y="5194"/>
                    <a:pt x="1869" y="5194"/>
                    <a:pt x="1806" y="5131"/>
                  </a:cubicBezTo>
                  <a:cubicBezTo>
                    <a:pt x="1267" y="4687"/>
                    <a:pt x="951" y="4054"/>
                    <a:pt x="951" y="3326"/>
                  </a:cubicBezTo>
                  <a:cubicBezTo>
                    <a:pt x="951" y="2534"/>
                    <a:pt x="1331" y="1837"/>
                    <a:pt x="1901" y="1394"/>
                  </a:cubicBezTo>
                  <a:cubicBezTo>
                    <a:pt x="1964" y="1362"/>
                    <a:pt x="2059" y="1362"/>
                    <a:pt x="2122" y="1426"/>
                  </a:cubicBezTo>
                  <a:lnTo>
                    <a:pt x="2122" y="1457"/>
                  </a:lnTo>
                  <a:cubicBezTo>
                    <a:pt x="2186" y="1521"/>
                    <a:pt x="2154" y="1616"/>
                    <a:pt x="2091" y="1647"/>
                  </a:cubicBezTo>
                  <a:close/>
                  <a:moveTo>
                    <a:pt x="6651" y="3326"/>
                  </a:moveTo>
                  <a:cubicBezTo>
                    <a:pt x="6651" y="1489"/>
                    <a:pt x="5163" y="0"/>
                    <a:pt x="3326" y="0"/>
                  </a:cubicBezTo>
                  <a:cubicBezTo>
                    <a:pt x="1489" y="0"/>
                    <a:pt x="1" y="1489"/>
                    <a:pt x="1" y="3326"/>
                  </a:cubicBezTo>
                  <a:cubicBezTo>
                    <a:pt x="1" y="4656"/>
                    <a:pt x="824" y="5828"/>
                    <a:pt x="1964" y="6366"/>
                  </a:cubicBezTo>
                  <a:lnTo>
                    <a:pt x="1964" y="7031"/>
                  </a:lnTo>
                  <a:lnTo>
                    <a:pt x="1964" y="7949"/>
                  </a:lnTo>
                  <a:cubicBezTo>
                    <a:pt x="1964" y="8234"/>
                    <a:pt x="2154" y="8488"/>
                    <a:pt x="2439" y="8519"/>
                  </a:cubicBezTo>
                  <a:cubicBezTo>
                    <a:pt x="2471" y="8614"/>
                    <a:pt x="2471" y="8678"/>
                    <a:pt x="2534" y="8773"/>
                  </a:cubicBezTo>
                  <a:cubicBezTo>
                    <a:pt x="2661" y="9089"/>
                    <a:pt x="2914" y="9279"/>
                    <a:pt x="3104" y="9279"/>
                  </a:cubicBezTo>
                  <a:lnTo>
                    <a:pt x="3547" y="9279"/>
                  </a:lnTo>
                  <a:cubicBezTo>
                    <a:pt x="3738" y="9279"/>
                    <a:pt x="3991" y="9089"/>
                    <a:pt x="4149" y="8773"/>
                  </a:cubicBezTo>
                  <a:cubicBezTo>
                    <a:pt x="4181" y="8678"/>
                    <a:pt x="4213" y="8614"/>
                    <a:pt x="4213" y="8519"/>
                  </a:cubicBezTo>
                  <a:cubicBezTo>
                    <a:pt x="4498" y="8488"/>
                    <a:pt x="4688" y="8234"/>
                    <a:pt x="4688" y="7949"/>
                  </a:cubicBezTo>
                  <a:lnTo>
                    <a:pt x="4688" y="6714"/>
                  </a:lnTo>
                  <a:lnTo>
                    <a:pt x="4688" y="6366"/>
                  </a:lnTo>
                  <a:cubicBezTo>
                    <a:pt x="5859" y="5828"/>
                    <a:pt x="6651" y="4656"/>
                    <a:pt x="6651" y="33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EF78C350-0FB2-4355-A6DE-092FDDC3A9FE}"/>
              </a:ext>
            </a:extLst>
          </p:cNvPr>
          <p:cNvGrpSpPr/>
          <p:nvPr/>
        </p:nvGrpSpPr>
        <p:grpSpPr>
          <a:xfrm>
            <a:off x="609614" y="1781148"/>
            <a:ext cx="3010774" cy="1105829"/>
            <a:chOff x="609614" y="1781144"/>
            <a:chExt cx="3010774" cy="1105829"/>
          </a:xfrm>
        </p:grpSpPr>
        <p:sp>
          <p:nvSpPr>
            <p:cNvPr id="5272" name="Google Shape;5272;p43"/>
            <p:cNvSpPr/>
            <p:nvPr/>
          </p:nvSpPr>
          <p:spPr>
            <a:xfrm>
              <a:off x="709997" y="1863917"/>
              <a:ext cx="2910391" cy="1023056"/>
            </a:xfrm>
            <a:custGeom>
              <a:avLst/>
              <a:gdLst/>
              <a:ahLst/>
              <a:cxnLst/>
              <a:rect l="l" t="t" r="r" b="b"/>
              <a:pathLst>
                <a:path w="67931" h="23879" extrusionOk="0">
                  <a:moveTo>
                    <a:pt x="11940" y="23879"/>
                  </a:moveTo>
                  <a:lnTo>
                    <a:pt x="55992" y="23879"/>
                  </a:lnTo>
                  <a:cubicBezTo>
                    <a:pt x="62579" y="23879"/>
                    <a:pt x="67931" y="18526"/>
                    <a:pt x="67931" y="11939"/>
                  </a:cubicBezTo>
                  <a:cubicBezTo>
                    <a:pt x="67931" y="5352"/>
                    <a:pt x="62579" y="0"/>
                    <a:pt x="55992" y="0"/>
                  </a:cubicBezTo>
                  <a:lnTo>
                    <a:pt x="11940" y="0"/>
                  </a:lnTo>
                  <a:cubicBezTo>
                    <a:pt x="5321" y="0"/>
                    <a:pt x="1" y="5352"/>
                    <a:pt x="1" y="11939"/>
                  </a:cubicBezTo>
                  <a:lnTo>
                    <a:pt x="1" y="11939"/>
                  </a:lnTo>
                  <a:cubicBezTo>
                    <a:pt x="1" y="18526"/>
                    <a:pt x="5321" y="23879"/>
                    <a:pt x="11940" y="23879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3" name="Google Shape;5273;p43"/>
            <p:cNvSpPr/>
            <p:nvPr/>
          </p:nvSpPr>
          <p:spPr>
            <a:xfrm>
              <a:off x="609614" y="1781144"/>
              <a:ext cx="2910391" cy="1021728"/>
            </a:xfrm>
            <a:custGeom>
              <a:avLst/>
              <a:gdLst/>
              <a:ahLst/>
              <a:cxnLst/>
              <a:rect l="l" t="t" r="r" b="b"/>
              <a:pathLst>
                <a:path w="67931" h="23848" extrusionOk="0">
                  <a:moveTo>
                    <a:pt x="11939" y="0"/>
                  </a:moveTo>
                  <a:cubicBezTo>
                    <a:pt x="5352" y="0"/>
                    <a:pt x="0" y="5321"/>
                    <a:pt x="0" y="11908"/>
                  </a:cubicBezTo>
                  <a:cubicBezTo>
                    <a:pt x="0" y="18527"/>
                    <a:pt x="5352" y="23847"/>
                    <a:pt x="11939" y="23847"/>
                  </a:cubicBezTo>
                  <a:lnTo>
                    <a:pt x="55991" y="23847"/>
                  </a:lnTo>
                  <a:cubicBezTo>
                    <a:pt x="62610" y="23847"/>
                    <a:pt x="67930" y="18527"/>
                    <a:pt x="67930" y="11908"/>
                  </a:cubicBezTo>
                  <a:cubicBezTo>
                    <a:pt x="67930" y="5321"/>
                    <a:pt x="62610" y="0"/>
                    <a:pt x="55991" y="0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4" name="Google Shape;5274;p43"/>
            <p:cNvSpPr/>
            <p:nvPr/>
          </p:nvSpPr>
          <p:spPr>
            <a:xfrm>
              <a:off x="756138" y="1896479"/>
              <a:ext cx="898253" cy="898253"/>
            </a:xfrm>
            <a:custGeom>
              <a:avLst/>
              <a:gdLst/>
              <a:ahLst/>
              <a:cxnLst/>
              <a:rect l="l" t="t" r="r" b="b"/>
              <a:pathLst>
                <a:path w="20966" h="20966" extrusionOk="0">
                  <a:moveTo>
                    <a:pt x="10483" y="0"/>
                  </a:moveTo>
                  <a:cubicBezTo>
                    <a:pt x="4687" y="0"/>
                    <a:pt x="0" y="4719"/>
                    <a:pt x="0" y="10483"/>
                  </a:cubicBezTo>
                  <a:cubicBezTo>
                    <a:pt x="0" y="16278"/>
                    <a:pt x="4687" y="20965"/>
                    <a:pt x="10483" y="20965"/>
                  </a:cubicBezTo>
                  <a:cubicBezTo>
                    <a:pt x="16247" y="20965"/>
                    <a:pt x="20965" y="16278"/>
                    <a:pt x="20965" y="10483"/>
                  </a:cubicBezTo>
                  <a:cubicBezTo>
                    <a:pt x="20965" y="4719"/>
                    <a:pt x="16247" y="0"/>
                    <a:pt x="10483" y="0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5" name="Google Shape;5275;p43"/>
            <p:cNvSpPr/>
            <p:nvPr/>
          </p:nvSpPr>
          <p:spPr>
            <a:xfrm>
              <a:off x="680134" y="1842196"/>
              <a:ext cx="898253" cy="898253"/>
            </a:xfrm>
            <a:custGeom>
              <a:avLst/>
              <a:gdLst/>
              <a:ahLst/>
              <a:cxnLst/>
              <a:rect l="l" t="t" r="r" b="b"/>
              <a:pathLst>
                <a:path w="20966" h="20966" extrusionOk="0">
                  <a:moveTo>
                    <a:pt x="10483" y="0"/>
                  </a:moveTo>
                  <a:cubicBezTo>
                    <a:pt x="4688" y="0"/>
                    <a:pt x="1" y="4719"/>
                    <a:pt x="1" y="10483"/>
                  </a:cubicBezTo>
                  <a:cubicBezTo>
                    <a:pt x="1" y="16278"/>
                    <a:pt x="4688" y="20965"/>
                    <a:pt x="10483" y="20965"/>
                  </a:cubicBezTo>
                  <a:cubicBezTo>
                    <a:pt x="16279" y="20965"/>
                    <a:pt x="20966" y="16278"/>
                    <a:pt x="20966" y="10483"/>
                  </a:cubicBezTo>
                  <a:cubicBezTo>
                    <a:pt x="20966" y="4719"/>
                    <a:pt x="16279" y="0"/>
                    <a:pt x="104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6" name="Google Shape;5276;p43"/>
            <p:cNvSpPr/>
            <p:nvPr/>
          </p:nvSpPr>
          <p:spPr>
            <a:xfrm>
              <a:off x="750697" y="1914087"/>
              <a:ext cx="757171" cy="755799"/>
            </a:xfrm>
            <a:custGeom>
              <a:avLst/>
              <a:gdLst/>
              <a:ahLst/>
              <a:cxnLst/>
              <a:rect l="l" t="t" r="r" b="b"/>
              <a:pathLst>
                <a:path w="17673" h="17641" extrusionOk="0">
                  <a:moveTo>
                    <a:pt x="8836" y="1"/>
                  </a:moveTo>
                  <a:cubicBezTo>
                    <a:pt x="3959" y="1"/>
                    <a:pt x="1" y="3928"/>
                    <a:pt x="1" y="8805"/>
                  </a:cubicBezTo>
                  <a:cubicBezTo>
                    <a:pt x="1" y="13682"/>
                    <a:pt x="3959" y="17640"/>
                    <a:pt x="8836" y="17640"/>
                  </a:cubicBezTo>
                  <a:cubicBezTo>
                    <a:pt x="13713" y="17640"/>
                    <a:pt x="17672" y="13682"/>
                    <a:pt x="17672" y="8805"/>
                  </a:cubicBezTo>
                  <a:cubicBezTo>
                    <a:pt x="17672" y="3928"/>
                    <a:pt x="13713" y="1"/>
                    <a:pt x="8836" y="1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7" name="Google Shape;5277;p43"/>
            <p:cNvSpPr/>
            <p:nvPr/>
          </p:nvSpPr>
          <p:spPr>
            <a:xfrm>
              <a:off x="990877" y="2049772"/>
              <a:ext cx="350073" cy="328395"/>
            </a:xfrm>
            <a:custGeom>
              <a:avLst/>
              <a:gdLst/>
              <a:ahLst/>
              <a:cxnLst/>
              <a:rect l="l" t="t" r="r" b="b"/>
              <a:pathLst>
                <a:path w="8171" h="7665" extrusionOk="0">
                  <a:moveTo>
                    <a:pt x="4275" y="1046"/>
                  </a:moveTo>
                  <a:cubicBezTo>
                    <a:pt x="3452" y="1046"/>
                    <a:pt x="2692" y="1394"/>
                    <a:pt x="2154" y="2028"/>
                  </a:cubicBezTo>
                  <a:cubicBezTo>
                    <a:pt x="1172" y="3199"/>
                    <a:pt x="1299" y="4941"/>
                    <a:pt x="2470" y="5955"/>
                  </a:cubicBezTo>
                  <a:cubicBezTo>
                    <a:pt x="2977" y="6366"/>
                    <a:pt x="3610" y="6620"/>
                    <a:pt x="4275" y="6620"/>
                  </a:cubicBezTo>
                  <a:cubicBezTo>
                    <a:pt x="5099" y="6620"/>
                    <a:pt x="5859" y="6240"/>
                    <a:pt x="6397" y="5638"/>
                  </a:cubicBezTo>
                  <a:cubicBezTo>
                    <a:pt x="6872" y="5068"/>
                    <a:pt x="7126" y="4339"/>
                    <a:pt x="7062" y="3611"/>
                  </a:cubicBezTo>
                  <a:cubicBezTo>
                    <a:pt x="6999" y="2851"/>
                    <a:pt x="6651" y="2186"/>
                    <a:pt x="6081" y="1711"/>
                  </a:cubicBezTo>
                  <a:cubicBezTo>
                    <a:pt x="5574" y="1268"/>
                    <a:pt x="4940" y="1046"/>
                    <a:pt x="4275" y="1046"/>
                  </a:cubicBezTo>
                  <a:close/>
                  <a:moveTo>
                    <a:pt x="4275" y="7665"/>
                  </a:moveTo>
                  <a:cubicBezTo>
                    <a:pt x="3389" y="7665"/>
                    <a:pt x="2502" y="7348"/>
                    <a:pt x="1805" y="6746"/>
                  </a:cubicBezTo>
                  <a:cubicBezTo>
                    <a:pt x="190" y="5385"/>
                    <a:pt x="0" y="2946"/>
                    <a:pt x="1362" y="1331"/>
                  </a:cubicBezTo>
                  <a:cubicBezTo>
                    <a:pt x="2090" y="476"/>
                    <a:pt x="3167" y="1"/>
                    <a:pt x="4275" y="1"/>
                  </a:cubicBezTo>
                  <a:cubicBezTo>
                    <a:pt x="5194" y="1"/>
                    <a:pt x="6081" y="317"/>
                    <a:pt x="6777" y="919"/>
                  </a:cubicBezTo>
                  <a:cubicBezTo>
                    <a:pt x="7537" y="1553"/>
                    <a:pt x="8012" y="2503"/>
                    <a:pt x="8107" y="3516"/>
                  </a:cubicBezTo>
                  <a:cubicBezTo>
                    <a:pt x="8171" y="4529"/>
                    <a:pt x="7854" y="5511"/>
                    <a:pt x="7189" y="6303"/>
                  </a:cubicBezTo>
                  <a:cubicBezTo>
                    <a:pt x="6461" y="7158"/>
                    <a:pt x="5416" y="7665"/>
                    <a:pt x="4275" y="76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8" name="Google Shape;5278;p43"/>
            <p:cNvSpPr/>
            <p:nvPr/>
          </p:nvSpPr>
          <p:spPr>
            <a:xfrm>
              <a:off x="1017996" y="2307561"/>
              <a:ext cx="81445" cy="85559"/>
            </a:xfrm>
            <a:custGeom>
              <a:avLst/>
              <a:gdLst/>
              <a:ahLst/>
              <a:cxnLst/>
              <a:rect l="l" t="t" r="r" b="b"/>
              <a:pathLst>
                <a:path w="1901" h="1997" extrusionOk="0">
                  <a:moveTo>
                    <a:pt x="792" y="1996"/>
                  </a:moveTo>
                  <a:lnTo>
                    <a:pt x="0" y="1299"/>
                  </a:lnTo>
                  <a:lnTo>
                    <a:pt x="1109" y="1"/>
                  </a:lnTo>
                  <a:lnTo>
                    <a:pt x="1901" y="6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9" name="Google Shape;5279;p43"/>
            <p:cNvSpPr/>
            <p:nvPr/>
          </p:nvSpPr>
          <p:spPr>
            <a:xfrm>
              <a:off x="914873" y="2355074"/>
              <a:ext cx="146567" cy="157407"/>
            </a:xfrm>
            <a:custGeom>
              <a:avLst/>
              <a:gdLst/>
              <a:ahLst/>
              <a:cxnLst/>
              <a:rect l="l" t="t" r="r" b="b"/>
              <a:pathLst>
                <a:path w="3421" h="3674" extrusionOk="0">
                  <a:moveTo>
                    <a:pt x="1521" y="3421"/>
                  </a:moveTo>
                  <a:cubicBezTo>
                    <a:pt x="1331" y="3642"/>
                    <a:pt x="982" y="3674"/>
                    <a:pt x="761" y="3484"/>
                  </a:cubicBezTo>
                  <a:lnTo>
                    <a:pt x="222" y="3009"/>
                  </a:lnTo>
                  <a:cubicBezTo>
                    <a:pt x="1" y="2819"/>
                    <a:pt x="1" y="2502"/>
                    <a:pt x="191" y="2280"/>
                  </a:cubicBezTo>
                  <a:lnTo>
                    <a:pt x="1901" y="222"/>
                  </a:lnTo>
                  <a:cubicBezTo>
                    <a:pt x="2091" y="0"/>
                    <a:pt x="2439" y="0"/>
                    <a:pt x="2661" y="190"/>
                  </a:cubicBezTo>
                  <a:lnTo>
                    <a:pt x="3199" y="634"/>
                  </a:lnTo>
                  <a:cubicBezTo>
                    <a:pt x="3421" y="824"/>
                    <a:pt x="3421" y="1140"/>
                    <a:pt x="3231" y="13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80" name="Google Shape;5280;p43"/>
            <p:cNvSpPr/>
            <p:nvPr/>
          </p:nvSpPr>
          <p:spPr>
            <a:xfrm>
              <a:off x="1098028" y="2109496"/>
              <a:ext cx="112677" cy="63793"/>
            </a:xfrm>
            <a:custGeom>
              <a:avLst/>
              <a:gdLst/>
              <a:ahLst/>
              <a:cxnLst/>
              <a:rect l="l" t="t" r="r" b="b"/>
              <a:pathLst>
                <a:path w="2630" h="1489" extrusionOk="0">
                  <a:moveTo>
                    <a:pt x="2534" y="539"/>
                  </a:moveTo>
                  <a:cubicBezTo>
                    <a:pt x="2630" y="919"/>
                    <a:pt x="1996" y="539"/>
                    <a:pt x="1331" y="697"/>
                  </a:cubicBezTo>
                  <a:cubicBezTo>
                    <a:pt x="666" y="855"/>
                    <a:pt x="191" y="1489"/>
                    <a:pt x="96" y="1109"/>
                  </a:cubicBezTo>
                  <a:cubicBezTo>
                    <a:pt x="1" y="729"/>
                    <a:pt x="761" y="222"/>
                    <a:pt x="1141" y="127"/>
                  </a:cubicBezTo>
                  <a:cubicBezTo>
                    <a:pt x="1616" y="0"/>
                    <a:pt x="2439" y="159"/>
                    <a:pt x="2534" y="5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81" name="Google Shape;5281;p43"/>
            <p:cNvSpPr/>
            <p:nvPr/>
          </p:nvSpPr>
          <p:spPr>
            <a:xfrm>
              <a:off x="1212034" y="2125776"/>
              <a:ext cx="29861" cy="27163"/>
            </a:xfrm>
            <a:custGeom>
              <a:avLst/>
              <a:gdLst/>
              <a:ahLst/>
              <a:cxnLst/>
              <a:rect l="l" t="t" r="r" b="b"/>
              <a:pathLst>
                <a:path w="697" h="634" extrusionOk="0">
                  <a:moveTo>
                    <a:pt x="634" y="444"/>
                  </a:moveTo>
                  <a:cubicBezTo>
                    <a:pt x="570" y="634"/>
                    <a:pt x="380" y="570"/>
                    <a:pt x="222" y="507"/>
                  </a:cubicBezTo>
                  <a:cubicBezTo>
                    <a:pt x="64" y="444"/>
                    <a:pt x="0" y="412"/>
                    <a:pt x="32" y="254"/>
                  </a:cubicBezTo>
                  <a:cubicBezTo>
                    <a:pt x="95" y="95"/>
                    <a:pt x="127" y="0"/>
                    <a:pt x="285" y="64"/>
                  </a:cubicBezTo>
                  <a:cubicBezTo>
                    <a:pt x="475" y="127"/>
                    <a:pt x="697" y="285"/>
                    <a:pt x="634" y="4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82" name="Google Shape;5282;p43"/>
            <p:cNvSpPr txBox="1"/>
            <p:nvPr/>
          </p:nvSpPr>
          <p:spPr>
            <a:xfrm>
              <a:off x="1624022" y="2077718"/>
              <a:ext cx="1982333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fr-FR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 Medium"/>
                  <a:ea typeface="Fira Sans Medium"/>
                  <a:cs typeface="Fira Sans Medium"/>
                  <a:sym typeface="Fira Sans Medium"/>
                </a:rPr>
                <a:t>Laboratoire(s)</a:t>
              </a:r>
              <a:endParaRPr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</p:grpSp>
      <p:sp>
        <p:nvSpPr>
          <p:cNvPr id="5286" name="Google Shape;5286;p43"/>
          <p:cNvSpPr txBox="1"/>
          <p:nvPr/>
        </p:nvSpPr>
        <p:spPr>
          <a:xfrm>
            <a:off x="1685567" y="5811651"/>
            <a:ext cx="1834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rPr>
              <a:t>Entreprise(s)</a:t>
            </a:r>
            <a:endParaRPr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sp>
        <p:nvSpPr>
          <p:cNvPr id="5288" name="Google Shape;5288;p43"/>
          <p:cNvSpPr txBox="1"/>
          <p:nvPr/>
        </p:nvSpPr>
        <p:spPr>
          <a:xfrm>
            <a:off x="8512215" y="2066959"/>
            <a:ext cx="21880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fr-F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rPr>
              <a:t>Connaissances</a:t>
            </a:r>
            <a:endParaRPr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sp>
        <p:nvSpPr>
          <p:cNvPr id="5292" name="Google Shape;5292;p43"/>
          <p:cNvSpPr txBox="1"/>
          <p:nvPr/>
        </p:nvSpPr>
        <p:spPr>
          <a:xfrm>
            <a:off x="8679267" y="5827269"/>
            <a:ext cx="1834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fr-F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rPr>
              <a:t>Innovations</a:t>
            </a:r>
            <a:endParaRPr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7F697AB-84F7-4C91-8327-D4B9AB54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PARTENARIAT (1/2)</a:t>
            </a:r>
          </a:p>
        </p:txBody>
      </p:sp>
      <p:sp>
        <p:nvSpPr>
          <p:cNvPr id="143" name="Google Shape;2753;p31">
            <a:extLst>
              <a:ext uri="{FF2B5EF4-FFF2-40B4-BE49-F238E27FC236}">
                <a16:creationId xmlns:a16="http://schemas.microsoft.com/office/drawing/2014/main" id="{64A1E6E5-A0F0-4085-BE1D-AEDC931932AE}"/>
              </a:ext>
            </a:extLst>
          </p:cNvPr>
          <p:cNvSpPr/>
          <p:nvPr/>
        </p:nvSpPr>
        <p:spPr>
          <a:xfrm>
            <a:off x="4924896" y="3440949"/>
            <a:ext cx="2298458" cy="1294153"/>
          </a:xfrm>
          <a:custGeom>
            <a:avLst/>
            <a:gdLst/>
            <a:ahLst/>
            <a:cxnLst/>
            <a:rect l="l" t="t" r="r" b="b"/>
            <a:pathLst>
              <a:path w="15709" h="8845" extrusionOk="0">
                <a:moveTo>
                  <a:pt x="1964" y="309"/>
                </a:moveTo>
                <a:lnTo>
                  <a:pt x="3927" y="1164"/>
                </a:lnTo>
                <a:cubicBezTo>
                  <a:pt x="3484" y="2146"/>
                  <a:pt x="2312" y="4838"/>
                  <a:pt x="2312" y="4838"/>
                </a:cubicBezTo>
                <a:lnTo>
                  <a:pt x="380" y="3983"/>
                </a:lnTo>
                <a:lnTo>
                  <a:pt x="1964" y="309"/>
                </a:lnTo>
                <a:close/>
                <a:moveTo>
                  <a:pt x="13745" y="816"/>
                </a:moveTo>
                <a:lnTo>
                  <a:pt x="15360" y="4490"/>
                </a:lnTo>
                <a:lnTo>
                  <a:pt x="13428" y="5345"/>
                </a:lnTo>
                <a:cubicBezTo>
                  <a:pt x="13016" y="4363"/>
                  <a:pt x="11940" y="1924"/>
                  <a:pt x="11813" y="1671"/>
                </a:cubicBezTo>
                <a:cubicBezTo>
                  <a:pt x="12478" y="1386"/>
                  <a:pt x="13111" y="1101"/>
                  <a:pt x="13745" y="816"/>
                </a:cubicBezTo>
                <a:close/>
                <a:moveTo>
                  <a:pt x="8551" y="1703"/>
                </a:moveTo>
                <a:cubicBezTo>
                  <a:pt x="8931" y="1766"/>
                  <a:pt x="9279" y="1956"/>
                  <a:pt x="9660" y="2083"/>
                </a:cubicBezTo>
                <a:cubicBezTo>
                  <a:pt x="9976" y="2178"/>
                  <a:pt x="10356" y="2305"/>
                  <a:pt x="10705" y="2305"/>
                </a:cubicBezTo>
                <a:cubicBezTo>
                  <a:pt x="11053" y="2305"/>
                  <a:pt x="11401" y="2178"/>
                  <a:pt x="11686" y="2019"/>
                </a:cubicBezTo>
                <a:lnTo>
                  <a:pt x="12985" y="4996"/>
                </a:lnTo>
                <a:lnTo>
                  <a:pt x="12541" y="5376"/>
                </a:lnTo>
                <a:cubicBezTo>
                  <a:pt x="12446" y="5440"/>
                  <a:pt x="12383" y="5503"/>
                  <a:pt x="12320" y="5598"/>
                </a:cubicBezTo>
                <a:cubicBezTo>
                  <a:pt x="12130" y="5915"/>
                  <a:pt x="12035" y="5978"/>
                  <a:pt x="11971" y="5978"/>
                </a:cubicBezTo>
                <a:cubicBezTo>
                  <a:pt x="11813" y="5883"/>
                  <a:pt x="11686" y="5693"/>
                  <a:pt x="11560" y="5535"/>
                </a:cubicBezTo>
                <a:cubicBezTo>
                  <a:pt x="11306" y="5281"/>
                  <a:pt x="11085" y="5028"/>
                  <a:pt x="10863" y="4775"/>
                </a:cubicBezTo>
                <a:cubicBezTo>
                  <a:pt x="10483" y="4395"/>
                  <a:pt x="10103" y="3983"/>
                  <a:pt x="9755" y="3603"/>
                </a:cubicBezTo>
                <a:cubicBezTo>
                  <a:pt x="9565" y="3413"/>
                  <a:pt x="9406" y="3255"/>
                  <a:pt x="9248" y="3096"/>
                </a:cubicBezTo>
                <a:cubicBezTo>
                  <a:pt x="9089" y="2970"/>
                  <a:pt x="8931" y="2811"/>
                  <a:pt x="8773" y="2716"/>
                </a:cubicBezTo>
                <a:cubicBezTo>
                  <a:pt x="8707" y="2672"/>
                  <a:pt x="8642" y="2655"/>
                  <a:pt x="8577" y="2655"/>
                </a:cubicBezTo>
                <a:cubicBezTo>
                  <a:pt x="8455" y="2655"/>
                  <a:pt x="8338" y="2717"/>
                  <a:pt x="8234" y="2780"/>
                </a:cubicBezTo>
                <a:cubicBezTo>
                  <a:pt x="8108" y="2875"/>
                  <a:pt x="7981" y="2938"/>
                  <a:pt x="7823" y="2970"/>
                </a:cubicBezTo>
                <a:cubicBezTo>
                  <a:pt x="7601" y="3033"/>
                  <a:pt x="7253" y="3033"/>
                  <a:pt x="7189" y="3318"/>
                </a:cubicBezTo>
                <a:cubicBezTo>
                  <a:pt x="7094" y="3540"/>
                  <a:pt x="7094" y="3761"/>
                  <a:pt x="6968" y="3983"/>
                </a:cubicBezTo>
                <a:cubicBezTo>
                  <a:pt x="6865" y="4111"/>
                  <a:pt x="6638" y="4343"/>
                  <a:pt x="6438" y="4343"/>
                </a:cubicBezTo>
                <a:cubicBezTo>
                  <a:pt x="6391" y="4343"/>
                  <a:pt x="6345" y="4330"/>
                  <a:pt x="6303" y="4300"/>
                </a:cubicBezTo>
                <a:cubicBezTo>
                  <a:pt x="6208" y="4236"/>
                  <a:pt x="6239" y="4110"/>
                  <a:pt x="6239" y="3983"/>
                </a:cubicBezTo>
                <a:cubicBezTo>
                  <a:pt x="6271" y="3825"/>
                  <a:pt x="6303" y="3666"/>
                  <a:pt x="6366" y="3508"/>
                </a:cubicBezTo>
                <a:cubicBezTo>
                  <a:pt x="6429" y="3160"/>
                  <a:pt x="6493" y="2780"/>
                  <a:pt x="6651" y="2431"/>
                </a:cubicBezTo>
                <a:cubicBezTo>
                  <a:pt x="6683" y="2368"/>
                  <a:pt x="6714" y="2336"/>
                  <a:pt x="6778" y="2305"/>
                </a:cubicBezTo>
                <a:cubicBezTo>
                  <a:pt x="7031" y="2178"/>
                  <a:pt x="7284" y="2083"/>
                  <a:pt x="7538" y="1988"/>
                </a:cubicBezTo>
                <a:cubicBezTo>
                  <a:pt x="7728" y="1924"/>
                  <a:pt x="7918" y="1861"/>
                  <a:pt x="8108" y="1798"/>
                </a:cubicBezTo>
                <a:cubicBezTo>
                  <a:pt x="8234" y="1766"/>
                  <a:pt x="8393" y="1703"/>
                  <a:pt x="8551" y="1703"/>
                </a:cubicBezTo>
                <a:close/>
                <a:moveTo>
                  <a:pt x="4460" y="5849"/>
                </a:moveTo>
                <a:cubicBezTo>
                  <a:pt x="4472" y="5849"/>
                  <a:pt x="4485" y="5850"/>
                  <a:pt x="4497" y="5851"/>
                </a:cubicBezTo>
                <a:cubicBezTo>
                  <a:pt x="4592" y="5883"/>
                  <a:pt x="4719" y="5915"/>
                  <a:pt x="4751" y="6010"/>
                </a:cubicBezTo>
                <a:cubicBezTo>
                  <a:pt x="4814" y="6105"/>
                  <a:pt x="4846" y="6136"/>
                  <a:pt x="4814" y="6231"/>
                </a:cubicBezTo>
                <a:cubicBezTo>
                  <a:pt x="4751" y="6295"/>
                  <a:pt x="4719" y="6390"/>
                  <a:pt x="4687" y="6485"/>
                </a:cubicBezTo>
                <a:cubicBezTo>
                  <a:pt x="4687" y="6548"/>
                  <a:pt x="4687" y="6706"/>
                  <a:pt x="4592" y="6706"/>
                </a:cubicBezTo>
                <a:cubicBezTo>
                  <a:pt x="4371" y="6706"/>
                  <a:pt x="4181" y="6453"/>
                  <a:pt x="4149" y="6295"/>
                </a:cubicBezTo>
                <a:cubicBezTo>
                  <a:pt x="4089" y="6086"/>
                  <a:pt x="4255" y="5849"/>
                  <a:pt x="4460" y="5849"/>
                </a:cubicBezTo>
                <a:close/>
                <a:moveTo>
                  <a:pt x="5321" y="6326"/>
                </a:moveTo>
                <a:cubicBezTo>
                  <a:pt x="5638" y="6358"/>
                  <a:pt x="5733" y="6611"/>
                  <a:pt x="5764" y="6896"/>
                </a:cubicBezTo>
                <a:cubicBezTo>
                  <a:pt x="5764" y="7055"/>
                  <a:pt x="5764" y="7213"/>
                  <a:pt x="5701" y="7308"/>
                </a:cubicBezTo>
                <a:cubicBezTo>
                  <a:pt x="5649" y="7386"/>
                  <a:pt x="5554" y="7443"/>
                  <a:pt x="5469" y="7443"/>
                </a:cubicBezTo>
                <a:cubicBezTo>
                  <a:pt x="5451" y="7443"/>
                  <a:pt x="5433" y="7440"/>
                  <a:pt x="5416" y="7435"/>
                </a:cubicBezTo>
                <a:cubicBezTo>
                  <a:pt x="5226" y="7435"/>
                  <a:pt x="4973" y="7150"/>
                  <a:pt x="4941" y="6960"/>
                </a:cubicBezTo>
                <a:lnTo>
                  <a:pt x="4941" y="6960"/>
                </a:lnTo>
                <a:cubicBezTo>
                  <a:pt x="4946" y="6980"/>
                  <a:pt x="4949" y="6988"/>
                  <a:pt x="4950" y="6988"/>
                </a:cubicBezTo>
                <a:cubicBezTo>
                  <a:pt x="4952" y="6988"/>
                  <a:pt x="4941" y="6924"/>
                  <a:pt x="4935" y="6897"/>
                </a:cubicBezTo>
                <a:lnTo>
                  <a:pt x="4935" y="6897"/>
                </a:lnTo>
                <a:cubicBezTo>
                  <a:pt x="4936" y="6919"/>
                  <a:pt x="4938" y="6940"/>
                  <a:pt x="4941" y="6960"/>
                </a:cubicBezTo>
                <a:cubicBezTo>
                  <a:pt x="4933" y="6904"/>
                  <a:pt x="4931" y="6884"/>
                  <a:pt x="4932" y="6884"/>
                </a:cubicBezTo>
                <a:lnTo>
                  <a:pt x="4932" y="6884"/>
                </a:lnTo>
                <a:cubicBezTo>
                  <a:pt x="4933" y="6884"/>
                  <a:pt x="4934" y="6889"/>
                  <a:pt x="4935" y="6897"/>
                </a:cubicBezTo>
                <a:lnTo>
                  <a:pt x="4935" y="6897"/>
                </a:lnTo>
                <a:cubicBezTo>
                  <a:pt x="4928" y="6668"/>
                  <a:pt x="5032" y="6326"/>
                  <a:pt x="5321" y="6326"/>
                </a:cubicBezTo>
                <a:close/>
                <a:moveTo>
                  <a:pt x="6334" y="6865"/>
                </a:moveTo>
                <a:cubicBezTo>
                  <a:pt x="6619" y="6896"/>
                  <a:pt x="6778" y="7118"/>
                  <a:pt x="6809" y="7372"/>
                </a:cubicBezTo>
                <a:cubicBezTo>
                  <a:pt x="6841" y="7625"/>
                  <a:pt x="6809" y="8037"/>
                  <a:pt x="6493" y="8100"/>
                </a:cubicBezTo>
                <a:cubicBezTo>
                  <a:pt x="6458" y="8113"/>
                  <a:pt x="6425" y="8119"/>
                  <a:pt x="6394" y="8119"/>
                </a:cubicBezTo>
                <a:cubicBezTo>
                  <a:pt x="6198" y="8119"/>
                  <a:pt x="6072" y="7884"/>
                  <a:pt x="6018" y="7720"/>
                </a:cubicBezTo>
                <a:cubicBezTo>
                  <a:pt x="5986" y="7530"/>
                  <a:pt x="5986" y="7372"/>
                  <a:pt x="6018" y="7213"/>
                </a:cubicBezTo>
                <a:cubicBezTo>
                  <a:pt x="6081" y="7055"/>
                  <a:pt x="6176" y="6865"/>
                  <a:pt x="6334" y="6865"/>
                </a:cubicBezTo>
                <a:close/>
                <a:moveTo>
                  <a:pt x="3991" y="1671"/>
                </a:moveTo>
                <a:cubicBezTo>
                  <a:pt x="4212" y="1766"/>
                  <a:pt x="4466" y="1861"/>
                  <a:pt x="4719" y="1861"/>
                </a:cubicBezTo>
                <a:cubicBezTo>
                  <a:pt x="4973" y="1893"/>
                  <a:pt x="5194" y="1893"/>
                  <a:pt x="5448" y="1893"/>
                </a:cubicBezTo>
                <a:cubicBezTo>
                  <a:pt x="5806" y="1893"/>
                  <a:pt x="6165" y="1879"/>
                  <a:pt x="6534" y="1879"/>
                </a:cubicBezTo>
                <a:cubicBezTo>
                  <a:pt x="6718" y="1879"/>
                  <a:pt x="6904" y="1882"/>
                  <a:pt x="7094" y="1893"/>
                </a:cubicBezTo>
                <a:cubicBezTo>
                  <a:pt x="6936" y="1924"/>
                  <a:pt x="6809" y="1988"/>
                  <a:pt x="6683" y="2051"/>
                </a:cubicBezTo>
                <a:cubicBezTo>
                  <a:pt x="6619" y="2083"/>
                  <a:pt x="6588" y="2083"/>
                  <a:pt x="6524" y="2146"/>
                </a:cubicBezTo>
                <a:cubicBezTo>
                  <a:pt x="6461" y="2210"/>
                  <a:pt x="6398" y="2336"/>
                  <a:pt x="6366" y="2431"/>
                </a:cubicBezTo>
                <a:cubicBezTo>
                  <a:pt x="6176" y="2906"/>
                  <a:pt x="6081" y="3413"/>
                  <a:pt x="5986" y="3920"/>
                </a:cubicBezTo>
                <a:cubicBezTo>
                  <a:pt x="5923" y="4173"/>
                  <a:pt x="5923" y="4458"/>
                  <a:pt x="6208" y="4585"/>
                </a:cubicBezTo>
                <a:cubicBezTo>
                  <a:pt x="6272" y="4613"/>
                  <a:pt x="6338" y="4626"/>
                  <a:pt x="6403" y="4626"/>
                </a:cubicBezTo>
                <a:cubicBezTo>
                  <a:pt x="6629" y="4626"/>
                  <a:pt x="6852" y="4479"/>
                  <a:pt x="6999" y="4331"/>
                </a:cubicBezTo>
                <a:cubicBezTo>
                  <a:pt x="7189" y="4141"/>
                  <a:pt x="7316" y="3920"/>
                  <a:pt x="7379" y="3666"/>
                </a:cubicBezTo>
                <a:cubicBezTo>
                  <a:pt x="7379" y="3571"/>
                  <a:pt x="7411" y="3476"/>
                  <a:pt x="7443" y="3381"/>
                </a:cubicBezTo>
                <a:cubicBezTo>
                  <a:pt x="7443" y="3350"/>
                  <a:pt x="7601" y="3318"/>
                  <a:pt x="7633" y="3318"/>
                </a:cubicBezTo>
                <a:cubicBezTo>
                  <a:pt x="7696" y="3286"/>
                  <a:pt x="7791" y="3286"/>
                  <a:pt x="7854" y="3255"/>
                </a:cubicBezTo>
                <a:cubicBezTo>
                  <a:pt x="7981" y="3223"/>
                  <a:pt x="8108" y="3160"/>
                  <a:pt x="8234" y="3096"/>
                </a:cubicBezTo>
                <a:cubicBezTo>
                  <a:pt x="8361" y="3033"/>
                  <a:pt x="8456" y="2938"/>
                  <a:pt x="8583" y="2938"/>
                </a:cubicBezTo>
                <a:cubicBezTo>
                  <a:pt x="8709" y="2970"/>
                  <a:pt x="8868" y="3128"/>
                  <a:pt x="8963" y="3223"/>
                </a:cubicBezTo>
                <a:cubicBezTo>
                  <a:pt x="9153" y="3381"/>
                  <a:pt x="9311" y="3571"/>
                  <a:pt x="9501" y="3761"/>
                </a:cubicBezTo>
                <a:cubicBezTo>
                  <a:pt x="9850" y="4141"/>
                  <a:pt x="10230" y="4553"/>
                  <a:pt x="10578" y="4933"/>
                </a:cubicBezTo>
                <a:cubicBezTo>
                  <a:pt x="10926" y="5313"/>
                  <a:pt x="11275" y="5693"/>
                  <a:pt x="11623" y="6073"/>
                </a:cubicBezTo>
                <a:cubicBezTo>
                  <a:pt x="11718" y="6168"/>
                  <a:pt x="11750" y="6231"/>
                  <a:pt x="11781" y="6326"/>
                </a:cubicBezTo>
                <a:cubicBezTo>
                  <a:pt x="11813" y="6421"/>
                  <a:pt x="11813" y="6516"/>
                  <a:pt x="11813" y="6611"/>
                </a:cubicBezTo>
                <a:cubicBezTo>
                  <a:pt x="11813" y="6865"/>
                  <a:pt x="11591" y="6928"/>
                  <a:pt x="11401" y="6928"/>
                </a:cubicBezTo>
                <a:cubicBezTo>
                  <a:pt x="11370" y="6928"/>
                  <a:pt x="11180" y="6770"/>
                  <a:pt x="11148" y="6738"/>
                </a:cubicBezTo>
                <a:cubicBezTo>
                  <a:pt x="11021" y="6643"/>
                  <a:pt x="10863" y="6548"/>
                  <a:pt x="10736" y="6453"/>
                </a:cubicBezTo>
                <a:cubicBezTo>
                  <a:pt x="10356" y="6200"/>
                  <a:pt x="10008" y="5946"/>
                  <a:pt x="9628" y="5661"/>
                </a:cubicBezTo>
                <a:cubicBezTo>
                  <a:pt x="9533" y="5630"/>
                  <a:pt x="9438" y="5503"/>
                  <a:pt x="9311" y="5471"/>
                </a:cubicBezTo>
                <a:cubicBezTo>
                  <a:pt x="9298" y="5468"/>
                  <a:pt x="9285" y="5466"/>
                  <a:pt x="9273" y="5466"/>
                </a:cubicBezTo>
                <a:cubicBezTo>
                  <a:pt x="9172" y="5466"/>
                  <a:pt x="9128" y="5577"/>
                  <a:pt x="9184" y="5661"/>
                </a:cubicBezTo>
                <a:cubicBezTo>
                  <a:pt x="9184" y="5693"/>
                  <a:pt x="9216" y="5725"/>
                  <a:pt x="9248" y="5756"/>
                </a:cubicBezTo>
                <a:cubicBezTo>
                  <a:pt x="9501" y="5915"/>
                  <a:pt x="9723" y="6105"/>
                  <a:pt x="9976" y="6263"/>
                </a:cubicBezTo>
                <a:cubicBezTo>
                  <a:pt x="10166" y="6421"/>
                  <a:pt x="10388" y="6548"/>
                  <a:pt x="10578" y="6706"/>
                </a:cubicBezTo>
                <a:cubicBezTo>
                  <a:pt x="10768" y="6833"/>
                  <a:pt x="10926" y="6960"/>
                  <a:pt x="11053" y="7087"/>
                </a:cubicBezTo>
                <a:cubicBezTo>
                  <a:pt x="11085" y="7118"/>
                  <a:pt x="11116" y="7118"/>
                  <a:pt x="11148" y="7150"/>
                </a:cubicBezTo>
                <a:cubicBezTo>
                  <a:pt x="11180" y="7213"/>
                  <a:pt x="11148" y="7340"/>
                  <a:pt x="11148" y="7403"/>
                </a:cubicBezTo>
                <a:cubicBezTo>
                  <a:pt x="11148" y="7688"/>
                  <a:pt x="10958" y="7752"/>
                  <a:pt x="10705" y="7752"/>
                </a:cubicBezTo>
                <a:cubicBezTo>
                  <a:pt x="10578" y="7720"/>
                  <a:pt x="10483" y="7720"/>
                  <a:pt x="10388" y="7625"/>
                </a:cubicBezTo>
                <a:lnTo>
                  <a:pt x="10040" y="7372"/>
                </a:lnTo>
                <a:cubicBezTo>
                  <a:pt x="9945" y="7277"/>
                  <a:pt x="9850" y="7182"/>
                  <a:pt x="9755" y="7087"/>
                </a:cubicBezTo>
                <a:cubicBezTo>
                  <a:pt x="9628" y="6992"/>
                  <a:pt x="9501" y="6865"/>
                  <a:pt x="9375" y="6770"/>
                </a:cubicBezTo>
                <a:cubicBezTo>
                  <a:pt x="9153" y="6611"/>
                  <a:pt x="8931" y="6453"/>
                  <a:pt x="8709" y="6326"/>
                </a:cubicBezTo>
                <a:cubicBezTo>
                  <a:pt x="8678" y="6295"/>
                  <a:pt x="8646" y="6263"/>
                  <a:pt x="8583" y="6263"/>
                </a:cubicBezTo>
                <a:cubicBezTo>
                  <a:pt x="8456" y="6263"/>
                  <a:pt x="8393" y="6390"/>
                  <a:pt x="8456" y="6485"/>
                </a:cubicBezTo>
                <a:cubicBezTo>
                  <a:pt x="8488" y="6548"/>
                  <a:pt x="8583" y="6580"/>
                  <a:pt x="8646" y="6611"/>
                </a:cubicBezTo>
                <a:cubicBezTo>
                  <a:pt x="8773" y="6706"/>
                  <a:pt x="8899" y="6801"/>
                  <a:pt x="9026" y="6896"/>
                </a:cubicBezTo>
                <a:cubicBezTo>
                  <a:pt x="9248" y="7087"/>
                  <a:pt x="9501" y="7277"/>
                  <a:pt x="9723" y="7467"/>
                </a:cubicBezTo>
                <a:cubicBezTo>
                  <a:pt x="9881" y="7593"/>
                  <a:pt x="10040" y="7783"/>
                  <a:pt x="10071" y="7973"/>
                </a:cubicBezTo>
                <a:cubicBezTo>
                  <a:pt x="10096" y="8149"/>
                  <a:pt x="9922" y="8205"/>
                  <a:pt x="9770" y="8205"/>
                </a:cubicBezTo>
                <a:cubicBezTo>
                  <a:pt x="9731" y="8205"/>
                  <a:pt x="9692" y="8201"/>
                  <a:pt x="9660" y="8195"/>
                </a:cubicBezTo>
                <a:cubicBezTo>
                  <a:pt x="9438" y="8132"/>
                  <a:pt x="9248" y="8005"/>
                  <a:pt x="9026" y="7878"/>
                </a:cubicBezTo>
                <a:cubicBezTo>
                  <a:pt x="8646" y="7625"/>
                  <a:pt x="8266" y="7308"/>
                  <a:pt x="7886" y="7023"/>
                </a:cubicBezTo>
                <a:cubicBezTo>
                  <a:pt x="7791" y="6960"/>
                  <a:pt x="7664" y="6896"/>
                  <a:pt x="7569" y="6833"/>
                </a:cubicBezTo>
                <a:cubicBezTo>
                  <a:pt x="7545" y="6809"/>
                  <a:pt x="7516" y="6799"/>
                  <a:pt x="7488" y="6799"/>
                </a:cubicBezTo>
                <a:cubicBezTo>
                  <a:pt x="7443" y="6799"/>
                  <a:pt x="7399" y="6826"/>
                  <a:pt x="7379" y="6865"/>
                </a:cubicBezTo>
                <a:cubicBezTo>
                  <a:pt x="7316" y="6960"/>
                  <a:pt x="7379" y="6992"/>
                  <a:pt x="7411" y="7055"/>
                </a:cubicBezTo>
                <a:cubicBezTo>
                  <a:pt x="7506" y="7087"/>
                  <a:pt x="8329" y="7720"/>
                  <a:pt x="8646" y="7942"/>
                </a:cubicBezTo>
                <a:cubicBezTo>
                  <a:pt x="8773" y="8068"/>
                  <a:pt x="8994" y="8195"/>
                  <a:pt x="9089" y="8385"/>
                </a:cubicBezTo>
                <a:cubicBezTo>
                  <a:pt x="9045" y="8520"/>
                  <a:pt x="8888" y="8559"/>
                  <a:pt x="8733" y="8559"/>
                </a:cubicBezTo>
                <a:cubicBezTo>
                  <a:pt x="8669" y="8559"/>
                  <a:pt x="8606" y="8552"/>
                  <a:pt x="8551" y="8543"/>
                </a:cubicBezTo>
                <a:cubicBezTo>
                  <a:pt x="8361" y="8480"/>
                  <a:pt x="8139" y="8417"/>
                  <a:pt x="7949" y="8322"/>
                </a:cubicBezTo>
                <a:cubicBezTo>
                  <a:pt x="8044" y="8005"/>
                  <a:pt x="8013" y="7530"/>
                  <a:pt x="7728" y="7308"/>
                </a:cubicBezTo>
                <a:cubicBezTo>
                  <a:pt x="7605" y="7185"/>
                  <a:pt x="7443" y="7116"/>
                  <a:pt x="7283" y="7116"/>
                </a:cubicBezTo>
                <a:cubicBezTo>
                  <a:pt x="7196" y="7116"/>
                  <a:pt x="7110" y="7137"/>
                  <a:pt x="7031" y="7182"/>
                </a:cubicBezTo>
                <a:cubicBezTo>
                  <a:pt x="6962" y="6882"/>
                  <a:pt x="6657" y="6615"/>
                  <a:pt x="6350" y="6615"/>
                </a:cubicBezTo>
                <a:cubicBezTo>
                  <a:pt x="6236" y="6615"/>
                  <a:pt x="6121" y="6652"/>
                  <a:pt x="6018" y="6738"/>
                </a:cubicBezTo>
                <a:cubicBezTo>
                  <a:pt x="5986" y="6516"/>
                  <a:pt x="5859" y="6295"/>
                  <a:pt x="5638" y="6168"/>
                </a:cubicBezTo>
                <a:cubicBezTo>
                  <a:pt x="5535" y="6107"/>
                  <a:pt x="5420" y="6072"/>
                  <a:pt x="5300" y="6072"/>
                </a:cubicBezTo>
                <a:cubicBezTo>
                  <a:pt x="5234" y="6072"/>
                  <a:pt x="5166" y="6082"/>
                  <a:pt x="5099" y="6105"/>
                </a:cubicBezTo>
                <a:cubicBezTo>
                  <a:pt x="5068" y="5978"/>
                  <a:pt x="5004" y="5851"/>
                  <a:pt x="4909" y="5756"/>
                </a:cubicBezTo>
                <a:cubicBezTo>
                  <a:pt x="4877" y="5725"/>
                  <a:pt x="4751" y="5693"/>
                  <a:pt x="4719" y="5661"/>
                </a:cubicBezTo>
                <a:cubicBezTo>
                  <a:pt x="4719" y="5630"/>
                  <a:pt x="4719" y="5598"/>
                  <a:pt x="4687" y="5566"/>
                </a:cubicBezTo>
                <a:cubicBezTo>
                  <a:pt x="4624" y="5440"/>
                  <a:pt x="4497" y="5313"/>
                  <a:pt x="4402" y="5250"/>
                </a:cubicBezTo>
                <a:cubicBezTo>
                  <a:pt x="3927" y="4870"/>
                  <a:pt x="3294" y="4680"/>
                  <a:pt x="2756" y="4490"/>
                </a:cubicBezTo>
                <a:lnTo>
                  <a:pt x="3991" y="1671"/>
                </a:lnTo>
                <a:close/>
                <a:moveTo>
                  <a:pt x="7320" y="7395"/>
                </a:moveTo>
                <a:cubicBezTo>
                  <a:pt x="7395" y="7395"/>
                  <a:pt x="7474" y="7419"/>
                  <a:pt x="7538" y="7467"/>
                </a:cubicBezTo>
                <a:cubicBezTo>
                  <a:pt x="7633" y="7562"/>
                  <a:pt x="7696" y="7720"/>
                  <a:pt x="7728" y="7847"/>
                </a:cubicBezTo>
                <a:cubicBezTo>
                  <a:pt x="7728" y="8037"/>
                  <a:pt x="7759" y="8258"/>
                  <a:pt x="7633" y="8417"/>
                </a:cubicBezTo>
                <a:cubicBezTo>
                  <a:pt x="7563" y="8509"/>
                  <a:pt x="7443" y="8568"/>
                  <a:pt x="7333" y="8568"/>
                </a:cubicBezTo>
                <a:cubicBezTo>
                  <a:pt x="7293" y="8568"/>
                  <a:pt x="7255" y="8560"/>
                  <a:pt x="7221" y="8543"/>
                </a:cubicBezTo>
                <a:cubicBezTo>
                  <a:pt x="7063" y="8448"/>
                  <a:pt x="6999" y="8258"/>
                  <a:pt x="6968" y="8068"/>
                </a:cubicBezTo>
                <a:cubicBezTo>
                  <a:pt x="6999" y="7973"/>
                  <a:pt x="7031" y="7878"/>
                  <a:pt x="7063" y="7783"/>
                </a:cubicBezTo>
                <a:cubicBezTo>
                  <a:pt x="7063" y="7688"/>
                  <a:pt x="7063" y="7562"/>
                  <a:pt x="7126" y="7467"/>
                </a:cubicBezTo>
                <a:cubicBezTo>
                  <a:pt x="7174" y="7419"/>
                  <a:pt x="7245" y="7395"/>
                  <a:pt x="7320" y="7395"/>
                </a:cubicBezTo>
                <a:close/>
                <a:moveTo>
                  <a:pt x="1914" y="0"/>
                </a:moveTo>
                <a:cubicBezTo>
                  <a:pt x="1868" y="0"/>
                  <a:pt x="1830" y="16"/>
                  <a:pt x="1806" y="56"/>
                </a:cubicBezTo>
                <a:cubicBezTo>
                  <a:pt x="1742" y="151"/>
                  <a:pt x="1679" y="278"/>
                  <a:pt x="1647" y="373"/>
                </a:cubicBezTo>
                <a:cubicBezTo>
                  <a:pt x="1552" y="626"/>
                  <a:pt x="254" y="3540"/>
                  <a:pt x="159" y="3761"/>
                </a:cubicBezTo>
                <a:cubicBezTo>
                  <a:pt x="127" y="3856"/>
                  <a:pt x="0" y="4046"/>
                  <a:pt x="95" y="4141"/>
                </a:cubicBezTo>
                <a:cubicBezTo>
                  <a:pt x="127" y="4205"/>
                  <a:pt x="190" y="4205"/>
                  <a:pt x="254" y="4236"/>
                </a:cubicBezTo>
                <a:cubicBezTo>
                  <a:pt x="349" y="4300"/>
                  <a:pt x="2027" y="4996"/>
                  <a:pt x="2249" y="5123"/>
                </a:cubicBezTo>
                <a:cubicBezTo>
                  <a:pt x="2291" y="5137"/>
                  <a:pt x="2340" y="5151"/>
                  <a:pt x="2384" y="5151"/>
                </a:cubicBezTo>
                <a:cubicBezTo>
                  <a:pt x="2438" y="5151"/>
                  <a:pt x="2485" y="5130"/>
                  <a:pt x="2502" y="5060"/>
                </a:cubicBezTo>
                <a:cubicBezTo>
                  <a:pt x="2566" y="4965"/>
                  <a:pt x="2597" y="4838"/>
                  <a:pt x="2661" y="4743"/>
                </a:cubicBezTo>
                <a:cubicBezTo>
                  <a:pt x="3009" y="4870"/>
                  <a:pt x="3389" y="4996"/>
                  <a:pt x="3769" y="5155"/>
                </a:cubicBezTo>
                <a:cubicBezTo>
                  <a:pt x="3991" y="5281"/>
                  <a:pt x="4212" y="5408"/>
                  <a:pt x="4371" y="5598"/>
                </a:cubicBezTo>
                <a:cubicBezTo>
                  <a:pt x="3991" y="5630"/>
                  <a:pt x="3801" y="6041"/>
                  <a:pt x="3896" y="6390"/>
                </a:cubicBezTo>
                <a:cubicBezTo>
                  <a:pt x="3954" y="6652"/>
                  <a:pt x="4280" y="6967"/>
                  <a:pt x="4603" y="6967"/>
                </a:cubicBezTo>
                <a:cubicBezTo>
                  <a:pt x="4631" y="6967"/>
                  <a:pt x="4659" y="6965"/>
                  <a:pt x="4687" y="6960"/>
                </a:cubicBezTo>
                <a:cubicBezTo>
                  <a:pt x="4687" y="7182"/>
                  <a:pt x="4846" y="7372"/>
                  <a:pt x="5004" y="7530"/>
                </a:cubicBezTo>
                <a:cubicBezTo>
                  <a:pt x="5139" y="7646"/>
                  <a:pt x="5287" y="7715"/>
                  <a:pt x="5438" y="7715"/>
                </a:cubicBezTo>
                <a:cubicBezTo>
                  <a:pt x="5535" y="7715"/>
                  <a:pt x="5634" y="7687"/>
                  <a:pt x="5733" y="7625"/>
                </a:cubicBezTo>
                <a:cubicBezTo>
                  <a:pt x="5782" y="7997"/>
                  <a:pt x="6065" y="8389"/>
                  <a:pt x="6429" y="8389"/>
                </a:cubicBezTo>
                <a:cubicBezTo>
                  <a:pt x="6529" y="8389"/>
                  <a:pt x="6636" y="8359"/>
                  <a:pt x="6746" y="8290"/>
                </a:cubicBezTo>
                <a:cubicBezTo>
                  <a:pt x="6809" y="8543"/>
                  <a:pt x="6968" y="8733"/>
                  <a:pt x="7221" y="8828"/>
                </a:cubicBezTo>
                <a:cubicBezTo>
                  <a:pt x="7260" y="8840"/>
                  <a:pt x="7302" y="8845"/>
                  <a:pt x="7344" y="8845"/>
                </a:cubicBezTo>
                <a:cubicBezTo>
                  <a:pt x="7539" y="8845"/>
                  <a:pt x="7750" y="8731"/>
                  <a:pt x="7854" y="8575"/>
                </a:cubicBezTo>
                <a:cubicBezTo>
                  <a:pt x="8139" y="8733"/>
                  <a:pt x="8519" y="8828"/>
                  <a:pt x="8836" y="8828"/>
                </a:cubicBezTo>
                <a:cubicBezTo>
                  <a:pt x="9089" y="8797"/>
                  <a:pt x="9343" y="8638"/>
                  <a:pt x="9375" y="8353"/>
                </a:cubicBezTo>
                <a:cubicBezTo>
                  <a:pt x="9509" y="8420"/>
                  <a:pt x="9659" y="8488"/>
                  <a:pt x="9814" y="8488"/>
                </a:cubicBezTo>
                <a:cubicBezTo>
                  <a:pt x="9878" y="8488"/>
                  <a:pt x="9943" y="8476"/>
                  <a:pt x="10008" y="8448"/>
                </a:cubicBezTo>
                <a:cubicBezTo>
                  <a:pt x="10230" y="8353"/>
                  <a:pt x="10388" y="8195"/>
                  <a:pt x="10356" y="7942"/>
                </a:cubicBezTo>
                <a:lnTo>
                  <a:pt x="10356" y="7942"/>
                </a:lnTo>
                <a:cubicBezTo>
                  <a:pt x="10483" y="7989"/>
                  <a:pt x="10633" y="8021"/>
                  <a:pt x="10780" y="8021"/>
                </a:cubicBezTo>
                <a:cubicBezTo>
                  <a:pt x="10926" y="8021"/>
                  <a:pt x="11069" y="7989"/>
                  <a:pt x="11180" y="7910"/>
                </a:cubicBezTo>
                <a:cubicBezTo>
                  <a:pt x="11433" y="7783"/>
                  <a:pt x="11465" y="7467"/>
                  <a:pt x="11433" y="7213"/>
                </a:cubicBezTo>
                <a:cubicBezTo>
                  <a:pt x="11655" y="7182"/>
                  <a:pt x="11908" y="7118"/>
                  <a:pt x="12035" y="6896"/>
                </a:cubicBezTo>
                <a:cubicBezTo>
                  <a:pt x="12098" y="6770"/>
                  <a:pt x="12098" y="6643"/>
                  <a:pt x="12098" y="6485"/>
                </a:cubicBezTo>
                <a:cubicBezTo>
                  <a:pt x="12098" y="6421"/>
                  <a:pt x="12098" y="6358"/>
                  <a:pt x="12066" y="6326"/>
                </a:cubicBezTo>
                <a:cubicBezTo>
                  <a:pt x="12066" y="6263"/>
                  <a:pt x="12035" y="6263"/>
                  <a:pt x="12066" y="6263"/>
                </a:cubicBezTo>
                <a:cubicBezTo>
                  <a:pt x="12098" y="6231"/>
                  <a:pt x="12130" y="6231"/>
                  <a:pt x="12161" y="6200"/>
                </a:cubicBezTo>
                <a:cubicBezTo>
                  <a:pt x="12288" y="6136"/>
                  <a:pt x="12383" y="6010"/>
                  <a:pt x="12446" y="5883"/>
                </a:cubicBezTo>
                <a:cubicBezTo>
                  <a:pt x="12510" y="5820"/>
                  <a:pt x="12541" y="5725"/>
                  <a:pt x="12636" y="5661"/>
                </a:cubicBezTo>
                <a:cubicBezTo>
                  <a:pt x="12795" y="5535"/>
                  <a:pt x="12953" y="5408"/>
                  <a:pt x="13111" y="5281"/>
                </a:cubicBezTo>
                <a:cubicBezTo>
                  <a:pt x="13143" y="5376"/>
                  <a:pt x="13175" y="5566"/>
                  <a:pt x="13270" y="5630"/>
                </a:cubicBezTo>
                <a:cubicBezTo>
                  <a:pt x="13298" y="5639"/>
                  <a:pt x="13323" y="5643"/>
                  <a:pt x="13346" y="5643"/>
                </a:cubicBezTo>
                <a:cubicBezTo>
                  <a:pt x="13402" y="5643"/>
                  <a:pt x="13447" y="5620"/>
                  <a:pt x="13491" y="5598"/>
                </a:cubicBezTo>
                <a:cubicBezTo>
                  <a:pt x="13745" y="5503"/>
                  <a:pt x="15423" y="4775"/>
                  <a:pt x="15518" y="4711"/>
                </a:cubicBezTo>
                <a:cubicBezTo>
                  <a:pt x="15582" y="4680"/>
                  <a:pt x="15708" y="4648"/>
                  <a:pt x="15677" y="4521"/>
                </a:cubicBezTo>
                <a:cubicBezTo>
                  <a:pt x="15677" y="4521"/>
                  <a:pt x="15677" y="4521"/>
                  <a:pt x="15677" y="4490"/>
                </a:cubicBezTo>
                <a:cubicBezTo>
                  <a:pt x="15233" y="3508"/>
                  <a:pt x="14157" y="1038"/>
                  <a:pt x="14062" y="816"/>
                </a:cubicBezTo>
                <a:cubicBezTo>
                  <a:pt x="14002" y="727"/>
                  <a:pt x="13970" y="497"/>
                  <a:pt x="13835" y="497"/>
                </a:cubicBezTo>
                <a:cubicBezTo>
                  <a:pt x="13826" y="497"/>
                  <a:pt x="13817" y="498"/>
                  <a:pt x="13808" y="499"/>
                </a:cubicBezTo>
                <a:cubicBezTo>
                  <a:pt x="13745" y="499"/>
                  <a:pt x="13681" y="531"/>
                  <a:pt x="13650" y="563"/>
                </a:cubicBezTo>
                <a:cubicBezTo>
                  <a:pt x="13523" y="626"/>
                  <a:pt x="13428" y="658"/>
                  <a:pt x="13301" y="721"/>
                </a:cubicBezTo>
                <a:cubicBezTo>
                  <a:pt x="12985" y="848"/>
                  <a:pt x="11908" y="1323"/>
                  <a:pt x="11718" y="1418"/>
                </a:cubicBezTo>
                <a:cubicBezTo>
                  <a:pt x="11655" y="1418"/>
                  <a:pt x="11623" y="1449"/>
                  <a:pt x="11591" y="1481"/>
                </a:cubicBezTo>
                <a:cubicBezTo>
                  <a:pt x="11433" y="1544"/>
                  <a:pt x="11528" y="1671"/>
                  <a:pt x="11560" y="1766"/>
                </a:cubicBezTo>
                <a:cubicBezTo>
                  <a:pt x="11338" y="1924"/>
                  <a:pt x="11085" y="1988"/>
                  <a:pt x="10800" y="2019"/>
                </a:cubicBezTo>
                <a:cubicBezTo>
                  <a:pt x="10749" y="2025"/>
                  <a:pt x="10700" y="2028"/>
                  <a:pt x="10651" y="2028"/>
                </a:cubicBezTo>
                <a:cubicBezTo>
                  <a:pt x="10424" y="2028"/>
                  <a:pt x="10211" y="1971"/>
                  <a:pt x="9976" y="1893"/>
                </a:cubicBezTo>
                <a:cubicBezTo>
                  <a:pt x="9660" y="1798"/>
                  <a:pt x="9375" y="1703"/>
                  <a:pt x="9058" y="1576"/>
                </a:cubicBezTo>
                <a:cubicBezTo>
                  <a:pt x="8878" y="1525"/>
                  <a:pt x="8678" y="1432"/>
                  <a:pt x="8474" y="1432"/>
                </a:cubicBezTo>
                <a:cubicBezTo>
                  <a:pt x="8426" y="1432"/>
                  <a:pt x="8378" y="1437"/>
                  <a:pt x="8329" y="1449"/>
                </a:cubicBezTo>
                <a:cubicBezTo>
                  <a:pt x="8203" y="1481"/>
                  <a:pt x="8076" y="1513"/>
                  <a:pt x="7949" y="1576"/>
                </a:cubicBezTo>
                <a:cubicBezTo>
                  <a:pt x="7873" y="1576"/>
                  <a:pt x="7797" y="1617"/>
                  <a:pt x="7721" y="1617"/>
                </a:cubicBezTo>
                <a:cubicBezTo>
                  <a:pt x="7702" y="1617"/>
                  <a:pt x="7683" y="1614"/>
                  <a:pt x="7664" y="1608"/>
                </a:cubicBezTo>
                <a:lnTo>
                  <a:pt x="7284" y="1608"/>
                </a:lnTo>
                <a:cubicBezTo>
                  <a:pt x="6983" y="1592"/>
                  <a:pt x="6675" y="1584"/>
                  <a:pt x="6366" y="1584"/>
                </a:cubicBezTo>
                <a:cubicBezTo>
                  <a:pt x="6057" y="1584"/>
                  <a:pt x="5748" y="1592"/>
                  <a:pt x="5448" y="1608"/>
                </a:cubicBezTo>
                <a:lnTo>
                  <a:pt x="4814" y="1608"/>
                </a:lnTo>
                <a:cubicBezTo>
                  <a:pt x="4561" y="1576"/>
                  <a:pt x="4339" y="1513"/>
                  <a:pt x="4086" y="1418"/>
                </a:cubicBezTo>
                <a:cubicBezTo>
                  <a:pt x="4149" y="1323"/>
                  <a:pt x="4276" y="1133"/>
                  <a:pt x="4212" y="1038"/>
                </a:cubicBezTo>
                <a:cubicBezTo>
                  <a:pt x="4181" y="974"/>
                  <a:pt x="4117" y="943"/>
                  <a:pt x="4054" y="911"/>
                </a:cubicBezTo>
                <a:cubicBezTo>
                  <a:pt x="3801" y="816"/>
                  <a:pt x="2629" y="309"/>
                  <a:pt x="2344" y="183"/>
                </a:cubicBezTo>
                <a:cubicBezTo>
                  <a:pt x="2249" y="135"/>
                  <a:pt x="2049" y="0"/>
                  <a:pt x="191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dirty="0"/>
          </a:p>
        </p:txBody>
      </p:sp>
      <p:sp>
        <p:nvSpPr>
          <p:cNvPr id="144" name="Google Shape;2310;p26">
            <a:extLst>
              <a:ext uri="{FF2B5EF4-FFF2-40B4-BE49-F238E27FC236}">
                <a16:creationId xmlns:a16="http://schemas.microsoft.com/office/drawing/2014/main" id="{6D366C1A-1021-4926-BB52-55AB587A83B7}"/>
              </a:ext>
            </a:extLst>
          </p:cNvPr>
          <p:cNvSpPr txBox="1"/>
          <p:nvPr/>
        </p:nvSpPr>
        <p:spPr>
          <a:xfrm>
            <a:off x="4027124" y="2027339"/>
            <a:ext cx="4425481" cy="3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2800" b="1" dirty="0">
                <a:solidFill>
                  <a:srgbClr val="2228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rPr>
              <a:t>Partenariat Public/Privé</a:t>
            </a:r>
            <a:endParaRPr sz="2800" b="1" dirty="0">
              <a:solidFill>
                <a:srgbClr val="2228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sp>
        <p:nvSpPr>
          <p:cNvPr id="145" name="Google Shape;2311;p26">
            <a:extLst>
              <a:ext uri="{FF2B5EF4-FFF2-40B4-BE49-F238E27FC236}">
                <a16:creationId xmlns:a16="http://schemas.microsoft.com/office/drawing/2014/main" id="{4AED5CFD-5EE7-4678-A7E1-9D3DC94B2A28}"/>
              </a:ext>
            </a:extLst>
          </p:cNvPr>
          <p:cNvSpPr txBox="1"/>
          <p:nvPr/>
        </p:nvSpPr>
        <p:spPr>
          <a:xfrm>
            <a:off x="4980097" y="5727032"/>
            <a:ext cx="2422800" cy="1235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fr-FR" sz="1600" b="1" dirty="0">
                <a:latin typeface="Fira Sans"/>
                <a:ea typeface="Fira Sans"/>
                <a:cs typeface="Fira Sans"/>
                <a:sym typeface="Fira Sans"/>
              </a:rPr>
              <a:t>Contrat de recherche</a:t>
            </a:r>
          </a:p>
          <a:p>
            <a:r>
              <a:rPr lang="fr-FR" sz="1600" b="1" dirty="0">
                <a:latin typeface="Fira Sans"/>
                <a:ea typeface="Fira Sans"/>
                <a:cs typeface="Fira Sans"/>
                <a:sym typeface="Fira Sans"/>
              </a:rPr>
              <a:t>Thèse</a:t>
            </a:r>
          </a:p>
          <a:p>
            <a:r>
              <a:rPr lang="fr-FR" sz="1600" b="1" dirty="0">
                <a:latin typeface="Fira Sans"/>
                <a:ea typeface="Fira Sans"/>
                <a:cs typeface="Fira Sans"/>
                <a:sym typeface="Fira Sans"/>
              </a:rPr>
              <a:t>Laboratoire commun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99560E4-60D9-4BEE-A53C-551638A2C2DA}"/>
              </a:ext>
            </a:extLst>
          </p:cNvPr>
          <p:cNvCxnSpPr>
            <a:cxnSpLocks/>
            <a:stCxn id="5282" idx="3"/>
          </p:cNvCxnSpPr>
          <p:nvPr/>
        </p:nvCxnSpPr>
        <p:spPr>
          <a:xfrm>
            <a:off x="3606355" y="2306322"/>
            <a:ext cx="1257001" cy="824056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Google Shape;1713;p21">
            <a:extLst>
              <a:ext uri="{FF2B5EF4-FFF2-40B4-BE49-F238E27FC236}">
                <a16:creationId xmlns:a16="http://schemas.microsoft.com/office/drawing/2014/main" id="{207BAA11-349A-4C3C-81AF-7BB7C8FAACFA}"/>
              </a:ext>
            </a:extLst>
          </p:cNvPr>
          <p:cNvSpPr txBox="1"/>
          <p:nvPr/>
        </p:nvSpPr>
        <p:spPr>
          <a:xfrm>
            <a:off x="1475352" y="1064380"/>
            <a:ext cx="4674436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-FR" sz="1200" b="1" dirty="0"/>
              <a:t>Développer des connaissances en collaboration avec les entreprises</a:t>
            </a:r>
            <a:endParaRPr lang="fr-FR" sz="11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68" name="Google Shape;1713;p21">
            <a:extLst>
              <a:ext uri="{FF2B5EF4-FFF2-40B4-BE49-F238E27FC236}">
                <a16:creationId xmlns:a16="http://schemas.microsoft.com/office/drawing/2014/main" id="{30FD891D-A2BC-47EF-86A0-1B8A365F4D89}"/>
              </a:ext>
            </a:extLst>
          </p:cNvPr>
          <p:cNvSpPr txBox="1"/>
          <p:nvPr/>
        </p:nvSpPr>
        <p:spPr>
          <a:xfrm>
            <a:off x="7268867" y="604058"/>
            <a:ext cx="4311944" cy="94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-FR" sz="1600" b="1" dirty="0">
                <a:latin typeface="Fira Sans"/>
                <a:ea typeface="Fira Sans"/>
                <a:cs typeface="Fira Sans"/>
              </a:rPr>
              <a:t>Obligation </a:t>
            </a:r>
            <a:r>
              <a:rPr lang="fr-FR" sz="1600" b="1" dirty="0" smtClean="0">
                <a:latin typeface="Fira Sans"/>
                <a:ea typeface="Fira Sans"/>
                <a:cs typeface="Fira Sans"/>
              </a:rPr>
              <a:t>de moyens</a:t>
            </a:r>
            <a:endParaRPr lang="fr-FR" sz="1600" b="1" dirty="0">
              <a:latin typeface="Fira Sans"/>
              <a:ea typeface="Fira Sans"/>
              <a:cs typeface="Fira Sans"/>
            </a:endParaRPr>
          </a:p>
          <a:p>
            <a:r>
              <a:rPr lang="fr-FR" sz="1600" b="1" dirty="0" smtClean="0">
                <a:latin typeface="Fira Sans"/>
                <a:ea typeface="Fira Sans"/>
                <a:cs typeface="Fira Sans"/>
                <a:sym typeface="Fira Sans"/>
              </a:rPr>
              <a:t>Les résultats </a:t>
            </a:r>
            <a:r>
              <a:rPr lang="fr-FR" sz="1600" b="1" dirty="0">
                <a:latin typeface="Fira Sans"/>
                <a:ea typeface="Fira Sans"/>
                <a:cs typeface="Fira Sans"/>
                <a:sym typeface="Fira Sans"/>
              </a:rPr>
              <a:t>sont </a:t>
            </a:r>
            <a:r>
              <a:rPr lang="fr-FR" sz="1600" b="1" dirty="0" smtClean="0">
                <a:latin typeface="Fira Sans"/>
                <a:ea typeface="Fira Sans"/>
                <a:cs typeface="Fira Sans"/>
                <a:sym typeface="Fira Sans"/>
              </a:rPr>
              <a:t>commun</a:t>
            </a:r>
            <a:endParaRPr lang="fr-FR" sz="1600" b="1" dirty="0">
              <a:latin typeface="Fira Sans"/>
              <a:ea typeface="Fira Sans"/>
              <a:cs typeface="Fira Sans"/>
              <a:sym typeface="Fira Sans"/>
            </a:endParaRPr>
          </a:p>
          <a:p>
            <a:r>
              <a:rPr lang="fr-FR" sz="1600" b="1" dirty="0">
                <a:latin typeface="Fira Sans"/>
                <a:ea typeface="Fira Sans"/>
                <a:cs typeface="Fira Sans"/>
                <a:sym typeface="Fira Sans"/>
              </a:rPr>
              <a:t>Coûts marginaux</a:t>
            </a:r>
          </a:p>
          <a:p>
            <a:r>
              <a:rPr lang="fr-FR" sz="1600" b="1" dirty="0">
                <a:latin typeface="Fira Sans"/>
                <a:ea typeface="Fira Sans"/>
                <a:cs typeface="Fira Sans"/>
                <a:sym typeface="Fira Sans"/>
              </a:rPr>
              <a:t>Partage des risques</a:t>
            </a:r>
          </a:p>
          <a:p>
            <a:endParaRPr lang="fr-FR" sz="8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7" name="Google Shape;5157;p43"/>
          <p:cNvSpPr/>
          <p:nvPr/>
        </p:nvSpPr>
        <p:spPr>
          <a:xfrm>
            <a:off x="3881611" y="4470916"/>
            <a:ext cx="4107133" cy="1194344"/>
          </a:xfrm>
          <a:custGeom>
            <a:avLst/>
            <a:gdLst/>
            <a:ahLst/>
            <a:cxnLst/>
            <a:rect l="l" t="t" r="r" b="b"/>
            <a:pathLst>
              <a:path w="95864" h="27877" extrusionOk="0">
                <a:moveTo>
                  <a:pt x="34067" y="0"/>
                </a:moveTo>
                <a:cubicBezTo>
                  <a:pt x="32123" y="0"/>
                  <a:pt x="30166" y="426"/>
                  <a:pt x="28535" y="1459"/>
                </a:cubicBezTo>
                <a:cubicBezTo>
                  <a:pt x="26286" y="2948"/>
                  <a:pt x="24956" y="5386"/>
                  <a:pt x="22993" y="7223"/>
                </a:cubicBezTo>
                <a:cubicBezTo>
                  <a:pt x="22074" y="8046"/>
                  <a:pt x="20934" y="8490"/>
                  <a:pt x="20079" y="9313"/>
                </a:cubicBezTo>
                <a:cubicBezTo>
                  <a:pt x="19161" y="10168"/>
                  <a:pt x="18749" y="11308"/>
                  <a:pt x="17482" y="11815"/>
                </a:cubicBezTo>
                <a:cubicBezTo>
                  <a:pt x="15329" y="12638"/>
                  <a:pt x="12827" y="12543"/>
                  <a:pt x="10547" y="12797"/>
                </a:cubicBezTo>
                <a:cubicBezTo>
                  <a:pt x="8457" y="13050"/>
                  <a:pt x="6335" y="13620"/>
                  <a:pt x="4561" y="14792"/>
                </a:cubicBezTo>
                <a:cubicBezTo>
                  <a:pt x="1743" y="16724"/>
                  <a:pt x="1" y="20429"/>
                  <a:pt x="2503" y="23374"/>
                </a:cubicBezTo>
                <a:cubicBezTo>
                  <a:pt x="3548" y="24546"/>
                  <a:pt x="5036" y="25211"/>
                  <a:pt x="6556" y="25749"/>
                </a:cubicBezTo>
                <a:cubicBezTo>
                  <a:pt x="12215" y="27664"/>
                  <a:pt x="18312" y="27877"/>
                  <a:pt x="24312" y="27877"/>
                </a:cubicBezTo>
                <a:cubicBezTo>
                  <a:pt x="24961" y="27877"/>
                  <a:pt x="25609" y="27874"/>
                  <a:pt x="26255" y="27871"/>
                </a:cubicBezTo>
                <a:cubicBezTo>
                  <a:pt x="40474" y="27871"/>
                  <a:pt x="54693" y="27839"/>
                  <a:pt x="68913" y="27808"/>
                </a:cubicBezTo>
                <a:cubicBezTo>
                  <a:pt x="75722" y="27808"/>
                  <a:pt x="82689" y="27744"/>
                  <a:pt x="89023" y="25338"/>
                </a:cubicBezTo>
                <a:cubicBezTo>
                  <a:pt x="92728" y="23881"/>
                  <a:pt x="95863" y="19954"/>
                  <a:pt x="91588" y="16819"/>
                </a:cubicBezTo>
                <a:cubicBezTo>
                  <a:pt x="90226" y="15805"/>
                  <a:pt x="88548" y="15393"/>
                  <a:pt x="86901" y="14918"/>
                </a:cubicBezTo>
                <a:cubicBezTo>
                  <a:pt x="85286" y="14475"/>
                  <a:pt x="83607" y="13937"/>
                  <a:pt x="82372" y="12765"/>
                </a:cubicBezTo>
                <a:cubicBezTo>
                  <a:pt x="81074" y="11530"/>
                  <a:pt x="80345" y="9693"/>
                  <a:pt x="78762" y="8806"/>
                </a:cubicBezTo>
                <a:cubicBezTo>
                  <a:pt x="78023" y="8382"/>
                  <a:pt x="77228" y="8246"/>
                  <a:pt x="76413" y="8246"/>
                </a:cubicBezTo>
                <a:cubicBezTo>
                  <a:pt x="75098" y="8246"/>
                  <a:pt x="73731" y="8601"/>
                  <a:pt x="72460" y="8680"/>
                </a:cubicBezTo>
                <a:cubicBezTo>
                  <a:pt x="72289" y="8689"/>
                  <a:pt x="72116" y="8693"/>
                  <a:pt x="71940" y="8693"/>
                </a:cubicBezTo>
                <a:cubicBezTo>
                  <a:pt x="70228" y="8693"/>
                  <a:pt x="68325" y="8269"/>
                  <a:pt x="66918" y="7350"/>
                </a:cubicBezTo>
                <a:cubicBezTo>
                  <a:pt x="64004" y="5418"/>
                  <a:pt x="62927" y="1047"/>
                  <a:pt x="59539" y="224"/>
                </a:cubicBezTo>
                <a:cubicBezTo>
                  <a:pt x="59176" y="136"/>
                  <a:pt x="58816" y="97"/>
                  <a:pt x="58459" y="97"/>
                </a:cubicBezTo>
                <a:cubicBezTo>
                  <a:pt x="56379" y="97"/>
                  <a:pt x="54372" y="1422"/>
                  <a:pt x="52318" y="2124"/>
                </a:cubicBezTo>
                <a:cubicBezTo>
                  <a:pt x="51215" y="2512"/>
                  <a:pt x="50205" y="2666"/>
                  <a:pt x="49236" y="2666"/>
                </a:cubicBezTo>
                <a:cubicBezTo>
                  <a:pt x="47118" y="2666"/>
                  <a:pt x="45194" y="1931"/>
                  <a:pt x="42912" y="1301"/>
                </a:cubicBezTo>
                <a:cubicBezTo>
                  <a:pt x="40506" y="636"/>
                  <a:pt x="37497" y="192"/>
                  <a:pt x="35027" y="34"/>
                </a:cubicBezTo>
                <a:cubicBezTo>
                  <a:pt x="34708" y="12"/>
                  <a:pt x="34388" y="0"/>
                  <a:pt x="34067" y="0"/>
                </a:cubicBezTo>
                <a:close/>
              </a:path>
            </a:pathLst>
          </a:custGeom>
          <a:solidFill>
            <a:srgbClr val="C4C4C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7BD78574-ECD0-4157-B311-5C5C886751C0}"/>
              </a:ext>
            </a:extLst>
          </p:cNvPr>
          <p:cNvGrpSpPr/>
          <p:nvPr/>
        </p:nvGrpSpPr>
        <p:grpSpPr>
          <a:xfrm>
            <a:off x="1853467" y="2456301"/>
            <a:ext cx="2283638" cy="4126605"/>
            <a:chOff x="2081248" y="2687545"/>
            <a:chExt cx="2283638" cy="4126605"/>
          </a:xfrm>
        </p:grpSpPr>
        <p:cxnSp>
          <p:nvCxnSpPr>
            <p:cNvPr id="116" name="Connecteur : en angle 115">
              <a:extLst>
                <a:ext uri="{FF2B5EF4-FFF2-40B4-BE49-F238E27FC236}">
                  <a16:creationId xmlns:a16="http://schemas.microsoft.com/office/drawing/2014/main" id="{326A50BB-4A5A-4C17-8DCB-565494082AA6}"/>
                </a:ext>
              </a:extLst>
            </p:cNvPr>
            <p:cNvCxnSpPr>
              <a:cxnSpLocks/>
              <a:endCxn id="106" idx="1"/>
            </p:cNvCxnSpPr>
            <p:nvPr/>
          </p:nvCxnSpPr>
          <p:spPr>
            <a:xfrm rot="16200000" flipH="1">
              <a:off x="1441957" y="3522922"/>
              <a:ext cx="1623256" cy="341843"/>
            </a:xfrm>
            <a:prstGeom prst="bentConnector2">
              <a:avLst/>
            </a:prstGeom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 : en angle 117">
              <a:extLst>
                <a:ext uri="{FF2B5EF4-FFF2-40B4-BE49-F238E27FC236}">
                  <a16:creationId xmlns:a16="http://schemas.microsoft.com/office/drawing/2014/main" id="{52D5BA60-72EC-4593-87B7-938E239058F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623323" y="4642620"/>
              <a:ext cx="1251070" cy="334821"/>
            </a:xfrm>
            <a:prstGeom prst="bentConnector2">
              <a:avLst/>
            </a:prstGeom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 : en angle 119">
              <a:extLst>
                <a:ext uri="{FF2B5EF4-FFF2-40B4-BE49-F238E27FC236}">
                  <a16:creationId xmlns:a16="http://schemas.microsoft.com/office/drawing/2014/main" id="{F969D121-A3B0-48A7-AFE9-EF37A14A16F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728058" y="5689856"/>
              <a:ext cx="1041401" cy="335022"/>
            </a:xfrm>
            <a:prstGeom prst="bentConnector2">
              <a:avLst/>
            </a:prstGeom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 : en angle 7">
              <a:extLst>
                <a:ext uri="{FF2B5EF4-FFF2-40B4-BE49-F238E27FC236}">
                  <a16:creationId xmlns:a16="http://schemas.microsoft.com/office/drawing/2014/main" id="{8E501386-5C2A-479F-BE86-AC62F9ECA840}"/>
                </a:ext>
              </a:extLst>
            </p:cNvPr>
            <p:cNvCxnSpPr>
              <a:cxnSpLocks/>
              <a:endCxn id="99" idx="1"/>
            </p:cNvCxnSpPr>
            <p:nvPr/>
          </p:nvCxnSpPr>
          <p:spPr>
            <a:xfrm rot="16200000" flipH="1">
              <a:off x="1808318" y="2962696"/>
              <a:ext cx="891340" cy="341037"/>
            </a:xfrm>
            <a:prstGeom prst="bentConnector2">
              <a:avLst/>
            </a:prstGeom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8" name="Groupe 87">
              <a:extLst>
                <a:ext uri="{FF2B5EF4-FFF2-40B4-BE49-F238E27FC236}">
                  <a16:creationId xmlns:a16="http://schemas.microsoft.com/office/drawing/2014/main" id="{90A2660C-07B4-4EEF-8DA4-9851FC744BDB}"/>
                </a:ext>
              </a:extLst>
            </p:cNvPr>
            <p:cNvGrpSpPr/>
            <p:nvPr/>
          </p:nvGrpSpPr>
          <p:grpSpPr>
            <a:xfrm>
              <a:off x="2276225" y="3223833"/>
              <a:ext cx="2088661" cy="791134"/>
              <a:chOff x="609614" y="1781144"/>
              <a:chExt cx="3010774" cy="1105829"/>
            </a:xfrm>
          </p:grpSpPr>
          <p:sp>
            <p:nvSpPr>
              <p:cNvPr id="89" name="Google Shape;5272;p43">
                <a:extLst>
                  <a:ext uri="{FF2B5EF4-FFF2-40B4-BE49-F238E27FC236}">
                    <a16:creationId xmlns:a16="http://schemas.microsoft.com/office/drawing/2014/main" id="{FA9080E9-598B-4A82-B58E-65EE6D1CD580}"/>
                  </a:ext>
                </a:extLst>
              </p:cNvPr>
              <p:cNvSpPr/>
              <p:nvPr/>
            </p:nvSpPr>
            <p:spPr>
              <a:xfrm>
                <a:off x="709997" y="1863917"/>
                <a:ext cx="2910391" cy="1023056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79" extrusionOk="0">
                    <a:moveTo>
                      <a:pt x="11940" y="23879"/>
                    </a:moveTo>
                    <a:lnTo>
                      <a:pt x="55992" y="23879"/>
                    </a:lnTo>
                    <a:cubicBezTo>
                      <a:pt x="62579" y="23879"/>
                      <a:pt x="67931" y="18526"/>
                      <a:pt x="67931" y="11939"/>
                    </a:cubicBezTo>
                    <a:cubicBezTo>
                      <a:pt x="67931" y="5352"/>
                      <a:pt x="62579" y="0"/>
                      <a:pt x="55992" y="0"/>
                    </a:cubicBezTo>
                    <a:lnTo>
                      <a:pt x="11940" y="0"/>
                    </a:lnTo>
                    <a:cubicBezTo>
                      <a:pt x="5321" y="0"/>
                      <a:pt x="1" y="5352"/>
                      <a:pt x="1" y="11939"/>
                    </a:cubicBezTo>
                    <a:lnTo>
                      <a:pt x="1" y="11939"/>
                    </a:lnTo>
                    <a:cubicBezTo>
                      <a:pt x="1" y="18526"/>
                      <a:pt x="5321" y="23879"/>
                      <a:pt x="11940" y="23879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0" name="Google Shape;5273;p43">
                <a:extLst>
                  <a:ext uri="{FF2B5EF4-FFF2-40B4-BE49-F238E27FC236}">
                    <a16:creationId xmlns:a16="http://schemas.microsoft.com/office/drawing/2014/main" id="{2A00AC35-970A-4610-B4A8-20C1802CB85F}"/>
                  </a:ext>
                </a:extLst>
              </p:cNvPr>
              <p:cNvSpPr/>
              <p:nvPr/>
            </p:nvSpPr>
            <p:spPr>
              <a:xfrm>
                <a:off x="609614" y="1781144"/>
                <a:ext cx="2910391" cy="1021728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48" extrusionOk="0">
                    <a:moveTo>
                      <a:pt x="11939" y="0"/>
                    </a:moveTo>
                    <a:cubicBezTo>
                      <a:pt x="5352" y="0"/>
                      <a:pt x="0" y="5321"/>
                      <a:pt x="0" y="11908"/>
                    </a:cubicBezTo>
                    <a:cubicBezTo>
                      <a:pt x="0" y="18527"/>
                      <a:pt x="5352" y="23847"/>
                      <a:pt x="11939" y="23847"/>
                    </a:cubicBezTo>
                    <a:lnTo>
                      <a:pt x="55991" y="23847"/>
                    </a:lnTo>
                    <a:cubicBezTo>
                      <a:pt x="62610" y="23847"/>
                      <a:pt x="67930" y="18527"/>
                      <a:pt x="67930" y="11908"/>
                    </a:cubicBezTo>
                    <a:cubicBezTo>
                      <a:pt x="67930" y="5321"/>
                      <a:pt x="62610" y="0"/>
                      <a:pt x="55991" y="0"/>
                    </a:cubicBezTo>
                    <a:close/>
                  </a:path>
                </a:pathLst>
              </a:custGeom>
              <a:solidFill>
                <a:srgbClr val="C4C4C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9" name="Google Shape;5282;p43">
                <a:extLst>
                  <a:ext uri="{FF2B5EF4-FFF2-40B4-BE49-F238E27FC236}">
                    <a16:creationId xmlns:a16="http://schemas.microsoft.com/office/drawing/2014/main" id="{BDAC17B4-D0C1-4994-824D-84626892BEFC}"/>
                  </a:ext>
                </a:extLst>
              </p:cNvPr>
              <p:cNvSpPr txBox="1"/>
              <p:nvPr/>
            </p:nvSpPr>
            <p:spPr>
              <a:xfrm>
                <a:off x="823360" y="1895716"/>
                <a:ext cx="2696607" cy="763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fr-FR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Fira Sans Medium"/>
                    <a:ea typeface="Fira Sans Medium"/>
                    <a:cs typeface="Fira Sans Medium"/>
                    <a:sym typeface="Fira Sans Medium"/>
                  </a:rPr>
                  <a:t>Thématique de recherche/étude</a:t>
                </a:r>
              </a:p>
            </p:txBody>
          </p:sp>
        </p:grpSp>
        <p:grpSp>
          <p:nvGrpSpPr>
            <p:cNvPr id="103" name="Groupe 102">
              <a:extLst>
                <a:ext uri="{FF2B5EF4-FFF2-40B4-BE49-F238E27FC236}">
                  <a16:creationId xmlns:a16="http://schemas.microsoft.com/office/drawing/2014/main" id="{AB8811D8-E762-43CF-B3DB-7DFCCBD89D2D}"/>
                </a:ext>
              </a:extLst>
            </p:cNvPr>
            <p:cNvGrpSpPr/>
            <p:nvPr/>
          </p:nvGrpSpPr>
          <p:grpSpPr>
            <a:xfrm>
              <a:off x="2276225" y="4150420"/>
              <a:ext cx="2088661" cy="791134"/>
              <a:chOff x="609614" y="1781144"/>
              <a:chExt cx="3010774" cy="1105829"/>
            </a:xfrm>
          </p:grpSpPr>
          <p:sp>
            <p:nvSpPr>
              <p:cNvPr id="104" name="Google Shape;5272;p43">
                <a:extLst>
                  <a:ext uri="{FF2B5EF4-FFF2-40B4-BE49-F238E27FC236}">
                    <a16:creationId xmlns:a16="http://schemas.microsoft.com/office/drawing/2014/main" id="{066C7D15-94A0-46C0-A7FE-480AF8633963}"/>
                  </a:ext>
                </a:extLst>
              </p:cNvPr>
              <p:cNvSpPr/>
              <p:nvPr/>
            </p:nvSpPr>
            <p:spPr>
              <a:xfrm>
                <a:off x="709997" y="1863917"/>
                <a:ext cx="2910391" cy="1023056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79" extrusionOk="0">
                    <a:moveTo>
                      <a:pt x="11940" y="23879"/>
                    </a:moveTo>
                    <a:lnTo>
                      <a:pt x="55992" y="23879"/>
                    </a:lnTo>
                    <a:cubicBezTo>
                      <a:pt x="62579" y="23879"/>
                      <a:pt x="67931" y="18526"/>
                      <a:pt x="67931" y="11939"/>
                    </a:cubicBezTo>
                    <a:cubicBezTo>
                      <a:pt x="67931" y="5352"/>
                      <a:pt x="62579" y="0"/>
                      <a:pt x="55992" y="0"/>
                    </a:cubicBezTo>
                    <a:lnTo>
                      <a:pt x="11940" y="0"/>
                    </a:lnTo>
                    <a:cubicBezTo>
                      <a:pt x="5321" y="0"/>
                      <a:pt x="1" y="5352"/>
                      <a:pt x="1" y="11939"/>
                    </a:cubicBezTo>
                    <a:lnTo>
                      <a:pt x="1" y="11939"/>
                    </a:lnTo>
                    <a:cubicBezTo>
                      <a:pt x="1" y="18526"/>
                      <a:pt x="5321" y="23879"/>
                      <a:pt x="11940" y="23879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5" name="Google Shape;5273;p43">
                <a:extLst>
                  <a:ext uri="{FF2B5EF4-FFF2-40B4-BE49-F238E27FC236}">
                    <a16:creationId xmlns:a16="http://schemas.microsoft.com/office/drawing/2014/main" id="{699AF8C9-114F-4813-B48E-7228E3F962A5}"/>
                  </a:ext>
                </a:extLst>
              </p:cNvPr>
              <p:cNvSpPr/>
              <p:nvPr/>
            </p:nvSpPr>
            <p:spPr>
              <a:xfrm>
                <a:off x="609614" y="1781144"/>
                <a:ext cx="2910391" cy="1021728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48" extrusionOk="0">
                    <a:moveTo>
                      <a:pt x="11939" y="0"/>
                    </a:moveTo>
                    <a:cubicBezTo>
                      <a:pt x="5352" y="0"/>
                      <a:pt x="0" y="5321"/>
                      <a:pt x="0" y="11908"/>
                    </a:cubicBezTo>
                    <a:cubicBezTo>
                      <a:pt x="0" y="18527"/>
                      <a:pt x="5352" y="23847"/>
                      <a:pt x="11939" y="23847"/>
                    </a:cubicBezTo>
                    <a:lnTo>
                      <a:pt x="55991" y="23847"/>
                    </a:lnTo>
                    <a:cubicBezTo>
                      <a:pt x="62610" y="23847"/>
                      <a:pt x="67930" y="18527"/>
                      <a:pt x="67930" y="11908"/>
                    </a:cubicBezTo>
                    <a:cubicBezTo>
                      <a:pt x="67930" y="5321"/>
                      <a:pt x="62610" y="0"/>
                      <a:pt x="55991" y="0"/>
                    </a:cubicBezTo>
                    <a:close/>
                  </a:path>
                </a:pathLst>
              </a:custGeom>
              <a:solidFill>
                <a:srgbClr val="C4C4C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6" name="Google Shape;5282;p43">
                <a:extLst>
                  <a:ext uri="{FF2B5EF4-FFF2-40B4-BE49-F238E27FC236}">
                    <a16:creationId xmlns:a16="http://schemas.microsoft.com/office/drawing/2014/main" id="{3EC027FD-8B2C-4142-A660-99631D21D6DE}"/>
                  </a:ext>
                </a:extLst>
              </p:cNvPr>
              <p:cNvSpPr txBox="1"/>
              <p:nvPr/>
            </p:nvSpPr>
            <p:spPr>
              <a:xfrm>
                <a:off x="823360" y="1895716"/>
                <a:ext cx="2696607" cy="763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fr-FR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Gouvernance pour le suivi et pour l’orientation du programme</a:t>
                </a:r>
              </a:p>
            </p:txBody>
          </p:sp>
        </p:grpSp>
        <p:grpSp>
          <p:nvGrpSpPr>
            <p:cNvPr id="107" name="Groupe 106">
              <a:extLst>
                <a:ext uri="{FF2B5EF4-FFF2-40B4-BE49-F238E27FC236}">
                  <a16:creationId xmlns:a16="http://schemas.microsoft.com/office/drawing/2014/main" id="{497C16D7-B786-4F83-8253-4F6A523EC965}"/>
                </a:ext>
              </a:extLst>
            </p:cNvPr>
            <p:cNvGrpSpPr/>
            <p:nvPr/>
          </p:nvGrpSpPr>
          <p:grpSpPr>
            <a:xfrm>
              <a:off x="2276225" y="5080514"/>
              <a:ext cx="2088661" cy="791134"/>
              <a:chOff x="609614" y="1781144"/>
              <a:chExt cx="3010774" cy="1105829"/>
            </a:xfrm>
          </p:grpSpPr>
          <p:sp>
            <p:nvSpPr>
              <p:cNvPr id="108" name="Google Shape;5272;p43">
                <a:extLst>
                  <a:ext uri="{FF2B5EF4-FFF2-40B4-BE49-F238E27FC236}">
                    <a16:creationId xmlns:a16="http://schemas.microsoft.com/office/drawing/2014/main" id="{46EB82B4-85BF-4E8D-8F9A-4731A3E52651}"/>
                  </a:ext>
                </a:extLst>
              </p:cNvPr>
              <p:cNvSpPr/>
              <p:nvPr/>
            </p:nvSpPr>
            <p:spPr>
              <a:xfrm>
                <a:off x="709997" y="1863917"/>
                <a:ext cx="2910391" cy="1023056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79" extrusionOk="0">
                    <a:moveTo>
                      <a:pt x="11940" y="23879"/>
                    </a:moveTo>
                    <a:lnTo>
                      <a:pt x="55992" y="23879"/>
                    </a:lnTo>
                    <a:cubicBezTo>
                      <a:pt x="62579" y="23879"/>
                      <a:pt x="67931" y="18526"/>
                      <a:pt x="67931" y="11939"/>
                    </a:cubicBezTo>
                    <a:cubicBezTo>
                      <a:pt x="67931" y="5352"/>
                      <a:pt x="62579" y="0"/>
                      <a:pt x="55992" y="0"/>
                    </a:cubicBezTo>
                    <a:lnTo>
                      <a:pt x="11940" y="0"/>
                    </a:lnTo>
                    <a:cubicBezTo>
                      <a:pt x="5321" y="0"/>
                      <a:pt x="1" y="5352"/>
                      <a:pt x="1" y="11939"/>
                    </a:cubicBezTo>
                    <a:lnTo>
                      <a:pt x="1" y="11939"/>
                    </a:lnTo>
                    <a:cubicBezTo>
                      <a:pt x="1" y="18526"/>
                      <a:pt x="5321" y="23879"/>
                      <a:pt x="11940" y="23879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" name="Google Shape;5273;p43">
                <a:extLst>
                  <a:ext uri="{FF2B5EF4-FFF2-40B4-BE49-F238E27FC236}">
                    <a16:creationId xmlns:a16="http://schemas.microsoft.com/office/drawing/2014/main" id="{07324616-818D-4F1B-A71C-631DE0BFD47A}"/>
                  </a:ext>
                </a:extLst>
              </p:cNvPr>
              <p:cNvSpPr/>
              <p:nvPr/>
            </p:nvSpPr>
            <p:spPr>
              <a:xfrm>
                <a:off x="609614" y="1781144"/>
                <a:ext cx="2910391" cy="1021728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48" extrusionOk="0">
                    <a:moveTo>
                      <a:pt x="11939" y="0"/>
                    </a:moveTo>
                    <a:cubicBezTo>
                      <a:pt x="5352" y="0"/>
                      <a:pt x="0" y="5321"/>
                      <a:pt x="0" y="11908"/>
                    </a:cubicBezTo>
                    <a:cubicBezTo>
                      <a:pt x="0" y="18527"/>
                      <a:pt x="5352" y="23847"/>
                      <a:pt x="11939" y="23847"/>
                    </a:cubicBezTo>
                    <a:lnTo>
                      <a:pt x="55991" y="23847"/>
                    </a:lnTo>
                    <a:cubicBezTo>
                      <a:pt x="62610" y="23847"/>
                      <a:pt x="67930" y="18527"/>
                      <a:pt x="67930" y="11908"/>
                    </a:cubicBezTo>
                    <a:cubicBezTo>
                      <a:pt x="67930" y="5321"/>
                      <a:pt x="62610" y="0"/>
                      <a:pt x="55991" y="0"/>
                    </a:cubicBezTo>
                    <a:close/>
                  </a:path>
                </a:pathLst>
              </a:custGeom>
              <a:solidFill>
                <a:srgbClr val="C4C4C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" name="Google Shape;5282;p43">
                <a:extLst>
                  <a:ext uri="{FF2B5EF4-FFF2-40B4-BE49-F238E27FC236}">
                    <a16:creationId xmlns:a16="http://schemas.microsoft.com/office/drawing/2014/main" id="{A23FBAD9-8694-4D4F-B36A-AF01A477DA29}"/>
                  </a:ext>
                </a:extLst>
              </p:cNvPr>
              <p:cNvSpPr txBox="1"/>
              <p:nvPr/>
            </p:nvSpPr>
            <p:spPr>
              <a:xfrm>
                <a:off x="823360" y="1895716"/>
                <a:ext cx="2696607" cy="763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fr-FR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Programme et objectifs mis à jour annuellement</a:t>
                </a:r>
              </a:p>
            </p:txBody>
          </p:sp>
        </p:grpSp>
        <p:grpSp>
          <p:nvGrpSpPr>
            <p:cNvPr id="111" name="Groupe 110">
              <a:extLst>
                <a:ext uri="{FF2B5EF4-FFF2-40B4-BE49-F238E27FC236}">
                  <a16:creationId xmlns:a16="http://schemas.microsoft.com/office/drawing/2014/main" id="{DACB85CD-ED5C-4ADF-A614-0BA19BF7420F}"/>
                </a:ext>
              </a:extLst>
            </p:cNvPr>
            <p:cNvGrpSpPr/>
            <p:nvPr/>
          </p:nvGrpSpPr>
          <p:grpSpPr>
            <a:xfrm>
              <a:off x="2276225" y="6023016"/>
              <a:ext cx="2088661" cy="791134"/>
              <a:chOff x="609614" y="1781144"/>
              <a:chExt cx="3010774" cy="1105829"/>
            </a:xfrm>
          </p:grpSpPr>
          <p:sp>
            <p:nvSpPr>
              <p:cNvPr id="112" name="Google Shape;5272;p43">
                <a:extLst>
                  <a:ext uri="{FF2B5EF4-FFF2-40B4-BE49-F238E27FC236}">
                    <a16:creationId xmlns:a16="http://schemas.microsoft.com/office/drawing/2014/main" id="{A3D70E64-09A7-4C73-9C9D-0525910B671C}"/>
                  </a:ext>
                </a:extLst>
              </p:cNvPr>
              <p:cNvSpPr/>
              <p:nvPr/>
            </p:nvSpPr>
            <p:spPr>
              <a:xfrm>
                <a:off x="709997" y="1863917"/>
                <a:ext cx="2910391" cy="1023056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79" extrusionOk="0">
                    <a:moveTo>
                      <a:pt x="11940" y="23879"/>
                    </a:moveTo>
                    <a:lnTo>
                      <a:pt x="55992" y="23879"/>
                    </a:lnTo>
                    <a:cubicBezTo>
                      <a:pt x="62579" y="23879"/>
                      <a:pt x="67931" y="18526"/>
                      <a:pt x="67931" y="11939"/>
                    </a:cubicBezTo>
                    <a:cubicBezTo>
                      <a:pt x="67931" y="5352"/>
                      <a:pt x="62579" y="0"/>
                      <a:pt x="55992" y="0"/>
                    </a:cubicBezTo>
                    <a:lnTo>
                      <a:pt x="11940" y="0"/>
                    </a:lnTo>
                    <a:cubicBezTo>
                      <a:pt x="5321" y="0"/>
                      <a:pt x="1" y="5352"/>
                      <a:pt x="1" y="11939"/>
                    </a:cubicBezTo>
                    <a:lnTo>
                      <a:pt x="1" y="11939"/>
                    </a:lnTo>
                    <a:cubicBezTo>
                      <a:pt x="1" y="18526"/>
                      <a:pt x="5321" y="23879"/>
                      <a:pt x="11940" y="23879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3" name="Google Shape;5273;p43">
                <a:extLst>
                  <a:ext uri="{FF2B5EF4-FFF2-40B4-BE49-F238E27FC236}">
                    <a16:creationId xmlns:a16="http://schemas.microsoft.com/office/drawing/2014/main" id="{315096F2-1BAE-44A9-8570-B19490DA3450}"/>
                  </a:ext>
                </a:extLst>
              </p:cNvPr>
              <p:cNvSpPr/>
              <p:nvPr/>
            </p:nvSpPr>
            <p:spPr>
              <a:xfrm>
                <a:off x="609614" y="1781144"/>
                <a:ext cx="2910391" cy="1021728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48" extrusionOk="0">
                    <a:moveTo>
                      <a:pt x="11939" y="0"/>
                    </a:moveTo>
                    <a:cubicBezTo>
                      <a:pt x="5352" y="0"/>
                      <a:pt x="0" y="5321"/>
                      <a:pt x="0" y="11908"/>
                    </a:cubicBezTo>
                    <a:cubicBezTo>
                      <a:pt x="0" y="18527"/>
                      <a:pt x="5352" y="23847"/>
                      <a:pt x="11939" y="23847"/>
                    </a:cubicBezTo>
                    <a:lnTo>
                      <a:pt x="55991" y="23847"/>
                    </a:lnTo>
                    <a:cubicBezTo>
                      <a:pt x="62610" y="23847"/>
                      <a:pt x="67930" y="18527"/>
                      <a:pt x="67930" y="11908"/>
                    </a:cubicBezTo>
                    <a:cubicBezTo>
                      <a:pt x="67930" y="5321"/>
                      <a:pt x="62610" y="0"/>
                      <a:pt x="55991" y="0"/>
                    </a:cubicBezTo>
                    <a:close/>
                  </a:path>
                </a:pathLst>
              </a:custGeom>
              <a:solidFill>
                <a:srgbClr val="C4C4C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" name="Google Shape;5282;p43">
                <a:extLst>
                  <a:ext uri="{FF2B5EF4-FFF2-40B4-BE49-F238E27FC236}">
                    <a16:creationId xmlns:a16="http://schemas.microsoft.com/office/drawing/2014/main" id="{5FB95796-E122-4A3A-A255-B78F9CA1E72B}"/>
                  </a:ext>
                </a:extLst>
              </p:cNvPr>
              <p:cNvSpPr txBox="1"/>
              <p:nvPr/>
            </p:nvSpPr>
            <p:spPr>
              <a:xfrm>
                <a:off x="823360" y="1895716"/>
                <a:ext cx="2696607" cy="763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fr-FR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Equilibre des moyens apportés par les parties</a:t>
                </a:r>
              </a:p>
            </p:txBody>
          </p:sp>
        </p:grp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3E7B3416-2DE9-4842-A498-867C5BD20FA4}"/>
              </a:ext>
            </a:extLst>
          </p:cNvPr>
          <p:cNvGrpSpPr/>
          <p:nvPr/>
        </p:nvGrpSpPr>
        <p:grpSpPr>
          <a:xfrm flipH="1">
            <a:off x="7955052" y="2456301"/>
            <a:ext cx="2283638" cy="4126605"/>
            <a:chOff x="2081248" y="2687545"/>
            <a:chExt cx="2283638" cy="4126605"/>
          </a:xfrm>
        </p:grpSpPr>
        <p:cxnSp>
          <p:nvCxnSpPr>
            <p:cNvPr id="125" name="Connecteur : en angle 124">
              <a:extLst>
                <a:ext uri="{FF2B5EF4-FFF2-40B4-BE49-F238E27FC236}">
                  <a16:creationId xmlns:a16="http://schemas.microsoft.com/office/drawing/2014/main" id="{C9CCB3FA-DCC5-44AD-864C-652B1C886288}"/>
                </a:ext>
              </a:extLst>
            </p:cNvPr>
            <p:cNvCxnSpPr>
              <a:cxnSpLocks/>
              <a:endCxn id="141" idx="1"/>
            </p:cNvCxnSpPr>
            <p:nvPr/>
          </p:nvCxnSpPr>
          <p:spPr>
            <a:xfrm rot="16200000" flipH="1">
              <a:off x="1441957" y="3522922"/>
              <a:ext cx="1623256" cy="341843"/>
            </a:xfrm>
            <a:prstGeom prst="bentConnector2">
              <a:avLst/>
            </a:prstGeom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 : en angle 125">
              <a:extLst>
                <a:ext uri="{FF2B5EF4-FFF2-40B4-BE49-F238E27FC236}">
                  <a16:creationId xmlns:a16="http://schemas.microsoft.com/office/drawing/2014/main" id="{BBD3D8BB-8763-402C-B989-AE7485841A1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623323" y="4642620"/>
              <a:ext cx="1251070" cy="334821"/>
            </a:xfrm>
            <a:prstGeom prst="bentConnector2">
              <a:avLst/>
            </a:prstGeom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 : en angle 126">
              <a:extLst>
                <a:ext uri="{FF2B5EF4-FFF2-40B4-BE49-F238E27FC236}">
                  <a16:creationId xmlns:a16="http://schemas.microsoft.com/office/drawing/2014/main" id="{7FC6A830-1C16-4671-8ACD-7024561FFDE2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728058" y="5689856"/>
              <a:ext cx="1041401" cy="335022"/>
            </a:xfrm>
            <a:prstGeom prst="bentConnector2">
              <a:avLst/>
            </a:prstGeom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cteur : en angle 127">
              <a:extLst>
                <a:ext uri="{FF2B5EF4-FFF2-40B4-BE49-F238E27FC236}">
                  <a16:creationId xmlns:a16="http://schemas.microsoft.com/office/drawing/2014/main" id="{FA9F60D6-BF4B-4DB7-879D-E24ED6EFD8BD}"/>
                </a:ext>
              </a:extLst>
            </p:cNvPr>
            <p:cNvCxnSpPr>
              <a:cxnSpLocks/>
              <a:endCxn id="147" idx="1"/>
            </p:cNvCxnSpPr>
            <p:nvPr/>
          </p:nvCxnSpPr>
          <p:spPr>
            <a:xfrm rot="16200000" flipH="1">
              <a:off x="1808318" y="2962696"/>
              <a:ext cx="891340" cy="341037"/>
            </a:xfrm>
            <a:prstGeom prst="bentConnector2">
              <a:avLst/>
            </a:prstGeom>
            <a:ln w="28575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9" name="Groupe 128">
              <a:extLst>
                <a:ext uri="{FF2B5EF4-FFF2-40B4-BE49-F238E27FC236}">
                  <a16:creationId xmlns:a16="http://schemas.microsoft.com/office/drawing/2014/main" id="{4E63CADA-D62A-439B-A7E7-9D2DD336C781}"/>
                </a:ext>
              </a:extLst>
            </p:cNvPr>
            <p:cNvGrpSpPr/>
            <p:nvPr/>
          </p:nvGrpSpPr>
          <p:grpSpPr>
            <a:xfrm>
              <a:off x="2276225" y="3223833"/>
              <a:ext cx="2088661" cy="791134"/>
              <a:chOff x="609614" y="1781144"/>
              <a:chExt cx="3010774" cy="1105829"/>
            </a:xfrm>
          </p:grpSpPr>
          <p:sp>
            <p:nvSpPr>
              <p:cNvPr id="142" name="Google Shape;5272;p43">
                <a:extLst>
                  <a:ext uri="{FF2B5EF4-FFF2-40B4-BE49-F238E27FC236}">
                    <a16:creationId xmlns:a16="http://schemas.microsoft.com/office/drawing/2014/main" id="{96B36E1C-445B-4371-A92D-803D5EF98E33}"/>
                  </a:ext>
                </a:extLst>
              </p:cNvPr>
              <p:cNvSpPr/>
              <p:nvPr/>
            </p:nvSpPr>
            <p:spPr>
              <a:xfrm>
                <a:off x="709997" y="1863917"/>
                <a:ext cx="2910391" cy="1023056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79" extrusionOk="0">
                    <a:moveTo>
                      <a:pt x="11940" y="23879"/>
                    </a:moveTo>
                    <a:lnTo>
                      <a:pt x="55992" y="23879"/>
                    </a:lnTo>
                    <a:cubicBezTo>
                      <a:pt x="62579" y="23879"/>
                      <a:pt x="67931" y="18526"/>
                      <a:pt x="67931" y="11939"/>
                    </a:cubicBezTo>
                    <a:cubicBezTo>
                      <a:pt x="67931" y="5352"/>
                      <a:pt x="62579" y="0"/>
                      <a:pt x="55992" y="0"/>
                    </a:cubicBezTo>
                    <a:lnTo>
                      <a:pt x="11940" y="0"/>
                    </a:lnTo>
                    <a:cubicBezTo>
                      <a:pt x="5321" y="0"/>
                      <a:pt x="1" y="5352"/>
                      <a:pt x="1" y="11939"/>
                    </a:cubicBezTo>
                    <a:lnTo>
                      <a:pt x="1" y="11939"/>
                    </a:lnTo>
                    <a:cubicBezTo>
                      <a:pt x="1" y="18526"/>
                      <a:pt x="5321" y="23879"/>
                      <a:pt x="11940" y="23879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46" name="Google Shape;5273;p43">
                <a:extLst>
                  <a:ext uri="{FF2B5EF4-FFF2-40B4-BE49-F238E27FC236}">
                    <a16:creationId xmlns:a16="http://schemas.microsoft.com/office/drawing/2014/main" id="{114BD8CA-1ABE-4A2A-A69C-981A936DB3E2}"/>
                  </a:ext>
                </a:extLst>
              </p:cNvPr>
              <p:cNvSpPr/>
              <p:nvPr/>
            </p:nvSpPr>
            <p:spPr>
              <a:xfrm>
                <a:off x="609614" y="1781144"/>
                <a:ext cx="2910391" cy="1021728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48" extrusionOk="0">
                    <a:moveTo>
                      <a:pt x="11939" y="0"/>
                    </a:moveTo>
                    <a:cubicBezTo>
                      <a:pt x="5352" y="0"/>
                      <a:pt x="0" y="5321"/>
                      <a:pt x="0" y="11908"/>
                    </a:cubicBezTo>
                    <a:cubicBezTo>
                      <a:pt x="0" y="18527"/>
                      <a:pt x="5352" y="23847"/>
                      <a:pt x="11939" y="23847"/>
                    </a:cubicBezTo>
                    <a:lnTo>
                      <a:pt x="55991" y="23847"/>
                    </a:lnTo>
                    <a:cubicBezTo>
                      <a:pt x="62610" y="23847"/>
                      <a:pt x="67930" y="18527"/>
                      <a:pt x="67930" y="11908"/>
                    </a:cubicBezTo>
                    <a:cubicBezTo>
                      <a:pt x="67930" y="5321"/>
                      <a:pt x="62610" y="0"/>
                      <a:pt x="55991" y="0"/>
                    </a:cubicBezTo>
                    <a:close/>
                  </a:path>
                </a:pathLst>
              </a:custGeom>
              <a:solidFill>
                <a:srgbClr val="C4C4C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47" name="Google Shape;5282;p43">
                <a:extLst>
                  <a:ext uri="{FF2B5EF4-FFF2-40B4-BE49-F238E27FC236}">
                    <a16:creationId xmlns:a16="http://schemas.microsoft.com/office/drawing/2014/main" id="{B38AAE13-628D-4F00-9798-8452C74D4256}"/>
                  </a:ext>
                </a:extLst>
              </p:cNvPr>
              <p:cNvSpPr txBox="1"/>
              <p:nvPr/>
            </p:nvSpPr>
            <p:spPr>
              <a:xfrm>
                <a:off x="823360" y="1895716"/>
                <a:ext cx="2696607" cy="763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fr-FR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Fira Sans Medium"/>
                    <a:ea typeface="Fira Sans Medium"/>
                    <a:cs typeface="Fira Sans Medium"/>
                    <a:sym typeface="Fira Sans Medium"/>
                  </a:rPr>
                  <a:t>Sujet de recherche/étude</a:t>
                </a:r>
              </a:p>
            </p:txBody>
          </p:sp>
        </p:grpSp>
        <p:grpSp>
          <p:nvGrpSpPr>
            <p:cNvPr id="130" name="Groupe 129">
              <a:extLst>
                <a:ext uri="{FF2B5EF4-FFF2-40B4-BE49-F238E27FC236}">
                  <a16:creationId xmlns:a16="http://schemas.microsoft.com/office/drawing/2014/main" id="{D0BACAC1-CCDE-45CB-A62F-ABEC92888CC0}"/>
                </a:ext>
              </a:extLst>
            </p:cNvPr>
            <p:cNvGrpSpPr/>
            <p:nvPr/>
          </p:nvGrpSpPr>
          <p:grpSpPr>
            <a:xfrm>
              <a:off x="2276225" y="4150420"/>
              <a:ext cx="2088661" cy="791134"/>
              <a:chOff x="609614" y="1781144"/>
              <a:chExt cx="3010774" cy="1105829"/>
            </a:xfrm>
          </p:grpSpPr>
          <p:sp>
            <p:nvSpPr>
              <p:cNvPr id="139" name="Google Shape;5272;p43">
                <a:extLst>
                  <a:ext uri="{FF2B5EF4-FFF2-40B4-BE49-F238E27FC236}">
                    <a16:creationId xmlns:a16="http://schemas.microsoft.com/office/drawing/2014/main" id="{240455ED-0C69-44F2-A00A-016763ADE36D}"/>
                  </a:ext>
                </a:extLst>
              </p:cNvPr>
              <p:cNvSpPr/>
              <p:nvPr/>
            </p:nvSpPr>
            <p:spPr>
              <a:xfrm>
                <a:off x="709997" y="1863917"/>
                <a:ext cx="2910391" cy="1023056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79" extrusionOk="0">
                    <a:moveTo>
                      <a:pt x="11940" y="23879"/>
                    </a:moveTo>
                    <a:lnTo>
                      <a:pt x="55992" y="23879"/>
                    </a:lnTo>
                    <a:cubicBezTo>
                      <a:pt x="62579" y="23879"/>
                      <a:pt x="67931" y="18526"/>
                      <a:pt x="67931" y="11939"/>
                    </a:cubicBezTo>
                    <a:cubicBezTo>
                      <a:pt x="67931" y="5352"/>
                      <a:pt x="62579" y="0"/>
                      <a:pt x="55992" y="0"/>
                    </a:cubicBezTo>
                    <a:lnTo>
                      <a:pt x="11940" y="0"/>
                    </a:lnTo>
                    <a:cubicBezTo>
                      <a:pt x="5321" y="0"/>
                      <a:pt x="1" y="5352"/>
                      <a:pt x="1" y="11939"/>
                    </a:cubicBezTo>
                    <a:lnTo>
                      <a:pt x="1" y="11939"/>
                    </a:lnTo>
                    <a:cubicBezTo>
                      <a:pt x="1" y="18526"/>
                      <a:pt x="5321" y="23879"/>
                      <a:pt x="11940" y="23879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40" name="Google Shape;5273;p43">
                <a:extLst>
                  <a:ext uri="{FF2B5EF4-FFF2-40B4-BE49-F238E27FC236}">
                    <a16:creationId xmlns:a16="http://schemas.microsoft.com/office/drawing/2014/main" id="{283F2F61-A501-469F-8057-A9281FCDE90C}"/>
                  </a:ext>
                </a:extLst>
              </p:cNvPr>
              <p:cNvSpPr/>
              <p:nvPr/>
            </p:nvSpPr>
            <p:spPr>
              <a:xfrm>
                <a:off x="609614" y="1781144"/>
                <a:ext cx="2910391" cy="1021728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48" extrusionOk="0">
                    <a:moveTo>
                      <a:pt x="11939" y="0"/>
                    </a:moveTo>
                    <a:cubicBezTo>
                      <a:pt x="5352" y="0"/>
                      <a:pt x="0" y="5321"/>
                      <a:pt x="0" y="11908"/>
                    </a:cubicBezTo>
                    <a:cubicBezTo>
                      <a:pt x="0" y="18527"/>
                      <a:pt x="5352" y="23847"/>
                      <a:pt x="11939" y="23847"/>
                    </a:cubicBezTo>
                    <a:lnTo>
                      <a:pt x="55991" y="23847"/>
                    </a:lnTo>
                    <a:cubicBezTo>
                      <a:pt x="62610" y="23847"/>
                      <a:pt x="67930" y="18527"/>
                      <a:pt x="67930" y="11908"/>
                    </a:cubicBezTo>
                    <a:cubicBezTo>
                      <a:pt x="67930" y="5321"/>
                      <a:pt x="62610" y="0"/>
                      <a:pt x="55991" y="0"/>
                    </a:cubicBezTo>
                    <a:close/>
                  </a:path>
                </a:pathLst>
              </a:custGeom>
              <a:solidFill>
                <a:srgbClr val="C4C4C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41" name="Google Shape;5282;p43">
                <a:extLst>
                  <a:ext uri="{FF2B5EF4-FFF2-40B4-BE49-F238E27FC236}">
                    <a16:creationId xmlns:a16="http://schemas.microsoft.com/office/drawing/2014/main" id="{D3BA01B9-6ADB-4819-B3C9-3AB831B3F33F}"/>
                  </a:ext>
                </a:extLst>
              </p:cNvPr>
              <p:cNvSpPr txBox="1"/>
              <p:nvPr/>
            </p:nvSpPr>
            <p:spPr>
              <a:xfrm>
                <a:off x="823360" y="1895716"/>
                <a:ext cx="2696607" cy="763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fr-FR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Gestion projet</a:t>
                </a:r>
              </a:p>
            </p:txBody>
          </p:sp>
        </p:grpSp>
        <p:grpSp>
          <p:nvGrpSpPr>
            <p:cNvPr id="131" name="Groupe 130">
              <a:extLst>
                <a:ext uri="{FF2B5EF4-FFF2-40B4-BE49-F238E27FC236}">
                  <a16:creationId xmlns:a16="http://schemas.microsoft.com/office/drawing/2014/main" id="{0AA3DECF-B8FD-4861-A6AA-BBB7C6BBAB00}"/>
                </a:ext>
              </a:extLst>
            </p:cNvPr>
            <p:cNvGrpSpPr/>
            <p:nvPr/>
          </p:nvGrpSpPr>
          <p:grpSpPr>
            <a:xfrm>
              <a:off x="2276225" y="5080514"/>
              <a:ext cx="2088661" cy="791134"/>
              <a:chOff x="609614" y="1781144"/>
              <a:chExt cx="3010774" cy="1105829"/>
            </a:xfrm>
          </p:grpSpPr>
          <p:sp>
            <p:nvSpPr>
              <p:cNvPr id="136" name="Google Shape;5272;p43">
                <a:extLst>
                  <a:ext uri="{FF2B5EF4-FFF2-40B4-BE49-F238E27FC236}">
                    <a16:creationId xmlns:a16="http://schemas.microsoft.com/office/drawing/2014/main" id="{577E9381-47C2-4F4B-8EBC-EB1DF54EF0C9}"/>
                  </a:ext>
                </a:extLst>
              </p:cNvPr>
              <p:cNvSpPr/>
              <p:nvPr/>
            </p:nvSpPr>
            <p:spPr>
              <a:xfrm>
                <a:off x="709997" y="1863917"/>
                <a:ext cx="2910391" cy="1023056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79" extrusionOk="0">
                    <a:moveTo>
                      <a:pt x="11940" y="23879"/>
                    </a:moveTo>
                    <a:lnTo>
                      <a:pt x="55992" y="23879"/>
                    </a:lnTo>
                    <a:cubicBezTo>
                      <a:pt x="62579" y="23879"/>
                      <a:pt x="67931" y="18526"/>
                      <a:pt x="67931" y="11939"/>
                    </a:cubicBezTo>
                    <a:cubicBezTo>
                      <a:pt x="67931" y="5352"/>
                      <a:pt x="62579" y="0"/>
                      <a:pt x="55992" y="0"/>
                    </a:cubicBezTo>
                    <a:lnTo>
                      <a:pt x="11940" y="0"/>
                    </a:lnTo>
                    <a:cubicBezTo>
                      <a:pt x="5321" y="0"/>
                      <a:pt x="1" y="5352"/>
                      <a:pt x="1" y="11939"/>
                    </a:cubicBezTo>
                    <a:lnTo>
                      <a:pt x="1" y="11939"/>
                    </a:lnTo>
                    <a:cubicBezTo>
                      <a:pt x="1" y="18526"/>
                      <a:pt x="5321" y="23879"/>
                      <a:pt x="11940" y="23879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7" name="Google Shape;5273;p43">
                <a:extLst>
                  <a:ext uri="{FF2B5EF4-FFF2-40B4-BE49-F238E27FC236}">
                    <a16:creationId xmlns:a16="http://schemas.microsoft.com/office/drawing/2014/main" id="{3ED46CF6-5C93-4E1C-9602-A59D684CD421}"/>
                  </a:ext>
                </a:extLst>
              </p:cNvPr>
              <p:cNvSpPr/>
              <p:nvPr/>
            </p:nvSpPr>
            <p:spPr>
              <a:xfrm>
                <a:off x="609614" y="1781144"/>
                <a:ext cx="2910391" cy="1021728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48" extrusionOk="0">
                    <a:moveTo>
                      <a:pt x="11939" y="0"/>
                    </a:moveTo>
                    <a:cubicBezTo>
                      <a:pt x="5352" y="0"/>
                      <a:pt x="0" y="5321"/>
                      <a:pt x="0" y="11908"/>
                    </a:cubicBezTo>
                    <a:cubicBezTo>
                      <a:pt x="0" y="18527"/>
                      <a:pt x="5352" y="23847"/>
                      <a:pt x="11939" y="23847"/>
                    </a:cubicBezTo>
                    <a:lnTo>
                      <a:pt x="55991" y="23847"/>
                    </a:lnTo>
                    <a:cubicBezTo>
                      <a:pt x="62610" y="23847"/>
                      <a:pt x="67930" y="18527"/>
                      <a:pt x="67930" y="11908"/>
                    </a:cubicBezTo>
                    <a:cubicBezTo>
                      <a:pt x="67930" y="5321"/>
                      <a:pt x="62610" y="0"/>
                      <a:pt x="55991" y="0"/>
                    </a:cubicBezTo>
                    <a:close/>
                  </a:path>
                </a:pathLst>
              </a:custGeom>
              <a:solidFill>
                <a:srgbClr val="C4C4C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8" name="Google Shape;5282;p43">
                <a:extLst>
                  <a:ext uri="{FF2B5EF4-FFF2-40B4-BE49-F238E27FC236}">
                    <a16:creationId xmlns:a16="http://schemas.microsoft.com/office/drawing/2014/main" id="{123366D8-90F2-4843-9729-3A92B79DDD34}"/>
                  </a:ext>
                </a:extLst>
              </p:cNvPr>
              <p:cNvSpPr txBox="1"/>
              <p:nvPr/>
            </p:nvSpPr>
            <p:spPr>
              <a:xfrm>
                <a:off x="823360" y="1895716"/>
                <a:ext cx="2696607" cy="763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fr-FR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Programme et objectifs fixés</a:t>
                </a:r>
              </a:p>
            </p:txBody>
          </p:sp>
        </p:grpSp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291E8DE5-332B-4435-860A-E6A056F7A039}"/>
                </a:ext>
              </a:extLst>
            </p:cNvPr>
            <p:cNvGrpSpPr/>
            <p:nvPr/>
          </p:nvGrpSpPr>
          <p:grpSpPr>
            <a:xfrm>
              <a:off x="2276225" y="6023016"/>
              <a:ext cx="2088661" cy="791134"/>
              <a:chOff x="609614" y="1781144"/>
              <a:chExt cx="3010774" cy="1105829"/>
            </a:xfrm>
          </p:grpSpPr>
          <p:sp>
            <p:nvSpPr>
              <p:cNvPr id="133" name="Google Shape;5272;p43">
                <a:extLst>
                  <a:ext uri="{FF2B5EF4-FFF2-40B4-BE49-F238E27FC236}">
                    <a16:creationId xmlns:a16="http://schemas.microsoft.com/office/drawing/2014/main" id="{E8492E27-DE9E-45FF-947E-8BCF591683FD}"/>
                  </a:ext>
                </a:extLst>
              </p:cNvPr>
              <p:cNvSpPr/>
              <p:nvPr/>
            </p:nvSpPr>
            <p:spPr>
              <a:xfrm>
                <a:off x="709997" y="1863917"/>
                <a:ext cx="2910391" cy="1023056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79" extrusionOk="0">
                    <a:moveTo>
                      <a:pt x="11940" y="23879"/>
                    </a:moveTo>
                    <a:lnTo>
                      <a:pt x="55992" y="23879"/>
                    </a:lnTo>
                    <a:cubicBezTo>
                      <a:pt x="62579" y="23879"/>
                      <a:pt x="67931" y="18526"/>
                      <a:pt x="67931" y="11939"/>
                    </a:cubicBezTo>
                    <a:cubicBezTo>
                      <a:pt x="67931" y="5352"/>
                      <a:pt x="62579" y="0"/>
                      <a:pt x="55992" y="0"/>
                    </a:cubicBezTo>
                    <a:lnTo>
                      <a:pt x="11940" y="0"/>
                    </a:lnTo>
                    <a:cubicBezTo>
                      <a:pt x="5321" y="0"/>
                      <a:pt x="1" y="5352"/>
                      <a:pt x="1" y="11939"/>
                    </a:cubicBezTo>
                    <a:lnTo>
                      <a:pt x="1" y="11939"/>
                    </a:lnTo>
                    <a:cubicBezTo>
                      <a:pt x="1" y="18526"/>
                      <a:pt x="5321" y="23879"/>
                      <a:pt x="11940" y="23879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4" name="Google Shape;5273;p43">
                <a:extLst>
                  <a:ext uri="{FF2B5EF4-FFF2-40B4-BE49-F238E27FC236}">
                    <a16:creationId xmlns:a16="http://schemas.microsoft.com/office/drawing/2014/main" id="{0C8002C5-DA00-4C46-9743-37847D0C2053}"/>
                  </a:ext>
                </a:extLst>
              </p:cNvPr>
              <p:cNvSpPr/>
              <p:nvPr/>
            </p:nvSpPr>
            <p:spPr>
              <a:xfrm>
                <a:off x="609614" y="1781144"/>
                <a:ext cx="2910391" cy="1021728"/>
              </a:xfrm>
              <a:custGeom>
                <a:avLst/>
                <a:gdLst/>
                <a:ahLst/>
                <a:cxnLst/>
                <a:rect l="l" t="t" r="r" b="b"/>
                <a:pathLst>
                  <a:path w="67931" h="23848" extrusionOk="0">
                    <a:moveTo>
                      <a:pt x="11939" y="0"/>
                    </a:moveTo>
                    <a:cubicBezTo>
                      <a:pt x="5352" y="0"/>
                      <a:pt x="0" y="5321"/>
                      <a:pt x="0" y="11908"/>
                    </a:cubicBezTo>
                    <a:cubicBezTo>
                      <a:pt x="0" y="18527"/>
                      <a:pt x="5352" y="23847"/>
                      <a:pt x="11939" y="23847"/>
                    </a:cubicBezTo>
                    <a:lnTo>
                      <a:pt x="55991" y="23847"/>
                    </a:lnTo>
                    <a:cubicBezTo>
                      <a:pt x="62610" y="23847"/>
                      <a:pt x="67930" y="18527"/>
                      <a:pt x="67930" y="11908"/>
                    </a:cubicBezTo>
                    <a:cubicBezTo>
                      <a:pt x="67930" y="5321"/>
                      <a:pt x="62610" y="0"/>
                      <a:pt x="55991" y="0"/>
                    </a:cubicBezTo>
                    <a:close/>
                  </a:path>
                </a:pathLst>
              </a:custGeom>
              <a:solidFill>
                <a:srgbClr val="C4C4C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35" name="Google Shape;5282;p43">
                <a:extLst>
                  <a:ext uri="{FF2B5EF4-FFF2-40B4-BE49-F238E27FC236}">
                    <a16:creationId xmlns:a16="http://schemas.microsoft.com/office/drawing/2014/main" id="{71477182-4397-46C0-9167-531BE8274F18}"/>
                  </a:ext>
                </a:extLst>
              </p:cNvPr>
              <p:cNvSpPr txBox="1"/>
              <p:nvPr/>
            </p:nvSpPr>
            <p:spPr>
              <a:xfrm>
                <a:off x="823360" y="1895716"/>
                <a:ext cx="2696607" cy="763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r>
                  <a:rPr lang="fr-FR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Pas d’équilibre des moyens</a:t>
                </a:r>
              </a:p>
            </p:txBody>
          </p:sp>
        </p:grpSp>
      </p:grp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153F6AD4-1A6E-450B-82C0-E10BA7DD5A11}"/>
              </a:ext>
            </a:extLst>
          </p:cNvPr>
          <p:cNvCxnSpPr>
            <a:cxnSpLocks/>
          </p:cNvCxnSpPr>
          <p:nvPr/>
        </p:nvCxnSpPr>
        <p:spPr>
          <a:xfrm flipH="1">
            <a:off x="7150989" y="2139447"/>
            <a:ext cx="1351301" cy="877412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6" name="Google Shape;5156;p43"/>
          <p:cNvSpPr/>
          <p:nvPr/>
        </p:nvSpPr>
        <p:spPr>
          <a:xfrm>
            <a:off x="4359224" y="2373396"/>
            <a:ext cx="3112568" cy="3112525"/>
          </a:xfrm>
          <a:custGeom>
            <a:avLst/>
            <a:gdLst/>
            <a:ahLst/>
            <a:cxnLst/>
            <a:rect l="l" t="t" r="r" b="b"/>
            <a:pathLst>
              <a:path w="72650" h="72649" extrusionOk="0">
                <a:moveTo>
                  <a:pt x="36325" y="349"/>
                </a:moveTo>
                <a:cubicBezTo>
                  <a:pt x="56150" y="349"/>
                  <a:pt x="72301" y="16500"/>
                  <a:pt x="72301" y="36325"/>
                </a:cubicBezTo>
                <a:cubicBezTo>
                  <a:pt x="72301" y="56149"/>
                  <a:pt x="56150" y="72300"/>
                  <a:pt x="36325" y="72300"/>
                </a:cubicBezTo>
                <a:cubicBezTo>
                  <a:pt x="16500" y="72300"/>
                  <a:pt x="349" y="56149"/>
                  <a:pt x="349" y="36325"/>
                </a:cubicBezTo>
                <a:cubicBezTo>
                  <a:pt x="349" y="16500"/>
                  <a:pt x="16500" y="349"/>
                  <a:pt x="36325" y="349"/>
                </a:cubicBezTo>
                <a:close/>
                <a:moveTo>
                  <a:pt x="36325" y="0"/>
                </a:moveTo>
                <a:cubicBezTo>
                  <a:pt x="31416" y="0"/>
                  <a:pt x="26666" y="982"/>
                  <a:pt x="22200" y="2851"/>
                </a:cubicBezTo>
                <a:cubicBezTo>
                  <a:pt x="17862" y="4687"/>
                  <a:pt x="13998" y="7316"/>
                  <a:pt x="10641" y="10641"/>
                </a:cubicBezTo>
                <a:cubicBezTo>
                  <a:pt x="7316" y="13966"/>
                  <a:pt x="4687" y="17862"/>
                  <a:pt x="2851" y="22200"/>
                </a:cubicBezTo>
                <a:cubicBezTo>
                  <a:pt x="982" y="26666"/>
                  <a:pt x="0" y="31416"/>
                  <a:pt x="0" y="36325"/>
                </a:cubicBezTo>
                <a:cubicBezTo>
                  <a:pt x="0" y="41233"/>
                  <a:pt x="982" y="45984"/>
                  <a:pt x="2851" y="50449"/>
                </a:cubicBezTo>
                <a:cubicBezTo>
                  <a:pt x="4687" y="54787"/>
                  <a:pt x="7316" y="58683"/>
                  <a:pt x="10641" y="62008"/>
                </a:cubicBezTo>
                <a:cubicBezTo>
                  <a:pt x="13966" y="65333"/>
                  <a:pt x="17862" y="67962"/>
                  <a:pt x="22200" y="69799"/>
                </a:cubicBezTo>
                <a:cubicBezTo>
                  <a:pt x="26666" y="71667"/>
                  <a:pt x="31416" y="72649"/>
                  <a:pt x="36325" y="72649"/>
                </a:cubicBezTo>
                <a:cubicBezTo>
                  <a:pt x="41234" y="72649"/>
                  <a:pt x="45984" y="71667"/>
                  <a:pt x="50449" y="69799"/>
                </a:cubicBezTo>
                <a:cubicBezTo>
                  <a:pt x="54788" y="67962"/>
                  <a:pt x="58683" y="65333"/>
                  <a:pt x="62008" y="62008"/>
                </a:cubicBezTo>
                <a:cubicBezTo>
                  <a:pt x="65334" y="58683"/>
                  <a:pt x="67962" y="54787"/>
                  <a:pt x="69799" y="50449"/>
                </a:cubicBezTo>
                <a:cubicBezTo>
                  <a:pt x="71667" y="45984"/>
                  <a:pt x="72649" y="41233"/>
                  <a:pt x="72649" y="36325"/>
                </a:cubicBezTo>
                <a:cubicBezTo>
                  <a:pt x="72649" y="31416"/>
                  <a:pt x="71667" y="26666"/>
                  <a:pt x="69799" y="22200"/>
                </a:cubicBezTo>
                <a:cubicBezTo>
                  <a:pt x="67962" y="17862"/>
                  <a:pt x="65334" y="13966"/>
                  <a:pt x="62008" y="10641"/>
                </a:cubicBezTo>
                <a:cubicBezTo>
                  <a:pt x="58683" y="7316"/>
                  <a:pt x="54788" y="4687"/>
                  <a:pt x="50449" y="2851"/>
                </a:cubicBezTo>
                <a:cubicBezTo>
                  <a:pt x="45984" y="982"/>
                  <a:pt x="41234" y="0"/>
                  <a:pt x="36325" y="0"/>
                </a:cubicBezTo>
                <a:close/>
              </a:path>
            </a:pathLst>
          </a:custGeom>
          <a:solidFill>
            <a:srgbClr val="EEEEEE"/>
          </a:solidFill>
          <a:ln w="76200">
            <a:solidFill>
              <a:schemeClr val="bg1">
                <a:lumMod val="95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5189" name="Google Shape;5189;p43"/>
          <p:cNvSpPr/>
          <p:nvPr/>
        </p:nvSpPr>
        <p:spPr>
          <a:xfrm>
            <a:off x="4321226" y="5218579"/>
            <a:ext cx="3166851" cy="234781"/>
          </a:xfrm>
          <a:custGeom>
            <a:avLst/>
            <a:gdLst/>
            <a:ahLst/>
            <a:cxnLst/>
            <a:rect l="l" t="t" r="r" b="b"/>
            <a:pathLst>
              <a:path w="73917" h="5480" extrusionOk="0">
                <a:moveTo>
                  <a:pt x="36958" y="1"/>
                </a:moveTo>
                <a:cubicBezTo>
                  <a:pt x="16532" y="1"/>
                  <a:pt x="1" y="1236"/>
                  <a:pt x="1" y="2756"/>
                </a:cubicBezTo>
                <a:cubicBezTo>
                  <a:pt x="1" y="4245"/>
                  <a:pt x="16532" y="5480"/>
                  <a:pt x="36958" y="5480"/>
                </a:cubicBezTo>
                <a:cubicBezTo>
                  <a:pt x="57353" y="5480"/>
                  <a:pt x="73916" y="4245"/>
                  <a:pt x="73916" y="2756"/>
                </a:cubicBezTo>
                <a:cubicBezTo>
                  <a:pt x="73916" y="1236"/>
                  <a:pt x="57353" y="1"/>
                  <a:pt x="36958" y="1"/>
                </a:cubicBezTo>
                <a:close/>
              </a:path>
            </a:pathLst>
          </a:custGeom>
          <a:solidFill>
            <a:srgbClr val="A3A3A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195" name="Google Shape;5195;p43"/>
          <p:cNvSpPr/>
          <p:nvPr/>
        </p:nvSpPr>
        <p:spPr>
          <a:xfrm>
            <a:off x="5090565" y="3489294"/>
            <a:ext cx="624141" cy="832489"/>
          </a:xfrm>
          <a:custGeom>
            <a:avLst/>
            <a:gdLst/>
            <a:ahLst/>
            <a:cxnLst/>
            <a:rect l="l" t="t" r="r" b="b"/>
            <a:pathLst>
              <a:path w="14568" h="19431" extrusionOk="0">
                <a:moveTo>
                  <a:pt x="11233" y="0"/>
                </a:moveTo>
                <a:cubicBezTo>
                  <a:pt x="9357" y="0"/>
                  <a:pt x="7943" y="1924"/>
                  <a:pt x="7094" y="3596"/>
                </a:cubicBezTo>
                <a:cubicBezTo>
                  <a:pt x="5827" y="6098"/>
                  <a:pt x="4402" y="8537"/>
                  <a:pt x="3072" y="11007"/>
                </a:cubicBezTo>
                <a:cubicBezTo>
                  <a:pt x="1773" y="13382"/>
                  <a:pt x="348" y="15852"/>
                  <a:pt x="0" y="18576"/>
                </a:cubicBezTo>
                <a:cubicBezTo>
                  <a:pt x="2027" y="18956"/>
                  <a:pt x="4085" y="19399"/>
                  <a:pt x="6144" y="19431"/>
                </a:cubicBezTo>
                <a:cubicBezTo>
                  <a:pt x="6587" y="17974"/>
                  <a:pt x="7442" y="16644"/>
                  <a:pt x="8266" y="15377"/>
                </a:cubicBezTo>
                <a:cubicBezTo>
                  <a:pt x="9754" y="13065"/>
                  <a:pt x="11306" y="10785"/>
                  <a:pt x="12699" y="8410"/>
                </a:cubicBezTo>
                <a:cubicBezTo>
                  <a:pt x="13206" y="7555"/>
                  <a:pt x="13649" y="6668"/>
                  <a:pt x="13871" y="5750"/>
                </a:cubicBezTo>
                <a:cubicBezTo>
                  <a:pt x="14283" y="3976"/>
                  <a:pt x="14568" y="1285"/>
                  <a:pt x="12604" y="334"/>
                </a:cubicBezTo>
                <a:cubicBezTo>
                  <a:pt x="12123" y="103"/>
                  <a:pt x="11666" y="0"/>
                  <a:pt x="11233" y="0"/>
                </a:cubicBezTo>
                <a:close/>
              </a:path>
            </a:pathLst>
          </a:custGeom>
          <a:solidFill>
            <a:srgbClr val="C4C4C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7F697AB-84F7-4C91-8327-D4B9AB54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PARTENARIAT (2/2)</a:t>
            </a:r>
          </a:p>
        </p:txBody>
      </p:sp>
      <p:sp>
        <p:nvSpPr>
          <p:cNvPr id="143" name="Google Shape;2753;p31">
            <a:extLst>
              <a:ext uri="{FF2B5EF4-FFF2-40B4-BE49-F238E27FC236}">
                <a16:creationId xmlns:a16="http://schemas.microsoft.com/office/drawing/2014/main" id="{64A1E6E5-A0F0-4085-BE1D-AEDC931932AE}"/>
              </a:ext>
            </a:extLst>
          </p:cNvPr>
          <p:cNvSpPr/>
          <p:nvPr/>
        </p:nvSpPr>
        <p:spPr>
          <a:xfrm>
            <a:off x="4747915" y="3258461"/>
            <a:ext cx="2298458" cy="1294153"/>
          </a:xfrm>
          <a:custGeom>
            <a:avLst/>
            <a:gdLst/>
            <a:ahLst/>
            <a:cxnLst/>
            <a:rect l="l" t="t" r="r" b="b"/>
            <a:pathLst>
              <a:path w="15709" h="8845" extrusionOk="0">
                <a:moveTo>
                  <a:pt x="1964" y="309"/>
                </a:moveTo>
                <a:lnTo>
                  <a:pt x="3927" y="1164"/>
                </a:lnTo>
                <a:cubicBezTo>
                  <a:pt x="3484" y="2146"/>
                  <a:pt x="2312" y="4838"/>
                  <a:pt x="2312" y="4838"/>
                </a:cubicBezTo>
                <a:lnTo>
                  <a:pt x="380" y="3983"/>
                </a:lnTo>
                <a:lnTo>
                  <a:pt x="1964" y="309"/>
                </a:lnTo>
                <a:close/>
                <a:moveTo>
                  <a:pt x="13745" y="816"/>
                </a:moveTo>
                <a:lnTo>
                  <a:pt x="15360" y="4490"/>
                </a:lnTo>
                <a:lnTo>
                  <a:pt x="13428" y="5345"/>
                </a:lnTo>
                <a:cubicBezTo>
                  <a:pt x="13016" y="4363"/>
                  <a:pt x="11940" y="1924"/>
                  <a:pt x="11813" y="1671"/>
                </a:cubicBezTo>
                <a:cubicBezTo>
                  <a:pt x="12478" y="1386"/>
                  <a:pt x="13111" y="1101"/>
                  <a:pt x="13745" y="816"/>
                </a:cubicBezTo>
                <a:close/>
                <a:moveTo>
                  <a:pt x="8551" y="1703"/>
                </a:moveTo>
                <a:cubicBezTo>
                  <a:pt x="8931" y="1766"/>
                  <a:pt x="9279" y="1956"/>
                  <a:pt x="9660" y="2083"/>
                </a:cubicBezTo>
                <a:cubicBezTo>
                  <a:pt x="9976" y="2178"/>
                  <a:pt x="10356" y="2305"/>
                  <a:pt x="10705" y="2305"/>
                </a:cubicBezTo>
                <a:cubicBezTo>
                  <a:pt x="11053" y="2305"/>
                  <a:pt x="11401" y="2178"/>
                  <a:pt x="11686" y="2019"/>
                </a:cubicBezTo>
                <a:lnTo>
                  <a:pt x="12985" y="4996"/>
                </a:lnTo>
                <a:lnTo>
                  <a:pt x="12541" y="5376"/>
                </a:lnTo>
                <a:cubicBezTo>
                  <a:pt x="12446" y="5440"/>
                  <a:pt x="12383" y="5503"/>
                  <a:pt x="12320" y="5598"/>
                </a:cubicBezTo>
                <a:cubicBezTo>
                  <a:pt x="12130" y="5915"/>
                  <a:pt x="12035" y="5978"/>
                  <a:pt x="11971" y="5978"/>
                </a:cubicBezTo>
                <a:cubicBezTo>
                  <a:pt x="11813" y="5883"/>
                  <a:pt x="11686" y="5693"/>
                  <a:pt x="11560" y="5535"/>
                </a:cubicBezTo>
                <a:cubicBezTo>
                  <a:pt x="11306" y="5281"/>
                  <a:pt x="11085" y="5028"/>
                  <a:pt x="10863" y="4775"/>
                </a:cubicBezTo>
                <a:cubicBezTo>
                  <a:pt x="10483" y="4395"/>
                  <a:pt x="10103" y="3983"/>
                  <a:pt x="9755" y="3603"/>
                </a:cubicBezTo>
                <a:cubicBezTo>
                  <a:pt x="9565" y="3413"/>
                  <a:pt x="9406" y="3255"/>
                  <a:pt x="9248" y="3096"/>
                </a:cubicBezTo>
                <a:cubicBezTo>
                  <a:pt x="9089" y="2970"/>
                  <a:pt x="8931" y="2811"/>
                  <a:pt x="8773" y="2716"/>
                </a:cubicBezTo>
                <a:cubicBezTo>
                  <a:pt x="8707" y="2672"/>
                  <a:pt x="8642" y="2655"/>
                  <a:pt x="8577" y="2655"/>
                </a:cubicBezTo>
                <a:cubicBezTo>
                  <a:pt x="8455" y="2655"/>
                  <a:pt x="8338" y="2717"/>
                  <a:pt x="8234" y="2780"/>
                </a:cubicBezTo>
                <a:cubicBezTo>
                  <a:pt x="8108" y="2875"/>
                  <a:pt x="7981" y="2938"/>
                  <a:pt x="7823" y="2970"/>
                </a:cubicBezTo>
                <a:cubicBezTo>
                  <a:pt x="7601" y="3033"/>
                  <a:pt x="7253" y="3033"/>
                  <a:pt x="7189" y="3318"/>
                </a:cubicBezTo>
                <a:cubicBezTo>
                  <a:pt x="7094" y="3540"/>
                  <a:pt x="7094" y="3761"/>
                  <a:pt x="6968" y="3983"/>
                </a:cubicBezTo>
                <a:cubicBezTo>
                  <a:pt x="6865" y="4111"/>
                  <a:pt x="6638" y="4343"/>
                  <a:pt x="6438" y="4343"/>
                </a:cubicBezTo>
                <a:cubicBezTo>
                  <a:pt x="6391" y="4343"/>
                  <a:pt x="6345" y="4330"/>
                  <a:pt x="6303" y="4300"/>
                </a:cubicBezTo>
                <a:cubicBezTo>
                  <a:pt x="6208" y="4236"/>
                  <a:pt x="6239" y="4110"/>
                  <a:pt x="6239" y="3983"/>
                </a:cubicBezTo>
                <a:cubicBezTo>
                  <a:pt x="6271" y="3825"/>
                  <a:pt x="6303" y="3666"/>
                  <a:pt x="6366" y="3508"/>
                </a:cubicBezTo>
                <a:cubicBezTo>
                  <a:pt x="6429" y="3160"/>
                  <a:pt x="6493" y="2780"/>
                  <a:pt x="6651" y="2431"/>
                </a:cubicBezTo>
                <a:cubicBezTo>
                  <a:pt x="6683" y="2368"/>
                  <a:pt x="6714" y="2336"/>
                  <a:pt x="6778" y="2305"/>
                </a:cubicBezTo>
                <a:cubicBezTo>
                  <a:pt x="7031" y="2178"/>
                  <a:pt x="7284" y="2083"/>
                  <a:pt x="7538" y="1988"/>
                </a:cubicBezTo>
                <a:cubicBezTo>
                  <a:pt x="7728" y="1924"/>
                  <a:pt x="7918" y="1861"/>
                  <a:pt x="8108" y="1798"/>
                </a:cubicBezTo>
                <a:cubicBezTo>
                  <a:pt x="8234" y="1766"/>
                  <a:pt x="8393" y="1703"/>
                  <a:pt x="8551" y="1703"/>
                </a:cubicBezTo>
                <a:close/>
                <a:moveTo>
                  <a:pt x="4460" y="5849"/>
                </a:moveTo>
                <a:cubicBezTo>
                  <a:pt x="4472" y="5849"/>
                  <a:pt x="4485" y="5850"/>
                  <a:pt x="4497" y="5851"/>
                </a:cubicBezTo>
                <a:cubicBezTo>
                  <a:pt x="4592" y="5883"/>
                  <a:pt x="4719" y="5915"/>
                  <a:pt x="4751" y="6010"/>
                </a:cubicBezTo>
                <a:cubicBezTo>
                  <a:pt x="4814" y="6105"/>
                  <a:pt x="4846" y="6136"/>
                  <a:pt x="4814" y="6231"/>
                </a:cubicBezTo>
                <a:cubicBezTo>
                  <a:pt x="4751" y="6295"/>
                  <a:pt x="4719" y="6390"/>
                  <a:pt x="4687" y="6485"/>
                </a:cubicBezTo>
                <a:cubicBezTo>
                  <a:pt x="4687" y="6548"/>
                  <a:pt x="4687" y="6706"/>
                  <a:pt x="4592" y="6706"/>
                </a:cubicBezTo>
                <a:cubicBezTo>
                  <a:pt x="4371" y="6706"/>
                  <a:pt x="4181" y="6453"/>
                  <a:pt x="4149" y="6295"/>
                </a:cubicBezTo>
                <a:cubicBezTo>
                  <a:pt x="4089" y="6086"/>
                  <a:pt x="4255" y="5849"/>
                  <a:pt x="4460" y="5849"/>
                </a:cubicBezTo>
                <a:close/>
                <a:moveTo>
                  <a:pt x="5321" y="6326"/>
                </a:moveTo>
                <a:cubicBezTo>
                  <a:pt x="5638" y="6358"/>
                  <a:pt x="5733" y="6611"/>
                  <a:pt x="5764" y="6896"/>
                </a:cubicBezTo>
                <a:cubicBezTo>
                  <a:pt x="5764" y="7055"/>
                  <a:pt x="5764" y="7213"/>
                  <a:pt x="5701" y="7308"/>
                </a:cubicBezTo>
                <a:cubicBezTo>
                  <a:pt x="5649" y="7386"/>
                  <a:pt x="5554" y="7443"/>
                  <a:pt x="5469" y="7443"/>
                </a:cubicBezTo>
                <a:cubicBezTo>
                  <a:pt x="5451" y="7443"/>
                  <a:pt x="5433" y="7440"/>
                  <a:pt x="5416" y="7435"/>
                </a:cubicBezTo>
                <a:cubicBezTo>
                  <a:pt x="5226" y="7435"/>
                  <a:pt x="4973" y="7150"/>
                  <a:pt x="4941" y="6960"/>
                </a:cubicBezTo>
                <a:lnTo>
                  <a:pt x="4941" y="6960"/>
                </a:lnTo>
                <a:cubicBezTo>
                  <a:pt x="4946" y="6980"/>
                  <a:pt x="4949" y="6988"/>
                  <a:pt x="4950" y="6988"/>
                </a:cubicBezTo>
                <a:cubicBezTo>
                  <a:pt x="4952" y="6988"/>
                  <a:pt x="4941" y="6924"/>
                  <a:pt x="4935" y="6897"/>
                </a:cubicBezTo>
                <a:lnTo>
                  <a:pt x="4935" y="6897"/>
                </a:lnTo>
                <a:cubicBezTo>
                  <a:pt x="4936" y="6919"/>
                  <a:pt x="4938" y="6940"/>
                  <a:pt x="4941" y="6960"/>
                </a:cubicBezTo>
                <a:cubicBezTo>
                  <a:pt x="4933" y="6904"/>
                  <a:pt x="4931" y="6884"/>
                  <a:pt x="4932" y="6884"/>
                </a:cubicBezTo>
                <a:lnTo>
                  <a:pt x="4932" y="6884"/>
                </a:lnTo>
                <a:cubicBezTo>
                  <a:pt x="4933" y="6884"/>
                  <a:pt x="4934" y="6889"/>
                  <a:pt x="4935" y="6897"/>
                </a:cubicBezTo>
                <a:lnTo>
                  <a:pt x="4935" y="6897"/>
                </a:lnTo>
                <a:cubicBezTo>
                  <a:pt x="4928" y="6668"/>
                  <a:pt x="5032" y="6326"/>
                  <a:pt x="5321" y="6326"/>
                </a:cubicBezTo>
                <a:close/>
                <a:moveTo>
                  <a:pt x="6334" y="6865"/>
                </a:moveTo>
                <a:cubicBezTo>
                  <a:pt x="6619" y="6896"/>
                  <a:pt x="6778" y="7118"/>
                  <a:pt x="6809" y="7372"/>
                </a:cubicBezTo>
                <a:cubicBezTo>
                  <a:pt x="6841" y="7625"/>
                  <a:pt x="6809" y="8037"/>
                  <a:pt x="6493" y="8100"/>
                </a:cubicBezTo>
                <a:cubicBezTo>
                  <a:pt x="6458" y="8113"/>
                  <a:pt x="6425" y="8119"/>
                  <a:pt x="6394" y="8119"/>
                </a:cubicBezTo>
                <a:cubicBezTo>
                  <a:pt x="6198" y="8119"/>
                  <a:pt x="6072" y="7884"/>
                  <a:pt x="6018" y="7720"/>
                </a:cubicBezTo>
                <a:cubicBezTo>
                  <a:pt x="5986" y="7530"/>
                  <a:pt x="5986" y="7372"/>
                  <a:pt x="6018" y="7213"/>
                </a:cubicBezTo>
                <a:cubicBezTo>
                  <a:pt x="6081" y="7055"/>
                  <a:pt x="6176" y="6865"/>
                  <a:pt x="6334" y="6865"/>
                </a:cubicBezTo>
                <a:close/>
                <a:moveTo>
                  <a:pt x="3991" y="1671"/>
                </a:moveTo>
                <a:cubicBezTo>
                  <a:pt x="4212" y="1766"/>
                  <a:pt x="4466" y="1861"/>
                  <a:pt x="4719" y="1861"/>
                </a:cubicBezTo>
                <a:cubicBezTo>
                  <a:pt x="4973" y="1893"/>
                  <a:pt x="5194" y="1893"/>
                  <a:pt x="5448" y="1893"/>
                </a:cubicBezTo>
                <a:cubicBezTo>
                  <a:pt x="5806" y="1893"/>
                  <a:pt x="6165" y="1879"/>
                  <a:pt x="6534" y="1879"/>
                </a:cubicBezTo>
                <a:cubicBezTo>
                  <a:pt x="6718" y="1879"/>
                  <a:pt x="6904" y="1882"/>
                  <a:pt x="7094" y="1893"/>
                </a:cubicBezTo>
                <a:cubicBezTo>
                  <a:pt x="6936" y="1924"/>
                  <a:pt x="6809" y="1988"/>
                  <a:pt x="6683" y="2051"/>
                </a:cubicBezTo>
                <a:cubicBezTo>
                  <a:pt x="6619" y="2083"/>
                  <a:pt x="6588" y="2083"/>
                  <a:pt x="6524" y="2146"/>
                </a:cubicBezTo>
                <a:cubicBezTo>
                  <a:pt x="6461" y="2210"/>
                  <a:pt x="6398" y="2336"/>
                  <a:pt x="6366" y="2431"/>
                </a:cubicBezTo>
                <a:cubicBezTo>
                  <a:pt x="6176" y="2906"/>
                  <a:pt x="6081" y="3413"/>
                  <a:pt x="5986" y="3920"/>
                </a:cubicBezTo>
                <a:cubicBezTo>
                  <a:pt x="5923" y="4173"/>
                  <a:pt x="5923" y="4458"/>
                  <a:pt x="6208" y="4585"/>
                </a:cubicBezTo>
                <a:cubicBezTo>
                  <a:pt x="6272" y="4613"/>
                  <a:pt x="6338" y="4626"/>
                  <a:pt x="6403" y="4626"/>
                </a:cubicBezTo>
                <a:cubicBezTo>
                  <a:pt x="6629" y="4626"/>
                  <a:pt x="6852" y="4479"/>
                  <a:pt x="6999" y="4331"/>
                </a:cubicBezTo>
                <a:cubicBezTo>
                  <a:pt x="7189" y="4141"/>
                  <a:pt x="7316" y="3920"/>
                  <a:pt x="7379" y="3666"/>
                </a:cubicBezTo>
                <a:cubicBezTo>
                  <a:pt x="7379" y="3571"/>
                  <a:pt x="7411" y="3476"/>
                  <a:pt x="7443" y="3381"/>
                </a:cubicBezTo>
                <a:cubicBezTo>
                  <a:pt x="7443" y="3350"/>
                  <a:pt x="7601" y="3318"/>
                  <a:pt x="7633" y="3318"/>
                </a:cubicBezTo>
                <a:cubicBezTo>
                  <a:pt x="7696" y="3286"/>
                  <a:pt x="7791" y="3286"/>
                  <a:pt x="7854" y="3255"/>
                </a:cubicBezTo>
                <a:cubicBezTo>
                  <a:pt x="7981" y="3223"/>
                  <a:pt x="8108" y="3160"/>
                  <a:pt x="8234" y="3096"/>
                </a:cubicBezTo>
                <a:cubicBezTo>
                  <a:pt x="8361" y="3033"/>
                  <a:pt x="8456" y="2938"/>
                  <a:pt x="8583" y="2938"/>
                </a:cubicBezTo>
                <a:cubicBezTo>
                  <a:pt x="8709" y="2970"/>
                  <a:pt x="8868" y="3128"/>
                  <a:pt x="8963" y="3223"/>
                </a:cubicBezTo>
                <a:cubicBezTo>
                  <a:pt x="9153" y="3381"/>
                  <a:pt x="9311" y="3571"/>
                  <a:pt x="9501" y="3761"/>
                </a:cubicBezTo>
                <a:cubicBezTo>
                  <a:pt x="9850" y="4141"/>
                  <a:pt x="10230" y="4553"/>
                  <a:pt x="10578" y="4933"/>
                </a:cubicBezTo>
                <a:cubicBezTo>
                  <a:pt x="10926" y="5313"/>
                  <a:pt x="11275" y="5693"/>
                  <a:pt x="11623" y="6073"/>
                </a:cubicBezTo>
                <a:cubicBezTo>
                  <a:pt x="11718" y="6168"/>
                  <a:pt x="11750" y="6231"/>
                  <a:pt x="11781" y="6326"/>
                </a:cubicBezTo>
                <a:cubicBezTo>
                  <a:pt x="11813" y="6421"/>
                  <a:pt x="11813" y="6516"/>
                  <a:pt x="11813" y="6611"/>
                </a:cubicBezTo>
                <a:cubicBezTo>
                  <a:pt x="11813" y="6865"/>
                  <a:pt x="11591" y="6928"/>
                  <a:pt x="11401" y="6928"/>
                </a:cubicBezTo>
                <a:cubicBezTo>
                  <a:pt x="11370" y="6928"/>
                  <a:pt x="11180" y="6770"/>
                  <a:pt x="11148" y="6738"/>
                </a:cubicBezTo>
                <a:cubicBezTo>
                  <a:pt x="11021" y="6643"/>
                  <a:pt x="10863" y="6548"/>
                  <a:pt x="10736" y="6453"/>
                </a:cubicBezTo>
                <a:cubicBezTo>
                  <a:pt x="10356" y="6200"/>
                  <a:pt x="10008" y="5946"/>
                  <a:pt x="9628" y="5661"/>
                </a:cubicBezTo>
                <a:cubicBezTo>
                  <a:pt x="9533" y="5630"/>
                  <a:pt x="9438" y="5503"/>
                  <a:pt x="9311" y="5471"/>
                </a:cubicBezTo>
                <a:cubicBezTo>
                  <a:pt x="9298" y="5468"/>
                  <a:pt x="9285" y="5466"/>
                  <a:pt x="9273" y="5466"/>
                </a:cubicBezTo>
                <a:cubicBezTo>
                  <a:pt x="9172" y="5466"/>
                  <a:pt x="9128" y="5577"/>
                  <a:pt x="9184" y="5661"/>
                </a:cubicBezTo>
                <a:cubicBezTo>
                  <a:pt x="9184" y="5693"/>
                  <a:pt x="9216" y="5725"/>
                  <a:pt x="9248" y="5756"/>
                </a:cubicBezTo>
                <a:cubicBezTo>
                  <a:pt x="9501" y="5915"/>
                  <a:pt x="9723" y="6105"/>
                  <a:pt x="9976" y="6263"/>
                </a:cubicBezTo>
                <a:cubicBezTo>
                  <a:pt x="10166" y="6421"/>
                  <a:pt x="10388" y="6548"/>
                  <a:pt x="10578" y="6706"/>
                </a:cubicBezTo>
                <a:cubicBezTo>
                  <a:pt x="10768" y="6833"/>
                  <a:pt x="10926" y="6960"/>
                  <a:pt x="11053" y="7087"/>
                </a:cubicBezTo>
                <a:cubicBezTo>
                  <a:pt x="11085" y="7118"/>
                  <a:pt x="11116" y="7118"/>
                  <a:pt x="11148" y="7150"/>
                </a:cubicBezTo>
                <a:cubicBezTo>
                  <a:pt x="11180" y="7213"/>
                  <a:pt x="11148" y="7340"/>
                  <a:pt x="11148" y="7403"/>
                </a:cubicBezTo>
                <a:cubicBezTo>
                  <a:pt x="11148" y="7688"/>
                  <a:pt x="10958" y="7752"/>
                  <a:pt x="10705" y="7752"/>
                </a:cubicBezTo>
                <a:cubicBezTo>
                  <a:pt x="10578" y="7720"/>
                  <a:pt x="10483" y="7720"/>
                  <a:pt x="10388" y="7625"/>
                </a:cubicBezTo>
                <a:lnTo>
                  <a:pt x="10040" y="7372"/>
                </a:lnTo>
                <a:cubicBezTo>
                  <a:pt x="9945" y="7277"/>
                  <a:pt x="9850" y="7182"/>
                  <a:pt x="9755" y="7087"/>
                </a:cubicBezTo>
                <a:cubicBezTo>
                  <a:pt x="9628" y="6992"/>
                  <a:pt x="9501" y="6865"/>
                  <a:pt x="9375" y="6770"/>
                </a:cubicBezTo>
                <a:cubicBezTo>
                  <a:pt x="9153" y="6611"/>
                  <a:pt x="8931" y="6453"/>
                  <a:pt x="8709" y="6326"/>
                </a:cubicBezTo>
                <a:cubicBezTo>
                  <a:pt x="8678" y="6295"/>
                  <a:pt x="8646" y="6263"/>
                  <a:pt x="8583" y="6263"/>
                </a:cubicBezTo>
                <a:cubicBezTo>
                  <a:pt x="8456" y="6263"/>
                  <a:pt x="8393" y="6390"/>
                  <a:pt x="8456" y="6485"/>
                </a:cubicBezTo>
                <a:cubicBezTo>
                  <a:pt x="8488" y="6548"/>
                  <a:pt x="8583" y="6580"/>
                  <a:pt x="8646" y="6611"/>
                </a:cubicBezTo>
                <a:cubicBezTo>
                  <a:pt x="8773" y="6706"/>
                  <a:pt x="8899" y="6801"/>
                  <a:pt x="9026" y="6896"/>
                </a:cubicBezTo>
                <a:cubicBezTo>
                  <a:pt x="9248" y="7087"/>
                  <a:pt x="9501" y="7277"/>
                  <a:pt x="9723" y="7467"/>
                </a:cubicBezTo>
                <a:cubicBezTo>
                  <a:pt x="9881" y="7593"/>
                  <a:pt x="10040" y="7783"/>
                  <a:pt x="10071" y="7973"/>
                </a:cubicBezTo>
                <a:cubicBezTo>
                  <a:pt x="10096" y="8149"/>
                  <a:pt x="9922" y="8205"/>
                  <a:pt x="9770" y="8205"/>
                </a:cubicBezTo>
                <a:cubicBezTo>
                  <a:pt x="9731" y="8205"/>
                  <a:pt x="9692" y="8201"/>
                  <a:pt x="9660" y="8195"/>
                </a:cubicBezTo>
                <a:cubicBezTo>
                  <a:pt x="9438" y="8132"/>
                  <a:pt x="9248" y="8005"/>
                  <a:pt x="9026" y="7878"/>
                </a:cubicBezTo>
                <a:cubicBezTo>
                  <a:pt x="8646" y="7625"/>
                  <a:pt x="8266" y="7308"/>
                  <a:pt x="7886" y="7023"/>
                </a:cubicBezTo>
                <a:cubicBezTo>
                  <a:pt x="7791" y="6960"/>
                  <a:pt x="7664" y="6896"/>
                  <a:pt x="7569" y="6833"/>
                </a:cubicBezTo>
                <a:cubicBezTo>
                  <a:pt x="7545" y="6809"/>
                  <a:pt x="7516" y="6799"/>
                  <a:pt x="7488" y="6799"/>
                </a:cubicBezTo>
                <a:cubicBezTo>
                  <a:pt x="7443" y="6799"/>
                  <a:pt x="7399" y="6826"/>
                  <a:pt x="7379" y="6865"/>
                </a:cubicBezTo>
                <a:cubicBezTo>
                  <a:pt x="7316" y="6960"/>
                  <a:pt x="7379" y="6992"/>
                  <a:pt x="7411" y="7055"/>
                </a:cubicBezTo>
                <a:cubicBezTo>
                  <a:pt x="7506" y="7087"/>
                  <a:pt x="8329" y="7720"/>
                  <a:pt x="8646" y="7942"/>
                </a:cubicBezTo>
                <a:cubicBezTo>
                  <a:pt x="8773" y="8068"/>
                  <a:pt x="8994" y="8195"/>
                  <a:pt x="9089" y="8385"/>
                </a:cubicBezTo>
                <a:cubicBezTo>
                  <a:pt x="9045" y="8520"/>
                  <a:pt x="8888" y="8559"/>
                  <a:pt x="8733" y="8559"/>
                </a:cubicBezTo>
                <a:cubicBezTo>
                  <a:pt x="8669" y="8559"/>
                  <a:pt x="8606" y="8552"/>
                  <a:pt x="8551" y="8543"/>
                </a:cubicBezTo>
                <a:cubicBezTo>
                  <a:pt x="8361" y="8480"/>
                  <a:pt x="8139" y="8417"/>
                  <a:pt x="7949" y="8322"/>
                </a:cubicBezTo>
                <a:cubicBezTo>
                  <a:pt x="8044" y="8005"/>
                  <a:pt x="8013" y="7530"/>
                  <a:pt x="7728" y="7308"/>
                </a:cubicBezTo>
                <a:cubicBezTo>
                  <a:pt x="7605" y="7185"/>
                  <a:pt x="7443" y="7116"/>
                  <a:pt x="7283" y="7116"/>
                </a:cubicBezTo>
                <a:cubicBezTo>
                  <a:pt x="7196" y="7116"/>
                  <a:pt x="7110" y="7137"/>
                  <a:pt x="7031" y="7182"/>
                </a:cubicBezTo>
                <a:cubicBezTo>
                  <a:pt x="6962" y="6882"/>
                  <a:pt x="6657" y="6615"/>
                  <a:pt x="6350" y="6615"/>
                </a:cubicBezTo>
                <a:cubicBezTo>
                  <a:pt x="6236" y="6615"/>
                  <a:pt x="6121" y="6652"/>
                  <a:pt x="6018" y="6738"/>
                </a:cubicBezTo>
                <a:cubicBezTo>
                  <a:pt x="5986" y="6516"/>
                  <a:pt x="5859" y="6295"/>
                  <a:pt x="5638" y="6168"/>
                </a:cubicBezTo>
                <a:cubicBezTo>
                  <a:pt x="5535" y="6107"/>
                  <a:pt x="5420" y="6072"/>
                  <a:pt x="5300" y="6072"/>
                </a:cubicBezTo>
                <a:cubicBezTo>
                  <a:pt x="5234" y="6072"/>
                  <a:pt x="5166" y="6082"/>
                  <a:pt x="5099" y="6105"/>
                </a:cubicBezTo>
                <a:cubicBezTo>
                  <a:pt x="5068" y="5978"/>
                  <a:pt x="5004" y="5851"/>
                  <a:pt x="4909" y="5756"/>
                </a:cubicBezTo>
                <a:cubicBezTo>
                  <a:pt x="4877" y="5725"/>
                  <a:pt x="4751" y="5693"/>
                  <a:pt x="4719" y="5661"/>
                </a:cubicBezTo>
                <a:cubicBezTo>
                  <a:pt x="4719" y="5630"/>
                  <a:pt x="4719" y="5598"/>
                  <a:pt x="4687" y="5566"/>
                </a:cubicBezTo>
                <a:cubicBezTo>
                  <a:pt x="4624" y="5440"/>
                  <a:pt x="4497" y="5313"/>
                  <a:pt x="4402" y="5250"/>
                </a:cubicBezTo>
                <a:cubicBezTo>
                  <a:pt x="3927" y="4870"/>
                  <a:pt x="3294" y="4680"/>
                  <a:pt x="2756" y="4490"/>
                </a:cubicBezTo>
                <a:lnTo>
                  <a:pt x="3991" y="1671"/>
                </a:lnTo>
                <a:close/>
                <a:moveTo>
                  <a:pt x="7320" y="7395"/>
                </a:moveTo>
                <a:cubicBezTo>
                  <a:pt x="7395" y="7395"/>
                  <a:pt x="7474" y="7419"/>
                  <a:pt x="7538" y="7467"/>
                </a:cubicBezTo>
                <a:cubicBezTo>
                  <a:pt x="7633" y="7562"/>
                  <a:pt x="7696" y="7720"/>
                  <a:pt x="7728" y="7847"/>
                </a:cubicBezTo>
                <a:cubicBezTo>
                  <a:pt x="7728" y="8037"/>
                  <a:pt x="7759" y="8258"/>
                  <a:pt x="7633" y="8417"/>
                </a:cubicBezTo>
                <a:cubicBezTo>
                  <a:pt x="7563" y="8509"/>
                  <a:pt x="7443" y="8568"/>
                  <a:pt x="7333" y="8568"/>
                </a:cubicBezTo>
                <a:cubicBezTo>
                  <a:pt x="7293" y="8568"/>
                  <a:pt x="7255" y="8560"/>
                  <a:pt x="7221" y="8543"/>
                </a:cubicBezTo>
                <a:cubicBezTo>
                  <a:pt x="7063" y="8448"/>
                  <a:pt x="6999" y="8258"/>
                  <a:pt x="6968" y="8068"/>
                </a:cubicBezTo>
                <a:cubicBezTo>
                  <a:pt x="6999" y="7973"/>
                  <a:pt x="7031" y="7878"/>
                  <a:pt x="7063" y="7783"/>
                </a:cubicBezTo>
                <a:cubicBezTo>
                  <a:pt x="7063" y="7688"/>
                  <a:pt x="7063" y="7562"/>
                  <a:pt x="7126" y="7467"/>
                </a:cubicBezTo>
                <a:cubicBezTo>
                  <a:pt x="7174" y="7419"/>
                  <a:pt x="7245" y="7395"/>
                  <a:pt x="7320" y="7395"/>
                </a:cubicBezTo>
                <a:close/>
                <a:moveTo>
                  <a:pt x="1914" y="0"/>
                </a:moveTo>
                <a:cubicBezTo>
                  <a:pt x="1868" y="0"/>
                  <a:pt x="1830" y="16"/>
                  <a:pt x="1806" y="56"/>
                </a:cubicBezTo>
                <a:cubicBezTo>
                  <a:pt x="1742" y="151"/>
                  <a:pt x="1679" y="278"/>
                  <a:pt x="1647" y="373"/>
                </a:cubicBezTo>
                <a:cubicBezTo>
                  <a:pt x="1552" y="626"/>
                  <a:pt x="254" y="3540"/>
                  <a:pt x="159" y="3761"/>
                </a:cubicBezTo>
                <a:cubicBezTo>
                  <a:pt x="127" y="3856"/>
                  <a:pt x="0" y="4046"/>
                  <a:pt x="95" y="4141"/>
                </a:cubicBezTo>
                <a:cubicBezTo>
                  <a:pt x="127" y="4205"/>
                  <a:pt x="190" y="4205"/>
                  <a:pt x="254" y="4236"/>
                </a:cubicBezTo>
                <a:cubicBezTo>
                  <a:pt x="349" y="4300"/>
                  <a:pt x="2027" y="4996"/>
                  <a:pt x="2249" y="5123"/>
                </a:cubicBezTo>
                <a:cubicBezTo>
                  <a:pt x="2291" y="5137"/>
                  <a:pt x="2340" y="5151"/>
                  <a:pt x="2384" y="5151"/>
                </a:cubicBezTo>
                <a:cubicBezTo>
                  <a:pt x="2438" y="5151"/>
                  <a:pt x="2485" y="5130"/>
                  <a:pt x="2502" y="5060"/>
                </a:cubicBezTo>
                <a:cubicBezTo>
                  <a:pt x="2566" y="4965"/>
                  <a:pt x="2597" y="4838"/>
                  <a:pt x="2661" y="4743"/>
                </a:cubicBezTo>
                <a:cubicBezTo>
                  <a:pt x="3009" y="4870"/>
                  <a:pt x="3389" y="4996"/>
                  <a:pt x="3769" y="5155"/>
                </a:cubicBezTo>
                <a:cubicBezTo>
                  <a:pt x="3991" y="5281"/>
                  <a:pt x="4212" y="5408"/>
                  <a:pt x="4371" y="5598"/>
                </a:cubicBezTo>
                <a:cubicBezTo>
                  <a:pt x="3991" y="5630"/>
                  <a:pt x="3801" y="6041"/>
                  <a:pt x="3896" y="6390"/>
                </a:cubicBezTo>
                <a:cubicBezTo>
                  <a:pt x="3954" y="6652"/>
                  <a:pt x="4280" y="6967"/>
                  <a:pt x="4603" y="6967"/>
                </a:cubicBezTo>
                <a:cubicBezTo>
                  <a:pt x="4631" y="6967"/>
                  <a:pt x="4659" y="6965"/>
                  <a:pt x="4687" y="6960"/>
                </a:cubicBezTo>
                <a:cubicBezTo>
                  <a:pt x="4687" y="7182"/>
                  <a:pt x="4846" y="7372"/>
                  <a:pt x="5004" y="7530"/>
                </a:cubicBezTo>
                <a:cubicBezTo>
                  <a:pt x="5139" y="7646"/>
                  <a:pt x="5287" y="7715"/>
                  <a:pt x="5438" y="7715"/>
                </a:cubicBezTo>
                <a:cubicBezTo>
                  <a:pt x="5535" y="7715"/>
                  <a:pt x="5634" y="7687"/>
                  <a:pt x="5733" y="7625"/>
                </a:cubicBezTo>
                <a:cubicBezTo>
                  <a:pt x="5782" y="7997"/>
                  <a:pt x="6065" y="8389"/>
                  <a:pt x="6429" y="8389"/>
                </a:cubicBezTo>
                <a:cubicBezTo>
                  <a:pt x="6529" y="8389"/>
                  <a:pt x="6636" y="8359"/>
                  <a:pt x="6746" y="8290"/>
                </a:cubicBezTo>
                <a:cubicBezTo>
                  <a:pt x="6809" y="8543"/>
                  <a:pt x="6968" y="8733"/>
                  <a:pt x="7221" y="8828"/>
                </a:cubicBezTo>
                <a:cubicBezTo>
                  <a:pt x="7260" y="8840"/>
                  <a:pt x="7302" y="8845"/>
                  <a:pt x="7344" y="8845"/>
                </a:cubicBezTo>
                <a:cubicBezTo>
                  <a:pt x="7539" y="8845"/>
                  <a:pt x="7750" y="8731"/>
                  <a:pt x="7854" y="8575"/>
                </a:cubicBezTo>
                <a:cubicBezTo>
                  <a:pt x="8139" y="8733"/>
                  <a:pt x="8519" y="8828"/>
                  <a:pt x="8836" y="8828"/>
                </a:cubicBezTo>
                <a:cubicBezTo>
                  <a:pt x="9089" y="8797"/>
                  <a:pt x="9343" y="8638"/>
                  <a:pt x="9375" y="8353"/>
                </a:cubicBezTo>
                <a:cubicBezTo>
                  <a:pt x="9509" y="8420"/>
                  <a:pt x="9659" y="8488"/>
                  <a:pt x="9814" y="8488"/>
                </a:cubicBezTo>
                <a:cubicBezTo>
                  <a:pt x="9878" y="8488"/>
                  <a:pt x="9943" y="8476"/>
                  <a:pt x="10008" y="8448"/>
                </a:cubicBezTo>
                <a:cubicBezTo>
                  <a:pt x="10230" y="8353"/>
                  <a:pt x="10388" y="8195"/>
                  <a:pt x="10356" y="7942"/>
                </a:cubicBezTo>
                <a:lnTo>
                  <a:pt x="10356" y="7942"/>
                </a:lnTo>
                <a:cubicBezTo>
                  <a:pt x="10483" y="7989"/>
                  <a:pt x="10633" y="8021"/>
                  <a:pt x="10780" y="8021"/>
                </a:cubicBezTo>
                <a:cubicBezTo>
                  <a:pt x="10926" y="8021"/>
                  <a:pt x="11069" y="7989"/>
                  <a:pt x="11180" y="7910"/>
                </a:cubicBezTo>
                <a:cubicBezTo>
                  <a:pt x="11433" y="7783"/>
                  <a:pt x="11465" y="7467"/>
                  <a:pt x="11433" y="7213"/>
                </a:cubicBezTo>
                <a:cubicBezTo>
                  <a:pt x="11655" y="7182"/>
                  <a:pt x="11908" y="7118"/>
                  <a:pt x="12035" y="6896"/>
                </a:cubicBezTo>
                <a:cubicBezTo>
                  <a:pt x="12098" y="6770"/>
                  <a:pt x="12098" y="6643"/>
                  <a:pt x="12098" y="6485"/>
                </a:cubicBezTo>
                <a:cubicBezTo>
                  <a:pt x="12098" y="6421"/>
                  <a:pt x="12098" y="6358"/>
                  <a:pt x="12066" y="6326"/>
                </a:cubicBezTo>
                <a:cubicBezTo>
                  <a:pt x="12066" y="6263"/>
                  <a:pt x="12035" y="6263"/>
                  <a:pt x="12066" y="6263"/>
                </a:cubicBezTo>
                <a:cubicBezTo>
                  <a:pt x="12098" y="6231"/>
                  <a:pt x="12130" y="6231"/>
                  <a:pt x="12161" y="6200"/>
                </a:cubicBezTo>
                <a:cubicBezTo>
                  <a:pt x="12288" y="6136"/>
                  <a:pt x="12383" y="6010"/>
                  <a:pt x="12446" y="5883"/>
                </a:cubicBezTo>
                <a:cubicBezTo>
                  <a:pt x="12510" y="5820"/>
                  <a:pt x="12541" y="5725"/>
                  <a:pt x="12636" y="5661"/>
                </a:cubicBezTo>
                <a:cubicBezTo>
                  <a:pt x="12795" y="5535"/>
                  <a:pt x="12953" y="5408"/>
                  <a:pt x="13111" y="5281"/>
                </a:cubicBezTo>
                <a:cubicBezTo>
                  <a:pt x="13143" y="5376"/>
                  <a:pt x="13175" y="5566"/>
                  <a:pt x="13270" y="5630"/>
                </a:cubicBezTo>
                <a:cubicBezTo>
                  <a:pt x="13298" y="5639"/>
                  <a:pt x="13323" y="5643"/>
                  <a:pt x="13346" y="5643"/>
                </a:cubicBezTo>
                <a:cubicBezTo>
                  <a:pt x="13402" y="5643"/>
                  <a:pt x="13447" y="5620"/>
                  <a:pt x="13491" y="5598"/>
                </a:cubicBezTo>
                <a:cubicBezTo>
                  <a:pt x="13745" y="5503"/>
                  <a:pt x="15423" y="4775"/>
                  <a:pt x="15518" y="4711"/>
                </a:cubicBezTo>
                <a:cubicBezTo>
                  <a:pt x="15582" y="4680"/>
                  <a:pt x="15708" y="4648"/>
                  <a:pt x="15677" y="4521"/>
                </a:cubicBezTo>
                <a:cubicBezTo>
                  <a:pt x="15677" y="4521"/>
                  <a:pt x="15677" y="4521"/>
                  <a:pt x="15677" y="4490"/>
                </a:cubicBezTo>
                <a:cubicBezTo>
                  <a:pt x="15233" y="3508"/>
                  <a:pt x="14157" y="1038"/>
                  <a:pt x="14062" y="816"/>
                </a:cubicBezTo>
                <a:cubicBezTo>
                  <a:pt x="14002" y="727"/>
                  <a:pt x="13970" y="497"/>
                  <a:pt x="13835" y="497"/>
                </a:cubicBezTo>
                <a:cubicBezTo>
                  <a:pt x="13826" y="497"/>
                  <a:pt x="13817" y="498"/>
                  <a:pt x="13808" y="499"/>
                </a:cubicBezTo>
                <a:cubicBezTo>
                  <a:pt x="13745" y="499"/>
                  <a:pt x="13681" y="531"/>
                  <a:pt x="13650" y="563"/>
                </a:cubicBezTo>
                <a:cubicBezTo>
                  <a:pt x="13523" y="626"/>
                  <a:pt x="13428" y="658"/>
                  <a:pt x="13301" y="721"/>
                </a:cubicBezTo>
                <a:cubicBezTo>
                  <a:pt x="12985" y="848"/>
                  <a:pt x="11908" y="1323"/>
                  <a:pt x="11718" y="1418"/>
                </a:cubicBezTo>
                <a:cubicBezTo>
                  <a:pt x="11655" y="1418"/>
                  <a:pt x="11623" y="1449"/>
                  <a:pt x="11591" y="1481"/>
                </a:cubicBezTo>
                <a:cubicBezTo>
                  <a:pt x="11433" y="1544"/>
                  <a:pt x="11528" y="1671"/>
                  <a:pt x="11560" y="1766"/>
                </a:cubicBezTo>
                <a:cubicBezTo>
                  <a:pt x="11338" y="1924"/>
                  <a:pt x="11085" y="1988"/>
                  <a:pt x="10800" y="2019"/>
                </a:cubicBezTo>
                <a:cubicBezTo>
                  <a:pt x="10749" y="2025"/>
                  <a:pt x="10700" y="2028"/>
                  <a:pt x="10651" y="2028"/>
                </a:cubicBezTo>
                <a:cubicBezTo>
                  <a:pt x="10424" y="2028"/>
                  <a:pt x="10211" y="1971"/>
                  <a:pt x="9976" y="1893"/>
                </a:cubicBezTo>
                <a:cubicBezTo>
                  <a:pt x="9660" y="1798"/>
                  <a:pt x="9375" y="1703"/>
                  <a:pt x="9058" y="1576"/>
                </a:cubicBezTo>
                <a:cubicBezTo>
                  <a:pt x="8878" y="1525"/>
                  <a:pt x="8678" y="1432"/>
                  <a:pt x="8474" y="1432"/>
                </a:cubicBezTo>
                <a:cubicBezTo>
                  <a:pt x="8426" y="1432"/>
                  <a:pt x="8378" y="1437"/>
                  <a:pt x="8329" y="1449"/>
                </a:cubicBezTo>
                <a:cubicBezTo>
                  <a:pt x="8203" y="1481"/>
                  <a:pt x="8076" y="1513"/>
                  <a:pt x="7949" y="1576"/>
                </a:cubicBezTo>
                <a:cubicBezTo>
                  <a:pt x="7873" y="1576"/>
                  <a:pt x="7797" y="1617"/>
                  <a:pt x="7721" y="1617"/>
                </a:cubicBezTo>
                <a:cubicBezTo>
                  <a:pt x="7702" y="1617"/>
                  <a:pt x="7683" y="1614"/>
                  <a:pt x="7664" y="1608"/>
                </a:cubicBezTo>
                <a:lnTo>
                  <a:pt x="7284" y="1608"/>
                </a:lnTo>
                <a:cubicBezTo>
                  <a:pt x="6983" y="1592"/>
                  <a:pt x="6675" y="1584"/>
                  <a:pt x="6366" y="1584"/>
                </a:cubicBezTo>
                <a:cubicBezTo>
                  <a:pt x="6057" y="1584"/>
                  <a:pt x="5748" y="1592"/>
                  <a:pt x="5448" y="1608"/>
                </a:cubicBezTo>
                <a:lnTo>
                  <a:pt x="4814" y="1608"/>
                </a:lnTo>
                <a:cubicBezTo>
                  <a:pt x="4561" y="1576"/>
                  <a:pt x="4339" y="1513"/>
                  <a:pt x="4086" y="1418"/>
                </a:cubicBezTo>
                <a:cubicBezTo>
                  <a:pt x="4149" y="1323"/>
                  <a:pt x="4276" y="1133"/>
                  <a:pt x="4212" y="1038"/>
                </a:cubicBezTo>
                <a:cubicBezTo>
                  <a:pt x="4181" y="974"/>
                  <a:pt x="4117" y="943"/>
                  <a:pt x="4054" y="911"/>
                </a:cubicBezTo>
                <a:cubicBezTo>
                  <a:pt x="3801" y="816"/>
                  <a:pt x="2629" y="309"/>
                  <a:pt x="2344" y="183"/>
                </a:cubicBezTo>
                <a:cubicBezTo>
                  <a:pt x="2249" y="135"/>
                  <a:pt x="2049" y="0"/>
                  <a:pt x="191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dirty="0"/>
          </a:p>
        </p:txBody>
      </p:sp>
      <p:sp>
        <p:nvSpPr>
          <p:cNvPr id="144" name="Google Shape;2310;p26">
            <a:extLst>
              <a:ext uri="{FF2B5EF4-FFF2-40B4-BE49-F238E27FC236}">
                <a16:creationId xmlns:a16="http://schemas.microsoft.com/office/drawing/2014/main" id="{6D366C1A-1021-4926-BB52-55AB587A83B7}"/>
              </a:ext>
            </a:extLst>
          </p:cNvPr>
          <p:cNvSpPr txBox="1"/>
          <p:nvPr/>
        </p:nvSpPr>
        <p:spPr>
          <a:xfrm>
            <a:off x="3643875" y="1844780"/>
            <a:ext cx="5150487" cy="3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3200" b="1" dirty="0">
                <a:solidFill>
                  <a:srgbClr val="2228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rPr>
              <a:t>Partenariat Public/Privé</a:t>
            </a:r>
            <a:endParaRPr sz="3200" b="1" dirty="0">
              <a:solidFill>
                <a:srgbClr val="2228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99560E4-60D9-4BEE-A53C-551638A2C2DA}"/>
              </a:ext>
            </a:extLst>
          </p:cNvPr>
          <p:cNvCxnSpPr>
            <a:cxnSpLocks/>
          </p:cNvCxnSpPr>
          <p:nvPr/>
        </p:nvCxnSpPr>
        <p:spPr>
          <a:xfrm>
            <a:off x="3342990" y="2123830"/>
            <a:ext cx="1404929" cy="824060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Google Shape;5272;p43">
            <a:extLst>
              <a:ext uri="{FF2B5EF4-FFF2-40B4-BE49-F238E27FC236}">
                <a16:creationId xmlns:a16="http://schemas.microsoft.com/office/drawing/2014/main" id="{AED667F9-0407-42C9-915B-48A79B886BD6}"/>
              </a:ext>
            </a:extLst>
          </p:cNvPr>
          <p:cNvSpPr/>
          <p:nvPr/>
        </p:nvSpPr>
        <p:spPr>
          <a:xfrm>
            <a:off x="533018" y="1681429"/>
            <a:ext cx="2910391" cy="1023056"/>
          </a:xfrm>
          <a:custGeom>
            <a:avLst/>
            <a:gdLst/>
            <a:ahLst/>
            <a:cxnLst/>
            <a:rect l="l" t="t" r="r" b="b"/>
            <a:pathLst>
              <a:path w="67931" h="23879" extrusionOk="0">
                <a:moveTo>
                  <a:pt x="11940" y="23879"/>
                </a:moveTo>
                <a:lnTo>
                  <a:pt x="55992" y="23879"/>
                </a:lnTo>
                <a:cubicBezTo>
                  <a:pt x="62579" y="23879"/>
                  <a:pt x="67931" y="18526"/>
                  <a:pt x="67931" y="11939"/>
                </a:cubicBezTo>
                <a:cubicBezTo>
                  <a:pt x="67931" y="5352"/>
                  <a:pt x="62579" y="0"/>
                  <a:pt x="55992" y="0"/>
                </a:cubicBezTo>
                <a:lnTo>
                  <a:pt x="11940" y="0"/>
                </a:lnTo>
                <a:cubicBezTo>
                  <a:pt x="5321" y="0"/>
                  <a:pt x="1" y="5352"/>
                  <a:pt x="1" y="11939"/>
                </a:cubicBezTo>
                <a:lnTo>
                  <a:pt x="1" y="11939"/>
                </a:lnTo>
                <a:cubicBezTo>
                  <a:pt x="1" y="18526"/>
                  <a:pt x="5321" y="23879"/>
                  <a:pt x="11940" y="23879"/>
                </a:cubicBezTo>
                <a:close/>
              </a:path>
            </a:pathLst>
          </a:cu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4" name="Google Shape;5273;p43">
            <a:extLst>
              <a:ext uri="{FF2B5EF4-FFF2-40B4-BE49-F238E27FC236}">
                <a16:creationId xmlns:a16="http://schemas.microsoft.com/office/drawing/2014/main" id="{B3B06F19-B3F5-42FA-8911-02A90032FC55}"/>
              </a:ext>
            </a:extLst>
          </p:cNvPr>
          <p:cNvSpPr/>
          <p:nvPr/>
        </p:nvSpPr>
        <p:spPr>
          <a:xfrm>
            <a:off x="432635" y="1598656"/>
            <a:ext cx="2910391" cy="1021728"/>
          </a:xfrm>
          <a:custGeom>
            <a:avLst/>
            <a:gdLst/>
            <a:ahLst/>
            <a:cxnLst/>
            <a:rect l="l" t="t" r="r" b="b"/>
            <a:pathLst>
              <a:path w="67931" h="23848" extrusionOk="0">
                <a:moveTo>
                  <a:pt x="11939" y="0"/>
                </a:moveTo>
                <a:cubicBezTo>
                  <a:pt x="5352" y="0"/>
                  <a:pt x="0" y="5321"/>
                  <a:pt x="0" y="11908"/>
                </a:cubicBezTo>
                <a:cubicBezTo>
                  <a:pt x="0" y="18527"/>
                  <a:pt x="5352" y="23847"/>
                  <a:pt x="11939" y="23847"/>
                </a:cubicBezTo>
                <a:lnTo>
                  <a:pt x="55991" y="23847"/>
                </a:lnTo>
                <a:cubicBezTo>
                  <a:pt x="62610" y="23847"/>
                  <a:pt x="67930" y="18527"/>
                  <a:pt x="67930" y="11908"/>
                </a:cubicBezTo>
                <a:cubicBezTo>
                  <a:pt x="67930" y="5321"/>
                  <a:pt x="62610" y="0"/>
                  <a:pt x="55991" y="0"/>
                </a:cubicBezTo>
                <a:close/>
              </a:path>
            </a:pathLst>
          </a:custGeom>
          <a:solidFill>
            <a:srgbClr val="C4C4C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5" name="Google Shape;5274;p43">
            <a:extLst>
              <a:ext uri="{FF2B5EF4-FFF2-40B4-BE49-F238E27FC236}">
                <a16:creationId xmlns:a16="http://schemas.microsoft.com/office/drawing/2014/main" id="{DAAA7A6B-7341-472E-B59B-8B1488C66D94}"/>
              </a:ext>
            </a:extLst>
          </p:cNvPr>
          <p:cNvSpPr/>
          <p:nvPr/>
        </p:nvSpPr>
        <p:spPr>
          <a:xfrm>
            <a:off x="579159" y="1713995"/>
            <a:ext cx="898253" cy="898253"/>
          </a:xfrm>
          <a:custGeom>
            <a:avLst/>
            <a:gdLst/>
            <a:ahLst/>
            <a:cxnLst/>
            <a:rect l="l" t="t" r="r" b="b"/>
            <a:pathLst>
              <a:path w="20966" h="20966" extrusionOk="0">
                <a:moveTo>
                  <a:pt x="10483" y="0"/>
                </a:moveTo>
                <a:cubicBezTo>
                  <a:pt x="4687" y="0"/>
                  <a:pt x="0" y="4719"/>
                  <a:pt x="0" y="10483"/>
                </a:cubicBezTo>
                <a:cubicBezTo>
                  <a:pt x="0" y="16278"/>
                  <a:pt x="4687" y="20965"/>
                  <a:pt x="10483" y="20965"/>
                </a:cubicBezTo>
                <a:cubicBezTo>
                  <a:pt x="16247" y="20965"/>
                  <a:pt x="20965" y="16278"/>
                  <a:pt x="20965" y="10483"/>
                </a:cubicBezTo>
                <a:cubicBezTo>
                  <a:pt x="20965" y="4719"/>
                  <a:pt x="16247" y="0"/>
                  <a:pt x="10483" y="0"/>
                </a:cubicBezTo>
                <a:close/>
              </a:path>
            </a:pathLst>
          </a:custGeom>
          <a:solidFill>
            <a:srgbClr val="A3A3A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8" name="Google Shape;5275;p43">
            <a:extLst>
              <a:ext uri="{FF2B5EF4-FFF2-40B4-BE49-F238E27FC236}">
                <a16:creationId xmlns:a16="http://schemas.microsoft.com/office/drawing/2014/main" id="{D15BBF40-8D35-4FC8-A1ED-B6175307851A}"/>
              </a:ext>
            </a:extLst>
          </p:cNvPr>
          <p:cNvSpPr/>
          <p:nvPr/>
        </p:nvSpPr>
        <p:spPr>
          <a:xfrm>
            <a:off x="503155" y="1659712"/>
            <a:ext cx="898253" cy="898253"/>
          </a:xfrm>
          <a:custGeom>
            <a:avLst/>
            <a:gdLst/>
            <a:ahLst/>
            <a:cxnLst/>
            <a:rect l="l" t="t" r="r" b="b"/>
            <a:pathLst>
              <a:path w="20966" h="20966" extrusionOk="0">
                <a:moveTo>
                  <a:pt x="10483" y="0"/>
                </a:moveTo>
                <a:cubicBezTo>
                  <a:pt x="4688" y="0"/>
                  <a:pt x="1" y="4719"/>
                  <a:pt x="1" y="10483"/>
                </a:cubicBezTo>
                <a:cubicBezTo>
                  <a:pt x="1" y="16278"/>
                  <a:pt x="4688" y="20965"/>
                  <a:pt x="10483" y="20965"/>
                </a:cubicBezTo>
                <a:cubicBezTo>
                  <a:pt x="16279" y="20965"/>
                  <a:pt x="20966" y="16278"/>
                  <a:pt x="20966" y="10483"/>
                </a:cubicBezTo>
                <a:cubicBezTo>
                  <a:pt x="20966" y="4719"/>
                  <a:pt x="16279" y="0"/>
                  <a:pt x="1048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F9D45974-D1CB-4D7B-A1A9-3C47B1889EE4}"/>
              </a:ext>
            </a:extLst>
          </p:cNvPr>
          <p:cNvGrpSpPr/>
          <p:nvPr/>
        </p:nvGrpSpPr>
        <p:grpSpPr>
          <a:xfrm>
            <a:off x="574034" y="1732298"/>
            <a:ext cx="757171" cy="755799"/>
            <a:chOff x="-773303" y="1914091"/>
            <a:chExt cx="757171" cy="755799"/>
          </a:xfrm>
        </p:grpSpPr>
        <p:sp>
          <p:nvSpPr>
            <p:cNvPr id="69" name="Google Shape;5276;p43">
              <a:extLst>
                <a:ext uri="{FF2B5EF4-FFF2-40B4-BE49-F238E27FC236}">
                  <a16:creationId xmlns:a16="http://schemas.microsoft.com/office/drawing/2014/main" id="{170CB6C4-A783-446B-8C0B-553258405F3F}"/>
                </a:ext>
              </a:extLst>
            </p:cNvPr>
            <p:cNvSpPr/>
            <p:nvPr/>
          </p:nvSpPr>
          <p:spPr>
            <a:xfrm>
              <a:off x="-773303" y="1914091"/>
              <a:ext cx="757171" cy="755799"/>
            </a:xfrm>
            <a:custGeom>
              <a:avLst/>
              <a:gdLst/>
              <a:ahLst/>
              <a:cxnLst/>
              <a:rect l="l" t="t" r="r" b="b"/>
              <a:pathLst>
                <a:path w="17673" h="17641" extrusionOk="0">
                  <a:moveTo>
                    <a:pt x="8836" y="1"/>
                  </a:moveTo>
                  <a:cubicBezTo>
                    <a:pt x="3959" y="1"/>
                    <a:pt x="1" y="3928"/>
                    <a:pt x="1" y="8805"/>
                  </a:cubicBezTo>
                  <a:cubicBezTo>
                    <a:pt x="1" y="13682"/>
                    <a:pt x="3959" y="17640"/>
                    <a:pt x="8836" y="17640"/>
                  </a:cubicBezTo>
                  <a:cubicBezTo>
                    <a:pt x="13713" y="17640"/>
                    <a:pt x="17672" y="13682"/>
                    <a:pt x="17672" y="8805"/>
                  </a:cubicBezTo>
                  <a:cubicBezTo>
                    <a:pt x="17672" y="3928"/>
                    <a:pt x="13713" y="1"/>
                    <a:pt x="8836" y="1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0" name="Google Shape;5277;p43">
              <a:extLst>
                <a:ext uri="{FF2B5EF4-FFF2-40B4-BE49-F238E27FC236}">
                  <a16:creationId xmlns:a16="http://schemas.microsoft.com/office/drawing/2014/main" id="{CC602301-D058-498C-99F9-35186EDB250D}"/>
                </a:ext>
              </a:extLst>
            </p:cNvPr>
            <p:cNvSpPr/>
            <p:nvPr/>
          </p:nvSpPr>
          <p:spPr>
            <a:xfrm>
              <a:off x="-533123" y="2049776"/>
              <a:ext cx="350073" cy="328395"/>
            </a:xfrm>
            <a:custGeom>
              <a:avLst/>
              <a:gdLst/>
              <a:ahLst/>
              <a:cxnLst/>
              <a:rect l="l" t="t" r="r" b="b"/>
              <a:pathLst>
                <a:path w="8171" h="7665" extrusionOk="0">
                  <a:moveTo>
                    <a:pt x="4275" y="1046"/>
                  </a:moveTo>
                  <a:cubicBezTo>
                    <a:pt x="3452" y="1046"/>
                    <a:pt x="2692" y="1394"/>
                    <a:pt x="2154" y="2028"/>
                  </a:cubicBezTo>
                  <a:cubicBezTo>
                    <a:pt x="1172" y="3199"/>
                    <a:pt x="1299" y="4941"/>
                    <a:pt x="2470" y="5955"/>
                  </a:cubicBezTo>
                  <a:cubicBezTo>
                    <a:pt x="2977" y="6366"/>
                    <a:pt x="3610" y="6620"/>
                    <a:pt x="4275" y="6620"/>
                  </a:cubicBezTo>
                  <a:cubicBezTo>
                    <a:pt x="5099" y="6620"/>
                    <a:pt x="5859" y="6240"/>
                    <a:pt x="6397" y="5638"/>
                  </a:cubicBezTo>
                  <a:cubicBezTo>
                    <a:pt x="6872" y="5068"/>
                    <a:pt x="7126" y="4339"/>
                    <a:pt x="7062" y="3611"/>
                  </a:cubicBezTo>
                  <a:cubicBezTo>
                    <a:pt x="6999" y="2851"/>
                    <a:pt x="6651" y="2186"/>
                    <a:pt x="6081" y="1711"/>
                  </a:cubicBezTo>
                  <a:cubicBezTo>
                    <a:pt x="5574" y="1268"/>
                    <a:pt x="4940" y="1046"/>
                    <a:pt x="4275" y="1046"/>
                  </a:cubicBezTo>
                  <a:close/>
                  <a:moveTo>
                    <a:pt x="4275" y="7665"/>
                  </a:moveTo>
                  <a:cubicBezTo>
                    <a:pt x="3389" y="7665"/>
                    <a:pt x="2502" y="7348"/>
                    <a:pt x="1805" y="6746"/>
                  </a:cubicBezTo>
                  <a:cubicBezTo>
                    <a:pt x="190" y="5385"/>
                    <a:pt x="0" y="2946"/>
                    <a:pt x="1362" y="1331"/>
                  </a:cubicBezTo>
                  <a:cubicBezTo>
                    <a:pt x="2090" y="476"/>
                    <a:pt x="3167" y="1"/>
                    <a:pt x="4275" y="1"/>
                  </a:cubicBezTo>
                  <a:cubicBezTo>
                    <a:pt x="5194" y="1"/>
                    <a:pt x="6081" y="317"/>
                    <a:pt x="6777" y="919"/>
                  </a:cubicBezTo>
                  <a:cubicBezTo>
                    <a:pt x="7537" y="1553"/>
                    <a:pt x="8012" y="2503"/>
                    <a:pt x="8107" y="3516"/>
                  </a:cubicBezTo>
                  <a:cubicBezTo>
                    <a:pt x="8171" y="4529"/>
                    <a:pt x="7854" y="5511"/>
                    <a:pt x="7189" y="6303"/>
                  </a:cubicBezTo>
                  <a:cubicBezTo>
                    <a:pt x="6461" y="7158"/>
                    <a:pt x="5416" y="7665"/>
                    <a:pt x="4275" y="76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1" name="Google Shape;5278;p43">
              <a:extLst>
                <a:ext uri="{FF2B5EF4-FFF2-40B4-BE49-F238E27FC236}">
                  <a16:creationId xmlns:a16="http://schemas.microsoft.com/office/drawing/2014/main" id="{83C8ADC7-57F9-450B-9274-D002FD7E770C}"/>
                </a:ext>
              </a:extLst>
            </p:cNvPr>
            <p:cNvSpPr/>
            <p:nvPr/>
          </p:nvSpPr>
          <p:spPr>
            <a:xfrm>
              <a:off x="-506004" y="2307565"/>
              <a:ext cx="81445" cy="85559"/>
            </a:xfrm>
            <a:custGeom>
              <a:avLst/>
              <a:gdLst/>
              <a:ahLst/>
              <a:cxnLst/>
              <a:rect l="l" t="t" r="r" b="b"/>
              <a:pathLst>
                <a:path w="1901" h="1997" extrusionOk="0">
                  <a:moveTo>
                    <a:pt x="792" y="1996"/>
                  </a:moveTo>
                  <a:lnTo>
                    <a:pt x="0" y="1299"/>
                  </a:lnTo>
                  <a:lnTo>
                    <a:pt x="1109" y="1"/>
                  </a:lnTo>
                  <a:lnTo>
                    <a:pt x="1901" y="6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2" name="Google Shape;5279;p43">
              <a:extLst>
                <a:ext uri="{FF2B5EF4-FFF2-40B4-BE49-F238E27FC236}">
                  <a16:creationId xmlns:a16="http://schemas.microsoft.com/office/drawing/2014/main" id="{52D776C5-B403-4999-82CB-6A07008D190B}"/>
                </a:ext>
              </a:extLst>
            </p:cNvPr>
            <p:cNvSpPr/>
            <p:nvPr/>
          </p:nvSpPr>
          <p:spPr>
            <a:xfrm>
              <a:off x="-609127" y="2355078"/>
              <a:ext cx="146567" cy="157407"/>
            </a:xfrm>
            <a:custGeom>
              <a:avLst/>
              <a:gdLst/>
              <a:ahLst/>
              <a:cxnLst/>
              <a:rect l="l" t="t" r="r" b="b"/>
              <a:pathLst>
                <a:path w="3421" h="3674" extrusionOk="0">
                  <a:moveTo>
                    <a:pt x="1521" y="3421"/>
                  </a:moveTo>
                  <a:cubicBezTo>
                    <a:pt x="1331" y="3642"/>
                    <a:pt x="982" y="3674"/>
                    <a:pt x="761" y="3484"/>
                  </a:cubicBezTo>
                  <a:lnTo>
                    <a:pt x="222" y="3009"/>
                  </a:lnTo>
                  <a:cubicBezTo>
                    <a:pt x="1" y="2819"/>
                    <a:pt x="1" y="2502"/>
                    <a:pt x="191" y="2280"/>
                  </a:cubicBezTo>
                  <a:lnTo>
                    <a:pt x="1901" y="222"/>
                  </a:lnTo>
                  <a:cubicBezTo>
                    <a:pt x="2091" y="0"/>
                    <a:pt x="2439" y="0"/>
                    <a:pt x="2661" y="190"/>
                  </a:cubicBezTo>
                  <a:lnTo>
                    <a:pt x="3199" y="634"/>
                  </a:lnTo>
                  <a:cubicBezTo>
                    <a:pt x="3421" y="824"/>
                    <a:pt x="3421" y="1140"/>
                    <a:pt x="3231" y="13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3" name="Google Shape;5280;p43">
              <a:extLst>
                <a:ext uri="{FF2B5EF4-FFF2-40B4-BE49-F238E27FC236}">
                  <a16:creationId xmlns:a16="http://schemas.microsoft.com/office/drawing/2014/main" id="{4C915765-20E5-4AA3-A94A-D60B95155F1F}"/>
                </a:ext>
              </a:extLst>
            </p:cNvPr>
            <p:cNvSpPr/>
            <p:nvPr/>
          </p:nvSpPr>
          <p:spPr>
            <a:xfrm>
              <a:off x="-425972" y="2109500"/>
              <a:ext cx="112677" cy="63793"/>
            </a:xfrm>
            <a:custGeom>
              <a:avLst/>
              <a:gdLst/>
              <a:ahLst/>
              <a:cxnLst/>
              <a:rect l="l" t="t" r="r" b="b"/>
              <a:pathLst>
                <a:path w="2630" h="1489" extrusionOk="0">
                  <a:moveTo>
                    <a:pt x="2534" y="539"/>
                  </a:moveTo>
                  <a:cubicBezTo>
                    <a:pt x="2630" y="919"/>
                    <a:pt x="1996" y="539"/>
                    <a:pt x="1331" y="697"/>
                  </a:cubicBezTo>
                  <a:cubicBezTo>
                    <a:pt x="666" y="855"/>
                    <a:pt x="191" y="1489"/>
                    <a:pt x="96" y="1109"/>
                  </a:cubicBezTo>
                  <a:cubicBezTo>
                    <a:pt x="1" y="729"/>
                    <a:pt x="761" y="222"/>
                    <a:pt x="1141" y="127"/>
                  </a:cubicBezTo>
                  <a:cubicBezTo>
                    <a:pt x="1616" y="0"/>
                    <a:pt x="2439" y="159"/>
                    <a:pt x="2534" y="5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4" name="Google Shape;5281;p43">
              <a:extLst>
                <a:ext uri="{FF2B5EF4-FFF2-40B4-BE49-F238E27FC236}">
                  <a16:creationId xmlns:a16="http://schemas.microsoft.com/office/drawing/2014/main" id="{81B7702A-E756-47B6-9AF4-7F5E7D423EF3}"/>
                </a:ext>
              </a:extLst>
            </p:cNvPr>
            <p:cNvSpPr/>
            <p:nvPr/>
          </p:nvSpPr>
          <p:spPr>
            <a:xfrm>
              <a:off x="-311966" y="2125780"/>
              <a:ext cx="29861" cy="27163"/>
            </a:xfrm>
            <a:custGeom>
              <a:avLst/>
              <a:gdLst/>
              <a:ahLst/>
              <a:cxnLst/>
              <a:rect l="l" t="t" r="r" b="b"/>
              <a:pathLst>
                <a:path w="697" h="634" extrusionOk="0">
                  <a:moveTo>
                    <a:pt x="634" y="444"/>
                  </a:moveTo>
                  <a:cubicBezTo>
                    <a:pt x="570" y="634"/>
                    <a:pt x="380" y="570"/>
                    <a:pt x="222" y="507"/>
                  </a:cubicBezTo>
                  <a:cubicBezTo>
                    <a:pt x="64" y="444"/>
                    <a:pt x="0" y="412"/>
                    <a:pt x="32" y="254"/>
                  </a:cubicBezTo>
                  <a:cubicBezTo>
                    <a:pt x="95" y="95"/>
                    <a:pt x="127" y="0"/>
                    <a:pt x="285" y="64"/>
                  </a:cubicBezTo>
                  <a:cubicBezTo>
                    <a:pt x="475" y="127"/>
                    <a:pt x="697" y="285"/>
                    <a:pt x="634" y="4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75" name="Google Shape;5282;p43">
            <a:extLst>
              <a:ext uri="{FF2B5EF4-FFF2-40B4-BE49-F238E27FC236}">
                <a16:creationId xmlns:a16="http://schemas.microsoft.com/office/drawing/2014/main" id="{AD45D7C4-EA05-4F08-9994-C28CE1C03EE3}"/>
              </a:ext>
            </a:extLst>
          </p:cNvPr>
          <p:cNvSpPr txBox="1"/>
          <p:nvPr/>
        </p:nvSpPr>
        <p:spPr>
          <a:xfrm>
            <a:off x="1508589" y="1713995"/>
            <a:ext cx="2609129" cy="773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rPr>
              <a:t>Laboratoire</a:t>
            </a:r>
          </a:p>
          <a:p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rPr>
              <a:t>Chaire</a:t>
            </a:r>
            <a:endParaRPr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a Sans Medium"/>
              <a:ea typeface="Fira Sans Medium"/>
              <a:cs typeface="Fira Sans Medium"/>
              <a:sym typeface="Fira Sans Medium"/>
            </a:endParaRPr>
          </a:p>
        </p:txBody>
      </p: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E90C89BF-576F-4405-ABFE-18B7AAD88821}"/>
              </a:ext>
            </a:extLst>
          </p:cNvPr>
          <p:cNvGrpSpPr/>
          <p:nvPr/>
        </p:nvGrpSpPr>
        <p:grpSpPr>
          <a:xfrm>
            <a:off x="8494451" y="1586536"/>
            <a:ext cx="3010774" cy="1105829"/>
            <a:chOff x="609614" y="1781144"/>
            <a:chExt cx="3010774" cy="1105829"/>
          </a:xfrm>
        </p:grpSpPr>
        <p:sp>
          <p:nvSpPr>
            <p:cNvPr id="77" name="Google Shape;5272;p43">
              <a:extLst>
                <a:ext uri="{FF2B5EF4-FFF2-40B4-BE49-F238E27FC236}">
                  <a16:creationId xmlns:a16="http://schemas.microsoft.com/office/drawing/2014/main" id="{91FFAF97-92FB-48C4-B4FD-ACE4AEBD297A}"/>
                </a:ext>
              </a:extLst>
            </p:cNvPr>
            <p:cNvSpPr/>
            <p:nvPr/>
          </p:nvSpPr>
          <p:spPr>
            <a:xfrm>
              <a:off x="709997" y="1863917"/>
              <a:ext cx="2910391" cy="1023056"/>
            </a:xfrm>
            <a:custGeom>
              <a:avLst/>
              <a:gdLst/>
              <a:ahLst/>
              <a:cxnLst/>
              <a:rect l="l" t="t" r="r" b="b"/>
              <a:pathLst>
                <a:path w="67931" h="23879" extrusionOk="0">
                  <a:moveTo>
                    <a:pt x="11940" y="23879"/>
                  </a:moveTo>
                  <a:lnTo>
                    <a:pt x="55992" y="23879"/>
                  </a:lnTo>
                  <a:cubicBezTo>
                    <a:pt x="62579" y="23879"/>
                    <a:pt x="67931" y="18526"/>
                    <a:pt x="67931" y="11939"/>
                  </a:cubicBezTo>
                  <a:cubicBezTo>
                    <a:pt x="67931" y="5352"/>
                    <a:pt x="62579" y="0"/>
                    <a:pt x="55992" y="0"/>
                  </a:cubicBezTo>
                  <a:lnTo>
                    <a:pt x="11940" y="0"/>
                  </a:lnTo>
                  <a:cubicBezTo>
                    <a:pt x="5321" y="0"/>
                    <a:pt x="1" y="5352"/>
                    <a:pt x="1" y="11939"/>
                  </a:cubicBezTo>
                  <a:lnTo>
                    <a:pt x="1" y="11939"/>
                  </a:lnTo>
                  <a:cubicBezTo>
                    <a:pt x="1" y="18526"/>
                    <a:pt x="5321" y="23879"/>
                    <a:pt x="11940" y="23879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" name="Google Shape;5273;p43">
              <a:extLst>
                <a:ext uri="{FF2B5EF4-FFF2-40B4-BE49-F238E27FC236}">
                  <a16:creationId xmlns:a16="http://schemas.microsoft.com/office/drawing/2014/main" id="{89C44563-3235-4DE8-B7C2-66FBEE2BCB45}"/>
                </a:ext>
              </a:extLst>
            </p:cNvPr>
            <p:cNvSpPr/>
            <p:nvPr/>
          </p:nvSpPr>
          <p:spPr>
            <a:xfrm>
              <a:off x="609614" y="1781144"/>
              <a:ext cx="2910391" cy="1021728"/>
            </a:xfrm>
            <a:custGeom>
              <a:avLst/>
              <a:gdLst/>
              <a:ahLst/>
              <a:cxnLst/>
              <a:rect l="l" t="t" r="r" b="b"/>
              <a:pathLst>
                <a:path w="67931" h="23848" extrusionOk="0">
                  <a:moveTo>
                    <a:pt x="11939" y="0"/>
                  </a:moveTo>
                  <a:cubicBezTo>
                    <a:pt x="5352" y="0"/>
                    <a:pt x="0" y="5321"/>
                    <a:pt x="0" y="11908"/>
                  </a:cubicBezTo>
                  <a:cubicBezTo>
                    <a:pt x="0" y="18527"/>
                    <a:pt x="5352" y="23847"/>
                    <a:pt x="11939" y="23847"/>
                  </a:cubicBezTo>
                  <a:lnTo>
                    <a:pt x="55991" y="23847"/>
                  </a:lnTo>
                  <a:cubicBezTo>
                    <a:pt x="62610" y="23847"/>
                    <a:pt x="67930" y="18527"/>
                    <a:pt x="67930" y="11908"/>
                  </a:cubicBezTo>
                  <a:cubicBezTo>
                    <a:pt x="67930" y="5321"/>
                    <a:pt x="62610" y="0"/>
                    <a:pt x="55991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" name="Google Shape;5274;p43">
              <a:extLst>
                <a:ext uri="{FF2B5EF4-FFF2-40B4-BE49-F238E27FC236}">
                  <a16:creationId xmlns:a16="http://schemas.microsoft.com/office/drawing/2014/main" id="{D767FA03-2CF7-470F-B353-094704173322}"/>
                </a:ext>
              </a:extLst>
            </p:cNvPr>
            <p:cNvSpPr/>
            <p:nvPr/>
          </p:nvSpPr>
          <p:spPr>
            <a:xfrm>
              <a:off x="756138" y="1896479"/>
              <a:ext cx="898253" cy="898253"/>
            </a:xfrm>
            <a:custGeom>
              <a:avLst/>
              <a:gdLst/>
              <a:ahLst/>
              <a:cxnLst/>
              <a:rect l="l" t="t" r="r" b="b"/>
              <a:pathLst>
                <a:path w="20966" h="20966" extrusionOk="0">
                  <a:moveTo>
                    <a:pt x="10483" y="0"/>
                  </a:moveTo>
                  <a:cubicBezTo>
                    <a:pt x="4687" y="0"/>
                    <a:pt x="0" y="4719"/>
                    <a:pt x="0" y="10483"/>
                  </a:cubicBezTo>
                  <a:cubicBezTo>
                    <a:pt x="0" y="16278"/>
                    <a:pt x="4687" y="20965"/>
                    <a:pt x="10483" y="20965"/>
                  </a:cubicBezTo>
                  <a:cubicBezTo>
                    <a:pt x="16247" y="20965"/>
                    <a:pt x="20965" y="16278"/>
                    <a:pt x="20965" y="10483"/>
                  </a:cubicBezTo>
                  <a:cubicBezTo>
                    <a:pt x="20965" y="4719"/>
                    <a:pt x="16247" y="0"/>
                    <a:pt x="10483" y="0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" name="Google Shape;5275;p43">
              <a:extLst>
                <a:ext uri="{FF2B5EF4-FFF2-40B4-BE49-F238E27FC236}">
                  <a16:creationId xmlns:a16="http://schemas.microsoft.com/office/drawing/2014/main" id="{7969844C-95C2-46F0-AC2D-069FC103F5FF}"/>
                </a:ext>
              </a:extLst>
            </p:cNvPr>
            <p:cNvSpPr/>
            <p:nvPr/>
          </p:nvSpPr>
          <p:spPr>
            <a:xfrm>
              <a:off x="680134" y="1842196"/>
              <a:ext cx="898253" cy="898253"/>
            </a:xfrm>
            <a:custGeom>
              <a:avLst/>
              <a:gdLst/>
              <a:ahLst/>
              <a:cxnLst/>
              <a:rect l="l" t="t" r="r" b="b"/>
              <a:pathLst>
                <a:path w="20966" h="20966" extrusionOk="0">
                  <a:moveTo>
                    <a:pt x="10483" y="0"/>
                  </a:moveTo>
                  <a:cubicBezTo>
                    <a:pt x="4688" y="0"/>
                    <a:pt x="1" y="4719"/>
                    <a:pt x="1" y="10483"/>
                  </a:cubicBezTo>
                  <a:cubicBezTo>
                    <a:pt x="1" y="16278"/>
                    <a:pt x="4688" y="20965"/>
                    <a:pt x="10483" y="20965"/>
                  </a:cubicBezTo>
                  <a:cubicBezTo>
                    <a:pt x="16279" y="20965"/>
                    <a:pt x="20966" y="16278"/>
                    <a:pt x="20966" y="10483"/>
                  </a:cubicBezTo>
                  <a:cubicBezTo>
                    <a:pt x="20966" y="4719"/>
                    <a:pt x="16279" y="0"/>
                    <a:pt x="104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" name="Google Shape;5276;p43">
              <a:extLst>
                <a:ext uri="{FF2B5EF4-FFF2-40B4-BE49-F238E27FC236}">
                  <a16:creationId xmlns:a16="http://schemas.microsoft.com/office/drawing/2014/main" id="{8D6A9E9B-64FF-4597-A88C-0A6B2F568A6A}"/>
                </a:ext>
              </a:extLst>
            </p:cNvPr>
            <p:cNvSpPr/>
            <p:nvPr/>
          </p:nvSpPr>
          <p:spPr>
            <a:xfrm>
              <a:off x="750697" y="1914087"/>
              <a:ext cx="757171" cy="755799"/>
            </a:xfrm>
            <a:custGeom>
              <a:avLst/>
              <a:gdLst/>
              <a:ahLst/>
              <a:cxnLst/>
              <a:rect l="l" t="t" r="r" b="b"/>
              <a:pathLst>
                <a:path w="17673" h="17641" extrusionOk="0">
                  <a:moveTo>
                    <a:pt x="8836" y="1"/>
                  </a:moveTo>
                  <a:cubicBezTo>
                    <a:pt x="3959" y="1"/>
                    <a:pt x="1" y="3928"/>
                    <a:pt x="1" y="8805"/>
                  </a:cubicBezTo>
                  <a:cubicBezTo>
                    <a:pt x="1" y="13682"/>
                    <a:pt x="3959" y="17640"/>
                    <a:pt x="8836" y="17640"/>
                  </a:cubicBezTo>
                  <a:cubicBezTo>
                    <a:pt x="13713" y="17640"/>
                    <a:pt x="17672" y="13682"/>
                    <a:pt x="17672" y="8805"/>
                  </a:cubicBezTo>
                  <a:cubicBezTo>
                    <a:pt x="17672" y="3928"/>
                    <a:pt x="13713" y="1"/>
                    <a:pt x="8836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" name="Google Shape;5277;p43">
              <a:extLst>
                <a:ext uri="{FF2B5EF4-FFF2-40B4-BE49-F238E27FC236}">
                  <a16:creationId xmlns:a16="http://schemas.microsoft.com/office/drawing/2014/main" id="{FD0F0C69-387A-4BAA-A71A-73FFCF4A2414}"/>
                </a:ext>
              </a:extLst>
            </p:cNvPr>
            <p:cNvSpPr/>
            <p:nvPr/>
          </p:nvSpPr>
          <p:spPr>
            <a:xfrm>
              <a:off x="990877" y="2049772"/>
              <a:ext cx="350073" cy="328395"/>
            </a:xfrm>
            <a:custGeom>
              <a:avLst/>
              <a:gdLst/>
              <a:ahLst/>
              <a:cxnLst/>
              <a:rect l="l" t="t" r="r" b="b"/>
              <a:pathLst>
                <a:path w="8171" h="7665" extrusionOk="0">
                  <a:moveTo>
                    <a:pt x="4275" y="1046"/>
                  </a:moveTo>
                  <a:cubicBezTo>
                    <a:pt x="3452" y="1046"/>
                    <a:pt x="2692" y="1394"/>
                    <a:pt x="2154" y="2028"/>
                  </a:cubicBezTo>
                  <a:cubicBezTo>
                    <a:pt x="1172" y="3199"/>
                    <a:pt x="1299" y="4941"/>
                    <a:pt x="2470" y="5955"/>
                  </a:cubicBezTo>
                  <a:cubicBezTo>
                    <a:pt x="2977" y="6366"/>
                    <a:pt x="3610" y="6620"/>
                    <a:pt x="4275" y="6620"/>
                  </a:cubicBezTo>
                  <a:cubicBezTo>
                    <a:pt x="5099" y="6620"/>
                    <a:pt x="5859" y="6240"/>
                    <a:pt x="6397" y="5638"/>
                  </a:cubicBezTo>
                  <a:cubicBezTo>
                    <a:pt x="6872" y="5068"/>
                    <a:pt x="7126" y="4339"/>
                    <a:pt x="7062" y="3611"/>
                  </a:cubicBezTo>
                  <a:cubicBezTo>
                    <a:pt x="6999" y="2851"/>
                    <a:pt x="6651" y="2186"/>
                    <a:pt x="6081" y="1711"/>
                  </a:cubicBezTo>
                  <a:cubicBezTo>
                    <a:pt x="5574" y="1268"/>
                    <a:pt x="4940" y="1046"/>
                    <a:pt x="4275" y="1046"/>
                  </a:cubicBezTo>
                  <a:close/>
                  <a:moveTo>
                    <a:pt x="4275" y="7665"/>
                  </a:moveTo>
                  <a:cubicBezTo>
                    <a:pt x="3389" y="7665"/>
                    <a:pt x="2502" y="7348"/>
                    <a:pt x="1805" y="6746"/>
                  </a:cubicBezTo>
                  <a:cubicBezTo>
                    <a:pt x="190" y="5385"/>
                    <a:pt x="0" y="2946"/>
                    <a:pt x="1362" y="1331"/>
                  </a:cubicBezTo>
                  <a:cubicBezTo>
                    <a:pt x="2090" y="476"/>
                    <a:pt x="3167" y="1"/>
                    <a:pt x="4275" y="1"/>
                  </a:cubicBezTo>
                  <a:cubicBezTo>
                    <a:pt x="5194" y="1"/>
                    <a:pt x="6081" y="317"/>
                    <a:pt x="6777" y="919"/>
                  </a:cubicBezTo>
                  <a:cubicBezTo>
                    <a:pt x="7537" y="1553"/>
                    <a:pt x="8012" y="2503"/>
                    <a:pt x="8107" y="3516"/>
                  </a:cubicBezTo>
                  <a:cubicBezTo>
                    <a:pt x="8171" y="4529"/>
                    <a:pt x="7854" y="5511"/>
                    <a:pt x="7189" y="6303"/>
                  </a:cubicBezTo>
                  <a:cubicBezTo>
                    <a:pt x="6461" y="7158"/>
                    <a:pt x="5416" y="7665"/>
                    <a:pt x="4275" y="76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" name="Google Shape;5278;p43">
              <a:extLst>
                <a:ext uri="{FF2B5EF4-FFF2-40B4-BE49-F238E27FC236}">
                  <a16:creationId xmlns:a16="http://schemas.microsoft.com/office/drawing/2014/main" id="{8442AFE7-406A-432E-AB91-CF0955D912D9}"/>
                </a:ext>
              </a:extLst>
            </p:cNvPr>
            <p:cNvSpPr/>
            <p:nvPr/>
          </p:nvSpPr>
          <p:spPr>
            <a:xfrm>
              <a:off x="1017996" y="2307561"/>
              <a:ext cx="81445" cy="85559"/>
            </a:xfrm>
            <a:custGeom>
              <a:avLst/>
              <a:gdLst/>
              <a:ahLst/>
              <a:cxnLst/>
              <a:rect l="l" t="t" r="r" b="b"/>
              <a:pathLst>
                <a:path w="1901" h="1997" extrusionOk="0">
                  <a:moveTo>
                    <a:pt x="792" y="1996"/>
                  </a:moveTo>
                  <a:lnTo>
                    <a:pt x="0" y="1299"/>
                  </a:lnTo>
                  <a:lnTo>
                    <a:pt x="1109" y="1"/>
                  </a:lnTo>
                  <a:lnTo>
                    <a:pt x="1901" y="6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" name="Google Shape;5279;p43">
              <a:extLst>
                <a:ext uri="{FF2B5EF4-FFF2-40B4-BE49-F238E27FC236}">
                  <a16:creationId xmlns:a16="http://schemas.microsoft.com/office/drawing/2014/main" id="{78D2D331-161C-44EF-8E5C-5CB4C69C9036}"/>
                </a:ext>
              </a:extLst>
            </p:cNvPr>
            <p:cNvSpPr/>
            <p:nvPr/>
          </p:nvSpPr>
          <p:spPr>
            <a:xfrm>
              <a:off x="914873" y="2355074"/>
              <a:ext cx="146567" cy="157407"/>
            </a:xfrm>
            <a:custGeom>
              <a:avLst/>
              <a:gdLst/>
              <a:ahLst/>
              <a:cxnLst/>
              <a:rect l="l" t="t" r="r" b="b"/>
              <a:pathLst>
                <a:path w="3421" h="3674" extrusionOk="0">
                  <a:moveTo>
                    <a:pt x="1521" y="3421"/>
                  </a:moveTo>
                  <a:cubicBezTo>
                    <a:pt x="1331" y="3642"/>
                    <a:pt x="982" y="3674"/>
                    <a:pt x="761" y="3484"/>
                  </a:cubicBezTo>
                  <a:lnTo>
                    <a:pt x="222" y="3009"/>
                  </a:lnTo>
                  <a:cubicBezTo>
                    <a:pt x="1" y="2819"/>
                    <a:pt x="1" y="2502"/>
                    <a:pt x="191" y="2280"/>
                  </a:cubicBezTo>
                  <a:lnTo>
                    <a:pt x="1901" y="222"/>
                  </a:lnTo>
                  <a:cubicBezTo>
                    <a:pt x="2091" y="0"/>
                    <a:pt x="2439" y="0"/>
                    <a:pt x="2661" y="190"/>
                  </a:cubicBezTo>
                  <a:lnTo>
                    <a:pt x="3199" y="634"/>
                  </a:lnTo>
                  <a:cubicBezTo>
                    <a:pt x="3421" y="824"/>
                    <a:pt x="3421" y="1140"/>
                    <a:pt x="3231" y="13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" name="Google Shape;5280;p43">
              <a:extLst>
                <a:ext uri="{FF2B5EF4-FFF2-40B4-BE49-F238E27FC236}">
                  <a16:creationId xmlns:a16="http://schemas.microsoft.com/office/drawing/2014/main" id="{348AB161-2624-46C5-8AD3-D79292F2294C}"/>
                </a:ext>
              </a:extLst>
            </p:cNvPr>
            <p:cNvSpPr/>
            <p:nvPr/>
          </p:nvSpPr>
          <p:spPr>
            <a:xfrm>
              <a:off x="1098028" y="2109496"/>
              <a:ext cx="112677" cy="63793"/>
            </a:xfrm>
            <a:custGeom>
              <a:avLst/>
              <a:gdLst/>
              <a:ahLst/>
              <a:cxnLst/>
              <a:rect l="l" t="t" r="r" b="b"/>
              <a:pathLst>
                <a:path w="2630" h="1489" extrusionOk="0">
                  <a:moveTo>
                    <a:pt x="2534" y="539"/>
                  </a:moveTo>
                  <a:cubicBezTo>
                    <a:pt x="2630" y="919"/>
                    <a:pt x="1996" y="539"/>
                    <a:pt x="1331" y="697"/>
                  </a:cubicBezTo>
                  <a:cubicBezTo>
                    <a:pt x="666" y="855"/>
                    <a:pt x="191" y="1489"/>
                    <a:pt x="96" y="1109"/>
                  </a:cubicBezTo>
                  <a:cubicBezTo>
                    <a:pt x="1" y="729"/>
                    <a:pt x="761" y="222"/>
                    <a:pt x="1141" y="127"/>
                  </a:cubicBezTo>
                  <a:cubicBezTo>
                    <a:pt x="1616" y="0"/>
                    <a:pt x="2439" y="159"/>
                    <a:pt x="2534" y="5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" name="Google Shape;5281;p43">
              <a:extLst>
                <a:ext uri="{FF2B5EF4-FFF2-40B4-BE49-F238E27FC236}">
                  <a16:creationId xmlns:a16="http://schemas.microsoft.com/office/drawing/2014/main" id="{373F05D8-F281-433E-B56A-BDA2437759CD}"/>
                </a:ext>
              </a:extLst>
            </p:cNvPr>
            <p:cNvSpPr/>
            <p:nvPr/>
          </p:nvSpPr>
          <p:spPr>
            <a:xfrm>
              <a:off x="1212034" y="2125776"/>
              <a:ext cx="29861" cy="27163"/>
            </a:xfrm>
            <a:custGeom>
              <a:avLst/>
              <a:gdLst/>
              <a:ahLst/>
              <a:cxnLst/>
              <a:rect l="l" t="t" r="r" b="b"/>
              <a:pathLst>
                <a:path w="697" h="634" extrusionOk="0">
                  <a:moveTo>
                    <a:pt x="634" y="444"/>
                  </a:moveTo>
                  <a:cubicBezTo>
                    <a:pt x="570" y="634"/>
                    <a:pt x="380" y="570"/>
                    <a:pt x="222" y="507"/>
                  </a:cubicBezTo>
                  <a:cubicBezTo>
                    <a:pt x="64" y="444"/>
                    <a:pt x="0" y="412"/>
                    <a:pt x="32" y="254"/>
                  </a:cubicBezTo>
                  <a:cubicBezTo>
                    <a:pt x="95" y="95"/>
                    <a:pt x="127" y="0"/>
                    <a:pt x="285" y="64"/>
                  </a:cubicBezTo>
                  <a:cubicBezTo>
                    <a:pt x="475" y="127"/>
                    <a:pt x="697" y="285"/>
                    <a:pt x="634" y="4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" name="Google Shape;5282;p43">
              <a:extLst>
                <a:ext uri="{FF2B5EF4-FFF2-40B4-BE49-F238E27FC236}">
                  <a16:creationId xmlns:a16="http://schemas.microsoft.com/office/drawing/2014/main" id="{65CF2A00-1C84-4A47-96B2-6AB5DF8D5788}"/>
                </a:ext>
              </a:extLst>
            </p:cNvPr>
            <p:cNvSpPr txBox="1"/>
            <p:nvPr/>
          </p:nvSpPr>
          <p:spPr>
            <a:xfrm>
              <a:off x="1685567" y="2077718"/>
              <a:ext cx="18344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fr-FR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 Medium"/>
                  <a:ea typeface="Fira Sans Medium"/>
                  <a:cs typeface="Fira Sans Medium"/>
                  <a:sym typeface="Fira Sans Medium"/>
                </a:rPr>
                <a:t>Contrat</a:t>
              </a:r>
            </a:p>
            <a:p>
              <a:r>
                <a:rPr lang="fr-FR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ira Sans Medium"/>
                  <a:ea typeface="Fira Sans Medium"/>
                  <a:cs typeface="Fira Sans Medium"/>
                  <a:sym typeface="Fira Sans Medium"/>
                </a:rPr>
                <a:t>Thèse</a:t>
              </a:r>
              <a:endParaRPr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a Sans Medium"/>
                <a:ea typeface="Fira Sans Medium"/>
                <a:cs typeface="Fira Sans Medium"/>
                <a:sym typeface="Fira Sans Medium"/>
              </a:endParaRPr>
            </a:p>
          </p:txBody>
        </p:sp>
      </p:grpSp>
      <p:sp>
        <p:nvSpPr>
          <p:cNvPr id="115" name="ZoneTexte 114">
            <a:extLst>
              <a:ext uri="{FF2B5EF4-FFF2-40B4-BE49-F238E27FC236}">
                <a16:creationId xmlns:a16="http://schemas.microsoft.com/office/drawing/2014/main" id="{E2A9616F-6B3E-461F-9C21-4D6E1F9560DC}"/>
              </a:ext>
            </a:extLst>
          </p:cNvPr>
          <p:cNvSpPr txBox="1"/>
          <p:nvPr/>
        </p:nvSpPr>
        <p:spPr>
          <a:xfrm>
            <a:off x="7055268" y="912662"/>
            <a:ext cx="3990964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67" b="1" i="1" dirty="0">
                <a:solidFill>
                  <a:srgbClr val="00B050"/>
                </a:solidFill>
              </a:rPr>
              <a:t>Financement partiel sur appel d’offre !</a:t>
            </a:r>
          </a:p>
        </p:txBody>
      </p:sp>
      <p:sp>
        <p:nvSpPr>
          <p:cNvPr id="91" name="Google Shape;1713;p21">
            <a:extLst>
              <a:ext uri="{FF2B5EF4-FFF2-40B4-BE49-F238E27FC236}">
                <a16:creationId xmlns:a16="http://schemas.microsoft.com/office/drawing/2014/main" id="{207BAA11-349A-4C3C-81AF-7BB7C8FAACFA}"/>
              </a:ext>
            </a:extLst>
          </p:cNvPr>
          <p:cNvSpPr txBox="1"/>
          <p:nvPr/>
        </p:nvSpPr>
        <p:spPr>
          <a:xfrm>
            <a:off x="993571" y="1084044"/>
            <a:ext cx="4674436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-FR" sz="1200" b="1" dirty="0"/>
              <a:t>Développer des connaissances en collaboration avec les entreprises</a:t>
            </a:r>
            <a:endParaRPr lang="fr-FR" sz="11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</p:spTree>
    <p:extLst>
      <p:ext uri="{BB962C8B-B14F-4D97-AF65-F5344CB8AC3E}">
        <p14:creationId xmlns:p14="http://schemas.microsoft.com/office/powerpoint/2010/main" val="273738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F697AB-84F7-4C91-8327-D4B9AB543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 SOUS-TRAITANCE (1/2)  </a:t>
            </a:r>
          </a:p>
        </p:txBody>
      </p:sp>
      <p:sp>
        <p:nvSpPr>
          <p:cNvPr id="69" name="Google Shape;5276;p43">
            <a:extLst>
              <a:ext uri="{FF2B5EF4-FFF2-40B4-BE49-F238E27FC236}">
                <a16:creationId xmlns:a16="http://schemas.microsoft.com/office/drawing/2014/main" id="{170CB6C4-A783-446B-8C0B-553258405F3F}"/>
              </a:ext>
            </a:extLst>
          </p:cNvPr>
          <p:cNvSpPr/>
          <p:nvPr/>
        </p:nvSpPr>
        <p:spPr>
          <a:xfrm>
            <a:off x="-773303" y="1914091"/>
            <a:ext cx="757171" cy="755799"/>
          </a:xfrm>
          <a:custGeom>
            <a:avLst/>
            <a:gdLst/>
            <a:ahLst/>
            <a:cxnLst/>
            <a:rect l="l" t="t" r="r" b="b"/>
            <a:pathLst>
              <a:path w="17673" h="17641" extrusionOk="0">
                <a:moveTo>
                  <a:pt x="8836" y="1"/>
                </a:moveTo>
                <a:cubicBezTo>
                  <a:pt x="3959" y="1"/>
                  <a:pt x="1" y="3928"/>
                  <a:pt x="1" y="8805"/>
                </a:cubicBezTo>
                <a:cubicBezTo>
                  <a:pt x="1" y="13682"/>
                  <a:pt x="3959" y="17640"/>
                  <a:pt x="8836" y="17640"/>
                </a:cubicBezTo>
                <a:cubicBezTo>
                  <a:pt x="13713" y="17640"/>
                  <a:pt x="17672" y="13682"/>
                  <a:pt x="17672" y="8805"/>
                </a:cubicBezTo>
                <a:cubicBezTo>
                  <a:pt x="17672" y="3928"/>
                  <a:pt x="13713" y="1"/>
                  <a:pt x="8836" y="1"/>
                </a:cubicBezTo>
                <a:close/>
              </a:path>
            </a:pathLst>
          </a:custGeom>
          <a:solidFill>
            <a:srgbClr val="C4C4C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0" name="Google Shape;5277;p43">
            <a:extLst>
              <a:ext uri="{FF2B5EF4-FFF2-40B4-BE49-F238E27FC236}">
                <a16:creationId xmlns:a16="http://schemas.microsoft.com/office/drawing/2014/main" id="{CC602301-D058-498C-99F9-35186EDB250D}"/>
              </a:ext>
            </a:extLst>
          </p:cNvPr>
          <p:cNvSpPr/>
          <p:nvPr/>
        </p:nvSpPr>
        <p:spPr>
          <a:xfrm>
            <a:off x="-533123" y="2049776"/>
            <a:ext cx="350073" cy="328395"/>
          </a:xfrm>
          <a:custGeom>
            <a:avLst/>
            <a:gdLst/>
            <a:ahLst/>
            <a:cxnLst/>
            <a:rect l="l" t="t" r="r" b="b"/>
            <a:pathLst>
              <a:path w="8171" h="7665" extrusionOk="0">
                <a:moveTo>
                  <a:pt x="4275" y="1046"/>
                </a:moveTo>
                <a:cubicBezTo>
                  <a:pt x="3452" y="1046"/>
                  <a:pt x="2692" y="1394"/>
                  <a:pt x="2154" y="2028"/>
                </a:cubicBezTo>
                <a:cubicBezTo>
                  <a:pt x="1172" y="3199"/>
                  <a:pt x="1299" y="4941"/>
                  <a:pt x="2470" y="5955"/>
                </a:cubicBezTo>
                <a:cubicBezTo>
                  <a:pt x="2977" y="6366"/>
                  <a:pt x="3610" y="6620"/>
                  <a:pt x="4275" y="6620"/>
                </a:cubicBezTo>
                <a:cubicBezTo>
                  <a:pt x="5099" y="6620"/>
                  <a:pt x="5859" y="6240"/>
                  <a:pt x="6397" y="5638"/>
                </a:cubicBezTo>
                <a:cubicBezTo>
                  <a:pt x="6872" y="5068"/>
                  <a:pt x="7126" y="4339"/>
                  <a:pt x="7062" y="3611"/>
                </a:cubicBezTo>
                <a:cubicBezTo>
                  <a:pt x="6999" y="2851"/>
                  <a:pt x="6651" y="2186"/>
                  <a:pt x="6081" y="1711"/>
                </a:cubicBezTo>
                <a:cubicBezTo>
                  <a:pt x="5574" y="1268"/>
                  <a:pt x="4940" y="1046"/>
                  <a:pt x="4275" y="1046"/>
                </a:cubicBezTo>
                <a:close/>
                <a:moveTo>
                  <a:pt x="4275" y="7665"/>
                </a:moveTo>
                <a:cubicBezTo>
                  <a:pt x="3389" y="7665"/>
                  <a:pt x="2502" y="7348"/>
                  <a:pt x="1805" y="6746"/>
                </a:cubicBezTo>
                <a:cubicBezTo>
                  <a:pt x="190" y="5385"/>
                  <a:pt x="0" y="2946"/>
                  <a:pt x="1362" y="1331"/>
                </a:cubicBezTo>
                <a:cubicBezTo>
                  <a:pt x="2090" y="476"/>
                  <a:pt x="3167" y="1"/>
                  <a:pt x="4275" y="1"/>
                </a:cubicBezTo>
                <a:cubicBezTo>
                  <a:pt x="5194" y="1"/>
                  <a:pt x="6081" y="317"/>
                  <a:pt x="6777" y="919"/>
                </a:cubicBezTo>
                <a:cubicBezTo>
                  <a:pt x="7537" y="1553"/>
                  <a:pt x="8012" y="2503"/>
                  <a:pt x="8107" y="3516"/>
                </a:cubicBezTo>
                <a:cubicBezTo>
                  <a:pt x="8171" y="4529"/>
                  <a:pt x="7854" y="5511"/>
                  <a:pt x="7189" y="6303"/>
                </a:cubicBezTo>
                <a:cubicBezTo>
                  <a:pt x="6461" y="7158"/>
                  <a:pt x="5416" y="7665"/>
                  <a:pt x="4275" y="76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1" name="Google Shape;5278;p43">
            <a:extLst>
              <a:ext uri="{FF2B5EF4-FFF2-40B4-BE49-F238E27FC236}">
                <a16:creationId xmlns:a16="http://schemas.microsoft.com/office/drawing/2014/main" id="{83C8ADC7-57F9-450B-9274-D002FD7E770C}"/>
              </a:ext>
            </a:extLst>
          </p:cNvPr>
          <p:cNvSpPr/>
          <p:nvPr/>
        </p:nvSpPr>
        <p:spPr>
          <a:xfrm>
            <a:off x="-506004" y="2307565"/>
            <a:ext cx="81445" cy="85559"/>
          </a:xfrm>
          <a:custGeom>
            <a:avLst/>
            <a:gdLst/>
            <a:ahLst/>
            <a:cxnLst/>
            <a:rect l="l" t="t" r="r" b="b"/>
            <a:pathLst>
              <a:path w="1901" h="1997" extrusionOk="0">
                <a:moveTo>
                  <a:pt x="792" y="1996"/>
                </a:moveTo>
                <a:lnTo>
                  <a:pt x="0" y="1299"/>
                </a:lnTo>
                <a:lnTo>
                  <a:pt x="1109" y="1"/>
                </a:lnTo>
                <a:lnTo>
                  <a:pt x="1901" y="6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2" name="Google Shape;5279;p43">
            <a:extLst>
              <a:ext uri="{FF2B5EF4-FFF2-40B4-BE49-F238E27FC236}">
                <a16:creationId xmlns:a16="http://schemas.microsoft.com/office/drawing/2014/main" id="{52D776C5-B403-4999-82CB-6A07008D190B}"/>
              </a:ext>
            </a:extLst>
          </p:cNvPr>
          <p:cNvSpPr/>
          <p:nvPr/>
        </p:nvSpPr>
        <p:spPr>
          <a:xfrm>
            <a:off x="-609127" y="2355078"/>
            <a:ext cx="146567" cy="157407"/>
          </a:xfrm>
          <a:custGeom>
            <a:avLst/>
            <a:gdLst/>
            <a:ahLst/>
            <a:cxnLst/>
            <a:rect l="l" t="t" r="r" b="b"/>
            <a:pathLst>
              <a:path w="3421" h="3674" extrusionOk="0">
                <a:moveTo>
                  <a:pt x="1521" y="3421"/>
                </a:moveTo>
                <a:cubicBezTo>
                  <a:pt x="1331" y="3642"/>
                  <a:pt x="982" y="3674"/>
                  <a:pt x="761" y="3484"/>
                </a:cubicBezTo>
                <a:lnTo>
                  <a:pt x="222" y="3009"/>
                </a:lnTo>
                <a:cubicBezTo>
                  <a:pt x="1" y="2819"/>
                  <a:pt x="1" y="2502"/>
                  <a:pt x="191" y="2280"/>
                </a:cubicBezTo>
                <a:lnTo>
                  <a:pt x="1901" y="222"/>
                </a:lnTo>
                <a:cubicBezTo>
                  <a:pt x="2091" y="0"/>
                  <a:pt x="2439" y="0"/>
                  <a:pt x="2661" y="190"/>
                </a:cubicBezTo>
                <a:lnTo>
                  <a:pt x="3199" y="634"/>
                </a:lnTo>
                <a:cubicBezTo>
                  <a:pt x="3421" y="824"/>
                  <a:pt x="3421" y="1140"/>
                  <a:pt x="3231" y="136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3" name="Google Shape;5280;p43">
            <a:extLst>
              <a:ext uri="{FF2B5EF4-FFF2-40B4-BE49-F238E27FC236}">
                <a16:creationId xmlns:a16="http://schemas.microsoft.com/office/drawing/2014/main" id="{4C915765-20E5-4AA3-A94A-D60B95155F1F}"/>
              </a:ext>
            </a:extLst>
          </p:cNvPr>
          <p:cNvSpPr/>
          <p:nvPr/>
        </p:nvSpPr>
        <p:spPr>
          <a:xfrm>
            <a:off x="-425972" y="2109500"/>
            <a:ext cx="112677" cy="63793"/>
          </a:xfrm>
          <a:custGeom>
            <a:avLst/>
            <a:gdLst/>
            <a:ahLst/>
            <a:cxnLst/>
            <a:rect l="l" t="t" r="r" b="b"/>
            <a:pathLst>
              <a:path w="2630" h="1489" extrusionOk="0">
                <a:moveTo>
                  <a:pt x="2534" y="539"/>
                </a:moveTo>
                <a:cubicBezTo>
                  <a:pt x="2630" y="919"/>
                  <a:pt x="1996" y="539"/>
                  <a:pt x="1331" y="697"/>
                </a:cubicBezTo>
                <a:cubicBezTo>
                  <a:pt x="666" y="855"/>
                  <a:pt x="191" y="1489"/>
                  <a:pt x="96" y="1109"/>
                </a:cubicBezTo>
                <a:cubicBezTo>
                  <a:pt x="1" y="729"/>
                  <a:pt x="761" y="222"/>
                  <a:pt x="1141" y="127"/>
                </a:cubicBezTo>
                <a:cubicBezTo>
                  <a:pt x="1616" y="0"/>
                  <a:pt x="2439" y="159"/>
                  <a:pt x="2534" y="5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4" name="Google Shape;5281;p43">
            <a:extLst>
              <a:ext uri="{FF2B5EF4-FFF2-40B4-BE49-F238E27FC236}">
                <a16:creationId xmlns:a16="http://schemas.microsoft.com/office/drawing/2014/main" id="{81B7702A-E756-47B6-9AF4-7F5E7D423EF3}"/>
              </a:ext>
            </a:extLst>
          </p:cNvPr>
          <p:cNvSpPr/>
          <p:nvPr/>
        </p:nvSpPr>
        <p:spPr>
          <a:xfrm>
            <a:off x="-311966" y="2125780"/>
            <a:ext cx="29861" cy="27163"/>
          </a:xfrm>
          <a:custGeom>
            <a:avLst/>
            <a:gdLst/>
            <a:ahLst/>
            <a:cxnLst/>
            <a:rect l="l" t="t" r="r" b="b"/>
            <a:pathLst>
              <a:path w="697" h="634" extrusionOk="0">
                <a:moveTo>
                  <a:pt x="634" y="444"/>
                </a:moveTo>
                <a:cubicBezTo>
                  <a:pt x="570" y="634"/>
                  <a:pt x="380" y="570"/>
                  <a:pt x="222" y="507"/>
                </a:cubicBezTo>
                <a:cubicBezTo>
                  <a:pt x="64" y="444"/>
                  <a:pt x="0" y="412"/>
                  <a:pt x="32" y="254"/>
                </a:cubicBezTo>
                <a:cubicBezTo>
                  <a:pt x="95" y="95"/>
                  <a:pt x="127" y="0"/>
                  <a:pt x="285" y="64"/>
                </a:cubicBezTo>
                <a:cubicBezTo>
                  <a:pt x="475" y="127"/>
                  <a:pt x="697" y="285"/>
                  <a:pt x="634" y="44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" name="Google Shape;1713;p21"/>
          <p:cNvSpPr txBox="1"/>
          <p:nvPr/>
        </p:nvSpPr>
        <p:spPr>
          <a:xfrm>
            <a:off x="483578" y="1600200"/>
            <a:ext cx="11306908" cy="5143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fr-FR" sz="2000" b="1" dirty="0"/>
              <a:t>Quelques mots sur les </a:t>
            </a:r>
            <a:r>
              <a:rPr lang="fr-FR" sz="2000" b="1" dirty="0" err="1"/>
              <a:t>ILOs</a:t>
            </a:r>
            <a:r>
              <a:rPr lang="fr-FR" sz="2000" b="1" dirty="0"/>
              <a:t>...</a:t>
            </a:r>
          </a:p>
          <a:p>
            <a:endParaRPr lang="fr-FR" sz="2000" b="1" dirty="0"/>
          </a:p>
          <a:p>
            <a:r>
              <a:rPr lang="fr-FR" dirty="0"/>
              <a:t>ILO veut dire « </a:t>
            </a:r>
            <a:r>
              <a:rPr lang="fr-FR" dirty="0" err="1"/>
              <a:t>Industry</a:t>
            </a:r>
            <a:r>
              <a:rPr lang="fr-FR" dirty="0"/>
              <a:t> Liaison </a:t>
            </a:r>
            <a:r>
              <a:rPr lang="fr-FR" dirty="0" err="1"/>
              <a:t>Officer</a:t>
            </a:r>
            <a:r>
              <a:rPr lang="fr-FR" dirty="0"/>
              <a:t> » (soit « Chargé de liaison avec l’Industrie ») et il est rattaché au Département des Grandes Infrastructures de Recherche de la DGRI du MESRI. </a:t>
            </a:r>
          </a:p>
          <a:p>
            <a:r>
              <a:rPr lang="fr-FR" dirty="0"/>
              <a:t>Généralement, il existe un ILO par pays « contributeur » pour chaque IR (ex: ITER, CERN, ESRF, ILL, ESS, FAIR, XFEL...).</a:t>
            </a:r>
          </a:p>
          <a:p>
            <a:r>
              <a:rPr lang="fr-FR" dirty="0"/>
              <a:t>Liste de </a:t>
            </a:r>
            <a:r>
              <a:rPr lang="fr-FR" dirty="0" err="1"/>
              <a:t>ILOs</a:t>
            </a:r>
            <a:r>
              <a:rPr lang="fr-FR" dirty="0"/>
              <a:t> français par IR: https://www.enseignementsup-recherche.gouv.fr/fr/relations-infrastructures-de-recherche-et-industrie-84200</a:t>
            </a:r>
          </a:p>
          <a:p>
            <a:endParaRPr lang="fr-FR" dirty="0"/>
          </a:p>
          <a:p>
            <a:r>
              <a:rPr lang="fr-FR" b="1" dirty="0"/>
              <a:t>Que font les </a:t>
            </a:r>
            <a:r>
              <a:rPr lang="fr-FR" b="1" dirty="0" err="1"/>
              <a:t>ILOs</a:t>
            </a:r>
            <a:r>
              <a:rPr lang="fr-FR" b="1" dirty="0"/>
              <a:t> français? </a:t>
            </a:r>
          </a:p>
          <a:p>
            <a:r>
              <a:rPr lang="fr-FR" dirty="0"/>
              <a:t>Ils agissent pour promouvoir les entreprises françaises sur le marché de la </a:t>
            </a:r>
            <a:r>
              <a:rPr lang="fr-FR" dirty="0" err="1"/>
              <a:t>Big</a:t>
            </a:r>
            <a:r>
              <a:rPr lang="fr-FR" dirty="0"/>
              <a:t> Science (BSBF, meeting ILO/Industries, rencontres IR/Industries dédiées...).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Ils sont une source d’informations (dans la mesure du possible) et un contact privilégié (commandes/appel d’offres, R&amp;D...) </a:t>
            </a:r>
            <a:r>
              <a:rPr lang="fr-FR" dirty="0">
                <a:sym typeface="Wingdings" panose="05000000000000000000" pitchFamily="2" charset="2"/>
              </a:rPr>
              <a:t> sollicitez-les! 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Ils servent « d’accompagnateurs/facilitateurs » pour les entreprises vis-à-vis des demandes des </a:t>
            </a:r>
            <a:r>
              <a:rPr lang="fr-FR" dirty="0" err="1"/>
              <a:t>IRs</a:t>
            </a:r>
            <a:r>
              <a:rPr lang="fr-FR" dirty="0"/>
              <a:t> (mais ne sont, en aucun cas, un passage obligé).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Ils travaillent en lien étroit avec les laboratoires nationaux des domaines concernés par les </a:t>
            </a:r>
            <a:r>
              <a:rPr lang="fr-FR" dirty="0" err="1"/>
              <a:t>IRs</a:t>
            </a:r>
            <a:r>
              <a:rPr lang="fr-FR" dirty="0"/>
              <a:t> (le plus souvent des laboratoires du CNRS et CEA).</a:t>
            </a:r>
            <a:r>
              <a:rPr lang="fr-FR" sz="2000" dirty="0"/>
              <a:t> </a:t>
            </a:r>
            <a:br>
              <a:rPr lang="fr-FR" sz="2000" dirty="0"/>
            </a:br>
            <a:endParaRPr lang="fr-FR" sz="2000" b="1" dirty="0">
              <a:sym typeface="Wingdings" panose="05000000000000000000" pitchFamily="2" charset="2"/>
            </a:endParaRPr>
          </a:p>
          <a:p>
            <a:endParaRPr lang="fr-FR" b="1" dirty="0">
              <a:latin typeface="Fira Sans"/>
              <a:ea typeface="Fira Sans"/>
              <a:cs typeface="Fira Sans"/>
              <a:sym typeface="Fira Sans"/>
            </a:endParaRPr>
          </a:p>
          <a:p>
            <a:endParaRPr lang="fr-FR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762019" y="675025"/>
            <a:ext cx="5658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ym typeface="Wingdings" panose="05000000000000000000" pitchFamily="2" charset="2"/>
              </a:rPr>
              <a:t> </a:t>
            </a:r>
            <a:r>
              <a:rPr lang="fr-FR" sz="2000" b="1" dirty="0"/>
              <a:t>Faire fabriquer nos équipements par les entreprises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78621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F697AB-84F7-4C91-8327-D4B9AB543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 SOUS-TRAITANCE (2/2)  </a:t>
            </a:r>
          </a:p>
        </p:txBody>
      </p:sp>
      <p:sp>
        <p:nvSpPr>
          <p:cNvPr id="69" name="Google Shape;5276;p43">
            <a:extLst>
              <a:ext uri="{FF2B5EF4-FFF2-40B4-BE49-F238E27FC236}">
                <a16:creationId xmlns:a16="http://schemas.microsoft.com/office/drawing/2014/main" id="{170CB6C4-A783-446B-8C0B-553258405F3F}"/>
              </a:ext>
            </a:extLst>
          </p:cNvPr>
          <p:cNvSpPr/>
          <p:nvPr/>
        </p:nvSpPr>
        <p:spPr>
          <a:xfrm>
            <a:off x="-773303" y="1914091"/>
            <a:ext cx="757171" cy="755799"/>
          </a:xfrm>
          <a:custGeom>
            <a:avLst/>
            <a:gdLst/>
            <a:ahLst/>
            <a:cxnLst/>
            <a:rect l="l" t="t" r="r" b="b"/>
            <a:pathLst>
              <a:path w="17673" h="17641" extrusionOk="0">
                <a:moveTo>
                  <a:pt x="8836" y="1"/>
                </a:moveTo>
                <a:cubicBezTo>
                  <a:pt x="3959" y="1"/>
                  <a:pt x="1" y="3928"/>
                  <a:pt x="1" y="8805"/>
                </a:cubicBezTo>
                <a:cubicBezTo>
                  <a:pt x="1" y="13682"/>
                  <a:pt x="3959" y="17640"/>
                  <a:pt x="8836" y="17640"/>
                </a:cubicBezTo>
                <a:cubicBezTo>
                  <a:pt x="13713" y="17640"/>
                  <a:pt x="17672" y="13682"/>
                  <a:pt x="17672" y="8805"/>
                </a:cubicBezTo>
                <a:cubicBezTo>
                  <a:pt x="17672" y="3928"/>
                  <a:pt x="13713" y="1"/>
                  <a:pt x="8836" y="1"/>
                </a:cubicBezTo>
                <a:close/>
              </a:path>
            </a:pathLst>
          </a:custGeom>
          <a:solidFill>
            <a:srgbClr val="C4C4C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0" name="Google Shape;5277;p43">
            <a:extLst>
              <a:ext uri="{FF2B5EF4-FFF2-40B4-BE49-F238E27FC236}">
                <a16:creationId xmlns:a16="http://schemas.microsoft.com/office/drawing/2014/main" id="{CC602301-D058-498C-99F9-35186EDB250D}"/>
              </a:ext>
            </a:extLst>
          </p:cNvPr>
          <p:cNvSpPr/>
          <p:nvPr/>
        </p:nvSpPr>
        <p:spPr>
          <a:xfrm>
            <a:off x="-533123" y="2049776"/>
            <a:ext cx="350073" cy="328395"/>
          </a:xfrm>
          <a:custGeom>
            <a:avLst/>
            <a:gdLst/>
            <a:ahLst/>
            <a:cxnLst/>
            <a:rect l="l" t="t" r="r" b="b"/>
            <a:pathLst>
              <a:path w="8171" h="7665" extrusionOk="0">
                <a:moveTo>
                  <a:pt x="4275" y="1046"/>
                </a:moveTo>
                <a:cubicBezTo>
                  <a:pt x="3452" y="1046"/>
                  <a:pt x="2692" y="1394"/>
                  <a:pt x="2154" y="2028"/>
                </a:cubicBezTo>
                <a:cubicBezTo>
                  <a:pt x="1172" y="3199"/>
                  <a:pt x="1299" y="4941"/>
                  <a:pt x="2470" y="5955"/>
                </a:cubicBezTo>
                <a:cubicBezTo>
                  <a:pt x="2977" y="6366"/>
                  <a:pt x="3610" y="6620"/>
                  <a:pt x="4275" y="6620"/>
                </a:cubicBezTo>
                <a:cubicBezTo>
                  <a:pt x="5099" y="6620"/>
                  <a:pt x="5859" y="6240"/>
                  <a:pt x="6397" y="5638"/>
                </a:cubicBezTo>
                <a:cubicBezTo>
                  <a:pt x="6872" y="5068"/>
                  <a:pt x="7126" y="4339"/>
                  <a:pt x="7062" y="3611"/>
                </a:cubicBezTo>
                <a:cubicBezTo>
                  <a:pt x="6999" y="2851"/>
                  <a:pt x="6651" y="2186"/>
                  <a:pt x="6081" y="1711"/>
                </a:cubicBezTo>
                <a:cubicBezTo>
                  <a:pt x="5574" y="1268"/>
                  <a:pt x="4940" y="1046"/>
                  <a:pt x="4275" y="1046"/>
                </a:cubicBezTo>
                <a:close/>
                <a:moveTo>
                  <a:pt x="4275" y="7665"/>
                </a:moveTo>
                <a:cubicBezTo>
                  <a:pt x="3389" y="7665"/>
                  <a:pt x="2502" y="7348"/>
                  <a:pt x="1805" y="6746"/>
                </a:cubicBezTo>
                <a:cubicBezTo>
                  <a:pt x="190" y="5385"/>
                  <a:pt x="0" y="2946"/>
                  <a:pt x="1362" y="1331"/>
                </a:cubicBezTo>
                <a:cubicBezTo>
                  <a:pt x="2090" y="476"/>
                  <a:pt x="3167" y="1"/>
                  <a:pt x="4275" y="1"/>
                </a:cubicBezTo>
                <a:cubicBezTo>
                  <a:pt x="5194" y="1"/>
                  <a:pt x="6081" y="317"/>
                  <a:pt x="6777" y="919"/>
                </a:cubicBezTo>
                <a:cubicBezTo>
                  <a:pt x="7537" y="1553"/>
                  <a:pt x="8012" y="2503"/>
                  <a:pt x="8107" y="3516"/>
                </a:cubicBezTo>
                <a:cubicBezTo>
                  <a:pt x="8171" y="4529"/>
                  <a:pt x="7854" y="5511"/>
                  <a:pt x="7189" y="6303"/>
                </a:cubicBezTo>
                <a:cubicBezTo>
                  <a:pt x="6461" y="7158"/>
                  <a:pt x="5416" y="7665"/>
                  <a:pt x="4275" y="766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1" name="Google Shape;5278;p43">
            <a:extLst>
              <a:ext uri="{FF2B5EF4-FFF2-40B4-BE49-F238E27FC236}">
                <a16:creationId xmlns:a16="http://schemas.microsoft.com/office/drawing/2014/main" id="{83C8ADC7-57F9-450B-9274-D002FD7E770C}"/>
              </a:ext>
            </a:extLst>
          </p:cNvPr>
          <p:cNvSpPr/>
          <p:nvPr/>
        </p:nvSpPr>
        <p:spPr>
          <a:xfrm>
            <a:off x="-506004" y="2307565"/>
            <a:ext cx="81445" cy="85559"/>
          </a:xfrm>
          <a:custGeom>
            <a:avLst/>
            <a:gdLst/>
            <a:ahLst/>
            <a:cxnLst/>
            <a:rect l="l" t="t" r="r" b="b"/>
            <a:pathLst>
              <a:path w="1901" h="1997" extrusionOk="0">
                <a:moveTo>
                  <a:pt x="792" y="1996"/>
                </a:moveTo>
                <a:lnTo>
                  <a:pt x="0" y="1299"/>
                </a:lnTo>
                <a:lnTo>
                  <a:pt x="1109" y="1"/>
                </a:lnTo>
                <a:lnTo>
                  <a:pt x="1901" y="6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2" name="Google Shape;5279;p43">
            <a:extLst>
              <a:ext uri="{FF2B5EF4-FFF2-40B4-BE49-F238E27FC236}">
                <a16:creationId xmlns:a16="http://schemas.microsoft.com/office/drawing/2014/main" id="{52D776C5-B403-4999-82CB-6A07008D190B}"/>
              </a:ext>
            </a:extLst>
          </p:cNvPr>
          <p:cNvSpPr/>
          <p:nvPr/>
        </p:nvSpPr>
        <p:spPr>
          <a:xfrm>
            <a:off x="-609127" y="2355078"/>
            <a:ext cx="146567" cy="157407"/>
          </a:xfrm>
          <a:custGeom>
            <a:avLst/>
            <a:gdLst/>
            <a:ahLst/>
            <a:cxnLst/>
            <a:rect l="l" t="t" r="r" b="b"/>
            <a:pathLst>
              <a:path w="3421" h="3674" extrusionOk="0">
                <a:moveTo>
                  <a:pt x="1521" y="3421"/>
                </a:moveTo>
                <a:cubicBezTo>
                  <a:pt x="1331" y="3642"/>
                  <a:pt x="982" y="3674"/>
                  <a:pt x="761" y="3484"/>
                </a:cubicBezTo>
                <a:lnTo>
                  <a:pt x="222" y="3009"/>
                </a:lnTo>
                <a:cubicBezTo>
                  <a:pt x="1" y="2819"/>
                  <a:pt x="1" y="2502"/>
                  <a:pt x="191" y="2280"/>
                </a:cubicBezTo>
                <a:lnTo>
                  <a:pt x="1901" y="222"/>
                </a:lnTo>
                <a:cubicBezTo>
                  <a:pt x="2091" y="0"/>
                  <a:pt x="2439" y="0"/>
                  <a:pt x="2661" y="190"/>
                </a:cubicBezTo>
                <a:lnTo>
                  <a:pt x="3199" y="634"/>
                </a:lnTo>
                <a:cubicBezTo>
                  <a:pt x="3421" y="824"/>
                  <a:pt x="3421" y="1140"/>
                  <a:pt x="3231" y="136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3" name="Google Shape;5280;p43">
            <a:extLst>
              <a:ext uri="{FF2B5EF4-FFF2-40B4-BE49-F238E27FC236}">
                <a16:creationId xmlns:a16="http://schemas.microsoft.com/office/drawing/2014/main" id="{4C915765-20E5-4AA3-A94A-D60B95155F1F}"/>
              </a:ext>
            </a:extLst>
          </p:cNvPr>
          <p:cNvSpPr/>
          <p:nvPr/>
        </p:nvSpPr>
        <p:spPr>
          <a:xfrm>
            <a:off x="-425972" y="2109500"/>
            <a:ext cx="112677" cy="63793"/>
          </a:xfrm>
          <a:custGeom>
            <a:avLst/>
            <a:gdLst/>
            <a:ahLst/>
            <a:cxnLst/>
            <a:rect l="l" t="t" r="r" b="b"/>
            <a:pathLst>
              <a:path w="2630" h="1489" extrusionOk="0">
                <a:moveTo>
                  <a:pt x="2534" y="539"/>
                </a:moveTo>
                <a:cubicBezTo>
                  <a:pt x="2630" y="919"/>
                  <a:pt x="1996" y="539"/>
                  <a:pt x="1331" y="697"/>
                </a:cubicBezTo>
                <a:cubicBezTo>
                  <a:pt x="666" y="855"/>
                  <a:pt x="191" y="1489"/>
                  <a:pt x="96" y="1109"/>
                </a:cubicBezTo>
                <a:cubicBezTo>
                  <a:pt x="1" y="729"/>
                  <a:pt x="761" y="222"/>
                  <a:pt x="1141" y="127"/>
                </a:cubicBezTo>
                <a:cubicBezTo>
                  <a:pt x="1616" y="0"/>
                  <a:pt x="2439" y="159"/>
                  <a:pt x="2534" y="5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4" name="Google Shape;5281;p43">
            <a:extLst>
              <a:ext uri="{FF2B5EF4-FFF2-40B4-BE49-F238E27FC236}">
                <a16:creationId xmlns:a16="http://schemas.microsoft.com/office/drawing/2014/main" id="{81B7702A-E756-47B6-9AF4-7F5E7D423EF3}"/>
              </a:ext>
            </a:extLst>
          </p:cNvPr>
          <p:cNvSpPr/>
          <p:nvPr/>
        </p:nvSpPr>
        <p:spPr>
          <a:xfrm>
            <a:off x="-311966" y="2125780"/>
            <a:ext cx="29861" cy="27163"/>
          </a:xfrm>
          <a:custGeom>
            <a:avLst/>
            <a:gdLst/>
            <a:ahLst/>
            <a:cxnLst/>
            <a:rect l="l" t="t" r="r" b="b"/>
            <a:pathLst>
              <a:path w="697" h="634" extrusionOk="0">
                <a:moveTo>
                  <a:pt x="634" y="444"/>
                </a:moveTo>
                <a:cubicBezTo>
                  <a:pt x="570" y="634"/>
                  <a:pt x="380" y="570"/>
                  <a:pt x="222" y="507"/>
                </a:cubicBezTo>
                <a:cubicBezTo>
                  <a:pt x="64" y="444"/>
                  <a:pt x="0" y="412"/>
                  <a:pt x="32" y="254"/>
                </a:cubicBezTo>
                <a:cubicBezTo>
                  <a:pt x="95" y="95"/>
                  <a:pt x="127" y="0"/>
                  <a:pt x="285" y="64"/>
                </a:cubicBezTo>
                <a:cubicBezTo>
                  <a:pt x="475" y="127"/>
                  <a:pt x="697" y="285"/>
                  <a:pt x="634" y="44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" name="Google Shape;1713;p21"/>
          <p:cNvSpPr txBox="1"/>
          <p:nvPr/>
        </p:nvSpPr>
        <p:spPr>
          <a:xfrm>
            <a:off x="299668" y="1059582"/>
            <a:ext cx="11778031" cy="5143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fr-FR" sz="2000" b="1" dirty="0"/>
              <a:t>ET-</a:t>
            </a:r>
            <a:r>
              <a:rPr lang="fr-FR" sz="2000" b="1" dirty="0" err="1"/>
              <a:t>Preparatory</a:t>
            </a:r>
            <a:r>
              <a:rPr lang="fr-FR" sz="2000" b="1" dirty="0"/>
              <a:t> Phase (2022-2026): </a:t>
            </a:r>
          </a:p>
          <a:p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dirty="0" err="1"/>
              <a:t>WorkPackages</a:t>
            </a:r>
            <a:r>
              <a:rPr lang="en-US" dirty="0"/>
              <a:t> (</a:t>
            </a:r>
            <a:r>
              <a:rPr lang="en-US" dirty="0" err="1"/>
              <a:t>Organisation</a:t>
            </a:r>
            <a:r>
              <a:rPr lang="en-US" dirty="0"/>
              <a:t>, budget, site, technical Design...) </a:t>
            </a:r>
            <a:r>
              <a:rPr lang="en-US" dirty="0" err="1"/>
              <a:t>dont</a:t>
            </a:r>
            <a:r>
              <a:rPr lang="en-US" dirty="0"/>
              <a:t> un </a:t>
            </a:r>
            <a:r>
              <a:rPr lang="en-US" dirty="0" err="1" smtClean="0"/>
              <a:t>dédié</a:t>
            </a:r>
            <a:r>
              <a:rPr lang="en-US" dirty="0" smtClean="0"/>
              <a:t> aux </a:t>
            </a:r>
            <a:r>
              <a:rPr lang="en-US" dirty="0"/>
              <a:t>liens avec </a:t>
            </a:r>
            <a:r>
              <a:rPr lang="en-US" dirty="0" err="1"/>
              <a:t>l’industrie</a:t>
            </a:r>
            <a:r>
              <a:rPr lang="en-US" dirty="0"/>
              <a:t> (WP7)</a:t>
            </a:r>
          </a:p>
          <a:p>
            <a:endParaRPr lang="en-US" dirty="0"/>
          </a:p>
          <a:p>
            <a:r>
              <a:rPr lang="en-US" dirty="0"/>
              <a:t>WP7 – Innovation and Industrial engagement [led by INFN]- will be responsible for all the aspects related to Technology Transfer including the promotion of innovative technologies inside the ET project, the proper management of the intellectual property, and </a:t>
            </a:r>
            <a:r>
              <a:rPr lang="en-US" b="1" dirty="0">
                <a:solidFill>
                  <a:srgbClr val="FF0000"/>
                </a:solidFill>
              </a:rPr>
              <a:t>establishing the liaisons with industry to maximize the industrial returns</a:t>
            </a:r>
            <a:r>
              <a:rPr lang="en-US" dirty="0"/>
              <a:t>. M. </a:t>
            </a:r>
            <a:r>
              <a:rPr lang="en-US" dirty="0" err="1"/>
              <a:t>Morandin</a:t>
            </a:r>
            <a:r>
              <a:rPr lang="en-US" dirty="0"/>
              <a:t> (INFN) and R. van der Meer (NIKHEF) act as co-coordinators of WP7 in this proposal.</a:t>
            </a:r>
            <a:r>
              <a:rPr lang="en-US" sz="2000" dirty="0"/>
              <a:t> </a:t>
            </a:r>
            <a:br>
              <a:rPr lang="en-US" sz="2000" dirty="0"/>
            </a:br>
            <a:endParaRPr lang="fr-FR" sz="2000" b="1" dirty="0"/>
          </a:p>
          <a:p>
            <a:endParaRPr lang="fr-FR" sz="2000" b="1" dirty="0"/>
          </a:p>
          <a:p>
            <a:endParaRPr lang="fr-FR" b="1" dirty="0">
              <a:latin typeface="Fira Sans"/>
              <a:ea typeface="Fira Sans"/>
              <a:cs typeface="Fira Sans"/>
              <a:sym typeface="Fira Sans"/>
            </a:endParaRPr>
          </a:p>
          <a:p>
            <a:endParaRPr lang="fr-FR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69" y="3253956"/>
            <a:ext cx="4375638" cy="3211376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446208" y="5559725"/>
            <a:ext cx="1011115" cy="90560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901722" y="3441901"/>
            <a:ext cx="71759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objective of this WP is to address all connections between ET and industry. These are: </a:t>
            </a:r>
            <a:r>
              <a:rPr lang="en-US" dirty="0">
                <a:solidFill>
                  <a:srgbClr val="FF0000"/>
                </a:solidFill>
              </a:rPr>
              <a:t>Contact with industry to do R&amp;D for innovation</a:t>
            </a:r>
            <a:r>
              <a:rPr lang="en-US" dirty="0"/>
              <a:t> (new technologies and products) and </a:t>
            </a:r>
            <a:r>
              <a:rPr lang="en-US" dirty="0">
                <a:solidFill>
                  <a:srgbClr val="FF0000"/>
                </a:solidFill>
              </a:rPr>
              <a:t>place orders. </a:t>
            </a:r>
            <a:r>
              <a:rPr lang="en-US" dirty="0"/>
              <a:t>This is divided into </a:t>
            </a:r>
            <a:r>
              <a:rPr lang="en-US" dirty="0">
                <a:solidFill>
                  <a:srgbClr val="FF0000"/>
                </a:solidFill>
              </a:rPr>
              <a:t>making sure we know the appropriate companies, that they can produce what we need, that they are interested in our innovation </a:t>
            </a:r>
            <a:r>
              <a:rPr lang="en-US" dirty="0"/>
              <a:t>and possible spin-off and that they will generate financial return to the participating countries. </a:t>
            </a:r>
            <a:br>
              <a:rPr lang="en-US" dirty="0"/>
            </a:b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4991107" y="5602916"/>
            <a:ext cx="6619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Enjeux</a:t>
            </a:r>
            <a:r>
              <a:rPr lang="en-US" b="1" dirty="0"/>
              <a:t> techniques/</a:t>
            </a:r>
            <a:r>
              <a:rPr lang="en-US" b="1" dirty="0" err="1"/>
              <a:t>scientifiques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Tubes à vide (120km)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Cryogénie</a:t>
            </a:r>
            <a:r>
              <a:rPr lang="en-US" dirty="0"/>
              <a:t>/</a:t>
            </a:r>
            <a:r>
              <a:rPr lang="en-US" dirty="0" err="1"/>
              <a:t>refroidisement</a:t>
            </a:r>
            <a:r>
              <a:rPr lang="en-US" dirty="0"/>
              <a:t> des </a:t>
            </a:r>
            <a:r>
              <a:rPr lang="en-US" dirty="0" err="1"/>
              <a:t>mirroirs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09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87D342A6-2520-457C-9EDA-0E87595F7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 de collaboration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614C1F-746C-4F5F-BE83-BFF34BBBD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vous souhaitez collaborer avec nous n’hésitez pas à contacter: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équipes techniques/scientifiques: </a:t>
            </a: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patrice.verdier@in2p3.fr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Industrial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Liaison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Officer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guillaume.olry@ijclab.in2p3.fr </a:t>
            </a:r>
          </a:p>
          <a:p>
            <a:pPr marL="0" indent="0" algn="ctr">
              <a:buNone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Chargé Mission Partenariats: </a:t>
            </a: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beurthey@cppm.in2p3.fr</a:t>
            </a:r>
          </a:p>
        </p:txBody>
      </p:sp>
    </p:spTree>
    <p:extLst>
      <p:ext uri="{BB962C8B-B14F-4D97-AF65-F5344CB8AC3E}">
        <p14:creationId xmlns:p14="http://schemas.microsoft.com/office/powerpoint/2010/main" val="6868564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4777</TotalTime>
  <Words>518</Words>
  <Application>Microsoft Office PowerPoint</Application>
  <PresentationFormat>Grand écran</PresentationFormat>
  <Paragraphs>100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Fira Sans</vt:lpstr>
      <vt:lpstr>Fira Sans Medium</vt:lpstr>
      <vt:lpstr>Fira Sans SemiBold</vt:lpstr>
      <vt:lpstr>Wingdings</vt:lpstr>
      <vt:lpstr>Thème Office</vt:lpstr>
      <vt:lpstr>Présentation PowerPoint</vt:lpstr>
      <vt:lpstr>LES MODES DE COLLABORATIONS</vt:lpstr>
      <vt:lpstr>1- TRANSFERT</vt:lpstr>
      <vt:lpstr>2- PRESTATIONS</vt:lpstr>
      <vt:lpstr>3- PARTENARIAT (1/2)</vt:lpstr>
      <vt:lpstr>3- PARTENARIAT (2/2)</vt:lpstr>
      <vt:lpstr>4- SOUS-TRAITANCE (1/2)  </vt:lpstr>
      <vt:lpstr>4- SOUS-TRAITANCE (2/2)  </vt:lpstr>
      <vt:lpstr>Guide de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beurthey stephan</dc:creator>
  <cp:lastModifiedBy>OLRY Guillaume</cp:lastModifiedBy>
  <cp:revision>73</cp:revision>
  <dcterms:created xsi:type="dcterms:W3CDTF">2023-03-08T09:38:18Z</dcterms:created>
  <dcterms:modified xsi:type="dcterms:W3CDTF">2023-03-23T11:00:04Z</dcterms:modified>
</cp:coreProperties>
</file>