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0" r:id="rId4"/>
    <p:sldId id="268" r:id="rId5"/>
    <p:sldId id="261" r:id="rId6"/>
    <p:sldId id="269" r:id="rId7"/>
    <p:sldId id="262" r:id="rId8"/>
    <p:sldId id="263" r:id="rId9"/>
    <p:sldId id="270" r:id="rId10"/>
    <p:sldId id="264" r:id="rId11"/>
    <p:sldId id="265" r:id="rId12"/>
    <p:sldId id="266" r:id="rId13"/>
    <p:sldId id="267" r:id="rId14"/>
    <p:sldId id="259" r:id="rId15"/>
  </p:sldIdLst>
  <p:sldSz cx="9144000" cy="6858000" type="screen4x3"/>
  <p:notesSz cx="6881813" cy="100155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gamont Emmanuelle" initials="B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E60019"/>
    <a:srgbClr val="2E2E2E"/>
    <a:srgbClr val="BA131A"/>
    <a:srgbClr val="BB141B"/>
    <a:srgbClr val="B81420"/>
    <a:srgbClr val="DC0528"/>
    <a:srgbClr val="072E7D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2" autoAdjust="0"/>
    <p:restoredTop sz="81512" autoAdjust="0"/>
  </p:normalViewPr>
  <p:slideViewPr>
    <p:cSldViewPr snapToGrid="0">
      <p:cViewPr varScale="1">
        <p:scale>
          <a:sx n="95" d="100"/>
          <a:sy n="95" d="100"/>
        </p:scale>
        <p:origin x="255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352" y="-96"/>
      </p:cViewPr>
      <p:guideLst>
        <p:guide orient="horz" pos="3155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r">
              <a:defRPr sz="1200"/>
            </a:lvl1pPr>
          </a:lstStyle>
          <a:p>
            <a:fld id="{D14C3DA1-9BFE-4D5D-B25D-7CC592D9C3C5}" type="datetimeFigureOut">
              <a:rPr lang="fr-FR" smtClean="0"/>
              <a:t>22/06/2023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r">
              <a:defRPr sz="1200"/>
            </a:lvl1pPr>
          </a:lstStyle>
          <a:p>
            <a:fld id="{6B21956D-7473-4ACD-A8EB-84381C2C4B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715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85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8" tIns="46529" rIns="93058" bIns="465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7382"/>
            <a:ext cx="5505450" cy="4506992"/>
          </a:xfrm>
          <a:prstGeom prst="rect">
            <a:avLst/>
          </a:prstGeom>
        </p:spPr>
        <p:txBody>
          <a:bodyPr vert="horz" lIns="93058" tIns="46529" rIns="93058" bIns="4652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8" cy="500777"/>
          </a:xfrm>
          <a:prstGeom prst="rect">
            <a:avLst/>
          </a:prstGeom>
        </p:spPr>
        <p:txBody>
          <a:bodyPr vert="horz" lIns="93058" tIns="46529" rIns="93058" bIns="46529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89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660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102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897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014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44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67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06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261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290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98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585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49670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95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3472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BUT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DEBUT rouge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24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6321599" y="0"/>
            <a:ext cx="2822401" cy="24753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16" y="2529000"/>
            <a:ext cx="3774169" cy="1800000"/>
          </a:xfrm>
          <a:prstGeom prst="rect">
            <a:avLst/>
          </a:prstGeom>
        </p:spPr>
      </p:pic>
      <p:grpSp>
        <p:nvGrpSpPr>
          <p:cNvPr id="23" name="Groupe 6"/>
          <p:cNvGrpSpPr/>
          <p:nvPr userDrawn="1"/>
        </p:nvGrpSpPr>
        <p:grpSpPr>
          <a:xfrm>
            <a:off x="217492" y="5770077"/>
            <a:ext cx="3310128" cy="923330"/>
            <a:chOff x="0" y="2905780"/>
            <a:chExt cx="3310128" cy="923330"/>
          </a:xfrm>
        </p:grpSpPr>
        <p:sp>
          <p:nvSpPr>
            <p:cNvPr id="32" name="ZoneTexte 10"/>
            <p:cNvSpPr txBox="1"/>
            <p:nvPr userDrawn="1"/>
          </p:nvSpPr>
          <p:spPr>
            <a:xfrm>
              <a:off x="0" y="2905780"/>
              <a:ext cx="3310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 Lenoir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@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gilles.lenoir@cea.fr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Gilles_Lenoir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3" name="Image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5" y="3528027"/>
              <a:ext cx="212702" cy="212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080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2363392" y="3987800"/>
            <a:ext cx="261938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8926" y="2171701"/>
            <a:ext cx="5766197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926" y="4702629"/>
            <a:ext cx="5766197" cy="138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1716" y="2159000"/>
            <a:ext cx="1909763" cy="26733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27896" b="-1066"/>
          <a:stretch/>
        </p:blipFill>
        <p:spPr>
          <a:xfrm>
            <a:off x="1" y="0"/>
            <a:ext cx="9131808" cy="591852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40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0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6578600" y="0"/>
            <a:ext cx="2565400" cy="1515209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650875" y="1366838"/>
            <a:ext cx="6902450" cy="35020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589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64" y="1318907"/>
            <a:ext cx="8046244" cy="4532313"/>
          </a:xfrm>
          <a:prstGeom prst="rect">
            <a:avLst/>
          </a:prstGeom>
        </p:spPr>
        <p:txBody>
          <a:bodyPr numCol="2" spcCol="360000"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0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6578600" y="0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9" y="1381125"/>
            <a:ext cx="3915000" cy="4532313"/>
          </a:xfrm>
          <a:prstGeom prst="rect">
            <a:avLst/>
          </a:prstGeo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0122" y="1381125"/>
            <a:ext cx="3915000" cy="4532313"/>
          </a:xfrm>
          <a:prstGeom prst="rect">
            <a:avLst/>
          </a:prstGeo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6578600" y="0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7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879" y="1350963"/>
            <a:ext cx="3915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879" y="2298701"/>
            <a:ext cx="39150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0122" y="1350963"/>
            <a:ext cx="3915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0122" y="2298701"/>
            <a:ext cx="3915000" cy="3890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6578600" y="0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6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9" y="1381125"/>
            <a:ext cx="3915000" cy="4532313"/>
          </a:xfrm>
          <a:prstGeom prst="rect">
            <a:avLst/>
          </a:prstGeo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0122" y="1381125"/>
            <a:ext cx="3915000" cy="4532313"/>
          </a:xfrm>
          <a:prstGeom prst="rect">
            <a:avLst/>
          </a:prstGeo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40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9" y="1381125"/>
            <a:ext cx="3915000" cy="4532313"/>
          </a:xfrm>
          <a:prstGeom prst="rect">
            <a:avLst/>
          </a:prstGeo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0122" y="1381125"/>
            <a:ext cx="3915000" cy="4532313"/>
          </a:xfrm>
          <a:prstGeom prst="rect">
            <a:avLst/>
          </a:prstGeo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314037"/>
            <a:ext cx="8046244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930" y="6429932"/>
            <a:ext cx="316707" cy="316707"/>
            <a:chOff x="461" y="3861"/>
            <a:chExt cx="304" cy="304"/>
          </a:xfrm>
        </p:grpSpPr>
        <p:sp>
          <p:nvSpPr>
            <p:cNvPr id="26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9461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76200" y="-276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9" y="1381125"/>
            <a:ext cx="4588993" cy="453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80" y="314037"/>
            <a:ext cx="4588992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59514" y="0"/>
            <a:ext cx="3684486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3684486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493012 w 5957423"/>
              <a:gd name="connsiteY293" fmla="*/ 0 h 6858000"/>
              <a:gd name="connsiteX294" fmla="*/ 1398859 w 5957423"/>
              <a:gd name="connsiteY294" fmla="*/ 0 h 6858000"/>
              <a:gd name="connsiteX295" fmla="*/ 1480393 w 5957423"/>
              <a:gd name="connsiteY295" fmla="*/ 0 h 6858000"/>
              <a:gd name="connsiteX296" fmla="*/ 1480393 w 5957423"/>
              <a:gd name="connsiteY296" fmla="*/ 84404 h 6858000"/>
              <a:gd name="connsiteX297" fmla="*/ 1480393 w 5957423"/>
              <a:gd name="connsiteY297" fmla="*/ 283564 h 6858000"/>
              <a:gd name="connsiteX298" fmla="*/ 1118379 w 5957423"/>
              <a:gd name="connsiteY298" fmla="*/ 564292 h 6858000"/>
              <a:gd name="connsiteX299" fmla="*/ 1118379 w 5957423"/>
              <a:gd name="connsiteY299" fmla="*/ 218113 h 6858000"/>
              <a:gd name="connsiteX300" fmla="*/ 1379242 w 5957423"/>
              <a:gd name="connsiteY300" fmla="*/ 15255 h 6858000"/>
              <a:gd name="connsiteX301" fmla="*/ 1398859 w 5957423"/>
              <a:gd name="connsiteY301" fmla="*/ 0 h 6858000"/>
              <a:gd name="connsiteX302" fmla="*/ 840168 w 5957423"/>
              <a:gd name="connsiteY302" fmla="*/ 0 h 6858000"/>
              <a:gd name="connsiteX303" fmla="*/ 1377550 w 5957423"/>
              <a:gd name="connsiteY303" fmla="*/ 0 h 6858000"/>
              <a:gd name="connsiteX304" fmla="*/ 1301753 w 5957423"/>
              <a:gd name="connsiteY304" fmla="*/ 58896 h 6858000"/>
              <a:gd name="connsiteX305" fmla="*/ 1112069 w 5957423"/>
              <a:gd name="connsiteY305" fmla="*/ 206284 h 6858000"/>
              <a:gd name="connsiteX306" fmla="*/ 857417 w 5957423"/>
              <a:gd name="connsiteY306" fmla="*/ 13087 h 6858000"/>
              <a:gd name="connsiteX307" fmla="*/ 840168 w 5957423"/>
              <a:gd name="connsiteY307" fmla="*/ 0 h 6858000"/>
              <a:gd name="connsiteX0" fmla="*/ 738225 w 3684486"/>
              <a:gd name="connsiteY0" fmla="*/ 6793932 h 6858000"/>
              <a:gd name="connsiteX1" fmla="*/ 814828 w 3684486"/>
              <a:gd name="connsiteY1" fmla="*/ 6852286 h 6858000"/>
              <a:gd name="connsiteX2" fmla="*/ 822329 w 3684486"/>
              <a:gd name="connsiteY2" fmla="*/ 6858000 h 6858000"/>
              <a:gd name="connsiteX3" fmla="*/ 655724 w 3684486"/>
              <a:gd name="connsiteY3" fmla="*/ 6858000 h 6858000"/>
              <a:gd name="connsiteX4" fmla="*/ 656989 w 3684486"/>
              <a:gd name="connsiteY4" fmla="*/ 6857017 h 6858000"/>
              <a:gd name="connsiteX5" fmla="*/ 738225 w 3684486"/>
              <a:gd name="connsiteY5" fmla="*/ 6793932 h 6858000"/>
              <a:gd name="connsiteX6" fmla="*/ 733493 w 3684486"/>
              <a:gd name="connsiteY6" fmla="*/ 6434348 h 6858000"/>
              <a:gd name="connsiteX7" fmla="*/ 733493 w 3684486"/>
              <a:gd name="connsiteY7" fmla="*/ 6780527 h 6858000"/>
              <a:gd name="connsiteX8" fmla="*/ 639637 w 3684486"/>
              <a:gd name="connsiteY8" fmla="*/ 6853075 h 6858000"/>
              <a:gd name="connsiteX9" fmla="*/ 656989 w 3684486"/>
              <a:gd name="connsiteY9" fmla="*/ 6857017 h 6858000"/>
              <a:gd name="connsiteX10" fmla="*/ 638848 w 3684486"/>
              <a:gd name="connsiteY10" fmla="*/ 6853863 h 6858000"/>
              <a:gd name="connsiteX11" fmla="*/ 633515 w 3684486"/>
              <a:gd name="connsiteY11" fmla="*/ 6858000 h 6858000"/>
              <a:gd name="connsiteX12" fmla="*/ 371479 w 3684486"/>
              <a:gd name="connsiteY12" fmla="*/ 6858000 h 6858000"/>
              <a:gd name="connsiteX13" fmla="*/ 371479 w 3684486"/>
              <a:gd name="connsiteY13" fmla="*/ 6799592 h 6858000"/>
              <a:gd name="connsiteX14" fmla="*/ 371479 w 3684486"/>
              <a:gd name="connsiteY14" fmla="*/ 6715076 h 6858000"/>
              <a:gd name="connsiteX15" fmla="*/ 733493 w 3684486"/>
              <a:gd name="connsiteY15" fmla="*/ 6434348 h 6858000"/>
              <a:gd name="connsiteX16" fmla="*/ 1106548 w 3684486"/>
              <a:gd name="connsiteY16" fmla="*/ 5786939 h 6858000"/>
              <a:gd name="connsiteX17" fmla="*/ 1106548 w 3684486"/>
              <a:gd name="connsiteY17" fmla="*/ 6133906 h 6858000"/>
              <a:gd name="connsiteX18" fmla="*/ 1012693 w 3684486"/>
              <a:gd name="connsiteY18" fmla="*/ 6206454 h 6858000"/>
              <a:gd name="connsiteX19" fmla="*/ 744534 w 3684486"/>
              <a:gd name="connsiteY19" fmla="*/ 6413845 h 6858000"/>
              <a:gd name="connsiteX20" fmla="*/ 744534 w 3684486"/>
              <a:gd name="connsiteY20" fmla="*/ 6067667 h 6858000"/>
              <a:gd name="connsiteX21" fmla="*/ 873093 w 3684486"/>
              <a:gd name="connsiteY21" fmla="*/ 5968308 h 6858000"/>
              <a:gd name="connsiteX22" fmla="*/ 1106548 w 3684486"/>
              <a:gd name="connsiteY22" fmla="*/ 5786939 h 6858000"/>
              <a:gd name="connsiteX23" fmla="*/ 1739875 w 3684486"/>
              <a:gd name="connsiteY23" fmla="*/ 5671020 h 6858000"/>
              <a:gd name="connsiteX24" fmla="*/ 1726467 w 3684486"/>
              <a:gd name="connsiteY24" fmla="*/ 5677328 h 6858000"/>
              <a:gd name="connsiteX25" fmla="*/ 1739875 w 3684486"/>
              <a:gd name="connsiteY25" fmla="*/ 5671020 h 6858000"/>
              <a:gd name="connsiteX26" fmla="*/ 1488280 w 3684486"/>
              <a:gd name="connsiteY26" fmla="*/ 5495959 h 6858000"/>
              <a:gd name="connsiteX27" fmla="*/ 1726467 w 3684486"/>
              <a:gd name="connsiteY27" fmla="*/ 5677328 h 6858000"/>
              <a:gd name="connsiteX28" fmla="*/ 1853448 w 3684486"/>
              <a:gd name="connsiteY28" fmla="*/ 5773533 h 6858000"/>
              <a:gd name="connsiteX29" fmla="*/ 1489068 w 3684486"/>
              <a:gd name="connsiteY29" fmla="*/ 6056627 h 6858000"/>
              <a:gd name="connsiteX30" fmla="*/ 1123900 w 3684486"/>
              <a:gd name="connsiteY30" fmla="*/ 5779053 h 6858000"/>
              <a:gd name="connsiteX31" fmla="*/ 1488280 w 3684486"/>
              <a:gd name="connsiteY31" fmla="*/ 5495959 h 6858000"/>
              <a:gd name="connsiteX32" fmla="*/ 359648 w 3684486"/>
              <a:gd name="connsiteY32" fmla="*/ 4847761 h 6858000"/>
              <a:gd name="connsiteX33" fmla="*/ 724817 w 3684486"/>
              <a:gd name="connsiteY33" fmla="*/ 5125335 h 6858000"/>
              <a:gd name="connsiteX34" fmla="*/ 487418 w 3684486"/>
              <a:gd name="connsiteY34" fmla="*/ 5309070 h 6858000"/>
              <a:gd name="connsiteX35" fmla="*/ 493727 w 3684486"/>
              <a:gd name="connsiteY35" fmla="*/ 5320110 h 6858000"/>
              <a:gd name="connsiteX36" fmla="*/ 733493 w 3684486"/>
              <a:gd name="connsiteY36" fmla="*/ 5134798 h 6858000"/>
              <a:gd name="connsiteX37" fmla="*/ 733493 w 3684486"/>
              <a:gd name="connsiteY37" fmla="*/ 5480976 h 6858000"/>
              <a:gd name="connsiteX38" fmla="*/ 633328 w 3684486"/>
              <a:gd name="connsiteY38" fmla="*/ 5558256 h 6858000"/>
              <a:gd name="connsiteX39" fmla="*/ 641215 w 3684486"/>
              <a:gd name="connsiteY39" fmla="*/ 5570873 h 6858000"/>
              <a:gd name="connsiteX40" fmla="*/ 737436 w 3684486"/>
              <a:gd name="connsiteY40" fmla="*/ 5495959 h 6858000"/>
              <a:gd name="connsiteX41" fmla="*/ 1102605 w 3684486"/>
              <a:gd name="connsiteY41" fmla="*/ 5773533 h 6858000"/>
              <a:gd name="connsiteX42" fmla="*/ 866783 w 3684486"/>
              <a:gd name="connsiteY42" fmla="*/ 5956479 h 6858000"/>
              <a:gd name="connsiteX43" fmla="*/ 873093 w 3684486"/>
              <a:gd name="connsiteY43" fmla="*/ 5968308 h 6858000"/>
              <a:gd name="connsiteX44" fmla="*/ 865994 w 3684486"/>
              <a:gd name="connsiteY44" fmla="*/ 5957268 h 6858000"/>
              <a:gd name="connsiteX45" fmla="*/ 738225 w 3684486"/>
              <a:gd name="connsiteY45" fmla="*/ 6056627 h 6858000"/>
              <a:gd name="connsiteX46" fmla="*/ 373056 w 3684486"/>
              <a:gd name="connsiteY46" fmla="*/ 5779053 h 6858000"/>
              <a:gd name="connsiteX47" fmla="*/ 640426 w 3684486"/>
              <a:gd name="connsiteY47" fmla="*/ 5571661 h 6858000"/>
              <a:gd name="connsiteX48" fmla="*/ 633328 w 3684486"/>
              <a:gd name="connsiteY48" fmla="*/ 5559044 h 6858000"/>
              <a:gd name="connsiteX49" fmla="*/ 371479 w 3684486"/>
              <a:gd name="connsiteY49" fmla="*/ 5761705 h 6858000"/>
              <a:gd name="connsiteX50" fmla="*/ 371479 w 3684486"/>
              <a:gd name="connsiteY50" fmla="*/ 5415526 h 6858000"/>
              <a:gd name="connsiteX51" fmla="*/ 493727 w 3684486"/>
              <a:gd name="connsiteY51" fmla="*/ 5320898 h 6858000"/>
              <a:gd name="connsiteX52" fmla="*/ 486629 w 3684486"/>
              <a:gd name="connsiteY52" fmla="*/ 5309070 h 6858000"/>
              <a:gd name="connsiteX53" fmla="*/ 365169 w 3684486"/>
              <a:gd name="connsiteY53" fmla="*/ 5403697 h 6858000"/>
              <a:gd name="connsiteX54" fmla="*/ 0 w 3684486"/>
              <a:gd name="connsiteY54" fmla="*/ 5126124 h 6858000"/>
              <a:gd name="connsiteX55" fmla="*/ 359648 w 3684486"/>
              <a:gd name="connsiteY55" fmla="*/ 4847761 h 6858000"/>
              <a:gd name="connsiteX56" fmla="*/ 1106548 w 3684486"/>
              <a:gd name="connsiteY56" fmla="*/ 4487388 h 6858000"/>
              <a:gd name="connsiteX57" fmla="*/ 1106548 w 3684486"/>
              <a:gd name="connsiteY57" fmla="*/ 4833567 h 6858000"/>
              <a:gd name="connsiteX58" fmla="*/ 1018214 w 3684486"/>
              <a:gd name="connsiteY58" fmla="*/ 4902172 h 6858000"/>
              <a:gd name="connsiteX59" fmla="*/ 1025312 w 3684486"/>
              <a:gd name="connsiteY59" fmla="*/ 4913212 h 6858000"/>
              <a:gd name="connsiteX60" fmla="*/ 1017425 w 3684486"/>
              <a:gd name="connsiteY60" fmla="*/ 4902960 h 6858000"/>
              <a:gd name="connsiteX61" fmla="*/ 744534 w 3684486"/>
              <a:gd name="connsiteY61" fmla="*/ 5114295 h 6858000"/>
              <a:gd name="connsiteX62" fmla="*/ 744534 w 3684486"/>
              <a:gd name="connsiteY62" fmla="*/ 4768116 h 6858000"/>
              <a:gd name="connsiteX63" fmla="*/ 856530 w 3684486"/>
              <a:gd name="connsiteY63" fmla="*/ 4680586 h 6858000"/>
              <a:gd name="connsiteX64" fmla="*/ 849432 w 3684486"/>
              <a:gd name="connsiteY64" fmla="*/ 4670335 h 6858000"/>
              <a:gd name="connsiteX65" fmla="*/ 857319 w 3684486"/>
              <a:gd name="connsiteY65" fmla="*/ 4680586 h 6858000"/>
              <a:gd name="connsiteX66" fmla="*/ 1106548 w 3684486"/>
              <a:gd name="connsiteY66" fmla="*/ 4487388 h 6858000"/>
              <a:gd name="connsiteX67" fmla="*/ 737436 w 3684486"/>
              <a:gd name="connsiteY67" fmla="*/ 4196409 h 6858000"/>
              <a:gd name="connsiteX68" fmla="*/ 1102605 w 3684486"/>
              <a:gd name="connsiteY68" fmla="*/ 4473983 h 6858000"/>
              <a:gd name="connsiteX69" fmla="*/ 849432 w 3684486"/>
              <a:gd name="connsiteY69" fmla="*/ 4670335 h 6858000"/>
              <a:gd name="connsiteX70" fmla="*/ 738225 w 3684486"/>
              <a:gd name="connsiteY70" fmla="*/ 4756288 h 6858000"/>
              <a:gd name="connsiteX71" fmla="*/ 373056 w 3684486"/>
              <a:gd name="connsiteY71" fmla="*/ 4478714 h 6858000"/>
              <a:gd name="connsiteX72" fmla="*/ 737436 w 3684486"/>
              <a:gd name="connsiteY72" fmla="*/ 4196409 h 6858000"/>
              <a:gd name="connsiteX73" fmla="*/ 1115224 w 3684486"/>
              <a:gd name="connsiteY73" fmla="*/ 3544268 h 6858000"/>
              <a:gd name="connsiteX74" fmla="*/ 1125477 w 3684486"/>
              <a:gd name="connsiteY74" fmla="*/ 3552154 h 6858000"/>
              <a:gd name="connsiteX75" fmla="*/ 1480393 w 3684486"/>
              <a:gd name="connsiteY75" fmla="*/ 3821842 h 6858000"/>
              <a:gd name="connsiteX76" fmla="*/ 1116013 w 3684486"/>
              <a:gd name="connsiteY76" fmla="*/ 4104935 h 6858000"/>
              <a:gd name="connsiteX77" fmla="*/ 750844 w 3684486"/>
              <a:gd name="connsiteY77" fmla="*/ 3826573 h 6858000"/>
              <a:gd name="connsiteX78" fmla="*/ 1115224 w 3684486"/>
              <a:gd name="connsiteY78" fmla="*/ 3544268 h 6858000"/>
              <a:gd name="connsiteX79" fmla="*/ 1480393 w 3684486"/>
              <a:gd name="connsiteY79" fmla="*/ 2538851 h 6858000"/>
              <a:gd name="connsiteX80" fmla="*/ 1480393 w 3684486"/>
              <a:gd name="connsiteY80" fmla="*/ 2885030 h 6858000"/>
              <a:gd name="connsiteX81" fmla="*/ 1386537 w 3684486"/>
              <a:gd name="connsiteY81" fmla="*/ 2957578 h 6858000"/>
              <a:gd name="connsiteX82" fmla="*/ 1392847 w 3684486"/>
              <a:gd name="connsiteY82" fmla="*/ 2969406 h 6858000"/>
              <a:gd name="connsiteX83" fmla="*/ 1385748 w 3684486"/>
              <a:gd name="connsiteY83" fmla="*/ 2958366 h 6858000"/>
              <a:gd name="connsiteX84" fmla="*/ 1118379 w 3684486"/>
              <a:gd name="connsiteY84" fmla="*/ 3165758 h 6858000"/>
              <a:gd name="connsiteX85" fmla="*/ 1118379 w 3684486"/>
              <a:gd name="connsiteY85" fmla="*/ 2819579 h 6858000"/>
              <a:gd name="connsiteX86" fmla="*/ 1246148 w 3684486"/>
              <a:gd name="connsiteY86" fmla="*/ 2720221 h 6858000"/>
              <a:gd name="connsiteX87" fmla="*/ 1239839 w 3684486"/>
              <a:gd name="connsiteY87" fmla="*/ 2708392 h 6858000"/>
              <a:gd name="connsiteX88" fmla="*/ 1246937 w 3684486"/>
              <a:gd name="connsiteY88" fmla="*/ 2719432 h 6858000"/>
              <a:gd name="connsiteX89" fmla="*/ 1480393 w 3684486"/>
              <a:gd name="connsiteY89" fmla="*/ 2538851 h 6858000"/>
              <a:gd name="connsiteX90" fmla="*/ 732704 w 3684486"/>
              <a:gd name="connsiteY90" fmla="*/ 1598885 h 6858000"/>
              <a:gd name="connsiteX91" fmla="*/ 1097873 w 3684486"/>
              <a:gd name="connsiteY91" fmla="*/ 1876459 h 6858000"/>
              <a:gd name="connsiteX92" fmla="*/ 860473 w 3684486"/>
              <a:gd name="connsiteY92" fmla="*/ 2060194 h 6858000"/>
              <a:gd name="connsiteX93" fmla="*/ 867572 w 3684486"/>
              <a:gd name="connsiteY93" fmla="*/ 2072022 h 6858000"/>
              <a:gd name="connsiteX94" fmla="*/ 1106548 w 3684486"/>
              <a:gd name="connsiteY94" fmla="*/ 1885922 h 6858000"/>
              <a:gd name="connsiteX95" fmla="*/ 1106548 w 3684486"/>
              <a:gd name="connsiteY95" fmla="*/ 2232889 h 6858000"/>
              <a:gd name="connsiteX96" fmla="*/ 1007172 w 3684486"/>
              <a:gd name="connsiteY96" fmla="*/ 2310168 h 6858000"/>
              <a:gd name="connsiteX97" fmla="*/ 1014270 w 3684486"/>
              <a:gd name="connsiteY97" fmla="*/ 2322785 h 6858000"/>
              <a:gd name="connsiteX98" fmla="*/ 1110492 w 3684486"/>
              <a:gd name="connsiteY98" fmla="*/ 2247872 h 6858000"/>
              <a:gd name="connsiteX99" fmla="*/ 1475660 w 3684486"/>
              <a:gd name="connsiteY99" fmla="*/ 2525446 h 6858000"/>
              <a:gd name="connsiteX100" fmla="*/ 1239839 w 3684486"/>
              <a:gd name="connsiteY100" fmla="*/ 2708392 h 6858000"/>
              <a:gd name="connsiteX101" fmla="*/ 1112069 w 3684486"/>
              <a:gd name="connsiteY101" fmla="*/ 2807751 h 6858000"/>
              <a:gd name="connsiteX102" fmla="*/ 746900 w 3684486"/>
              <a:gd name="connsiteY102" fmla="*/ 2530177 h 6858000"/>
              <a:gd name="connsiteX103" fmla="*/ 1013481 w 3684486"/>
              <a:gd name="connsiteY103" fmla="*/ 2322785 h 6858000"/>
              <a:gd name="connsiteX104" fmla="*/ 1006383 w 3684486"/>
              <a:gd name="connsiteY104" fmla="*/ 2310168 h 6858000"/>
              <a:gd name="connsiteX105" fmla="*/ 744534 w 3684486"/>
              <a:gd name="connsiteY105" fmla="*/ 2513617 h 6858000"/>
              <a:gd name="connsiteX106" fmla="*/ 744534 w 3684486"/>
              <a:gd name="connsiteY106" fmla="*/ 2166650 h 6858000"/>
              <a:gd name="connsiteX107" fmla="*/ 866783 w 3684486"/>
              <a:gd name="connsiteY107" fmla="*/ 2072022 h 6858000"/>
              <a:gd name="connsiteX108" fmla="*/ 860473 w 3684486"/>
              <a:gd name="connsiteY108" fmla="*/ 2060983 h 6858000"/>
              <a:gd name="connsiteX109" fmla="*/ 738225 w 3684486"/>
              <a:gd name="connsiteY109" fmla="*/ 2155610 h 6858000"/>
              <a:gd name="connsiteX110" fmla="*/ 373056 w 3684486"/>
              <a:gd name="connsiteY110" fmla="*/ 1878036 h 6858000"/>
              <a:gd name="connsiteX111" fmla="*/ 732704 w 3684486"/>
              <a:gd name="connsiteY111" fmla="*/ 1598885 h 6858000"/>
              <a:gd name="connsiteX112" fmla="*/ 1480393 w 3684486"/>
              <a:gd name="connsiteY112" fmla="*/ 1238512 h 6858000"/>
              <a:gd name="connsiteX113" fmla="*/ 1480393 w 3684486"/>
              <a:gd name="connsiteY113" fmla="*/ 1585480 h 6858000"/>
              <a:gd name="connsiteX114" fmla="*/ 1391269 w 3684486"/>
              <a:gd name="connsiteY114" fmla="*/ 1654085 h 6858000"/>
              <a:gd name="connsiteX115" fmla="*/ 1399156 w 3684486"/>
              <a:gd name="connsiteY115" fmla="*/ 1664336 h 6858000"/>
              <a:gd name="connsiteX116" fmla="*/ 1483547 w 3684486"/>
              <a:gd name="connsiteY116" fmla="*/ 1598885 h 6858000"/>
              <a:gd name="connsiteX117" fmla="*/ 1848716 w 3684486"/>
              <a:gd name="connsiteY117" fmla="*/ 1876459 h 6858000"/>
              <a:gd name="connsiteX118" fmla="*/ 1658639 w 3684486"/>
              <a:gd name="connsiteY118" fmla="*/ 2023920 h 6858000"/>
              <a:gd name="connsiteX119" fmla="*/ 1489068 w 3684486"/>
              <a:gd name="connsiteY119" fmla="*/ 2155610 h 6858000"/>
              <a:gd name="connsiteX120" fmla="*/ 1123900 w 3684486"/>
              <a:gd name="connsiteY120" fmla="*/ 1878036 h 6858000"/>
              <a:gd name="connsiteX121" fmla="*/ 1398368 w 3684486"/>
              <a:gd name="connsiteY121" fmla="*/ 1665124 h 6858000"/>
              <a:gd name="connsiteX122" fmla="*/ 1390481 w 3684486"/>
              <a:gd name="connsiteY122" fmla="*/ 1654085 h 6858000"/>
              <a:gd name="connsiteX123" fmla="*/ 1118379 w 3684486"/>
              <a:gd name="connsiteY123" fmla="*/ 1865419 h 6858000"/>
              <a:gd name="connsiteX124" fmla="*/ 1118379 w 3684486"/>
              <a:gd name="connsiteY124" fmla="*/ 1519240 h 6858000"/>
              <a:gd name="connsiteX125" fmla="*/ 1230374 w 3684486"/>
              <a:gd name="connsiteY125" fmla="*/ 1432499 h 6858000"/>
              <a:gd name="connsiteX126" fmla="*/ 1480393 w 3684486"/>
              <a:gd name="connsiteY126" fmla="*/ 1238512 h 6858000"/>
              <a:gd name="connsiteX127" fmla="*/ 1110492 w 3684486"/>
              <a:gd name="connsiteY127" fmla="*/ 947533 h 6858000"/>
              <a:gd name="connsiteX128" fmla="*/ 1475660 w 3684486"/>
              <a:gd name="connsiteY128" fmla="*/ 1225107 h 6858000"/>
              <a:gd name="connsiteX129" fmla="*/ 1223276 w 3684486"/>
              <a:gd name="connsiteY129" fmla="*/ 1421459 h 6858000"/>
              <a:gd name="connsiteX130" fmla="*/ 1230374 w 3684486"/>
              <a:gd name="connsiteY130" fmla="*/ 1432499 h 6858000"/>
              <a:gd name="connsiteX131" fmla="*/ 1222487 w 3684486"/>
              <a:gd name="connsiteY131" fmla="*/ 1422247 h 6858000"/>
              <a:gd name="connsiteX132" fmla="*/ 1112069 w 3684486"/>
              <a:gd name="connsiteY132" fmla="*/ 1508201 h 6858000"/>
              <a:gd name="connsiteX133" fmla="*/ 746900 w 3684486"/>
              <a:gd name="connsiteY133" fmla="*/ 1230627 h 6858000"/>
              <a:gd name="connsiteX134" fmla="*/ 1110492 w 3684486"/>
              <a:gd name="connsiteY134" fmla="*/ 947533 h 6858000"/>
              <a:gd name="connsiteX135" fmla="*/ 1488280 w 3684486"/>
              <a:gd name="connsiteY135" fmla="*/ 296181 h 6858000"/>
              <a:gd name="connsiteX136" fmla="*/ 1498533 w 3684486"/>
              <a:gd name="connsiteY136" fmla="*/ 304066 h 6858000"/>
              <a:gd name="connsiteX137" fmla="*/ 1853448 w 3684486"/>
              <a:gd name="connsiteY137" fmla="*/ 573754 h 6858000"/>
              <a:gd name="connsiteX138" fmla="*/ 1489068 w 3684486"/>
              <a:gd name="connsiteY138" fmla="*/ 856060 h 6858000"/>
              <a:gd name="connsiteX139" fmla="*/ 1123900 w 3684486"/>
              <a:gd name="connsiteY139" fmla="*/ 578486 h 6858000"/>
              <a:gd name="connsiteX140" fmla="*/ 1488280 w 3684486"/>
              <a:gd name="connsiteY140" fmla="*/ 296181 h 6858000"/>
              <a:gd name="connsiteX141" fmla="*/ 1493012 w 3684486"/>
              <a:gd name="connsiteY141" fmla="*/ 0 h 6858000"/>
              <a:gd name="connsiteX142" fmla="*/ 3684486 w 3684486"/>
              <a:gd name="connsiteY142" fmla="*/ 0 h 6858000"/>
              <a:gd name="connsiteX143" fmla="*/ 3684485 w 3684486"/>
              <a:gd name="connsiteY143" fmla="*/ 6858000 h 6858000"/>
              <a:gd name="connsiteX144" fmla="*/ 843615 w 3684486"/>
              <a:gd name="connsiteY144" fmla="*/ 6858000 h 6858000"/>
              <a:gd name="connsiteX145" fmla="*/ 810785 w 3684486"/>
              <a:gd name="connsiteY145" fmla="*/ 6833040 h 6858000"/>
              <a:gd name="connsiteX146" fmla="*/ 746900 w 3684486"/>
              <a:gd name="connsiteY146" fmla="*/ 6784470 h 6858000"/>
              <a:gd name="connsiteX147" fmla="*/ 746900 w 3684486"/>
              <a:gd name="connsiteY147" fmla="*/ 6429617 h 6858000"/>
              <a:gd name="connsiteX148" fmla="*/ 1019002 w 3684486"/>
              <a:gd name="connsiteY148" fmla="*/ 6218282 h 6858000"/>
              <a:gd name="connsiteX149" fmla="*/ 1012693 w 3684486"/>
              <a:gd name="connsiteY149" fmla="*/ 6206454 h 6858000"/>
              <a:gd name="connsiteX150" fmla="*/ 1019791 w 3684486"/>
              <a:gd name="connsiteY150" fmla="*/ 6217493 h 6858000"/>
              <a:gd name="connsiteX151" fmla="*/ 1110492 w 3684486"/>
              <a:gd name="connsiteY151" fmla="*/ 6147311 h 6858000"/>
              <a:gd name="connsiteX152" fmla="*/ 1489068 w 3684486"/>
              <a:gd name="connsiteY152" fmla="*/ 6435925 h 6858000"/>
              <a:gd name="connsiteX153" fmla="*/ 1870800 w 3684486"/>
              <a:gd name="connsiteY153" fmla="*/ 6140214 h 6858000"/>
              <a:gd name="connsiteX154" fmla="*/ 1870800 w 3684486"/>
              <a:gd name="connsiteY154" fmla="*/ 6021930 h 6858000"/>
              <a:gd name="connsiteX155" fmla="*/ 1857392 w 3684486"/>
              <a:gd name="connsiteY155" fmla="*/ 6027450 h 6858000"/>
              <a:gd name="connsiteX156" fmla="*/ 1857392 w 3684486"/>
              <a:gd name="connsiteY156" fmla="*/ 6133906 h 6858000"/>
              <a:gd name="connsiteX157" fmla="*/ 1495378 w 3684486"/>
              <a:gd name="connsiteY157" fmla="*/ 6413845 h 6858000"/>
              <a:gd name="connsiteX158" fmla="*/ 1495378 w 3684486"/>
              <a:gd name="connsiteY158" fmla="*/ 6067667 h 6858000"/>
              <a:gd name="connsiteX159" fmla="*/ 1857392 w 3684486"/>
              <a:gd name="connsiteY159" fmla="*/ 5786939 h 6858000"/>
              <a:gd name="connsiteX160" fmla="*/ 1857392 w 3684486"/>
              <a:gd name="connsiteY160" fmla="*/ 6026661 h 6858000"/>
              <a:gd name="connsiteX161" fmla="*/ 1870800 w 3684486"/>
              <a:gd name="connsiteY161" fmla="*/ 6021141 h 6858000"/>
              <a:gd name="connsiteX162" fmla="*/ 1870800 w 3684486"/>
              <a:gd name="connsiteY162" fmla="*/ 5770379 h 6858000"/>
              <a:gd name="connsiteX163" fmla="*/ 1739875 w 3684486"/>
              <a:gd name="connsiteY163" fmla="*/ 5671020 h 6858000"/>
              <a:gd name="connsiteX164" fmla="*/ 1497744 w 3684486"/>
              <a:gd name="connsiteY164" fmla="*/ 5487285 h 6858000"/>
              <a:gd name="connsiteX165" fmla="*/ 1497744 w 3684486"/>
              <a:gd name="connsiteY165" fmla="*/ 5307493 h 6858000"/>
              <a:gd name="connsiteX166" fmla="*/ 1484336 w 3684486"/>
              <a:gd name="connsiteY166" fmla="*/ 5309858 h 6858000"/>
              <a:gd name="connsiteX167" fmla="*/ 1484336 w 3684486"/>
              <a:gd name="connsiteY167" fmla="*/ 5480976 h 6858000"/>
              <a:gd name="connsiteX168" fmla="*/ 1122322 w 3684486"/>
              <a:gd name="connsiteY168" fmla="*/ 5761705 h 6858000"/>
              <a:gd name="connsiteX169" fmla="*/ 1122322 w 3684486"/>
              <a:gd name="connsiteY169" fmla="*/ 5415526 h 6858000"/>
              <a:gd name="connsiteX170" fmla="*/ 1292682 w 3684486"/>
              <a:gd name="connsiteY170" fmla="*/ 5283047 h 6858000"/>
              <a:gd name="connsiteX171" fmla="*/ 1285583 w 3684486"/>
              <a:gd name="connsiteY171" fmla="*/ 5272796 h 6858000"/>
              <a:gd name="connsiteX172" fmla="*/ 1116013 w 3684486"/>
              <a:gd name="connsiteY172" fmla="*/ 5403697 h 6858000"/>
              <a:gd name="connsiteX173" fmla="*/ 750844 w 3684486"/>
              <a:gd name="connsiteY173" fmla="*/ 5126124 h 6858000"/>
              <a:gd name="connsiteX174" fmla="*/ 1025312 w 3684486"/>
              <a:gd name="connsiteY174" fmla="*/ 4913212 h 6858000"/>
              <a:gd name="connsiteX175" fmla="*/ 1110492 w 3684486"/>
              <a:gd name="connsiteY175" fmla="*/ 4847761 h 6858000"/>
              <a:gd name="connsiteX176" fmla="*/ 1475660 w 3684486"/>
              <a:gd name="connsiteY176" fmla="*/ 5125335 h 6858000"/>
              <a:gd name="connsiteX177" fmla="*/ 1285583 w 3684486"/>
              <a:gd name="connsiteY177" fmla="*/ 5272008 h 6858000"/>
              <a:gd name="connsiteX178" fmla="*/ 1293470 w 3684486"/>
              <a:gd name="connsiteY178" fmla="*/ 5283047 h 6858000"/>
              <a:gd name="connsiteX179" fmla="*/ 1484336 w 3684486"/>
              <a:gd name="connsiteY179" fmla="*/ 5134798 h 6858000"/>
              <a:gd name="connsiteX180" fmla="*/ 1484336 w 3684486"/>
              <a:gd name="connsiteY180" fmla="*/ 5309070 h 6858000"/>
              <a:gd name="connsiteX181" fmla="*/ 1497744 w 3684486"/>
              <a:gd name="connsiteY181" fmla="*/ 5306704 h 6858000"/>
              <a:gd name="connsiteX182" fmla="*/ 1497744 w 3684486"/>
              <a:gd name="connsiteY182" fmla="*/ 5129278 h 6858000"/>
              <a:gd name="connsiteX183" fmla="*/ 1513518 w 3684486"/>
              <a:gd name="connsiteY183" fmla="*/ 5116661 h 6858000"/>
              <a:gd name="connsiteX184" fmla="*/ 1513518 w 3684486"/>
              <a:gd name="connsiteY184" fmla="*/ 5100101 h 6858000"/>
              <a:gd name="connsiteX185" fmla="*/ 1495378 w 3684486"/>
              <a:gd name="connsiteY185" fmla="*/ 5114295 h 6858000"/>
              <a:gd name="connsiteX186" fmla="*/ 1495378 w 3684486"/>
              <a:gd name="connsiteY186" fmla="*/ 4768116 h 6858000"/>
              <a:gd name="connsiteX187" fmla="*/ 1513518 w 3684486"/>
              <a:gd name="connsiteY187" fmla="*/ 4753922 h 6858000"/>
              <a:gd name="connsiteX188" fmla="*/ 1513518 w 3684486"/>
              <a:gd name="connsiteY188" fmla="*/ 4737362 h 6858000"/>
              <a:gd name="connsiteX189" fmla="*/ 1489068 w 3684486"/>
              <a:gd name="connsiteY189" fmla="*/ 4756288 h 6858000"/>
              <a:gd name="connsiteX190" fmla="*/ 1123900 w 3684486"/>
              <a:gd name="connsiteY190" fmla="*/ 4478714 h 6858000"/>
              <a:gd name="connsiteX191" fmla="*/ 1488280 w 3684486"/>
              <a:gd name="connsiteY191" fmla="*/ 4196409 h 6858000"/>
              <a:gd name="connsiteX192" fmla="*/ 1853448 w 3684486"/>
              <a:gd name="connsiteY192" fmla="*/ 4473983 h 6858000"/>
              <a:gd name="connsiteX193" fmla="*/ 1514307 w 3684486"/>
              <a:gd name="connsiteY193" fmla="*/ 4737362 h 6858000"/>
              <a:gd name="connsiteX194" fmla="*/ 1514307 w 3684486"/>
              <a:gd name="connsiteY194" fmla="*/ 4753134 h 6858000"/>
              <a:gd name="connsiteX195" fmla="*/ 1857392 w 3684486"/>
              <a:gd name="connsiteY195" fmla="*/ 4487388 h 6858000"/>
              <a:gd name="connsiteX196" fmla="*/ 1857392 w 3684486"/>
              <a:gd name="connsiteY196" fmla="*/ 4833567 h 6858000"/>
              <a:gd name="connsiteX197" fmla="*/ 1514307 w 3684486"/>
              <a:gd name="connsiteY197" fmla="*/ 5100101 h 6858000"/>
              <a:gd name="connsiteX198" fmla="*/ 1514307 w 3684486"/>
              <a:gd name="connsiteY198" fmla="*/ 5116661 h 6858000"/>
              <a:gd name="connsiteX199" fmla="*/ 1870800 w 3684486"/>
              <a:gd name="connsiteY199" fmla="*/ 4839875 h 6858000"/>
              <a:gd name="connsiteX200" fmla="*/ 1870800 w 3684486"/>
              <a:gd name="connsiteY200" fmla="*/ 4470828 h 6858000"/>
              <a:gd name="connsiteX201" fmla="*/ 1497744 w 3684486"/>
              <a:gd name="connsiteY201" fmla="*/ 4186946 h 6858000"/>
              <a:gd name="connsiteX202" fmla="*/ 1497744 w 3684486"/>
              <a:gd name="connsiteY202" fmla="*/ 3839190 h 6858000"/>
              <a:gd name="connsiteX203" fmla="*/ 1484336 w 3684486"/>
              <a:gd name="connsiteY203" fmla="*/ 3849441 h 6858000"/>
              <a:gd name="connsiteX204" fmla="*/ 1484336 w 3684486"/>
              <a:gd name="connsiteY204" fmla="*/ 4182215 h 6858000"/>
              <a:gd name="connsiteX205" fmla="*/ 1122322 w 3684486"/>
              <a:gd name="connsiteY205" fmla="*/ 4462154 h 6858000"/>
              <a:gd name="connsiteX206" fmla="*/ 1122322 w 3684486"/>
              <a:gd name="connsiteY206" fmla="*/ 4115975 h 6858000"/>
              <a:gd name="connsiteX207" fmla="*/ 1484336 w 3684486"/>
              <a:gd name="connsiteY207" fmla="*/ 3835248 h 6858000"/>
              <a:gd name="connsiteX208" fmla="*/ 1484336 w 3684486"/>
              <a:gd name="connsiteY208" fmla="*/ 3848653 h 6858000"/>
              <a:gd name="connsiteX209" fmla="*/ 1497744 w 3684486"/>
              <a:gd name="connsiteY209" fmla="*/ 3838402 h 6858000"/>
              <a:gd name="connsiteX210" fmla="*/ 1497744 w 3684486"/>
              <a:gd name="connsiteY210" fmla="*/ 3818688 h 6858000"/>
              <a:gd name="connsiteX211" fmla="*/ 1136519 w 3684486"/>
              <a:gd name="connsiteY211" fmla="*/ 3544268 h 6858000"/>
              <a:gd name="connsiteX212" fmla="*/ 1125477 w 3684486"/>
              <a:gd name="connsiteY212" fmla="*/ 3552154 h 6858000"/>
              <a:gd name="connsiteX213" fmla="*/ 1135730 w 3684486"/>
              <a:gd name="connsiteY213" fmla="*/ 3543479 h 6858000"/>
              <a:gd name="connsiteX214" fmla="*/ 1119956 w 3684486"/>
              <a:gd name="connsiteY214" fmla="*/ 3531651 h 6858000"/>
              <a:gd name="connsiteX215" fmla="*/ 1119956 w 3684486"/>
              <a:gd name="connsiteY215" fmla="*/ 3519822 h 6858000"/>
              <a:gd name="connsiteX216" fmla="*/ 1106548 w 3684486"/>
              <a:gd name="connsiteY216" fmla="*/ 3519822 h 6858000"/>
              <a:gd name="connsiteX217" fmla="*/ 1106548 w 3684486"/>
              <a:gd name="connsiteY217" fmla="*/ 3532439 h 6858000"/>
              <a:gd name="connsiteX218" fmla="*/ 744534 w 3684486"/>
              <a:gd name="connsiteY218" fmla="*/ 3812379 h 6858000"/>
              <a:gd name="connsiteX219" fmla="*/ 744534 w 3684486"/>
              <a:gd name="connsiteY219" fmla="*/ 3495377 h 6858000"/>
              <a:gd name="connsiteX220" fmla="*/ 744534 w 3684486"/>
              <a:gd name="connsiteY220" fmla="*/ 3466989 h 6858000"/>
              <a:gd name="connsiteX221" fmla="*/ 1106548 w 3684486"/>
              <a:gd name="connsiteY221" fmla="*/ 3186261 h 6858000"/>
              <a:gd name="connsiteX222" fmla="*/ 1106548 w 3684486"/>
              <a:gd name="connsiteY222" fmla="*/ 3500109 h 6858000"/>
              <a:gd name="connsiteX223" fmla="*/ 1106548 w 3684486"/>
              <a:gd name="connsiteY223" fmla="*/ 3519034 h 6858000"/>
              <a:gd name="connsiteX224" fmla="*/ 1119956 w 3684486"/>
              <a:gd name="connsiteY224" fmla="*/ 3519034 h 6858000"/>
              <a:gd name="connsiteX225" fmla="*/ 1119956 w 3684486"/>
              <a:gd name="connsiteY225" fmla="*/ 3180741 h 6858000"/>
              <a:gd name="connsiteX226" fmla="*/ 1392847 w 3684486"/>
              <a:gd name="connsiteY226" fmla="*/ 2969406 h 6858000"/>
              <a:gd name="connsiteX227" fmla="*/ 1483547 w 3684486"/>
              <a:gd name="connsiteY227" fmla="*/ 2899224 h 6858000"/>
              <a:gd name="connsiteX228" fmla="*/ 1862913 w 3684486"/>
              <a:gd name="connsiteY228" fmla="*/ 3187049 h 6858000"/>
              <a:gd name="connsiteX229" fmla="*/ 2243855 w 3684486"/>
              <a:gd name="connsiteY229" fmla="*/ 2891339 h 6858000"/>
              <a:gd name="connsiteX230" fmla="*/ 2243855 w 3684486"/>
              <a:gd name="connsiteY230" fmla="*/ 2773843 h 6858000"/>
              <a:gd name="connsiteX231" fmla="*/ 2231236 w 3684486"/>
              <a:gd name="connsiteY231" fmla="*/ 2779363 h 6858000"/>
              <a:gd name="connsiteX232" fmla="*/ 2231236 w 3684486"/>
              <a:gd name="connsiteY232" fmla="*/ 2885030 h 6858000"/>
              <a:gd name="connsiteX233" fmla="*/ 1869222 w 3684486"/>
              <a:gd name="connsiteY233" fmla="*/ 3165758 h 6858000"/>
              <a:gd name="connsiteX234" fmla="*/ 1869222 w 3684486"/>
              <a:gd name="connsiteY234" fmla="*/ 2819579 h 6858000"/>
              <a:gd name="connsiteX235" fmla="*/ 2231236 w 3684486"/>
              <a:gd name="connsiteY235" fmla="*/ 2538851 h 6858000"/>
              <a:gd name="connsiteX236" fmla="*/ 2231236 w 3684486"/>
              <a:gd name="connsiteY236" fmla="*/ 2778574 h 6858000"/>
              <a:gd name="connsiteX237" fmla="*/ 2243855 w 3684486"/>
              <a:gd name="connsiteY237" fmla="*/ 2773054 h 6858000"/>
              <a:gd name="connsiteX238" fmla="*/ 2243855 w 3684486"/>
              <a:gd name="connsiteY238" fmla="*/ 2522291 h 6858000"/>
              <a:gd name="connsiteX239" fmla="*/ 2113720 w 3684486"/>
              <a:gd name="connsiteY239" fmla="*/ 2422933 h 6858000"/>
              <a:gd name="connsiteX240" fmla="*/ 2100312 w 3684486"/>
              <a:gd name="connsiteY240" fmla="*/ 2429241 h 6858000"/>
              <a:gd name="connsiteX241" fmla="*/ 2226503 w 3684486"/>
              <a:gd name="connsiteY241" fmla="*/ 2525446 h 6858000"/>
              <a:gd name="connsiteX242" fmla="*/ 1862124 w 3684486"/>
              <a:gd name="connsiteY242" fmla="*/ 2807751 h 6858000"/>
              <a:gd name="connsiteX243" fmla="*/ 1496955 w 3684486"/>
              <a:gd name="connsiteY243" fmla="*/ 2530177 h 6858000"/>
              <a:gd name="connsiteX244" fmla="*/ 1861335 w 3684486"/>
              <a:gd name="connsiteY244" fmla="*/ 2247872 h 6858000"/>
              <a:gd name="connsiteX245" fmla="*/ 2099523 w 3684486"/>
              <a:gd name="connsiteY245" fmla="*/ 2428452 h 6858000"/>
              <a:gd name="connsiteX246" fmla="*/ 2112931 w 3684486"/>
              <a:gd name="connsiteY246" fmla="*/ 2422144 h 6858000"/>
              <a:gd name="connsiteX247" fmla="*/ 1870800 w 3684486"/>
              <a:gd name="connsiteY247" fmla="*/ 2238409 h 6858000"/>
              <a:gd name="connsiteX248" fmla="*/ 1870800 w 3684486"/>
              <a:gd name="connsiteY248" fmla="*/ 2059405 h 6858000"/>
              <a:gd name="connsiteX249" fmla="*/ 1857392 w 3684486"/>
              <a:gd name="connsiteY249" fmla="*/ 2060983 h 6858000"/>
              <a:gd name="connsiteX250" fmla="*/ 1857392 w 3684486"/>
              <a:gd name="connsiteY250" fmla="*/ 2232889 h 6858000"/>
              <a:gd name="connsiteX251" fmla="*/ 1496167 w 3684486"/>
              <a:gd name="connsiteY251" fmla="*/ 2513617 h 6858000"/>
              <a:gd name="connsiteX252" fmla="*/ 1496167 w 3684486"/>
              <a:gd name="connsiteY252" fmla="*/ 2166650 h 6858000"/>
              <a:gd name="connsiteX253" fmla="*/ 1666526 w 3684486"/>
              <a:gd name="connsiteY253" fmla="*/ 2034960 h 6858000"/>
              <a:gd name="connsiteX254" fmla="*/ 1658639 w 3684486"/>
              <a:gd name="connsiteY254" fmla="*/ 2023920 h 6858000"/>
              <a:gd name="connsiteX255" fmla="*/ 1666526 w 3684486"/>
              <a:gd name="connsiteY255" fmla="*/ 2034172 h 6858000"/>
              <a:gd name="connsiteX256" fmla="*/ 1857392 w 3684486"/>
              <a:gd name="connsiteY256" fmla="*/ 1885922 h 6858000"/>
              <a:gd name="connsiteX257" fmla="*/ 1857392 w 3684486"/>
              <a:gd name="connsiteY257" fmla="*/ 2060194 h 6858000"/>
              <a:gd name="connsiteX258" fmla="*/ 1870800 w 3684486"/>
              <a:gd name="connsiteY258" fmla="*/ 2058617 h 6858000"/>
              <a:gd name="connsiteX259" fmla="*/ 1870800 w 3684486"/>
              <a:gd name="connsiteY259" fmla="*/ 1881190 h 6858000"/>
              <a:gd name="connsiteX260" fmla="*/ 1886574 w 3684486"/>
              <a:gd name="connsiteY260" fmla="*/ 1868573 h 6858000"/>
              <a:gd name="connsiteX261" fmla="*/ 1886574 w 3684486"/>
              <a:gd name="connsiteY261" fmla="*/ 1852014 h 6858000"/>
              <a:gd name="connsiteX262" fmla="*/ 1869222 w 3684486"/>
              <a:gd name="connsiteY262" fmla="*/ 1865419 h 6858000"/>
              <a:gd name="connsiteX263" fmla="*/ 1869222 w 3684486"/>
              <a:gd name="connsiteY263" fmla="*/ 1519240 h 6858000"/>
              <a:gd name="connsiteX264" fmla="*/ 1886574 w 3684486"/>
              <a:gd name="connsiteY264" fmla="*/ 1505835 h 6858000"/>
              <a:gd name="connsiteX265" fmla="*/ 1886574 w 3684486"/>
              <a:gd name="connsiteY265" fmla="*/ 1489275 h 6858000"/>
              <a:gd name="connsiteX266" fmla="*/ 1862124 w 3684486"/>
              <a:gd name="connsiteY266" fmla="*/ 1508201 h 6858000"/>
              <a:gd name="connsiteX267" fmla="*/ 1496955 w 3684486"/>
              <a:gd name="connsiteY267" fmla="*/ 1230627 h 6858000"/>
              <a:gd name="connsiteX268" fmla="*/ 1861335 w 3684486"/>
              <a:gd name="connsiteY268" fmla="*/ 947533 h 6858000"/>
              <a:gd name="connsiteX269" fmla="*/ 2226503 w 3684486"/>
              <a:gd name="connsiteY269" fmla="*/ 1225107 h 6858000"/>
              <a:gd name="connsiteX270" fmla="*/ 1887362 w 3684486"/>
              <a:gd name="connsiteY270" fmla="*/ 1488487 h 6858000"/>
              <a:gd name="connsiteX271" fmla="*/ 1887362 w 3684486"/>
              <a:gd name="connsiteY271" fmla="*/ 1505046 h 6858000"/>
              <a:gd name="connsiteX272" fmla="*/ 2231236 w 3684486"/>
              <a:gd name="connsiteY272" fmla="*/ 1238512 h 6858000"/>
              <a:gd name="connsiteX273" fmla="*/ 2231236 w 3684486"/>
              <a:gd name="connsiteY273" fmla="*/ 1585480 h 6858000"/>
              <a:gd name="connsiteX274" fmla="*/ 1887362 w 3684486"/>
              <a:gd name="connsiteY274" fmla="*/ 1851225 h 6858000"/>
              <a:gd name="connsiteX275" fmla="*/ 1887362 w 3684486"/>
              <a:gd name="connsiteY275" fmla="*/ 1867785 h 6858000"/>
              <a:gd name="connsiteX276" fmla="*/ 2243855 w 3684486"/>
              <a:gd name="connsiteY276" fmla="*/ 1591788 h 6858000"/>
              <a:gd name="connsiteX277" fmla="*/ 2243855 w 3684486"/>
              <a:gd name="connsiteY277" fmla="*/ 1221952 h 6858000"/>
              <a:gd name="connsiteX278" fmla="*/ 1870800 w 3684486"/>
              <a:gd name="connsiteY278" fmla="*/ 938859 h 6858000"/>
              <a:gd name="connsiteX279" fmla="*/ 1870800 w 3684486"/>
              <a:gd name="connsiteY279" fmla="*/ 590314 h 6858000"/>
              <a:gd name="connsiteX280" fmla="*/ 1857392 w 3684486"/>
              <a:gd name="connsiteY280" fmla="*/ 600566 h 6858000"/>
              <a:gd name="connsiteX281" fmla="*/ 1857392 w 3684486"/>
              <a:gd name="connsiteY281" fmla="*/ 933339 h 6858000"/>
              <a:gd name="connsiteX282" fmla="*/ 1496167 w 3684486"/>
              <a:gd name="connsiteY282" fmla="*/ 1214067 h 6858000"/>
              <a:gd name="connsiteX283" fmla="*/ 1496167 w 3684486"/>
              <a:gd name="connsiteY283" fmla="*/ 867888 h 6858000"/>
              <a:gd name="connsiteX284" fmla="*/ 1857392 w 3684486"/>
              <a:gd name="connsiteY284" fmla="*/ 587160 h 6858000"/>
              <a:gd name="connsiteX285" fmla="*/ 1857392 w 3684486"/>
              <a:gd name="connsiteY285" fmla="*/ 599777 h 6858000"/>
              <a:gd name="connsiteX286" fmla="*/ 1870800 w 3684486"/>
              <a:gd name="connsiteY286" fmla="*/ 589526 h 6858000"/>
              <a:gd name="connsiteX287" fmla="*/ 1870800 w 3684486"/>
              <a:gd name="connsiteY287" fmla="*/ 570600 h 6858000"/>
              <a:gd name="connsiteX288" fmla="*/ 1509574 w 3684486"/>
              <a:gd name="connsiteY288" fmla="*/ 295392 h 6858000"/>
              <a:gd name="connsiteX289" fmla="*/ 1498533 w 3684486"/>
              <a:gd name="connsiteY289" fmla="*/ 304066 h 6858000"/>
              <a:gd name="connsiteX290" fmla="*/ 1508786 w 3684486"/>
              <a:gd name="connsiteY290" fmla="*/ 295392 h 6858000"/>
              <a:gd name="connsiteX291" fmla="*/ 1493012 w 3684486"/>
              <a:gd name="connsiteY291" fmla="*/ 283564 h 6858000"/>
              <a:gd name="connsiteX292" fmla="*/ 1493012 w 3684486"/>
              <a:gd name="connsiteY292" fmla="*/ 1953 h 6858000"/>
              <a:gd name="connsiteX293" fmla="*/ 1493012 w 3684486"/>
              <a:gd name="connsiteY293" fmla="*/ 0 h 6858000"/>
              <a:gd name="connsiteX294" fmla="*/ 1398859 w 3684486"/>
              <a:gd name="connsiteY294" fmla="*/ 0 h 6858000"/>
              <a:gd name="connsiteX295" fmla="*/ 1480393 w 3684486"/>
              <a:gd name="connsiteY295" fmla="*/ 0 h 6858000"/>
              <a:gd name="connsiteX296" fmla="*/ 1480393 w 3684486"/>
              <a:gd name="connsiteY296" fmla="*/ 84404 h 6858000"/>
              <a:gd name="connsiteX297" fmla="*/ 1480393 w 3684486"/>
              <a:gd name="connsiteY297" fmla="*/ 283564 h 6858000"/>
              <a:gd name="connsiteX298" fmla="*/ 1118379 w 3684486"/>
              <a:gd name="connsiteY298" fmla="*/ 564292 h 6858000"/>
              <a:gd name="connsiteX299" fmla="*/ 1118379 w 3684486"/>
              <a:gd name="connsiteY299" fmla="*/ 218113 h 6858000"/>
              <a:gd name="connsiteX300" fmla="*/ 1379242 w 3684486"/>
              <a:gd name="connsiteY300" fmla="*/ 15255 h 6858000"/>
              <a:gd name="connsiteX301" fmla="*/ 1398859 w 3684486"/>
              <a:gd name="connsiteY301" fmla="*/ 0 h 6858000"/>
              <a:gd name="connsiteX302" fmla="*/ 840168 w 3684486"/>
              <a:gd name="connsiteY302" fmla="*/ 0 h 6858000"/>
              <a:gd name="connsiteX303" fmla="*/ 1377550 w 3684486"/>
              <a:gd name="connsiteY303" fmla="*/ 0 h 6858000"/>
              <a:gd name="connsiteX304" fmla="*/ 1301753 w 3684486"/>
              <a:gd name="connsiteY304" fmla="*/ 58896 h 6858000"/>
              <a:gd name="connsiteX305" fmla="*/ 1112069 w 3684486"/>
              <a:gd name="connsiteY305" fmla="*/ 206284 h 6858000"/>
              <a:gd name="connsiteX306" fmla="*/ 857417 w 3684486"/>
              <a:gd name="connsiteY306" fmla="*/ 13087 h 6858000"/>
              <a:gd name="connsiteX307" fmla="*/ 840168 w 3684486"/>
              <a:gd name="connsiteY30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3684486" h="6858000">
                <a:moveTo>
                  <a:pt x="738225" y="6793932"/>
                </a:moveTo>
                <a:lnTo>
                  <a:pt x="814828" y="6852286"/>
                </a:ln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lnTo>
                  <a:pt x="738225" y="6793932"/>
                </a:lnTo>
                <a:close/>
                <a:moveTo>
                  <a:pt x="733493" y="6434348"/>
                </a:moveTo>
                <a:lnTo>
                  <a:pt x="733493" y="6780527"/>
                </a:lnTo>
                <a:lnTo>
                  <a:pt x="639637" y="6853075"/>
                </a:ln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lnTo>
                  <a:pt x="371479" y="6715076"/>
                </a:lnTo>
                <a:lnTo>
                  <a:pt x="733493" y="6434348"/>
                </a:lnTo>
                <a:close/>
                <a:moveTo>
                  <a:pt x="1106548" y="5786939"/>
                </a:moveTo>
                <a:lnTo>
                  <a:pt x="1106548" y="6133906"/>
                </a:lnTo>
                <a:lnTo>
                  <a:pt x="1012693" y="6206454"/>
                </a:lnTo>
                <a:lnTo>
                  <a:pt x="744534" y="6413845"/>
                </a:lnTo>
                <a:lnTo>
                  <a:pt x="744534" y="6067667"/>
                </a:lnTo>
                <a:lnTo>
                  <a:pt x="873093" y="5968308"/>
                </a:lnTo>
                <a:lnTo>
                  <a:pt x="1106548" y="5786939"/>
                </a:lnTo>
                <a:close/>
                <a:moveTo>
                  <a:pt x="1739875" y="5671020"/>
                </a:moveTo>
                <a:lnTo>
                  <a:pt x="1726467" y="5677328"/>
                </a:lnTo>
                <a:lnTo>
                  <a:pt x="1739875" y="5671020"/>
                </a:lnTo>
                <a:close/>
                <a:moveTo>
                  <a:pt x="1488280" y="5495959"/>
                </a:moveTo>
                <a:lnTo>
                  <a:pt x="1726467" y="5677328"/>
                </a:lnTo>
                <a:lnTo>
                  <a:pt x="1853448" y="5773533"/>
                </a:lnTo>
                <a:lnTo>
                  <a:pt x="1489068" y="6056627"/>
                </a:lnTo>
                <a:lnTo>
                  <a:pt x="1123900" y="5779053"/>
                </a:lnTo>
                <a:lnTo>
                  <a:pt x="1488280" y="5495959"/>
                </a:lnTo>
                <a:close/>
                <a:moveTo>
                  <a:pt x="359648" y="4847761"/>
                </a:moveTo>
                <a:lnTo>
                  <a:pt x="724817" y="5125335"/>
                </a:lnTo>
                <a:lnTo>
                  <a:pt x="487418" y="5309070"/>
                </a:lnTo>
                <a:lnTo>
                  <a:pt x="493727" y="5320110"/>
                </a:lnTo>
                <a:lnTo>
                  <a:pt x="733493" y="5134798"/>
                </a:lnTo>
                <a:lnTo>
                  <a:pt x="733493" y="5480976"/>
                </a:lnTo>
                <a:lnTo>
                  <a:pt x="633328" y="5558256"/>
                </a:lnTo>
                <a:lnTo>
                  <a:pt x="641215" y="5570873"/>
                </a:lnTo>
                <a:lnTo>
                  <a:pt x="737436" y="5495959"/>
                </a:lnTo>
                <a:lnTo>
                  <a:pt x="1102605" y="5773533"/>
                </a:lnTo>
                <a:lnTo>
                  <a:pt x="866783" y="5956479"/>
                </a:lnTo>
                <a:lnTo>
                  <a:pt x="873093" y="5968308"/>
                </a:lnTo>
                <a:lnTo>
                  <a:pt x="865994" y="5957268"/>
                </a:lnTo>
                <a:lnTo>
                  <a:pt x="738225" y="6056627"/>
                </a:lnTo>
                <a:lnTo>
                  <a:pt x="373056" y="5779053"/>
                </a:lnTo>
                <a:lnTo>
                  <a:pt x="640426" y="5571661"/>
                </a:lnTo>
                <a:lnTo>
                  <a:pt x="633328" y="5559044"/>
                </a:lnTo>
                <a:lnTo>
                  <a:pt x="371479" y="5761705"/>
                </a:lnTo>
                <a:lnTo>
                  <a:pt x="371479" y="5415526"/>
                </a:lnTo>
                <a:lnTo>
                  <a:pt x="493727" y="5320898"/>
                </a:lnTo>
                <a:lnTo>
                  <a:pt x="486629" y="5309070"/>
                </a:lnTo>
                <a:lnTo>
                  <a:pt x="365169" y="5403697"/>
                </a:lnTo>
                <a:lnTo>
                  <a:pt x="0" y="5126124"/>
                </a:lnTo>
                <a:lnTo>
                  <a:pt x="359648" y="4847761"/>
                </a:lnTo>
                <a:close/>
                <a:moveTo>
                  <a:pt x="1106548" y="4487388"/>
                </a:moveTo>
                <a:lnTo>
                  <a:pt x="1106548" y="4833567"/>
                </a:lnTo>
                <a:lnTo>
                  <a:pt x="1018214" y="4902172"/>
                </a:lnTo>
                <a:lnTo>
                  <a:pt x="1025312" y="4913212"/>
                </a:lnTo>
                <a:lnTo>
                  <a:pt x="1017425" y="4902960"/>
                </a:lnTo>
                <a:lnTo>
                  <a:pt x="744534" y="5114295"/>
                </a:lnTo>
                <a:lnTo>
                  <a:pt x="744534" y="4768116"/>
                </a:lnTo>
                <a:lnTo>
                  <a:pt x="856530" y="4680586"/>
                </a:lnTo>
                <a:lnTo>
                  <a:pt x="849432" y="4670335"/>
                </a:lnTo>
                <a:lnTo>
                  <a:pt x="857319" y="4680586"/>
                </a:lnTo>
                <a:lnTo>
                  <a:pt x="1106548" y="4487388"/>
                </a:lnTo>
                <a:close/>
                <a:moveTo>
                  <a:pt x="737436" y="4196409"/>
                </a:moveTo>
                <a:lnTo>
                  <a:pt x="1102605" y="4473983"/>
                </a:lnTo>
                <a:lnTo>
                  <a:pt x="849432" y="4670335"/>
                </a:lnTo>
                <a:lnTo>
                  <a:pt x="738225" y="4756288"/>
                </a:lnTo>
                <a:lnTo>
                  <a:pt x="373056" y="4478714"/>
                </a:lnTo>
                <a:lnTo>
                  <a:pt x="737436" y="4196409"/>
                </a:lnTo>
                <a:close/>
                <a:moveTo>
                  <a:pt x="1115224" y="3544268"/>
                </a:moveTo>
                <a:lnTo>
                  <a:pt x="1125477" y="3552154"/>
                </a:lnTo>
                <a:lnTo>
                  <a:pt x="1480393" y="3821842"/>
                </a:lnTo>
                <a:lnTo>
                  <a:pt x="1116013" y="4104935"/>
                </a:lnTo>
                <a:lnTo>
                  <a:pt x="750844" y="3826573"/>
                </a:lnTo>
                <a:lnTo>
                  <a:pt x="1115224" y="3544268"/>
                </a:lnTo>
                <a:close/>
                <a:moveTo>
                  <a:pt x="1480393" y="2538851"/>
                </a:moveTo>
                <a:lnTo>
                  <a:pt x="1480393" y="2885030"/>
                </a:lnTo>
                <a:lnTo>
                  <a:pt x="1386537" y="2957578"/>
                </a:lnTo>
                <a:lnTo>
                  <a:pt x="1392847" y="2969406"/>
                </a:lnTo>
                <a:lnTo>
                  <a:pt x="1385748" y="2958366"/>
                </a:lnTo>
                <a:lnTo>
                  <a:pt x="1118379" y="3165758"/>
                </a:lnTo>
                <a:lnTo>
                  <a:pt x="1118379" y="2819579"/>
                </a:lnTo>
                <a:lnTo>
                  <a:pt x="1246148" y="2720221"/>
                </a:lnTo>
                <a:lnTo>
                  <a:pt x="1239839" y="2708392"/>
                </a:lnTo>
                <a:lnTo>
                  <a:pt x="1246937" y="2719432"/>
                </a:lnTo>
                <a:lnTo>
                  <a:pt x="1480393" y="2538851"/>
                </a:lnTo>
                <a:close/>
                <a:moveTo>
                  <a:pt x="732704" y="1598885"/>
                </a:moveTo>
                <a:lnTo>
                  <a:pt x="1097873" y="1876459"/>
                </a:lnTo>
                <a:lnTo>
                  <a:pt x="860473" y="2060194"/>
                </a:lnTo>
                <a:lnTo>
                  <a:pt x="867572" y="2072022"/>
                </a:lnTo>
                <a:lnTo>
                  <a:pt x="1106548" y="1885922"/>
                </a:lnTo>
                <a:lnTo>
                  <a:pt x="1106548" y="2232889"/>
                </a:lnTo>
                <a:lnTo>
                  <a:pt x="1007172" y="2310168"/>
                </a:lnTo>
                <a:lnTo>
                  <a:pt x="1014270" y="2322785"/>
                </a:lnTo>
                <a:lnTo>
                  <a:pt x="1110492" y="2247872"/>
                </a:lnTo>
                <a:lnTo>
                  <a:pt x="1475660" y="2525446"/>
                </a:lnTo>
                <a:lnTo>
                  <a:pt x="1239839" y="2708392"/>
                </a:lnTo>
                <a:lnTo>
                  <a:pt x="1112069" y="2807751"/>
                </a:lnTo>
                <a:lnTo>
                  <a:pt x="746900" y="2530177"/>
                </a:lnTo>
                <a:lnTo>
                  <a:pt x="1013481" y="2322785"/>
                </a:lnTo>
                <a:lnTo>
                  <a:pt x="1006383" y="2310168"/>
                </a:lnTo>
                <a:lnTo>
                  <a:pt x="744534" y="2513617"/>
                </a:lnTo>
                <a:lnTo>
                  <a:pt x="744534" y="2166650"/>
                </a:lnTo>
                <a:lnTo>
                  <a:pt x="866783" y="2072022"/>
                </a:lnTo>
                <a:lnTo>
                  <a:pt x="860473" y="2060983"/>
                </a:lnTo>
                <a:lnTo>
                  <a:pt x="738225" y="2155610"/>
                </a:lnTo>
                <a:lnTo>
                  <a:pt x="373056" y="1878036"/>
                </a:lnTo>
                <a:lnTo>
                  <a:pt x="732704" y="1598885"/>
                </a:lnTo>
                <a:close/>
                <a:moveTo>
                  <a:pt x="1480393" y="1238512"/>
                </a:moveTo>
                <a:lnTo>
                  <a:pt x="1480393" y="1585480"/>
                </a:lnTo>
                <a:lnTo>
                  <a:pt x="1391269" y="1654085"/>
                </a:lnTo>
                <a:lnTo>
                  <a:pt x="1399156" y="1664336"/>
                </a:lnTo>
                <a:lnTo>
                  <a:pt x="1483547" y="1598885"/>
                </a:lnTo>
                <a:lnTo>
                  <a:pt x="1848716" y="1876459"/>
                </a:lnTo>
                <a:lnTo>
                  <a:pt x="1658639" y="2023920"/>
                </a:lnTo>
                <a:lnTo>
                  <a:pt x="1489068" y="2155610"/>
                </a:lnTo>
                <a:lnTo>
                  <a:pt x="1123900" y="1878036"/>
                </a:lnTo>
                <a:lnTo>
                  <a:pt x="1398368" y="1665124"/>
                </a:lnTo>
                <a:lnTo>
                  <a:pt x="1390481" y="1654085"/>
                </a:lnTo>
                <a:lnTo>
                  <a:pt x="1118379" y="1865419"/>
                </a:lnTo>
                <a:lnTo>
                  <a:pt x="1118379" y="1519240"/>
                </a:lnTo>
                <a:lnTo>
                  <a:pt x="1230374" y="1432499"/>
                </a:lnTo>
                <a:lnTo>
                  <a:pt x="1480393" y="1238512"/>
                </a:lnTo>
                <a:close/>
                <a:moveTo>
                  <a:pt x="1110492" y="947533"/>
                </a:moveTo>
                <a:lnTo>
                  <a:pt x="1475660" y="1225107"/>
                </a:lnTo>
                <a:lnTo>
                  <a:pt x="1223276" y="1421459"/>
                </a:lnTo>
                <a:lnTo>
                  <a:pt x="1230374" y="1432499"/>
                </a:lnTo>
                <a:lnTo>
                  <a:pt x="1222487" y="1422247"/>
                </a:lnTo>
                <a:lnTo>
                  <a:pt x="1112069" y="1508201"/>
                </a:lnTo>
                <a:lnTo>
                  <a:pt x="746900" y="1230627"/>
                </a:lnTo>
                <a:lnTo>
                  <a:pt x="1110492" y="947533"/>
                </a:lnTo>
                <a:close/>
                <a:moveTo>
                  <a:pt x="1488280" y="296181"/>
                </a:moveTo>
                <a:lnTo>
                  <a:pt x="1498533" y="304066"/>
                </a:lnTo>
                <a:lnTo>
                  <a:pt x="1853448" y="573754"/>
                </a:lnTo>
                <a:lnTo>
                  <a:pt x="1489068" y="856060"/>
                </a:lnTo>
                <a:lnTo>
                  <a:pt x="1123900" y="578486"/>
                </a:lnTo>
                <a:lnTo>
                  <a:pt x="1488280" y="296181"/>
                </a:lnTo>
                <a:close/>
                <a:moveTo>
                  <a:pt x="1493012" y="0"/>
                </a:moveTo>
                <a:lnTo>
                  <a:pt x="3684486" y="0"/>
                </a:lnTo>
                <a:cubicBezTo>
                  <a:pt x="3684486" y="2286000"/>
                  <a:pt x="3684485" y="4572000"/>
                  <a:pt x="3684485" y="6858000"/>
                </a:cubicBezTo>
                <a:lnTo>
                  <a:pt x="843615" y="6858000"/>
                </a:lnTo>
                <a:lnTo>
                  <a:pt x="810785" y="6833040"/>
                </a:lnTo>
                <a:lnTo>
                  <a:pt x="746900" y="6784470"/>
                </a:lnTo>
                <a:lnTo>
                  <a:pt x="746900" y="6429617"/>
                </a:lnTo>
                <a:lnTo>
                  <a:pt x="1019002" y="6218282"/>
                </a:lnTo>
                <a:lnTo>
                  <a:pt x="1012693" y="6206454"/>
                </a:lnTo>
                <a:lnTo>
                  <a:pt x="1019791" y="6217493"/>
                </a:lnTo>
                <a:lnTo>
                  <a:pt x="1110492" y="6147311"/>
                </a:lnTo>
                <a:lnTo>
                  <a:pt x="1489068" y="6435925"/>
                </a:lnTo>
                <a:lnTo>
                  <a:pt x="1870800" y="6140214"/>
                </a:lnTo>
                <a:lnTo>
                  <a:pt x="1870800" y="6021930"/>
                </a:lnTo>
                <a:lnTo>
                  <a:pt x="1857392" y="6027450"/>
                </a:lnTo>
                <a:lnTo>
                  <a:pt x="1857392" y="6133906"/>
                </a:lnTo>
                <a:lnTo>
                  <a:pt x="1495378" y="6413845"/>
                </a:lnTo>
                <a:lnTo>
                  <a:pt x="1495378" y="6067667"/>
                </a:lnTo>
                <a:lnTo>
                  <a:pt x="1857392" y="5786939"/>
                </a:lnTo>
                <a:lnTo>
                  <a:pt x="1857392" y="6026661"/>
                </a:lnTo>
                <a:lnTo>
                  <a:pt x="1870800" y="6021141"/>
                </a:lnTo>
                <a:lnTo>
                  <a:pt x="1870800" y="5770379"/>
                </a:lnTo>
                <a:lnTo>
                  <a:pt x="1739875" y="5671020"/>
                </a:lnTo>
                <a:lnTo>
                  <a:pt x="1497744" y="5487285"/>
                </a:lnTo>
                <a:lnTo>
                  <a:pt x="1497744" y="5307493"/>
                </a:lnTo>
                <a:lnTo>
                  <a:pt x="1484336" y="5309858"/>
                </a:lnTo>
                <a:lnTo>
                  <a:pt x="1484336" y="5480976"/>
                </a:lnTo>
                <a:lnTo>
                  <a:pt x="1122322" y="5761705"/>
                </a:lnTo>
                <a:lnTo>
                  <a:pt x="1122322" y="5415526"/>
                </a:lnTo>
                <a:lnTo>
                  <a:pt x="1292682" y="5283047"/>
                </a:lnTo>
                <a:lnTo>
                  <a:pt x="1285583" y="5272796"/>
                </a:lnTo>
                <a:lnTo>
                  <a:pt x="1116013" y="5403697"/>
                </a:lnTo>
                <a:lnTo>
                  <a:pt x="750844" y="5126124"/>
                </a:lnTo>
                <a:lnTo>
                  <a:pt x="1025312" y="4913212"/>
                </a:lnTo>
                <a:lnTo>
                  <a:pt x="1110492" y="4847761"/>
                </a:lnTo>
                <a:lnTo>
                  <a:pt x="1475660" y="5125335"/>
                </a:lnTo>
                <a:lnTo>
                  <a:pt x="1285583" y="5272008"/>
                </a:lnTo>
                <a:lnTo>
                  <a:pt x="1293470" y="5283047"/>
                </a:lnTo>
                <a:lnTo>
                  <a:pt x="1484336" y="5134798"/>
                </a:lnTo>
                <a:lnTo>
                  <a:pt x="1484336" y="5309070"/>
                </a:lnTo>
                <a:lnTo>
                  <a:pt x="1497744" y="5306704"/>
                </a:lnTo>
                <a:lnTo>
                  <a:pt x="1497744" y="5129278"/>
                </a:lnTo>
                <a:lnTo>
                  <a:pt x="1513518" y="5116661"/>
                </a:lnTo>
                <a:lnTo>
                  <a:pt x="1513518" y="5100101"/>
                </a:lnTo>
                <a:lnTo>
                  <a:pt x="1495378" y="5114295"/>
                </a:lnTo>
                <a:lnTo>
                  <a:pt x="1495378" y="4768116"/>
                </a:lnTo>
                <a:lnTo>
                  <a:pt x="1513518" y="4753922"/>
                </a:lnTo>
                <a:lnTo>
                  <a:pt x="1513518" y="4737362"/>
                </a:lnTo>
                <a:lnTo>
                  <a:pt x="1489068" y="4756288"/>
                </a:lnTo>
                <a:lnTo>
                  <a:pt x="1123900" y="4478714"/>
                </a:lnTo>
                <a:lnTo>
                  <a:pt x="1488280" y="4196409"/>
                </a:lnTo>
                <a:lnTo>
                  <a:pt x="1853448" y="4473983"/>
                </a:lnTo>
                <a:lnTo>
                  <a:pt x="1514307" y="4737362"/>
                </a:lnTo>
                <a:lnTo>
                  <a:pt x="1514307" y="4753134"/>
                </a:lnTo>
                <a:lnTo>
                  <a:pt x="1857392" y="4487388"/>
                </a:lnTo>
                <a:lnTo>
                  <a:pt x="1857392" y="4833567"/>
                </a:lnTo>
                <a:lnTo>
                  <a:pt x="1514307" y="5100101"/>
                </a:lnTo>
                <a:lnTo>
                  <a:pt x="1514307" y="5116661"/>
                </a:lnTo>
                <a:lnTo>
                  <a:pt x="1870800" y="4839875"/>
                </a:lnTo>
                <a:lnTo>
                  <a:pt x="1870800" y="4470828"/>
                </a:lnTo>
                <a:lnTo>
                  <a:pt x="1497744" y="4186946"/>
                </a:lnTo>
                <a:lnTo>
                  <a:pt x="1497744" y="3839190"/>
                </a:lnTo>
                <a:lnTo>
                  <a:pt x="1484336" y="3849441"/>
                </a:lnTo>
                <a:lnTo>
                  <a:pt x="1484336" y="4182215"/>
                </a:lnTo>
                <a:lnTo>
                  <a:pt x="1122322" y="4462154"/>
                </a:lnTo>
                <a:lnTo>
                  <a:pt x="1122322" y="4115975"/>
                </a:lnTo>
                <a:lnTo>
                  <a:pt x="1484336" y="3835248"/>
                </a:lnTo>
                <a:lnTo>
                  <a:pt x="1484336" y="3848653"/>
                </a:lnTo>
                <a:lnTo>
                  <a:pt x="1497744" y="3838402"/>
                </a:lnTo>
                <a:lnTo>
                  <a:pt x="1497744" y="3818688"/>
                </a:lnTo>
                <a:lnTo>
                  <a:pt x="1136519" y="3544268"/>
                </a:lnTo>
                <a:lnTo>
                  <a:pt x="1125477" y="3552154"/>
                </a:lnTo>
                <a:lnTo>
                  <a:pt x="1135730" y="3543479"/>
                </a:lnTo>
                <a:lnTo>
                  <a:pt x="1119956" y="3531651"/>
                </a:lnTo>
                <a:lnTo>
                  <a:pt x="1119956" y="3519822"/>
                </a:lnTo>
                <a:lnTo>
                  <a:pt x="1106548" y="3519822"/>
                </a:lnTo>
                <a:lnTo>
                  <a:pt x="1106548" y="3532439"/>
                </a:lnTo>
                <a:lnTo>
                  <a:pt x="744534" y="3812379"/>
                </a:lnTo>
                <a:lnTo>
                  <a:pt x="744534" y="3495377"/>
                </a:lnTo>
                <a:lnTo>
                  <a:pt x="744534" y="3466989"/>
                </a:lnTo>
                <a:lnTo>
                  <a:pt x="1106548" y="3186261"/>
                </a:lnTo>
                <a:lnTo>
                  <a:pt x="1106548" y="3500109"/>
                </a:lnTo>
                <a:lnTo>
                  <a:pt x="1106548" y="3519034"/>
                </a:lnTo>
                <a:lnTo>
                  <a:pt x="1119956" y="3519034"/>
                </a:lnTo>
                <a:lnTo>
                  <a:pt x="1119956" y="3180741"/>
                </a:lnTo>
                <a:lnTo>
                  <a:pt x="1392847" y="2969406"/>
                </a:lnTo>
                <a:lnTo>
                  <a:pt x="1483547" y="2899224"/>
                </a:lnTo>
                <a:lnTo>
                  <a:pt x="1862913" y="3187049"/>
                </a:lnTo>
                <a:lnTo>
                  <a:pt x="2243855" y="2891339"/>
                </a:lnTo>
                <a:lnTo>
                  <a:pt x="2243855" y="2773843"/>
                </a:lnTo>
                <a:lnTo>
                  <a:pt x="2231236" y="2779363"/>
                </a:lnTo>
                <a:lnTo>
                  <a:pt x="2231236" y="2885030"/>
                </a:lnTo>
                <a:lnTo>
                  <a:pt x="1869222" y="3165758"/>
                </a:lnTo>
                <a:lnTo>
                  <a:pt x="1869222" y="2819579"/>
                </a:lnTo>
                <a:lnTo>
                  <a:pt x="2231236" y="2538851"/>
                </a:lnTo>
                <a:lnTo>
                  <a:pt x="2231236" y="2778574"/>
                </a:lnTo>
                <a:lnTo>
                  <a:pt x="2243855" y="2773054"/>
                </a:lnTo>
                <a:lnTo>
                  <a:pt x="2243855" y="2522291"/>
                </a:lnTo>
                <a:lnTo>
                  <a:pt x="2113720" y="2422933"/>
                </a:lnTo>
                <a:lnTo>
                  <a:pt x="2100312" y="2429241"/>
                </a:lnTo>
                <a:lnTo>
                  <a:pt x="2226503" y="2525446"/>
                </a:lnTo>
                <a:lnTo>
                  <a:pt x="1862124" y="2807751"/>
                </a:lnTo>
                <a:lnTo>
                  <a:pt x="1496955" y="2530177"/>
                </a:lnTo>
                <a:lnTo>
                  <a:pt x="1861335" y="2247872"/>
                </a:lnTo>
                <a:lnTo>
                  <a:pt x="2099523" y="2428452"/>
                </a:lnTo>
                <a:lnTo>
                  <a:pt x="2112931" y="2422144"/>
                </a:lnTo>
                <a:lnTo>
                  <a:pt x="1870800" y="2238409"/>
                </a:lnTo>
                <a:lnTo>
                  <a:pt x="1870800" y="2059405"/>
                </a:lnTo>
                <a:lnTo>
                  <a:pt x="1857392" y="2060983"/>
                </a:lnTo>
                <a:lnTo>
                  <a:pt x="1857392" y="2232889"/>
                </a:lnTo>
                <a:lnTo>
                  <a:pt x="1496167" y="2513617"/>
                </a:lnTo>
                <a:lnTo>
                  <a:pt x="1496167" y="2166650"/>
                </a:lnTo>
                <a:lnTo>
                  <a:pt x="1666526" y="2034960"/>
                </a:lnTo>
                <a:lnTo>
                  <a:pt x="1658639" y="2023920"/>
                </a:lnTo>
                <a:lnTo>
                  <a:pt x="1666526" y="2034172"/>
                </a:lnTo>
                <a:lnTo>
                  <a:pt x="1857392" y="1885922"/>
                </a:lnTo>
                <a:lnTo>
                  <a:pt x="1857392" y="2060194"/>
                </a:lnTo>
                <a:lnTo>
                  <a:pt x="1870800" y="2058617"/>
                </a:lnTo>
                <a:lnTo>
                  <a:pt x="1870800" y="1881190"/>
                </a:lnTo>
                <a:lnTo>
                  <a:pt x="1886574" y="1868573"/>
                </a:lnTo>
                <a:lnTo>
                  <a:pt x="1886574" y="1852014"/>
                </a:lnTo>
                <a:lnTo>
                  <a:pt x="1869222" y="1865419"/>
                </a:lnTo>
                <a:lnTo>
                  <a:pt x="1869222" y="1519240"/>
                </a:lnTo>
                <a:lnTo>
                  <a:pt x="1886574" y="1505835"/>
                </a:lnTo>
                <a:lnTo>
                  <a:pt x="1886574" y="1489275"/>
                </a:lnTo>
                <a:lnTo>
                  <a:pt x="1862124" y="1508201"/>
                </a:lnTo>
                <a:lnTo>
                  <a:pt x="1496955" y="1230627"/>
                </a:lnTo>
                <a:lnTo>
                  <a:pt x="1861335" y="947533"/>
                </a:lnTo>
                <a:lnTo>
                  <a:pt x="2226503" y="1225107"/>
                </a:lnTo>
                <a:lnTo>
                  <a:pt x="1887362" y="1488487"/>
                </a:lnTo>
                <a:lnTo>
                  <a:pt x="1887362" y="1505046"/>
                </a:lnTo>
                <a:lnTo>
                  <a:pt x="2231236" y="1238512"/>
                </a:lnTo>
                <a:lnTo>
                  <a:pt x="2231236" y="1585480"/>
                </a:lnTo>
                <a:lnTo>
                  <a:pt x="1887362" y="1851225"/>
                </a:lnTo>
                <a:lnTo>
                  <a:pt x="1887362" y="1867785"/>
                </a:lnTo>
                <a:lnTo>
                  <a:pt x="2243855" y="1591788"/>
                </a:lnTo>
                <a:lnTo>
                  <a:pt x="2243855" y="1221952"/>
                </a:lnTo>
                <a:lnTo>
                  <a:pt x="1870800" y="938859"/>
                </a:lnTo>
                <a:lnTo>
                  <a:pt x="1870800" y="590314"/>
                </a:lnTo>
                <a:lnTo>
                  <a:pt x="1857392" y="600566"/>
                </a:lnTo>
                <a:lnTo>
                  <a:pt x="1857392" y="933339"/>
                </a:lnTo>
                <a:lnTo>
                  <a:pt x="1496167" y="1214067"/>
                </a:lnTo>
                <a:lnTo>
                  <a:pt x="1496167" y="867888"/>
                </a:lnTo>
                <a:lnTo>
                  <a:pt x="1857392" y="587160"/>
                </a:lnTo>
                <a:lnTo>
                  <a:pt x="1857392" y="599777"/>
                </a:lnTo>
                <a:lnTo>
                  <a:pt x="1870800" y="589526"/>
                </a:lnTo>
                <a:lnTo>
                  <a:pt x="1870800" y="570600"/>
                </a:lnTo>
                <a:lnTo>
                  <a:pt x="1509574" y="295392"/>
                </a:lnTo>
                <a:lnTo>
                  <a:pt x="1498533" y="304066"/>
                </a:lnTo>
                <a:lnTo>
                  <a:pt x="1508786" y="295392"/>
                </a:lnTo>
                <a:lnTo>
                  <a:pt x="1493012" y="283564"/>
                </a:lnTo>
                <a:lnTo>
                  <a:pt x="1493012" y="1953"/>
                </a:lnTo>
                <a:lnTo>
                  <a:pt x="1493012" y="0"/>
                </a:ln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lnTo>
                  <a:pt x="1480393" y="283564"/>
                </a:lnTo>
                <a:lnTo>
                  <a:pt x="1118379" y="564292"/>
                </a:lnTo>
                <a:lnTo>
                  <a:pt x="1118379" y="218113"/>
                </a:lnTo>
                <a:lnTo>
                  <a:pt x="1379242" y="15255"/>
                </a:lnTo>
                <a:lnTo>
                  <a:pt x="1398859" y="0"/>
                </a:ln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lnTo>
                  <a:pt x="1112069" y="206284"/>
                </a:lnTo>
                <a:lnTo>
                  <a:pt x="857417" y="13087"/>
                </a:lnTo>
                <a:lnTo>
                  <a:pt x="84016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</p:spTree>
    <p:extLst>
      <p:ext uri="{BB962C8B-B14F-4D97-AF65-F5344CB8AC3E}">
        <p14:creationId xmlns:p14="http://schemas.microsoft.com/office/powerpoint/2010/main" val="112327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3684486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3684486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493012 w 5957423"/>
              <a:gd name="connsiteY293" fmla="*/ 0 h 6858000"/>
              <a:gd name="connsiteX294" fmla="*/ 1398859 w 5957423"/>
              <a:gd name="connsiteY294" fmla="*/ 0 h 6858000"/>
              <a:gd name="connsiteX295" fmla="*/ 1480393 w 5957423"/>
              <a:gd name="connsiteY295" fmla="*/ 0 h 6858000"/>
              <a:gd name="connsiteX296" fmla="*/ 1480393 w 5957423"/>
              <a:gd name="connsiteY296" fmla="*/ 84404 h 6858000"/>
              <a:gd name="connsiteX297" fmla="*/ 1480393 w 5957423"/>
              <a:gd name="connsiteY297" fmla="*/ 283564 h 6858000"/>
              <a:gd name="connsiteX298" fmla="*/ 1118379 w 5957423"/>
              <a:gd name="connsiteY298" fmla="*/ 564292 h 6858000"/>
              <a:gd name="connsiteX299" fmla="*/ 1118379 w 5957423"/>
              <a:gd name="connsiteY299" fmla="*/ 218113 h 6858000"/>
              <a:gd name="connsiteX300" fmla="*/ 1379242 w 5957423"/>
              <a:gd name="connsiteY300" fmla="*/ 15255 h 6858000"/>
              <a:gd name="connsiteX301" fmla="*/ 1398859 w 5957423"/>
              <a:gd name="connsiteY301" fmla="*/ 0 h 6858000"/>
              <a:gd name="connsiteX302" fmla="*/ 840168 w 5957423"/>
              <a:gd name="connsiteY302" fmla="*/ 0 h 6858000"/>
              <a:gd name="connsiteX303" fmla="*/ 1377550 w 5957423"/>
              <a:gd name="connsiteY303" fmla="*/ 0 h 6858000"/>
              <a:gd name="connsiteX304" fmla="*/ 1301753 w 5957423"/>
              <a:gd name="connsiteY304" fmla="*/ 58896 h 6858000"/>
              <a:gd name="connsiteX305" fmla="*/ 1112069 w 5957423"/>
              <a:gd name="connsiteY305" fmla="*/ 206284 h 6858000"/>
              <a:gd name="connsiteX306" fmla="*/ 857417 w 5957423"/>
              <a:gd name="connsiteY306" fmla="*/ 13087 h 6858000"/>
              <a:gd name="connsiteX307" fmla="*/ 840168 w 5957423"/>
              <a:gd name="connsiteY307" fmla="*/ 0 h 6858000"/>
              <a:gd name="connsiteX0" fmla="*/ 738225 w 3684486"/>
              <a:gd name="connsiteY0" fmla="*/ 6793932 h 6858000"/>
              <a:gd name="connsiteX1" fmla="*/ 814828 w 3684486"/>
              <a:gd name="connsiteY1" fmla="*/ 6852286 h 6858000"/>
              <a:gd name="connsiteX2" fmla="*/ 822329 w 3684486"/>
              <a:gd name="connsiteY2" fmla="*/ 6858000 h 6858000"/>
              <a:gd name="connsiteX3" fmla="*/ 655724 w 3684486"/>
              <a:gd name="connsiteY3" fmla="*/ 6858000 h 6858000"/>
              <a:gd name="connsiteX4" fmla="*/ 656989 w 3684486"/>
              <a:gd name="connsiteY4" fmla="*/ 6857017 h 6858000"/>
              <a:gd name="connsiteX5" fmla="*/ 738225 w 3684486"/>
              <a:gd name="connsiteY5" fmla="*/ 6793932 h 6858000"/>
              <a:gd name="connsiteX6" fmla="*/ 733493 w 3684486"/>
              <a:gd name="connsiteY6" fmla="*/ 6434348 h 6858000"/>
              <a:gd name="connsiteX7" fmla="*/ 733493 w 3684486"/>
              <a:gd name="connsiteY7" fmla="*/ 6780527 h 6858000"/>
              <a:gd name="connsiteX8" fmla="*/ 639637 w 3684486"/>
              <a:gd name="connsiteY8" fmla="*/ 6853075 h 6858000"/>
              <a:gd name="connsiteX9" fmla="*/ 656989 w 3684486"/>
              <a:gd name="connsiteY9" fmla="*/ 6857017 h 6858000"/>
              <a:gd name="connsiteX10" fmla="*/ 638848 w 3684486"/>
              <a:gd name="connsiteY10" fmla="*/ 6853863 h 6858000"/>
              <a:gd name="connsiteX11" fmla="*/ 633515 w 3684486"/>
              <a:gd name="connsiteY11" fmla="*/ 6858000 h 6858000"/>
              <a:gd name="connsiteX12" fmla="*/ 371479 w 3684486"/>
              <a:gd name="connsiteY12" fmla="*/ 6858000 h 6858000"/>
              <a:gd name="connsiteX13" fmla="*/ 371479 w 3684486"/>
              <a:gd name="connsiteY13" fmla="*/ 6799592 h 6858000"/>
              <a:gd name="connsiteX14" fmla="*/ 371479 w 3684486"/>
              <a:gd name="connsiteY14" fmla="*/ 6715076 h 6858000"/>
              <a:gd name="connsiteX15" fmla="*/ 733493 w 3684486"/>
              <a:gd name="connsiteY15" fmla="*/ 6434348 h 6858000"/>
              <a:gd name="connsiteX16" fmla="*/ 1106548 w 3684486"/>
              <a:gd name="connsiteY16" fmla="*/ 5786939 h 6858000"/>
              <a:gd name="connsiteX17" fmla="*/ 1106548 w 3684486"/>
              <a:gd name="connsiteY17" fmla="*/ 6133906 h 6858000"/>
              <a:gd name="connsiteX18" fmla="*/ 1012693 w 3684486"/>
              <a:gd name="connsiteY18" fmla="*/ 6206454 h 6858000"/>
              <a:gd name="connsiteX19" fmla="*/ 744534 w 3684486"/>
              <a:gd name="connsiteY19" fmla="*/ 6413845 h 6858000"/>
              <a:gd name="connsiteX20" fmla="*/ 744534 w 3684486"/>
              <a:gd name="connsiteY20" fmla="*/ 6067667 h 6858000"/>
              <a:gd name="connsiteX21" fmla="*/ 873093 w 3684486"/>
              <a:gd name="connsiteY21" fmla="*/ 5968308 h 6858000"/>
              <a:gd name="connsiteX22" fmla="*/ 1106548 w 3684486"/>
              <a:gd name="connsiteY22" fmla="*/ 5786939 h 6858000"/>
              <a:gd name="connsiteX23" fmla="*/ 1739875 w 3684486"/>
              <a:gd name="connsiteY23" fmla="*/ 5671020 h 6858000"/>
              <a:gd name="connsiteX24" fmla="*/ 1726467 w 3684486"/>
              <a:gd name="connsiteY24" fmla="*/ 5677328 h 6858000"/>
              <a:gd name="connsiteX25" fmla="*/ 1739875 w 3684486"/>
              <a:gd name="connsiteY25" fmla="*/ 5671020 h 6858000"/>
              <a:gd name="connsiteX26" fmla="*/ 1488280 w 3684486"/>
              <a:gd name="connsiteY26" fmla="*/ 5495959 h 6858000"/>
              <a:gd name="connsiteX27" fmla="*/ 1726467 w 3684486"/>
              <a:gd name="connsiteY27" fmla="*/ 5677328 h 6858000"/>
              <a:gd name="connsiteX28" fmla="*/ 1853448 w 3684486"/>
              <a:gd name="connsiteY28" fmla="*/ 5773533 h 6858000"/>
              <a:gd name="connsiteX29" fmla="*/ 1489068 w 3684486"/>
              <a:gd name="connsiteY29" fmla="*/ 6056627 h 6858000"/>
              <a:gd name="connsiteX30" fmla="*/ 1123900 w 3684486"/>
              <a:gd name="connsiteY30" fmla="*/ 5779053 h 6858000"/>
              <a:gd name="connsiteX31" fmla="*/ 1488280 w 3684486"/>
              <a:gd name="connsiteY31" fmla="*/ 5495959 h 6858000"/>
              <a:gd name="connsiteX32" fmla="*/ 359648 w 3684486"/>
              <a:gd name="connsiteY32" fmla="*/ 4847761 h 6858000"/>
              <a:gd name="connsiteX33" fmla="*/ 724817 w 3684486"/>
              <a:gd name="connsiteY33" fmla="*/ 5125335 h 6858000"/>
              <a:gd name="connsiteX34" fmla="*/ 487418 w 3684486"/>
              <a:gd name="connsiteY34" fmla="*/ 5309070 h 6858000"/>
              <a:gd name="connsiteX35" fmla="*/ 493727 w 3684486"/>
              <a:gd name="connsiteY35" fmla="*/ 5320110 h 6858000"/>
              <a:gd name="connsiteX36" fmla="*/ 733493 w 3684486"/>
              <a:gd name="connsiteY36" fmla="*/ 5134798 h 6858000"/>
              <a:gd name="connsiteX37" fmla="*/ 733493 w 3684486"/>
              <a:gd name="connsiteY37" fmla="*/ 5480976 h 6858000"/>
              <a:gd name="connsiteX38" fmla="*/ 633328 w 3684486"/>
              <a:gd name="connsiteY38" fmla="*/ 5558256 h 6858000"/>
              <a:gd name="connsiteX39" fmla="*/ 641215 w 3684486"/>
              <a:gd name="connsiteY39" fmla="*/ 5570873 h 6858000"/>
              <a:gd name="connsiteX40" fmla="*/ 737436 w 3684486"/>
              <a:gd name="connsiteY40" fmla="*/ 5495959 h 6858000"/>
              <a:gd name="connsiteX41" fmla="*/ 1102605 w 3684486"/>
              <a:gd name="connsiteY41" fmla="*/ 5773533 h 6858000"/>
              <a:gd name="connsiteX42" fmla="*/ 866783 w 3684486"/>
              <a:gd name="connsiteY42" fmla="*/ 5956479 h 6858000"/>
              <a:gd name="connsiteX43" fmla="*/ 873093 w 3684486"/>
              <a:gd name="connsiteY43" fmla="*/ 5968308 h 6858000"/>
              <a:gd name="connsiteX44" fmla="*/ 865994 w 3684486"/>
              <a:gd name="connsiteY44" fmla="*/ 5957268 h 6858000"/>
              <a:gd name="connsiteX45" fmla="*/ 738225 w 3684486"/>
              <a:gd name="connsiteY45" fmla="*/ 6056627 h 6858000"/>
              <a:gd name="connsiteX46" fmla="*/ 373056 w 3684486"/>
              <a:gd name="connsiteY46" fmla="*/ 5779053 h 6858000"/>
              <a:gd name="connsiteX47" fmla="*/ 640426 w 3684486"/>
              <a:gd name="connsiteY47" fmla="*/ 5571661 h 6858000"/>
              <a:gd name="connsiteX48" fmla="*/ 633328 w 3684486"/>
              <a:gd name="connsiteY48" fmla="*/ 5559044 h 6858000"/>
              <a:gd name="connsiteX49" fmla="*/ 371479 w 3684486"/>
              <a:gd name="connsiteY49" fmla="*/ 5761705 h 6858000"/>
              <a:gd name="connsiteX50" fmla="*/ 371479 w 3684486"/>
              <a:gd name="connsiteY50" fmla="*/ 5415526 h 6858000"/>
              <a:gd name="connsiteX51" fmla="*/ 493727 w 3684486"/>
              <a:gd name="connsiteY51" fmla="*/ 5320898 h 6858000"/>
              <a:gd name="connsiteX52" fmla="*/ 486629 w 3684486"/>
              <a:gd name="connsiteY52" fmla="*/ 5309070 h 6858000"/>
              <a:gd name="connsiteX53" fmla="*/ 365169 w 3684486"/>
              <a:gd name="connsiteY53" fmla="*/ 5403697 h 6858000"/>
              <a:gd name="connsiteX54" fmla="*/ 0 w 3684486"/>
              <a:gd name="connsiteY54" fmla="*/ 5126124 h 6858000"/>
              <a:gd name="connsiteX55" fmla="*/ 359648 w 3684486"/>
              <a:gd name="connsiteY55" fmla="*/ 4847761 h 6858000"/>
              <a:gd name="connsiteX56" fmla="*/ 1106548 w 3684486"/>
              <a:gd name="connsiteY56" fmla="*/ 4487388 h 6858000"/>
              <a:gd name="connsiteX57" fmla="*/ 1106548 w 3684486"/>
              <a:gd name="connsiteY57" fmla="*/ 4833567 h 6858000"/>
              <a:gd name="connsiteX58" fmla="*/ 1018214 w 3684486"/>
              <a:gd name="connsiteY58" fmla="*/ 4902172 h 6858000"/>
              <a:gd name="connsiteX59" fmla="*/ 1025312 w 3684486"/>
              <a:gd name="connsiteY59" fmla="*/ 4913212 h 6858000"/>
              <a:gd name="connsiteX60" fmla="*/ 1017425 w 3684486"/>
              <a:gd name="connsiteY60" fmla="*/ 4902960 h 6858000"/>
              <a:gd name="connsiteX61" fmla="*/ 744534 w 3684486"/>
              <a:gd name="connsiteY61" fmla="*/ 5114295 h 6858000"/>
              <a:gd name="connsiteX62" fmla="*/ 744534 w 3684486"/>
              <a:gd name="connsiteY62" fmla="*/ 4768116 h 6858000"/>
              <a:gd name="connsiteX63" fmla="*/ 856530 w 3684486"/>
              <a:gd name="connsiteY63" fmla="*/ 4680586 h 6858000"/>
              <a:gd name="connsiteX64" fmla="*/ 849432 w 3684486"/>
              <a:gd name="connsiteY64" fmla="*/ 4670335 h 6858000"/>
              <a:gd name="connsiteX65" fmla="*/ 857319 w 3684486"/>
              <a:gd name="connsiteY65" fmla="*/ 4680586 h 6858000"/>
              <a:gd name="connsiteX66" fmla="*/ 1106548 w 3684486"/>
              <a:gd name="connsiteY66" fmla="*/ 4487388 h 6858000"/>
              <a:gd name="connsiteX67" fmla="*/ 737436 w 3684486"/>
              <a:gd name="connsiteY67" fmla="*/ 4196409 h 6858000"/>
              <a:gd name="connsiteX68" fmla="*/ 1102605 w 3684486"/>
              <a:gd name="connsiteY68" fmla="*/ 4473983 h 6858000"/>
              <a:gd name="connsiteX69" fmla="*/ 849432 w 3684486"/>
              <a:gd name="connsiteY69" fmla="*/ 4670335 h 6858000"/>
              <a:gd name="connsiteX70" fmla="*/ 738225 w 3684486"/>
              <a:gd name="connsiteY70" fmla="*/ 4756288 h 6858000"/>
              <a:gd name="connsiteX71" fmla="*/ 373056 w 3684486"/>
              <a:gd name="connsiteY71" fmla="*/ 4478714 h 6858000"/>
              <a:gd name="connsiteX72" fmla="*/ 737436 w 3684486"/>
              <a:gd name="connsiteY72" fmla="*/ 4196409 h 6858000"/>
              <a:gd name="connsiteX73" fmla="*/ 1115224 w 3684486"/>
              <a:gd name="connsiteY73" fmla="*/ 3544268 h 6858000"/>
              <a:gd name="connsiteX74" fmla="*/ 1125477 w 3684486"/>
              <a:gd name="connsiteY74" fmla="*/ 3552154 h 6858000"/>
              <a:gd name="connsiteX75" fmla="*/ 1480393 w 3684486"/>
              <a:gd name="connsiteY75" fmla="*/ 3821842 h 6858000"/>
              <a:gd name="connsiteX76" fmla="*/ 1116013 w 3684486"/>
              <a:gd name="connsiteY76" fmla="*/ 4104935 h 6858000"/>
              <a:gd name="connsiteX77" fmla="*/ 750844 w 3684486"/>
              <a:gd name="connsiteY77" fmla="*/ 3826573 h 6858000"/>
              <a:gd name="connsiteX78" fmla="*/ 1115224 w 3684486"/>
              <a:gd name="connsiteY78" fmla="*/ 3544268 h 6858000"/>
              <a:gd name="connsiteX79" fmla="*/ 1480393 w 3684486"/>
              <a:gd name="connsiteY79" fmla="*/ 2538851 h 6858000"/>
              <a:gd name="connsiteX80" fmla="*/ 1480393 w 3684486"/>
              <a:gd name="connsiteY80" fmla="*/ 2885030 h 6858000"/>
              <a:gd name="connsiteX81" fmla="*/ 1386537 w 3684486"/>
              <a:gd name="connsiteY81" fmla="*/ 2957578 h 6858000"/>
              <a:gd name="connsiteX82" fmla="*/ 1392847 w 3684486"/>
              <a:gd name="connsiteY82" fmla="*/ 2969406 h 6858000"/>
              <a:gd name="connsiteX83" fmla="*/ 1385748 w 3684486"/>
              <a:gd name="connsiteY83" fmla="*/ 2958366 h 6858000"/>
              <a:gd name="connsiteX84" fmla="*/ 1118379 w 3684486"/>
              <a:gd name="connsiteY84" fmla="*/ 3165758 h 6858000"/>
              <a:gd name="connsiteX85" fmla="*/ 1118379 w 3684486"/>
              <a:gd name="connsiteY85" fmla="*/ 2819579 h 6858000"/>
              <a:gd name="connsiteX86" fmla="*/ 1246148 w 3684486"/>
              <a:gd name="connsiteY86" fmla="*/ 2720221 h 6858000"/>
              <a:gd name="connsiteX87" fmla="*/ 1239839 w 3684486"/>
              <a:gd name="connsiteY87" fmla="*/ 2708392 h 6858000"/>
              <a:gd name="connsiteX88" fmla="*/ 1246937 w 3684486"/>
              <a:gd name="connsiteY88" fmla="*/ 2719432 h 6858000"/>
              <a:gd name="connsiteX89" fmla="*/ 1480393 w 3684486"/>
              <a:gd name="connsiteY89" fmla="*/ 2538851 h 6858000"/>
              <a:gd name="connsiteX90" fmla="*/ 732704 w 3684486"/>
              <a:gd name="connsiteY90" fmla="*/ 1598885 h 6858000"/>
              <a:gd name="connsiteX91" fmla="*/ 1097873 w 3684486"/>
              <a:gd name="connsiteY91" fmla="*/ 1876459 h 6858000"/>
              <a:gd name="connsiteX92" fmla="*/ 860473 w 3684486"/>
              <a:gd name="connsiteY92" fmla="*/ 2060194 h 6858000"/>
              <a:gd name="connsiteX93" fmla="*/ 867572 w 3684486"/>
              <a:gd name="connsiteY93" fmla="*/ 2072022 h 6858000"/>
              <a:gd name="connsiteX94" fmla="*/ 1106548 w 3684486"/>
              <a:gd name="connsiteY94" fmla="*/ 1885922 h 6858000"/>
              <a:gd name="connsiteX95" fmla="*/ 1106548 w 3684486"/>
              <a:gd name="connsiteY95" fmla="*/ 2232889 h 6858000"/>
              <a:gd name="connsiteX96" fmla="*/ 1007172 w 3684486"/>
              <a:gd name="connsiteY96" fmla="*/ 2310168 h 6858000"/>
              <a:gd name="connsiteX97" fmla="*/ 1014270 w 3684486"/>
              <a:gd name="connsiteY97" fmla="*/ 2322785 h 6858000"/>
              <a:gd name="connsiteX98" fmla="*/ 1110492 w 3684486"/>
              <a:gd name="connsiteY98" fmla="*/ 2247872 h 6858000"/>
              <a:gd name="connsiteX99" fmla="*/ 1475660 w 3684486"/>
              <a:gd name="connsiteY99" fmla="*/ 2525446 h 6858000"/>
              <a:gd name="connsiteX100" fmla="*/ 1239839 w 3684486"/>
              <a:gd name="connsiteY100" fmla="*/ 2708392 h 6858000"/>
              <a:gd name="connsiteX101" fmla="*/ 1112069 w 3684486"/>
              <a:gd name="connsiteY101" fmla="*/ 2807751 h 6858000"/>
              <a:gd name="connsiteX102" fmla="*/ 746900 w 3684486"/>
              <a:gd name="connsiteY102" fmla="*/ 2530177 h 6858000"/>
              <a:gd name="connsiteX103" fmla="*/ 1013481 w 3684486"/>
              <a:gd name="connsiteY103" fmla="*/ 2322785 h 6858000"/>
              <a:gd name="connsiteX104" fmla="*/ 1006383 w 3684486"/>
              <a:gd name="connsiteY104" fmla="*/ 2310168 h 6858000"/>
              <a:gd name="connsiteX105" fmla="*/ 744534 w 3684486"/>
              <a:gd name="connsiteY105" fmla="*/ 2513617 h 6858000"/>
              <a:gd name="connsiteX106" fmla="*/ 744534 w 3684486"/>
              <a:gd name="connsiteY106" fmla="*/ 2166650 h 6858000"/>
              <a:gd name="connsiteX107" fmla="*/ 866783 w 3684486"/>
              <a:gd name="connsiteY107" fmla="*/ 2072022 h 6858000"/>
              <a:gd name="connsiteX108" fmla="*/ 860473 w 3684486"/>
              <a:gd name="connsiteY108" fmla="*/ 2060983 h 6858000"/>
              <a:gd name="connsiteX109" fmla="*/ 738225 w 3684486"/>
              <a:gd name="connsiteY109" fmla="*/ 2155610 h 6858000"/>
              <a:gd name="connsiteX110" fmla="*/ 373056 w 3684486"/>
              <a:gd name="connsiteY110" fmla="*/ 1878036 h 6858000"/>
              <a:gd name="connsiteX111" fmla="*/ 732704 w 3684486"/>
              <a:gd name="connsiteY111" fmla="*/ 1598885 h 6858000"/>
              <a:gd name="connsiteX112" fmla="*/ 1480393 w 3684486"/>
              <a:gd name="connsiteY112" fmla="*/ 1238512 h 6858000"/>
              <a:gd name="connsiteX113" fmla="*/ 1480393 w 3684486"/>
              <a:gd name="connsiteY113" fmla="*/ 1585480 h 6858000"/>
              <a:gd name="connsiteX114" fmla="*/ 1391269 w 3684486"/>
              <a:gd name="connsiteY114" fmla="*/ 1654085 h 6858000"/>
              <a:gd name="connsiteX115" fmla="*/ 1399156 w 3684486"/>
              <a:gd name="connsiteY115" fmla="*/ 1664336 h 6858000"/>
              <a:gd name="connsiteX116" fmla="*/ 1483547 w 3684486"/>
              <a:gd name="connsiteY116" fmla="*/ 1598885 h 6858000"/>
              <a:gd name="connsiteX117" fmla="*/ 1848716 w 3684486"/>
              <a:gd name="connsiteY117" fmla="*/ 1876459 h 6858000"/>
              <a:gd name="connsiteX118" fmla="*/ 1658639 w 3684486"/>
              <a:gd name="connsiteY118" fmla="*/ 2023920 h 6858000"/>
              <a:gd name="connsiteX119" fmla="*/ 1489068 w 3684486"/>
              <a:gd name="connsiteY119" fmla="*/ 2155610 h 6858000"/>
              <a:gd name="connsiteX120" fmla="*/ 1123900 w 3684486"/>
              <a:gd name="connsiteY120" fmla="*/ 1878036 h 6858000"/>
              <a:gd name="connsiteX121" fmla="*/ 1398368 w 3684486"/>
              <a:gd name="connsiteY121" fmla="*/ 1665124 h 6858000"/>
              <a:gd name="connsiteX122" fmla="*/ 1390481 w 3684486"/>
              <a:gd name="connsiteY122" fmla="*/ 1654085 h 6858000"/>
              <a:gd name="connsiteX123" fmla="*/ 1118379 w 3684486"/>
              <a:gd name="connsiteY123" fmla="*/ 1865419 h 6858000"/>
              <a:gd name="connsiteX124" fmla="*/ 1118379 w 3684486"/>
              <a:gd name="connsiteY124" fmla="*/ 1519240 h 6858000"/>
              <a:gd name="connsiteX125" fmla="*/ 1230374 w 3684486"/>
              <a:gd name="connsiteY125" fmla="*/ 1432499 h 6858000"/>
              <a:gd name="connsiteX126" fmla="*/ 1480393 w 3684486"/>
              <a:gd name="connsiteY126" fmla="*/ 1238512 h 6858000"/>
              <a:gd name="connsiteX127" fmla="*/ 1110492 w 3684486"/>
              <a:gd name="connsiteY127" fmla="*/ 947533 h 6858000"/>
              <a:gd name="connsiteX128" fmla="*/ 1475660 w 3684486"/>
              <a:gd name="connsiteY128" fmla="*/ 1225107 h 6858000"/>
              <a:gd name="connsiteX129" fmla="*/ 1223276 w 3684486"/>
              <a:gd name="connsiteY129" fmla="*/ 1421459 h 6858000"/>
              <a:gd name="connsiteX130" fmla="*/ 1230374 w 3684486"/>
              <a:gd name="connsiteY130" fmla="*/ 1432499 h 6858000"/>
              <a:gd name="connsiteX131" fmla="*/ 1222487 w 3684486"/>
              <a:gd name="connsiteY131" fmla="*/ 1422247 h 6858000"/>
              <a:gd name="connsiteX132" fmla="*/ 1112069 w 3684486"/>
              <a:gd name="connsiteY132" fmla="*/ 1508201 h 6858000"/>
              <a:gd name="connsiteX133" fmla="*/ 746900 w 3684486"/>
              <a:gd name="connsiteY133" fmla="*/ 1230627 h 6858000"/>
              <a:gd name="connsiteX134" fmla="*/ 1110492 w 3684486"/>
              <a:gd name="connsiteY134" fmla="*/ 947533 h 6858000"/>
              <a:gd name="connsiteX135" fmla="*/ 1488280 w 3684486"/>
              <a:gd name="connsiteY135" fmla="*/ 296181 h 6858000"/>
              <a:gd name="connsiteX136" fmla="*/ 1498533 w 3684486"/>
              <a:gd name="connsiteY136" fmla="*/ 304066 h 6858000"/>
              <a:gd name="connsiteX137" fmla="*/ 1853448 w 3684486"/>
              <a:gd name="connsiteY137" fmla="*/ 573754 h 6858000"/>
              <a:gd name="connsiteX138" fmla="*/ 1489068 w 3684486"/>
              <a:gd name="connsiteY138" fmla="*/ 856060 h 6858000"/>
              <a:gd name="connsiteX139" fmla="*/ 1123900 w 3684486"/>
              <a:gd name="connsiteY139" fmla="*/ 578486 h 6858000"/>
              <a:gd name="connsiteX140" fmla="*/ 1488280 w 3684486"/>
              <a:gd name="connsiteY140" fmla="*/ 296181 h 6858000"/>
              <a:gd name="connsiteX141" fmla="*/ 1493012 w 3684486"/>
              <a:gd name="connsiteY141" fmla="*/ 0 h 6858000"/>
              <a:gd name="connsiteX142" fmla="*/ 3684486 w 3684486"/>
              <a:gd name="connsiteY142" fmla="*/ 0 h 6858000"/>
              <a:gd name="connsiteX143" fmla="*/ 3684485 w 3684486"/>
              <a:gd name="connsiteY143" fmla="*/ 6858000 h 6858000"/>
              <a:gd name="connsiteX144" fmla="*/ 843615 w 3684486"/>
              <a:gd name="connsiteY144" fmla="*/ 6858000 h 6858000"/>
              <a:gd name="connsiteX145" fmla="*/ 810785 w 3684486"/>
              <a:gd name="connsiteY145" fmla="*/ 6833040 h 6858000"/>
              <a:gd name="connsiteX146" fmla="*/ 746900 w 3684486"/>
              <a:gd name="connsiteY146" fmla="*/ 6784470 h 6858000"/>
              <a:gd name="connsiteX147" fmla="*/ 746900 w 3684486"/>
              <a:gd name="connsiteY147" fmla="*/ 6429617 h 6858000"/>
              <a:gd name="connsiteX148" fmla="*/ 1019002 w 3684486"/>
              <a:gd name="connsiteY148" fmla="*/ 6218282 h 6858000"/>
              <a:gd name="connsiteX149" fmla="*/ 1012693 w 3684486"/>
              <a:gd name="connsiteY149" fmla="*/ 6206454 h 6858000"/>
              <a:gd name="connsiteX150" fmla="*/ 1019791 w 3684486"/>
              <a:gd name="connsiteY150" fmla="*/ 6217493 h 6858000"/>
              <a:gd name="connsiteX151" fmla="*/ 1110492 w 3684486"/>
              <a:gd name="connsiteY151" fmla="*/ 6147311 h 6858000"/>
              <a:gd name="connsiteX152" fmla="*/ 1489068 w 3684486"/>
              <a:gd name="connsiteY152" fmla="*/ 6435925 h 6858000"/>
              <a:gd name="connsiteX153" fmla="*/ 1870800 w 3684486"/>
              <a:gd name="connsiteY153" fmla="*/ 6140214 h 6858000"/>
              <a:gd name="connsiteX154" fmla="*/ 1870800 w 3684486"/>
              <a:gd name="connsiteY154" fmla="*/ 6021930 h 6858000"/>
              <a:gd name="connsiteX155" fmla="*/ 1857392 w 3684486"/>
              <a:gd name="connsiteY155" fmla="*/ 6027450 h 6858000"/>
              <a:gd name="connsiteX156" fmla="*/ 1857392 w 3684486"/>
              <a:gd name="connsiteY156" fmla="*/ 6133906 h 6858000"/>
              <a:gd name="connsiteX157" fmla="*/ 1495378 w 3684486"/>
              <a:gd name="connsiteY157" fmla="*/ 6413845 h 6858000"/>
              <a:gd name="connsiteX158" fmla="*/ 1495378 w 3684486"/>
              <a:gd name="connsiteY158" fmla="*/ 6067667 h 6858000"/>
              <a:gd name="connsiteX159" fmla="*/ 1857392 w 3684486"/>
              <a:gd name="connsiteY159" fmla="*/ 5786939 h 6858000"/>
              <a:gd name="connsiteX160" fmla="*/ 1857392 w 3684486"/>
              <a:gd name="connsiteY160" fmla="*/ 6026661 h 6858000"/>
              <a:gd name="connsiteX161" fmla="*/ 1870800 w 3684486"/>
              <a:gd name="connsiteY161" fmla="*/ 6021141 h 6858000"/>
              <a:gd name="connsiteX162" fmla="*/ 1870800 w 3684486"/>
              <a:gd name="connsiteY162" fmla="*/ 5770379 h 6858000"/>
              <a:gd name="connsiteX163" fmla="*/ 1739875 w 3684486"/>
              <a:gd name="connsiteY163" fmla="*/ 5671020 h 6858000"/>
              <a:gd name="connsiteX164" fmla="*/ 1497744 w 3684486"/>
              <a:gd name="connsiteY164" fmla="*/ 5487285 h 6858000"/>
              <a:gd name="connsiteX165" fmla="*/ 1497744 w 3684486"/>
              <a:gd name="connsiteY165" fmla="*/ 5307493 h 6858000"/>
              <a:gd name="connsiteX166" fmla="*/ 1484336 w 3684486"/>
              <a:gd name="connsiteY166" fmla="*/ 5309858 h 6858000"/>
              <a:gd name="connsiteX167" fmla="*/ 1484336 w 3684486"/>
              <a:gd name="connsiteY167" fmla="*/ 5480976 h 6858000"/>
              <a:gd name="connsiteX168" fmla="*/ 1122322 w 3684486"/>
              <a:gd name="connsiteY168" fmla="*/ 5761705 h 6858000"/>
              <a:gd name="connsiteX169" fmla="*/ 1122322 w 3684486"/>
              <a:gd name="connsiteY169" fmla="*/ 5415526 h 6858000"/>
              <a:gd name="connsiteX170" fmla="*/ 1292682 w 3684486"/>
              <a:gd name="connsiteY170" fmla="*/ 5283047 h 6858000"/>
              <a:gd name="connsiteX171" fmla="*/ 1285583 w 3684486"/>
              <a:gd name="connsiteY171" fmla="*/ 5272796 h 6858000"/>
              <a:gd name="connsiteX172" fmla="*/ 1116013 w 3684486"/>
              <a:gd name="connsiteY172" fmla="*/ 5403697 h 6858000"/>
              <a:gd name="connsiteX173" fmla="*/ 750844 w 3684486"/>
              <a:gd name="connsiteY173" fmla="*/ 5126124 h 6858000"/>
              <a:gd name="connsiteX174" fmla="*/ 1025312 w 3684486"/>
              <a:gd name="connsiteY174" fmla="*/ 4913212 h 6858000"/>
              <a:gd name="connsiteX175" fmla="*/ 1110492 w 3684486"/>
              <a:gd name="connsiteY175" fmla="*/ 4847761 h 6858000"/>
              <a:gd name="connsiteX176" fmla="*/ 1475660 w 3684486"/>
              <a:gd name="connsiteY176" fmla="*/ 5125335 h 6858000"/>
              <a:gd name="connsiteX177" fmla="*/ 1285583 w 3684486"/>
              <a:gd name="connsiteY177" fmla="*/ 5272008 h 6858000"/>
              <a:gd name="connsiteX178" fmla="*/ 1293470 w 3684486"/>
              <a:gd name="connsiteY178" fmla="*/ 5283047 h 6858000"/>
              <a:gd name="connsiteX179" fmla="*/ 1484336 w 3684486"/>
              <a:gd name="connsiteY179" fmla="*/ 5134798 h 6858000"/>
              <a:gd name="connsiteX180" fmla="*/ 1484336 w 3684486"/>
              <a:gd name="connsiteY180" fmla="*/ 5309070 h 6858000"/>
              <a:gd name="connsiteX181" fmla="*/ 1497744 w 3684486"/>
              <a:gd name="connsiteY181" fmla="*/ 5306704 h 6858000"/>
              <a:gd name="connsiteX182" fmla="*/ 1497744 w 3684486"/>
              <a:gd name="connsiteY182" fmla="*/ 5129278 h 6858000"/>
              <a:gd name="connsiteX183" fmla="*/ 1513518 w 3684486"/>
              <a:gd name="connsiteY183" fmla="*/ 5116661 h 6858000"/>
              <a:gd name="connsiteX184" fmla="*/ 1513518 w 3684486"/>
              <a:gd name="connsiteY184" fmla="*/ 5100101 h 6858000"/>
              <a:gd name="connsiteX185" fmla="*/ 1495378 w 3684486"/>
              <a:gd name="connsiteY185" fmla="*/ 5114295 h 6858000"/>
              <a:gd name="connsiteX186" fmla="*/ 1495378 w 3684486"/>
              <a:gd name="connsiteY186" fmla="*/ 4768116 h 6858000"/>
              <a:gd name="connsiteX187" fmla="*/ 1513518 w 3684486"/>
              <a:gd name="connsiteY187" fmla="*/ 4753922 h 6858000"/>
              <a:gd name="connsiteX188" fmla="*/ 1513518 w 3684486"/>
              <a:gd name="connsiteY188" fmla="*/ 4737362 h 6858000"/>
              <a:gd name="connsiteX189" fmla="*/ 1489068 w 3684486"/>
              <a:gd name="connsiteY189" fmla="*/ 4756288 h 6858000"/>
              <a:gd name="connsiteX190" fmla="*/ 1123900 w 3684486"/>
              <a:gd name="connsiteY190" fmla="*/ 4478714 h 6858000"/>
              <a:gd name="connsiteX191" fmla="*/ 1488280 w 3684486"/>
              <a:gd name="connsiteY191" fmla="*/ 4196409 h 6858000"/>
              <a:gd name="connsiteX192" fmla="*/ 1853448 w 3684486"/>
              <a:gd name="connsiteY192" fmla="*/ 4473983 h 6858000"/>
              <a:gd name="connsiteX193" fmla="*/ 1514307 w 3684486"/>
              <a:gd name="connsiteY193" fmla="*/ 4737362 h 6858000"/>
              <a:gd name="connsiteX194" fmla="*/ 1514307 w 3684486"/>
              <a:gd name="connsiteY194" fmla="*/ 4753134 h 6858000"/>
              <a:gd name="connsiteX195" fmla="*/ 1857392 w 3684486"/>
              <a:gd name="connsiteY195" fmla="*/ 4487388 h 6858000"/>
              <a:gd name="connsiteX196" fmla="*/ 1857392 w 3684486"/>
              <a:gd name="connsiteY196" fmla="*/ 4833567 h 6858000"/>
              <a:gd name="connsiteX197" fmla="*/ 1514307 w 3684486"/>
              <a:gd name="connsiteY197" fmla="*/ 5100101 h 6858000"/>
              <a:gd name="connsiteX198" fmla="*/ 1514307 w 3684486"/>
              <a:gd name="connsiteY198" fmla="*/ 5116661 h 6858000"/>
              <a:gd name="connsiteX199" fmla="*/ 1870800 w 3684486"/>
              <a:gd name="connsiteY199" fmla="*/ 4839875 h 6858000"/>
              <a:gd name="connsiteX200" fmla="*/ 1870800 w 3684486"/>
              <a:gd name="connsiteY200" fmla="*/ 4470828 h 6858000"/>
              <a:gd name="connsiteX201" fmla="*/ 1497744 w 3684486"/>
              <a:gd name="connsiteY201" fmla="*/ 4186946 h 6858000"/>
              <a:gd name="connsiteX202" fmla="*/ 1497744 w 3684486"/>
              <a:gd name="connsiteY202" fmla="*/ 3839190 h 6858000"/>
              <a:gd name="connsiteX203" fmla="*/ 1484336 w 3684486"/>
              <a:gd name="connsiteY203" fmla="*/ 3849441 h 6858000"/>
              <a:gd name="connsiteX204" fmla="*/ 1484336 w 3684486"/>
              <a:gd name="connsiteY204" fmla="*/ 4182215 h 6858000"/>
              <a:gd name="connsiteX205" fmla="*/ 1122322 w 3684486"/>
              <a:gd name="connsiteY205" fmla="*/ 4462154 h 6858000"/>
              <a:gd name="connsiteX206" fmla="*/ 1122322 w 3684486"/>
              <a:gd name="connsiteY206" fmla="*/ 4115975 h 6858000"/>
              <a:gd name="connsiteX207" fmla="*/ 1484336 w 3684486"/>
              <a:gd name="connsiteY207" fmla="*/ 3835248 h 6858000"/>
              <a:gd name="connsiteX208" fmla="*/ 1484336 w 3684486"/>
              <a:gd name="connsiteY208" fmla="*/ 3848653 h 6858000"/>
              <a:gd name="connsiteX209" fmla="*/ 1497744 w 3684486"/>
              <a:gd name="connsiteY209" fmla="*/ 3838402 h 6858000"/>
              <a:gd name="connsiteX210" fmla="*/ 1497744 w 3684486"/>
              <a:gd name="connsiteY210" fmla="*/ 3818688 h 6858000"/>
              <a:gd name="connsiteX211" fmla="*/ 1136519 w 3684486"/>
              <a:gd name="connsiteY211" fmla="*/ 3544268 h 6858000"/>
              <a:gd name="connsiteX212" fmla="*/ 1125477 w 3684486"/>
              <a:gd name="connsiteY212" fmla="*/ 3552154 h 6858000"/>
              <a:gd name="connsiteX213" fmla="*/ 1135730 w 3684486"/>
              <a:gd name="connsiteY213" fmla="*/ 3543479 h 6858000"/>
              <a:gd name="connsiteX214" fmla="*/ 1119956 w 3684486"/>
              <a:gd name="connsiteY214" fmla="*/ 3531651 h 6858000"/>
              <a:gd name="connsiteX215" fmla="*/ 1119956 w 3684486"/>
              <a:gd name="connsiteY215" fmla="*/ 3519822 h 6858000"/>
              <a:gd name="connsiteX216" fmla="*/ 1106548 w 3684486"/>
              <a:gd name="connsiteY216" fmla="*/ 3519822 h 6858000"/>
              <a:gd name="connsiteX217" fmla="*/ 1106548 w 3684486"/>
              <a:gd name="connsiteY217" fmla="*/ 3532439 h 6858000"/>
              <a:gd name="connsiteX218" fmla="*/ 744534 w 3684486"/>
              <a:gd name="connsiteY218" fmla="*/ 3812379 h 6858000"/>
              <a:gd name="connsiteX219" fmla="*/ 744534 w 3684486"/>
              <a:gd name="connsiteY219" fmla="*/ 3495377 h 6858000"/>
              <a:gd name="connsiteX220" fmla="*/ 744534 w 3684486"/>
              <a:gd name="connsiteY220" fmla="*/ 3466989 h 6858000"/>
              <a:gd name="connsiteX221" fmla="*/ 1106548 w 3684486"/>
              <a:gd name="connsiteY221" fmla="*/ 3186261 h 6858000"/>
              <a:gd name="connsiteX222" fmla="*/ 1106548 w 3684486"/>
              <a:gd name="connsiteY222" fmla="*/ 3500109 h 6858000"/>
              <a:gd name="connsiteX223" fmla="*/ 1106548 w 3684486"/>
              <a:gd name="connsiteY223" fmla="*/ 3519034 h 6858000"/>
              <a:gd name="connsiteX224" fmla="*/ 1119956 w 3684486"/>
              <a:gd name="connsiteY224" fmla="*/ 3519034 h 6858000"/>
              <a:gd name="connsiteX225" fmla="*/ 1119956 w 3684486"/>
              <a:gd name="connsiteY225" fmla="*/ 3180741 h 6858000"/>
              <a:gd name="connsiteX226" fmla="*/ 1392847 w 3684486"/>
              <a:gd name="connsiteY226" fmla="*/ 2969406 h 6858000"/>
              <a:gd name="connsiteX227" fmla="*/ 1483547 w 3684486"/>
              <a:gd name="connsiteY227" fmla="*/ 2899224 h 6858000"/>
              <a:gd name="connsiteX228" fmla="*/ 1862913 w 3684486"/>
              <a:gd name="connsiteY228" fmla="*/ 3187049 h 6858000"/>
              <a:gd name="connsiteX229" fmla="*/ 2243855 w 3684486"/>
              <a:gd name="connsiteY229" fmla="*/ 2891339 h 6858000"/>
              <a:gd name="connsiteX230" fmla="*/ 2243855 w 3684486"/>
              <a:gd name="connsiteY230" fmla="*/ 2773843 h 6858000"/>
              <a:gd name="connsiteX231" fmla="*/ 2231236 w 3684486"/>
              <a:gd name="connsiteY231" fmla="*/ 2779363 h 6858000"/>
              <a:gd name="connsiteX232" fmla="*/ 2231236 w 3684486"/>
              <a:gd name="connsiteY232" fmla="*/ 2885030 h 6858000"/>
              <a:gd name="connsiteX233" fmla="*/ 1869222 w 3684486"/>
              <a:gd name="connsiteY233" fmla="*/ 3165758 h 6858000"/>
              <a:gd name="connsiteX234" fmla="*/ 1869222 w 3684486"/>
              <a:gd name="connsiteY234" fmla="*/ 2819579 h 6858000"/>
              <a:gd name="connsiteX235" fmla="*/ 2231236 w 3684486"/>
              <a:gd name="connsiteY235" fmla="*/ 2538851 h 6858000"/>
              <a:gd name="connsiteX236" fmla="*/ 2231236 w 3684486"/>
              <a:gd name="connsiteY236" fmla="*/ 2778574 h 6858000"/>
              <a:gd name="connsiteX237" fmla="*/ 2243855 w 3684486"/>
              <a:gd name="connsiteY237" fmla="*/ 2773054 h 6858000"/>
              <a:gd name="connsiteX238" fmla="*/ 2243855 w 3684486"/>
              <a:gd name="connsiteY238" fmla="*/ 2522291 h 6858000"/>
              <a:gd name="connsiteX239" fmla="*/ 2113720 w 3684486"/>
              <a:gd name="connsiteY239" fmla="*/ 2422933 h 6858000"/>
              <a:gd name="connsiteX240" fmla="*/ 2100312 w 3684486"/>
              <a:gd name="connsiteY240" fmla="*/ 2429241 h 6858000"/>
              <a:gd name="connsiteX241" fmla="*/ 2226503 w 3684486"/>
              <a:gd name="connsiteY241" fmla="*/ 2525446 h 6858000"/>
              <a:gd name="connsiteX242" fmla="*/ 1862124 w 3684486"/>
              <a:gd name="connsiteY242" fmla="*/ 2807751 h 6858000"/>
              <a:gd name="connsiteX243" fmla="*/ 1496955 w 3684486"/>
              <a:gd name="connsiteY243" fmla="*/ 2530177 h 6858000"/>
              <a:gd name="connsiteX244" fmla="*/ 1861335 w 3684486"/>
              <a:gd name="connsiteY244" fmla="*/ 2247872 h 6858000"/>
              <a:gd name="connsiteX245" fmla="*/ 2099523 w 3684486"/>
              <a:gd name="connsiteY245" fmla="*/ 2428452 h 6858000"/>
              <a:gd name="connsiteX246" fmla="*/ 2112931 w 3684486"/>
              <a:gd name="connsiteY246" fmla="*/ 2422144 h 6858000"/>
              <a:gd name="connsiteX247" fmla="*/ 1870800 w 3684486"/>
              <a:gd name="connsiteY247" fmla="*/ 2238409 h 6858000"/>
              <a:gd name="connsiteX248" fmla="*/ 1870800 w 3684486"/>
              <a:gd name="connsiteY248" fmla="*/ 2059405 h 6858000"/>
              <a:gd name="connsiteX249" fmla="*/ 1857392 w 3684486"/>
              <a:gd name="connsiteY249" fmla="*/ 2060983 h 6858000"/>
              <a:gd name="connsiteX250" fmla="*/ 1857392 w 3684486"/>
              <a:gd name="connsiteY250" fmla="*/ 2232889 h 6858000"/>
              <a:gd name="connsiteX251" fmla="*/ 1496167 w 3684486"/>
              <a:gd name="connsiteY251" fmla="*/ 2513617 h 6858000"/>
              <a:gd name="connsiteX252" fmla="*/ 1496167 w 3684486"/>
              <a:gd name="connsiteY252" fmla="*/ 2166650 h 6858000"/>
              <a:gd name="connsiteX253" fmla="*/ 1666526 w 3684486"/>
              <a:gd name="connsiteY253" fmla="*/ 2034960 h 6858000"/>
              <a:gd name="connsiteX254" fmla="*/ 1658639 w 3684486"/>
              <a:gd name="connsiteY254" fmla="*/ 2023920 h 6858000"/>
              <a:gd name="connsiteX255" fmla="*/ 1666526 w 3684486"/>
              <a:gd name="connsiteY255" fmla="*/ 2034172 h 6858000"/>
              <a:gd name="connsiteX256" fmla="*/ 1857392 w 3684486"/>
              <a:gd name="connsiteY256" fmla="*/ 1885922 h 6858000"/>
              <a:gd name="connsiteX257" fmla="*/ 1857392 w 3684486"/>
              <a:gd name="connsiteY257" fmla="*/ 2060194 h 6858000"/>
              <a:gd name="connsiteX258" fmla="*/ 1870800 w 3684486"/>
              <a:gd name="connsiteY258" fmla="*/ 2058617 h 6858000"/>
              <a:gd name="connsiteX259" fmla="*/ 1870800 w 3684486"/>
              <a:gd name="connsiteY259" fmla="*/ 1881190 h 6858000"/>
              <a:gd name="connsiteX260" fmla="*/ 1886574 w 3684486"/>
              <a:gd name="connsiteY260" fmla="*/ 1868573 h 6858000"/>
              <a:gd name="connsiteX261" fmla="*/ 1886574 w 3684486"/>
              <a:gd name="connsiteY261" fmla="*/ 1852014 h 6858000"/>
              <a:gd name="connsiteX262" fmla="*/ 1869222 w 3684486"/>
              <a:gd name="connsiteY262" fmla="*/ 1865419 h 6858000"/>
              <a:gd name="connsiteX263" fmla="*/ 1869222 w 3684486"/>
              <a:gd name="connsiteY263" fmla="*/ 1519240 h 6858000"/>
              <a:gd name="connsiteX264" fmla="*/ 1886574 w 3684486"/>
              <a:gd name="connsiteY264" fmla="*/ 1505835 h 6858000"/>
              <a:gd name="connsiteX265" fmla="*/ 1886574 w 3684486"/>
              <a:gd name="connsiteY265" fmla="*/ 1489275 h 6858000"/>
              <a:gd name="connsiteX266" fmla="*/ 1862124 w 3684486"/>
              <a:gd name="connsiteY266" fmla="*/ 1508201 h 6858000"/>
              <a:gd name="connsiteX267" fmla="*/ 1496955 w 3684486"/>
              <a:gd name="connsiteY267" fmla="*/ 1230627 h 6858000"/>
              <a:gd name="connsiteX268" fmla="*/ 1861335 w 3684486"/>
              <a:gd name="connsiteY268" fmla="*/ 947533 h 6858000"/>
              <a:gd name="connsiteX269" fmla="*/ 2226503 w 3684486"/>
              <a:gd name="connsiteY269" fmla="*/ 1225107 h 6858000"/>
              <a:gd name="connsiteX270" fmla="*/ 1887362 w 3684486"/>
              <a:gd name="connsiteY270" fmla="*/ 1488487 h 6858000"/>
              <a:gd name="connsiteX271" fmla="*/ 1887362 w 3684486"/>
              <a:gd name="connsiteY271" fmla="*/ 1505046 h 6858000"/>
              <a:gd name="connsiteX272" fmla="*/ 2231236 w 3684486"/>
              <a:gd name="connsiteY272" fmla="*/ 1238512 h 6858000"/>
              <a:gd name="connsiteX273" fmla="*/ 2231236 w 3684486"/>
              <a:gd name="connsiteY273" fmla="*/ 1585480 h 6858000"/>
              <a:gd name="connsiteX274" fmla="*/ 1887362 w 3684486"/>
              <a:gd name="connsiteY274" fmla="*/ 1851225 h 6858000"/>
              <a:gd name="connsiteX275" fmla="*/ 1887362 w 3684486"/>
              <a:gd name="connsiteY275" fmla="*/ 1867785 h 6858000"/>
              <a:gd name="connsiteX276" fmla="*/ 2243855 w 3684486"/>
              <a:gd name="connsiteY276" fmla="*/ 1591788 h 6858000"/>
              <a:gd name="connsiteX277" fmla="*/ 2243855 w 3684486"/>
              <a:gd name="connsiteY277" fmla="*/ 1221952 h 6858000"/>
              <a:gd name="connsiteX278" fmla="*/ 1870800 w 3684486"/>
              <a:gd name="connsiteY278" fmla="*/ 938859 h 6858000"/>
              <a:gd name="connsiteX279" fmla="*/ 1870800 w 3684486"/>
              <a:gd name="connsiteY279" fmla="*/ 590314 h 6858000"/>
              <a:gd name="connsiteX280" fmla="*/ 1857392 w 3684486"/>
              <a:gd name="connsiteY280" fmla="*/ 600566 h 6858000"/>
              <a:gd name="connsiteX281" fmla="*/ 1857392 w 3684486"/>
              <a:gd name="connsiteY281" fmla="*/ 933339 h 6858000"/>
              <a:gd name="connsiteX282" fmla="*/ 1496167 w 3684486"/>
              <a:gd name="connsiteY282" fmla="*/ 1214067 h 6858000"/>
              <a:gd name="connsiteX283" fmla="*/ 1496167 w 3684486"/>
              <a:gd name="connsiteY283" fmla="*/ 867888 h 6858000"/>
              <a:gd name="connsiteX284" fmla="*/ 1857392 w 3684486"/>
              <a:gd name="connsiteY284" fmla="*/ 587160 h 6858000"/>
              <a:gd name="connsiteX285" fmla="*/ 1857392 w 3684486"/>
              <a:gd name="connsiteY285" fmla="*/ 599777 h 6858000"/>
              <a:gd name="connsiteX286" fmla="*/ 1870800 w 3684486"/>
              <a:gd name="connsiteY286" fmla="*/ 589526 h 6858000"/>
              <a:gd name="connsiteX287" fmla="*/ 1870800 w 3684486"/>
              <a:gd name="connsiteY287" fmla="*/ 570600 h 6858000"/>
              <a:gd name="connsiteX288" fmla="*/ 1509574 w 3684486"/>
              <a:gd name="connsiteY288" fmla="*/ 295392 h 6858000"/>
              <a:gd name="connsiteX289" fmla="*/ 1498533 w 3684486"/>
              <a:gd name="connsiteY289" fmla="*/ 304066 h 6858000"/>
              <a:gd name="connsiteX290" fmla="*/ 1508786 w 3684486"/>
              <a:gd name="connsiteY290" fmla="*/ 295392 h 6858000"/>
              <a:gd name="connsiteX291" fmla="*/ 1493012 w 3684486"/>
              <a:gd name="connsiteY291" fmla="*/ 283564 h 6858000"/>
              <a:gd name="connsiteX292" fmla="*/ 1493012 w 3684486"/>
              <a:gd name="connsiteY292" fmla="*/ 1953 h 6858000"/>
              <a:gd name="connsiteX293" fmla="*/ 1493012 w 3684486"/>
              <a:gd name="connsiteY293" fmla="*/ 0 h 6858000"/>
              <a:gd name="connsiteX294" fmla="*/ 1398859 w 3684486"/>
              <a:gd name="connsiteY294" fmla="*/ 0 h 6858000"/>
              <a:gd name="connsiteX295" fmla="*/ 1480393 w 3684486"/>
              <a:gd name="connsiteY295" fmla="*/ 0 h 6858000"/>
              <a:gd name="connsiteX296" fmla="*/ 1480393 w 3684486"/>
              <a:gd name="connsiteY296" fmla="*/ 84404 h 6858000"/>
              <a:gd name="connsiteX297" fmla="*/ 1480393 w 3684486"/>
              <a:gd name="connsiteY297" fmla="*/ 283564 h 6858000"/>
              <a:gd name="connsiteX298" fmla="*/ 1118379 w 3684486"/>
              <a:gd name="connsiteY298" fmla="*/ 564292 h 6858000"/>
              <a:gd name="connsiteX299" fmla="*/ 1118379 w 3684486"/>
              <a:gd name="connsiteY299" fmla="*/ 218113 h 6858000"/>
              <a:gd name="connsiteX300" fmla="*/ 1379242 w 3684486"/>
              <a:gd name="connsiteY300" fmla="*/ 15255 h 6858000"/>
              <a:gd name="connsiteX301" fmla="*/ 1398859 w 3684486"/>
              <a:gd name="connsiteY301" fmla="*/ 0 h 6858000"/>
              <a:gd name="connsiteX302" fmla="*/ 840168 w 3684486"/>
              <a:gd name="connsiteY302" fmla="*/ 0 h 6858000"/>
              <a:gd name="connsiteX303" fmla="*/ 1377550 w 3684486"/>
              <a:gd name="connsiteY303" fmla="*/ 0 h 6858000"/>
              <a:gd name="connsiteX304" fmla="*/ 1301753 w 3684486"/>
              <a:gd name="connsiteY304" fmla="*/ 58896 h 6858000"/>
              <a:gd name="connsiteX305" fmla="*/ 1112069 w 3684486"/>
              <a:gd name="connsiteY305" fmla="*/ 206284 h 6858000"/>
              <a:gd name="connsiteX306" fmla="*/ 857417 w 3684486"/>
              <a:gd name="connsiteY306" fmla="*/ 13087 h 6858000"/>
              <a:gd name="connsiteX307" fmla="*/ 840168 w 3684486"/>
              <a:gd name="connsiteY30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3684486" h="6858000">
                <a:moveTo>
                  <a:pt x="738225" y="6793932"/>
                </a:moveTo>
                <a:lnTo>
                  <a:pt x="814828" y="6852286"/>
                </a:ln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lnTo>
                  <a:pt x="738225" y="6793932"/>
                </a:lnTo>
                <a:close/>
                <a:moveTo>
                  <a:pt x="733493" y="6434348"/>
                </a:moveTo>
                <a:lnTo>
                  <a:pt x="733493" y="6780527"/>
                </a:lnTo>
                <a:lnTo>
                  <a:pt x="639637" y="6853075"/>
                </a:ln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lnTo>
                  <a:pt x="371479" y="6715076"/>
                </a:lnTo>
                <a:lnTo>
                  <a:pt x="733493" y="6434348"/>
                </a:lnTo>
                <a:close/>
                <a:moveTo>
                  <a:pt x="1106548" y="5786939"/>
                </a:moveTo>
                <a:lnTo>
                  <a:pt x="1106548" y="6133906"/>
                </a:lnTo>
                <a:lnTo>
                  <a:pt x="1012693" y="6206454"/>
                </a:lnTo>
                <a:lnTo>
                  <a:pt x="744534" y="6413845"/>
                </a:lnTo>
                <a:lnTo>
                  <a:pt x="744534" y="6067667"/>
                </a:lnTo>
                <a:lnTo>
                  <a:pt x="873093" y="5968308"/>
                </a:lnTo>
                <a:lnTo>
                  <a:pt x="1106548" y="5786939"/>
                </a:lnTo>
                <a:close/>
                <a:moveTo>
                  <a:pt x="1739875" y="5671020"/>
                </a:moveTo>
                <a:lnTo>
                  <a:pt x="1726467" y="5677328"/>
                </a:lnTo>
                <a:lnTo>
                  <a:pt x="1739875" y="5671020"/>
                </a:lnTo>
                <a:close/>
                <a:moveTo>
                  <a:pt x="1488280" y="5495959"/>
                </a:moveTo>
                <a:lnTo>
                  <a:pt x="1726467" y="5677328"/>
                </a:lnTo>
                <a:lnTo>
                  <a:pt x="1853448" y="5773533"/>
                </a:lnTo>
                <a:lnTo>
                  <a:pt x="1489068" y="6056627"/>
                </a:lnTo>
                <a:lnTo>
                  <a:pt x="1123900" y="5779053"/>
                </a:lnTo>
                <a:lnTo>
                  <a:pt x="1488280" y="5495959"/>
                </a:lnTo>
                <a:close/>
                <a:moveTo>
                  <a:pt x="359648" y="4847761"/>
                </a:moveTo>
                <a:lnTo>
                  <a:pt x="724817" y="5125335"/>
                </a:lnTo>
                <a:lnTo>
                  <a:pt x="487418" y="5309070"/>
                </a:lnTo>
                <a:lnTo>
                  <a:pt x="493727" y="5320110"/>
                </a:lnTo>
                <a:lnTo>
                  <a:pt x="733493" y="5134798"/>
                </a:lnTo>
                <a:lnTo>
                  <a:pt x="733493" y="5480976"/>
                </a:lnTo>
                <a:lnTo>
                  <a:pt x="633328" y="5558256"/>
                </a:lnTo>
                <a:lnTo>
                  <a:pt x="641215" y="5570873"/>
                </a:lnTo>
                <a:lnTo>
                  <a:pt x="737436" y="5495959"/>
                </a:lnTo>
                <a:lnTo>
                  <a:pt x="1102605" y="5773533"/>
                </a:lnTo>
                <a:lnTo>
                  <a:pt x="866783" y="5956479"/>
                </a:lnTo>
                <a:lnTo>
                  <a:pt x="873093" y="5968308"/>
                </a:lnTo>
                <a:lnTo>
                  <a:pt x="865994" y="5957268"/>
                </a:lnTo>
                <a:lnTo>
                  <a:pt x="738225" y="6056627"/>
                </a:lnTo>
                <a:lnTo>
                  <a:pt x="373056" y="5779053"/>
                </a:lnTo>
                <a:lnTo>
                  <a:pt x="640426" y="5571661"/>
                </a:lnTo>
                <a:lnTo>
                  <a:pt x="633328" y="5559044"/>
                </a:lnTo>
                <a:lnTo>
                  <a:pt x="371479" y="5761705"/>
                </a:lnTo>
                <a:lnTo>
                  <a:pt x="371479" y="5415526"/>
                </a:lnTo>
                <a:lnTo>
                  <a:pt x="493727" y="5320898"/>
                </a:lnTo>
                <a:lnTo>
                  <a:pt x="486629" y="5309070"/>
                </a:lnTo>
                <a:lnTo>
                  <a:pt x="365169" y="5403697"/>
                </a:lnTo>
                <a:lnTo>
                  <a:pt x="0" y="5126124"/>
                </a:lnTo>
                <a:lnTo>
                  <a:pt x="359648" y="4847761"/>
                </a:lnTo>
                <a:close/>
                <a:moveTo>
                  <a:pt x="1106548" y="4487388"/>
                </a:moveTo>
                <a:lnTo>
                  <a:pt x="1106548" y="4833567"/>
                </a:lnTo>
                <a:lnTo>
                  <a:pt x="1018214" y="4902172"/>
                </a:lnTo>
                <a:lnTo>
                  <a:pt x="1025312" y="4913212"/>
                </a:lnTo>
                <a:lnTo>
                  <a:pt x="1017425" y="4902960"/>
                </a:lnTo>
                <a:lnTo>
                  <a:pt x="744534" y="5114295"/>
                </a:lnTo>
                <a:lnTo>
                  <a:pt x="744534" y="4768116"/>
                </a:lnTo>
                <a:lnTo>
                  <a:pt x="856530" y="4680586"/>
                </a:lnTo>
                <a:lnTo>
                  <a:pt x="849432" y="4670335"/>
                </a:lnTo>
                <a:lnTo>
                  <a:pt x="857319" y="4680586"/>
                </a:lnTo>
                <a:lnTo>
                  <a:pt x="1106548" y="4487388"/>
                </a:lnTo>
                <a:close/>
                <a:moveTo>
                  <a:pt x="737436" y="4196409"/>
                </a:moveTo>
                <a:lnTo>
                  <a:pt x="1102605" y="4473983"/>
                </a:lnTo>
                <a:lnTo>
                  <a:pt x="849432" y="4670335"/>
                </a:lnTo>
                <a:lnTo>
                  <a:pt x="738225" y="4756288"/>
                </a:lnTo>
                <a:lnTo>
                  <a:pt x="373056" y="4478714"/>
                </a:lnTo>
                <a:lnTo>
                  <a:pt x="737436" y="4196409"/>
                </a:lnTo>
                <a:close/>
                <a:moveTo>
                  <a:pt x="1115224" y="3544268"/>
                </a:moveTo>
                <a:lnTo>
                  <a:pt x="1125477" y="3552154"/>
                </a:lnTo>
                <a:lnTo>
                  <a:pt x="1480393" y="3821842"/>
                </a:lnTo>
                <a:lnTo>
                  <a:pt x="1116013" y="4104935"/>
                </a:lnTo>
                <a:lnTo>
                  <a:pt x="750844" y="3826573"/>
                </a:lnTo>
                <a:lnTo>
                  <a:pt x="1115224" y="3544268"/>
                </a:lnTo>
                <a:close/>
                <a:moveTo>
                  <a:pt x="1480393" y="2538851"/>
                </a:moveTo>
                <a:lnTo>
                  <a:pt x="1480393" y="2885030"/>
                </a:lnTo>
                <a:lnTo>
                  <a:pt x="1386537" y="2957578"/>
                </a:lnTo>
                <a:lnTo>
                  <a:pt x="1392847" y="2969406"/>
                </a:lnTo>
                <a:lnTo>
                  <a:pt x="1385748" y="2958366"/>
                </a:lnTo>
                <a:lnTo>
                  <a:pt x="1118379" y="3165758"/>
                </a:lnTo>
                <a:lnTo>
                  <a:pt x="1118379" y="2819579"/>
                </a:lnTo>
                <a:lnTo>
                  <a:pt x="1246148" y="2720221"/>
                </a:lnTo>
                <a:lnTo>
                  <a:pt x="1239839" y="2708392"/>
                </a:lnTo>
                <a:lnTo>
                  <a:pt x="1246937" y="2719432"/>
                </a:lnTo>
                <a:lnTo>
                  <a:pt x="1480393" y="2538851"/>
                </a:lnTo>
                <a:close/>
                <a:moveTo>
                  <a:pt x="732704" y="1598885"/>
                </a:moveTo>
                <a:lnTo>
                  <a:pt x="1097873" y="1876459"/>
                </a:lnTo>
                <a:lnTo>
                  <a:pt x="860473" y="2060194"/>
                </a:lnTo>
                <a:lnTo>
                  <a:pt x="867572" y="2072022"/>
                </a:lnTo>
                <a:lnTo>
                  <a:pt x="1106548" y="1885922"/>
                </a:lnTo>
                <a:lnTo>
                  <a:pt x="1106548" y="2232889"/>
                </a:lnTo>
                <a:lnTo>
                  <a:pt x="1007172" y="2310168"/>
                </a:lnTo>
                <a:lnTo>
                  <a:pt x="1014270" y="2322785"/>
                </a:lnTo>
                <a:lnTo>
                  <a:pt x="1110492" y="2247872"/>
                </a:lnTo>
                <a:lnTo>
                  <a:pt x="1475660" y="2525446"/>
                </a:lnTo>
                <a:lnTo>
                  <a:pt x="1239839" y="2708392"/>
                </a:lnTo>
                <a:lnTo>
                  <a:pt x="1112069" y="2807751"/>
                </a:lnTo>
                <a:lnTo>
                  <a:pt x="746900" y="2530177"/>
                </a:lnTo>
                <a:lnTo>
                  <a:pt x="1013481" y="2322785"/>
                </a:lnTo>
                <a:lnTo>
                  <a:pt x="1006383" y="2310168"/>
                </a:lnTo>
                <a:lnTo>
                  <a:pt x="744534" y="2513617"/>
                </a:lnTo>
                <a:lnTo>
                  <a:pt x="744534" y="2166650"/>
                </a:lnTo>
                <a:lnTo>
                  <a:pt x="866783" y="2072022"/>
                </a:lnTo>
                <a:lnTo>
                  <a:pt x="860473" y="2060983"/>
                </a:lnTo>
                <a:lnTo>
                  <a:pt x="738225" y="2155610"/>
                </a:lnTo>
                <a:lnTo>
                  <a:pt x="373056" y="1878036"/>
                </a:lnTo>
                <a:lnTo>
                  <a:pt x="732704" y="1598885"/>
                </a:lnTo>
                <a:close/>
                <a:moveTo>
                  <a:pt x="1480393" y="1238512"/>
                </a:moveTo>
                <a:lnTo>
                  <a:pt x="1480393" y="1585480"/>
                </a:lnTo>
                <a:lnTo>
                  <a:pt x="1391269" y="1654085"/>
                </a:lnTo>
                <a:lnTo>
                  <a:pt x="1399156" y="1664336"/>
                </a:lnTo>
                <a:lnTo>
                  <a:pt x="1483547" y="1598885"/>
                </a:lnTo>
                <a:lnTo>
                  <a:pt x="1848716" y="1876459"/>
                </a:lnTo>
                <a:lnTo>
                  <a:pt x="1658639" y="2023920"/>
                </a:lnTo>
                <a:lnTo>
                  <a:pt x="1489068" y="2155610"/>
                </a:lnTo>
                <a:lnTo>
                  <a:pt x="1123900" y="1878036"/>
                </a:lnTo>
                <a:lnTo>
                  <a:pt x="1398368" y="1665124"/>
                </a:lnTo>
                <a:lnTo>
                  <a:pt x="1390481" y="1654085"/>
                </a:lnTo>
                <a:lnTo>
                  <a:pt x="1118379" y="1865419"/>
                </a:lnTo>
                <a:lnTo>
                  <a:pt x="1118379" y="1519240"/>
                </a:lnTo>
                <a:lnTo>
                  <a:pt x="1230374" y="1432499"/>
                </a:lnTo>
                <a:lnTo>
                  <a:pt x="1480393" y="1238512"/>
                </a:lnTo>
                <a:close/>
                <a:moveTo>
                  <a:pt x="1110492" y="947533"/>
                </a:moveTo>
                <a:lnTo>
                  <a:pt x="1475660" y="1225107"/>
                </a:lnTo>
                <a:lnTo>
                  <a:pt x="1223276" y="1421459"/>
                </a:lnTo>
                <a:lnTo>
                  <a:pt x="1230374" y="1432499"/>
                </a:lnTo>
                <a:lnTo>
                  <a:pt x="1222487" y="1422247"/>
                </a:lnTo>
                <a:lnTo>
                  <a:pt x="1112069" y="1508201"/>
                </a:lnTo>
                <a:lnTo>
                  <a:pt x="746900" y="1230627"/>
                </a:lnTo>
                <a:lnTo>
                  <a:pt x="1110492" y="947533"/>
                </a:lnTo>
                <a:close/>
                <a:moveTo>
                  <a:pt x="1488280" y="296181"/>
                </a:moveTo>
                <a:lnTo>
                  <a:pt x="1498533" y="304066"/>
                </a:lnTo>
                <a:lnTo>
                  <a:pt x="1853448" y="573754"/>
                </a:lnTo>
                <a:lnTo>
                  <a:pt x="1489068" y="856060"/>
                </a:lnTo>
                <a:lnTo>
                  <a:pt x="1123900" y="578486"/>
                </a:lnTo>
                <a:lnTo>
                  <a:pt x="1488280" y="296181"/>
                </a:lnTo>
                <a:close/>
                <a:moveTo>
                  <a:pt x="1493012" y="0"/>
                </a:moveTo>
                <a:lnTo>
                  <a:pt x="3684486" y="0"/>
                </a:lnTo>
                <a:cubicBezTo>
                  <a:pt x="3684486" y="2286000"/>
                  <a:pt x="3684485" y="4572000"/>
                  <a:pt x="3684485" y="6858000"/>
                </a:cubicBezTo>
                <a:lnTo>
                  <a:pt x="843615" y="6858000"/>
                </a:lnTo>
                <a:lnTo>
                  <a:pt x="810785" y="6833040"/>
                </a:lnTo>
                <a:lnTo>
                  <a:pt x="746900" y="6784470"/>
                </a:lnTo>
                <a:lnTo>
                  <a:pt x="746900" y="6429617"/>
                </a:lnTo>
                <a:lnTo>
                  <a:pt x="1019002" y="6218282"/>
                </a:lnTo>
                <a:lnTo>
                  <a:pt x="1012693" y="6206454"/>
                </a:lnTo>
                <a:lnTo>
                  <a:pt x="1019791" y="6217493"/>
                </a:lnTo>
                <a:lnTo>
                  <a:pt x="1110492" y="6147311"/>
                </a:lnTo>
                <a:lnTo>
                  <a:pt x="1489068" y="6435925"/>
                </a:lnTo>
                <a:lnTo>
                  <a:pt x="1870800" y="6140214"/>
                </a:lnTo>
                <a:lnTo>
                  <a:pt x="1870800" y="6021930"/>
                </a:lnTo>
                <a:lnTo>
                  <a:pt x="1857392" y="6027450"/>
                </a:lnTo>
                <a:lnTo>
                  <a:pt x="1857392" y="6133906"/>
                </a:lnTo>
                <a:lnTo>
                  <a:pt x="1495378" y="6413845"/>
                </a:lnTo>
                <a:lnTo>
                  <a:pt x="1495378" y="6067667"/>
                </a:lnTo>
                <a:lnTo>
                  <a:pt x="1857392" y="5786939"/>
                </a:lnTo>
                <a:lnTo>
                  <a:pt x="1857392" y="6026661"/>
                </a:lnTo>
                <a:lnTo>
                  <a:pt x="1870800" y="6021141"/>
                </a:lnTo>
                <a:lnTo>
                  <a:pt x="1870800" y="5770379"/>
                </a:lnTo>
                <a:lnTo>
                  <a:pt x="1739875" y="5671020"/>
                </a:lnTo>
                <a:lnTo>
                  <a:pt x="1497744" y="5487285"/>
                </a:lnTo>
                <a:lnTo>
                  <a:pt x="1497744" y="5307493"/>
                </a:lnTo>
                <a:lnTo>
                  <a:pt x="1484336" y="5309858"/>
                </a:lnTo>
                <a:lnTo>
                  <a:pt x="1484336" y="5480976"/>
                </a:lnTo>
                <a:lnTo>
                  <a:pt x="1122322" y="5761705"/>
                </a:lnTo>
                <a:lnTo>
                  <a:pt x="1122322" y="5415526"/>
                </a:lnTo>
                <a:lnTo>
                  <a:pt x="1292682" y="5283047"/>
                </a:lnTo>
                <a:lnTo>
                  <a:pt x="1285583" y="5272796"/>
                </a:lnTo>
                <a:lnTo>
                  <a:pt x="1116013" y="5403697"/>
                </a:lnTo>
                <a:lnTo>
                  <a:pt x="750844" y="5126124"/>
                </a:lnTo>
                <a:lnTo>
                  <a:pt x="1025312" y="4913212"/>
                </a:lnTo>
                <a:lnTo>
                  <a:pt x="1110492" y="4847761"/>
                </a:lnTo>
                <a:lnTo>
                  <a:pt x="1475660" y="5125335"/>
                </a:lnTo>
                <a:lnTo>
                  <a:pt x="1285583" y="5272008"/>
                </a:lnTo>
                <a:lnTo>
                  <a:pt x="1293470" y="5283047"/>
                </a:lnTo>
                <a:lnTo>
                  <a:pt x="1484336" y="5134798"/>
                </a:lnTo>
                <a:lnTo>
                  <a:pt x="1484336" y="5309070"/>
                </a:lnTo>
                <a:lnTo>
                  <a:pt x="1497744" y="5306704"/>
                </a:lnTo>
                <a:lnTo>
                  <a:pt x="1497744" y="5129278"/>
                </a:lnTo>
                <a:lnTo>
                  <a:pt x="1513518" y="5116661"/>
                </a:lnTo>
                <a:lnTo>
                  <a:pt x="1513518" y="5100101"/>
                </a:lnTo>
                <a:lnTo>
                  <a:pt x="1495378" y="5114295"/>
                </a:lnTo>
                <a:lnTo>
                  <a:pt x="1495378" y="4768116"/>
                </a:lnTo>
                <a:lnTo>
                  <a:pt x="1513518" y="4753922"/>
                </a:lnTo>
                <a:lnTo>
                  <a:pt x="1513518" y="4737362"/>
                </a:lnTo>
                <a:lnTo>
                  <a:pt x="1489068" y="4756288"/>
                </a:lnTo>
                <a:lnTo>
                  <a:pt x="1123900" y="4478714"/>
                </a:lnTo>
                <a:lnTo>
                  <a:pt x="1488280" y="4196409"/>
                </a:lnTo>
                <a:lnTo>
                  <a:pt x="1853448" y="4473983"/>
                </a:lnTo>
                <a:lnTo>
                  <a:pt x="1514307" y="4737362"/>
                </a:lnTo>
                <a:lnTo>
                  <a:pt x="1514307" y="4753134"/>
                </a:lnTo>
                <a:lnTo>
                  <a:pt x="1857392" y="4487388"/>
                </a:lnTo>
                <a:lnTo>
                  <a:pt x="1857392" y="4833567"/>
                </a:lnTo>
                <a:lnTo>
                  <a:pt x="1514307" y="5100101"/>
                </a:lnTo>
                <a:lnTo>
                  <a:pt x="1514307" y="5116661"/>
                </a:lnTo>
                <a:lnTo>
                  <a:pt x="1870800" y="4839875"/>
                </a:lnTo>
                <a:lnTo>
                  <a:pt x="1870800" y="4470828"/>
                </a:lnTo>
                <a:lnTo>
                  <a:pt x="1497744" y="4186946"/>
                </a:lnTo>
                <a:lnTo>
                  <a:pt x="1497744" y="3839190"/>
                </a:lnTo>
                <a:lnTo>
                  <a:pt x="1484336" y="3849441"/>
                </a:lnTo>
                <a:lnTo>
                  <a:pt x="1484336" y="4182215"/>
                </a:lnTo>
                <a:lnTo>
                  <a:pt x="1122322" y="4462154"/>
                </a:lnTo>
                <a:lnTo>
                  <a:pt x="1122322" y="4115975"/>
                </a:lnTo>
                <a:lnTo>
                  <a:pt x="1484336" y="3835248"/>
                </a:lnTo>
                <a:lnTo>
                  <a:pt x="1484336" y="3848653"/>
                </a:lnTo>
                <a:lnTo>
                  <a:pt x="1497744" y="3838402"/>
                </a:lnTo>
                <a:lnTo>
                  <a:pt x="1497744" y="3818688"/>
                </a:lnTo>
                <a:lnTo>
                  <a:pt x="1136519" y="3544268"/>
                </a:lnTo>
                <a:lnTo>
                  <a:pt x="1125477" y="3552154"/>
                </a:lnTo>
                <a:lnTo>
                  <a:pt x="1135730" y="3543479"/>
                </a:lnTo>
                <a:lnTo>
                  <a:pt x="1119956" y="3531651"/>
                </a:lnTo>
                <a:lnTo>
                  <a:pt x="1119956" y="3519822"/>
                </a:lnTo>
                <a:lnTo>
                  <a:pt x="1106548" y="3519822"/>
                </a:lnTo>
                <a:lnTo>
                  <a:pt x="1106548" y="3532439"/>
                </a:lnTo>
                <a:lnTo>
                  <a:pt x="744534" y="3812379"/>
                </a:lnTo>
                <a:lnTo>
                  <a:pt x="744534" y="3495377"/>
                </a:lnTo>
                <a:lnTo>
                  <a:pt x="744534" y="3466989"/>
                </a:lnTo>
                <a:lnTo>
                  <a:pt x="1106548" y="3186261"/>
                </a:lnTo>
                <a:lnTo>
                  <a:pt x="1106548" y="3500109"/>
                </a:lnTo>
                <a:lnTo>
                  <a:pt x="1106548" y="3519034"/>
                </a:lnTo>
                <a:lnTo>
                  <a:pt x="1119956" y="3519034"/>
                </a:lnTo>
                <a:lnTo>
                  <a:pt x="1119956" y="3180741"/>
                </a:lnTo>
                <a:lnTo>
                  <a:pt x="1392847" y="2969406"/>
                </a:lnTo>
                <a:lnTo>
                  <a:pt x="1483547" y="2899224"/>
                </a:lnTo>
                <a:lnTo>
                  <a:pt x="1862913" y="3187049"/>
                </a:lnTo>
                <a:lnTo>
                  <a:pt x="2243855" y="2891339"/>
                </a:lnTo>
                <a:lnTo>
                  <a:pt x="2243855" y="2773843"/>
                </a:lnTo>
                <a:lnTo>
                  <a:pt x="2231236" y="2779363"/>
                </a:lnTo>
                <a:lnTo>
                  <a:pt x="2231236" y="2885030"/>
                </a:lnTo>
                <a:lnTo>
                  <a:pt x="1869222" y="3165758"/>
                </a:lnTo>
                <a:lnTo>
                  <a:pt x="1869222" y="2819579"/>
                </a:lnTo>
                <a:lnTo>
                  <a:pt x="2231236" y="2538851"/>
                </a:lnTo>
                <a:lnTo>
                  <a:pt x="2231236" y="2778574"/>
                </a:lnTo>
                <a:lnTo>
                  <a:pt x="2243855" y="2773054"/>
                </a:lnTo>
                <a:lnTo>
                  <a:pt x="2243855" y="2522291"/>
                </a:lnTo>
                <a:lnTo>
                  <a:pt x="2113720" y="2422933"/>
                </a:lnTo>
                <a:lnTo>
                  <a:pt x="2100312" y="2429241"/>
                </a:lnTo>
                <a:lnTo>
                  <a:pt x="2226503" y="2525446"/>
                </a:lnTo>
                <a:lnTo>
                  <a:pt x="1862124" y="2807751"/>
                </a:lnTo>
                <a:lnTo>
                  <a:pt x="1496955" y="2530177"/>
                </a:lnTo>
                <a:lnTo>
                  <a:pt x="1861335" y="2247872"/>
                </a:lnTo>
                <a:lnTo>
                  <a:pt x="2099523" y="2428452"/>
                </a:lnTo>
                <a:lnTo>
                  <a:pt x="2112931" y="2422144"/>
                </a:lnTo>
                <a:lnTo>
                  <a:pt x="1870800" y="2238409"/>
                </a:lnTo>
                <a:lnTo>
                  <a:pt x="1870800" y="2059405"/>
                </a:lnTo>
                <a:lnTo>
                  <a:pt x="1857392" y="2060983"/>
                </a:lnTo>
                <a:lnTo>
                  <a:pt x="1857392" y="2232889"/>
                </a:lnTo>
                <a:lnTo>
                  <a:pt x="1496167" y="2513617"/>
                </a:lnTo>
                <a:lnTo>
                  <a:pt x="1496167" y="2166650"/>
                </a:lnTo>
                <a:lnTo>
                  <a:pt x="1666526" y="2034960"/>
                </a:lnTo>
                <a:lnTo>
                  <a:pt x="1658639" y="2023920"/>
                </a:lnTo>
                <a:lnTo>
                  <a:pt x="1666526" y="2034172"/>
                </a:lnTo>
                <a:lnTo>
                  <a:pt x="1857392" y="1885922"/>
                </a:lnTo>
                <a:lnTo>
                  <a:pt x="1857392" y="2060194"/>
                </a:lnTo>
                <a:lnTo>
                  <a:pt x="1870800" y="2058617"/>
                </a:lnTo>
                <a:lnTo>
                  <a:pt x="1870800" y="1881190"/>
                </a:lnTo>
                <a:lnTo>
                  <a:pt x="1886574" y="1868573"/>
                </a:lnTo>
                <a:lnTo>
                  <a:pt x="1886574" y="1852014"/>
                </a:lnTo>
                <a:lnTo>
                  <a:pt x="1869222" y="1865419"/>
                </a:lnTo>
                <a:lnTo>
                  <a:pt x="1869222" y="1519240"/>
                </a:lnTo>
                <a:lnTo>
                  <a:pt x="1886574" y="1505835"/>
                </a:lnTo>
                <a:lnTo>
                  <a:pt x="1886574" y="1489275"/>
                </a:lnTo>
                <a:lnTo>
                  <a:pt x="1862124" y="1508201"/>
                </a:lnTo>
                <a:lnTo>
                  <a:pt x="1496955" y="1230627"/>
                </a:lnTo>
                <a:lnTo>
                  <a:pt x="1861335" y="947533"/>
                </a:lnTo>
                <a:lnTo>
                  <a:pt x="2226503" y="1225107"/>
                </a:lnTo>
                <a:lnTo>
                  <a:pt x="1887362" y="1488487"/>
                </a:lnTo>
                <a:lnTo>
                  <a:pt x="1887362" y="1505046"/>
                </a:lnTo>
                <a:lnTo>
                  <a:pt x="2231236" y="1238512"/>
                </a:lnTo>
                <a:lnTo>
                  <a:pt x="2231236" y="1585480"/>
                </a:lnTo>
                <a:lnTo>
                  <a:pt x="1887362" y="1851225"/>
                </a:lnTo>
                <a:lnTo>
                  <a:pt x="1887362" y="1867785"/>
                </a:lnTo>
                <a:lnTo>
                  <a:pt x="2243855" y="1591788"/>
                </a:lnTo>
                <a:lnTo>
                  <a:pt x="2243855" y="1221952"/>
                </a:lnTo>
                <a:lnTo>
                  <a:pt x="1870800" y="938859"/>
                </a:lnTo>
                <a:lnTo>
                  <a:pt x="1870800" y="590314"/>
                </a:lnTo>
                <a:lnTo>
                  <a:pt x="1857392" y="600566"/>
                </a:lnTo>
                <a:lnTo>
                  <a:pt x="1857392" y="933339"/>
                </a:lnTo>
                <a:lnTo>
                  <a:pt x="1496167" y="1214067"/>
                </a:lnTo>
                <a:lnTo>
                  <a:pt x="1496167" y="867888"/>
                </a:lnTo>
                <a:lnTo>
                  <a:pt x="1857392" y="587160"/>
                </a:lnTo>
                <a:lnTo>
                  <a:pt x="1857392" y="599777"/>
                </a:lnTo>
                <a:lnTo>
                  <a:pt x="1870800" y="589526"/>
                </a:lnTo>
                <a:lnTo>
                  <a:pt x="1870800" y="570600"/>
                </a:lnTo>
                <a:lnTo>
                  <a:pt x="1509574" y="295392"/>
                </a:lnTo>
                <a:lnTo>
                  <a:pt x="1498533" y="304066"/>
                </a:lnTo>
                <a:lnTo>
                  <a:pt x="1508786" y="295392"/>
                </a:lnTo>
                <a:lnTo>
                  <a:pt x="1493012" y="283564"/>
                </a:lnTo>
                <a:lnTo>
                  <a:pt x="1493012" y="1953"/>
                </a:lnTo>
                <a:lnTo>
                  <a:pt x="1493012" y="0"/>
                </a:ln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lnTo>
                  <a:pt x="1480393" y="283564"/>
                </a:lnTo>
                <a:lnTo>
                  <a:pt x="1118379" y="564292"/>
                </a:lnTo>
                <a:lnTo>
                  <a:pt x="1118379" y="218113"/>
                </a:lnTo>
                <a:lnTo>
                  <a:pt x="1379242" y="15255"/>
                </a:lnTo>
                <a:lnTo>
                  <a:pt x="1398859" y="0"/>
                </a:ln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lnTo>
                  <a:pt x="1112069" y="206284"/>
                </a:lnTo>
                <a:lnTo>
                  <a:pt x="857417" y="13087"/>
                </a:lnTo>
                <a:lnTo>
                  <a:pt x="84016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/>
        </p:nvSpPr>
        <p:spPr>
          <a:xfrm>
            <a:off x="5377543" y="3163270"/>
            <a:ext cx="3766457" cy="53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sz="1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/>
        </p:nvSpPr>
        <p:spPr>
          <a:xfrm>
            <a:off x="-76200" y="-276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0688" y="1381125"/>
            <a:ext cx="4484435" cy="453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791" y="314037"/>
            <a:ext cx="448233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76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00844" y="4702629"/>
            <a:ext cx="5535000" cy="504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245769" y="1548041"/>
            <a:ext cx="9941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0844" y="2171700"/>
            <a:ext cx="5535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76200" y="68580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6321599" y="21012"/>
            <a:ext cx="2822401" cy="2475345"/>
          </a:xfrm>
          <a:prstGeom prst="rect">
            <a:avLst/>
          </a:prstGeom>
        </p:spPr>
      </p:pic>
      <p:grpSp>
        <p:nvGrpSpPr>
          <p:cNvPr id="26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765" y="6422140"/>
            <a:ext cx="316707" cy="316707"/>
            <a:chOff x="461" y="3861"/>
            <a:chExt cx="304" cy="304"/>
          </a:xfrm>
        </p:grpSpPr>
        <p:sp>
          <p:nvSpPr>
            <p:cNvPr id="27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575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CEA irf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CEA</a:t>
            </a:r>
            <a:r>
              <a:rPr lang="fr-FR" sz="12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aseline="0" dirty="0" err="1" smtClean="0">
                <a:solidFill>
                  <a:schemeClr val="bg1">
                    <a:lumMod val="50000"/>
                  </a:schemeClr>
                </a:solidFill>
              </a:rPr>
              <a:t>irfu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/>
        </p:nvSpPr>
        <p:spPr>
          <a:xfrm>
            <a:off x="8386762" y="3163270"/>
            <a:ext cx="757238" cy="53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sz="1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774169" cy="1800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383444"/>
            <a:ext cx="6603438" cy="480131"/>
          </a:xfrm>
        </p:spPr>
        <p:txBody>
          <a:bodyPr wrap="square" anchor="ctr" anchorCtr="0">
            <a:sp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2716" y="1054541"/>
            <a:ext cx="2990722" cy="338554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smtClean="0"/>
              <a:t>Emplacement</a:t>
            </a:r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6358296" y="0"/>
            <a:ext cx="2785704" cy="2447637"/>
          </a:xfrm>
          <a:prstGeom prst="rect">
            <a:avLst/>
          </a:prstGeom>
        </p:spPr>
      </p:pic>
      <p:sp>
        <p:nvSpPr>
          <p:cNvPr id="11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621899"/>
            <a:ext cx="5070475" cy="369332"/>
          </a:xfrm>
        </p:spPr>
        <p:txBody>
          <a:bodyPr>
            <a:spAutoFit/>
          </a:bodyPr>
          <a:lstStyle>
            <a:lvl1pPr marL="0" indent="0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P. NOM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5749555"/>
            <a:ext cx="5070475" cy="276999"/>
          </a:xfrm>
        </p:spPr>
        <p:txBody>
          <a:bodyPr>
            <a:spAutoFit/>
          </a:bodyPr>
          <a:lstStyle>
            <a:lvl1pPr marL="0" indent="0">
              <a:buNone/>
              <a:defRPr sz="1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Affiliations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2044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245769" y="1548041"/>
            <a:ext cx="9941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76200" y="68580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00844" y="4702629"/>
            <a:ext cx="5535000" cy="504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0844" y="2171700"/>
            <a:ext cx="5535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6321599" y="21012"/>
            <a:ext cx="2822401" cy="2475345"/>
          </a:xfrm>
          <a:prstGeom prst="rect">
            <a:avLst/>
          </a:prstGeom>
        </p:spPr>
      </p:pic>
      <p:pic>
        <p:nvPicPr>
          <p:cNvPr id="18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40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8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245769" y="1548041"/>
            <a:ext cx="9941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76200" y="68580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00844" y="4702629"/>
            <a:ext cx="5535000" cy="504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0844" y="2171700"/>
            <a:ext cx="5535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pic>
        <p:nvPicPr>
          <p:cNvPr id="17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6358296" y="-1"/>
            <a:ext cx="2785704" cy="2447637"/>
          </a:xfrm>
          <a:prstGeom prst="rect">
            <a:avLst/>
          </a:prstGeom>
        </p:spPr>
      </p:pic>
      <p:pic>
        <p:nvPicPr>
          <p:cNvPr id="18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40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/>
        </p:nvSpPr>
        <p:spPr>
          <a:xfrm>
            <a:off x="245769" y="1548041"/>
            <a:ext cx="9941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/>
        </p:nvSpPr>
        <p:spPr>
          <a:xfrm>
            <a:off x="-76200" y="685800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00844" y="4702629"/>
            <a:ext cx="5535000" cy="5043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0844" y="2171700"/>
            <a:ext cx="5535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6306373" y="0"/>
            <a:ext cx="2822401" cy="2475345"/>
          </a:xfrm>
          <a:prstGeom prst="rect">
            <a:avLst/>
          </a:prstGeom>
        </p:spPr>
      </p:pic>
      <p:pic>
        <p:nvPicPr>
          <p:cNvPr id="18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23" y="6397124"/>
            <a:ext cx="365991" cy="36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8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81780" y="1866901"/>
            <a:ext cx="1057274" cy="1409700"/>
          </a:xfrm>
          <a:prstGeom prst="rect">
            <a:avLst/>
          </a:prstGeo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16" y="3527425"/>
            <a:ext cx="1485000" cy="2386013"/>
          </a:xfrm>
          <a:prstGeom prst="rect">
            <a:avLst/>
          </a:prstGeo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342332" y="1866901"/>
            <a:ext cx="1057274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28468" y="3527425"/>
            <a:ext cx="1485000" cy="2386013"/>
          </a:xfrm>
          <a:prstGeom prst="rect">
            <a:avLst/>
          </a:prstGeo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002883" y="1866901"/>
            <a:ext cx="1057274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9020" y="3527425"/>
            <a:ext cx="1485000" cy="2386013"/>
          </a:xfrm>
          <a:prstGeom prst="rect">
            <a:avLst/>
          </a:prstGeo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663435" y="1866901"/>
            <a:ext cx="1057274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571" y="3527425"/>
            <a:ext cx="1485000" cy="2386013"/>
          </a:xfrm>
          <a:prstGeom prst="rect">
            <a:avLst/>
          </a:prstGeo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323986" y="1866901"/>
            <a:ext cx="1057274" cy="14097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10122" y="3527425"/>
            <a:ext cx="1485000" cy="2386013"/>
          </a:xfrm>
          <a:prstGeom prst="rect">
            <a:avLst/>
          </a:prstGeo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76200" y="6858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20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6578600" y="0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/>
        </p:nvSpPr>
        <p:spPr>
          <a:xfrm>
            <a:off x="-76200" y="-276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548878" y="1583490"/>
            <a:ext cx="162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/>
        </p:nvSpPr>
        <p:spPr>
          <a:xfrm>
            <a:off x="-76200" y="685800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166" y="3527425"/>
            <a:ext cx="1485000" cy="23860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38024" y="3527425"/>
            <a:ext cx="1485000" cy="23860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1766" y="3527425"/>
            <a:ext cx="1485000" cy="23860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71080" y="3527425"/>
            <a:ext cx="1485000" cy="23860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0141" y="3527425"/>
            <a:ext cx="1485000" cy="23860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181736" y="1583490"/>
            <a:ext cx="162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3825479" y="1583490"/>
            <a:ext cx="162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5414792" y="1583490"/>
            <a:ext cx="162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7040142" y="1583490"/>
            <a:ext cx="1239299" cy="1652400"/>
          </a:xfrm>
          <a:prstGeom prst="rect">
            <a:avLst/>
          </a:prstGeo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2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6595674" y="0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3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6358296" y="0"/>
            <a:ext cx="2785704" cy="24476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774169" cy="1800000"/>
          </a:xfrm>
          <a:prstGeom prst="rect">
            <a:avLst/>
          </a:prstGeom>
        </p:spPr>
      </p:pic>
      <p:grpSp>
        <p:nvGrpSpPr>
          <p:cNvPr id="14" name="Groupe 6"/>
          <p:cNvGrpSpPr/>
          <p:nvPr userDrawn="1"/>
        </p:nvGrpSpPr>
        <p:grpSpPr>
          <a:xfrm>
            <a:off x="5463169" y="3391959"/>
            <a:ext cx="3310128" cy="923330"/>
            <a:chOff x="0" y="2905780"/>
            <a:chExt cx="3310128" cy="923330"/>
          </a:xfrm>
        </p:grpSpPr>
        <p:sp>
          <p:nvSpPr>
            <p:cNvPr id="15" name="ZoneTexte 10"/>
            <p:cNvSpPr txBox="1"/>
            <p:nvPr userDrawn="1"/>
          </p:nvSpPr>
          <p:spPr>
            <a:xfrm>
              <a:off x="0" y="2905780"/>
              <a:ext cx="3310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 Lenoir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@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gilles.lenoir@cea.fr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Gilles_Lenoir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6" name="Image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5" y="3528027"/>
              <a:ext cx="212702" cy="212702"/>
            </a:xfrm>
            <a:prstGeom prst="rect">
              <a:avLst/>
            </a:prstGeom>
          </p:spPr>
        </p:pic>
      </p:grpSp>
      <p:sp>
        <p:nvSpPr>
          <p:cNvPr id="19" name="ZoneTexte 18"/>
          <p:cNvSpPr txBox="1"/>
          <p:nvPr userDrawn="1"/>
        </p:nvSpPr>
        <p:spPr>
          <a:xfrm>
            <a:off x="720000" y="3315015"/>
            <a:ext cx="309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+mj-lt"/>
              </a:rPr>
              <a:t>Merci !</a:t>
            </a:r>
          </a:p>
          <a:p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Thank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+mj-lt"/>
              </a:rPr>
              <a:t>you</a:t>
            </a:r>
            <a:r>
              <a:rPr lang="fr-FR" sz="3200" dirty="0" smtClean="0">
                <a:solidFill>
                  <a:schemeClr val="tx2"/>
                </a:solidFill>
                <a:latin typeface="+mj-lt"/>
              </a:rPr>
              <a:t> !</a:t>
            </a:r>
            <a:endParaRPr lang="fr-FR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31838" y="5215832"/>
            <a:ext cx="5565470" cy="369332"/>
          </a:xfrm>
        </p:spPr>
        <p:txBody>
          <a:bodyPr/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15697" y="1386323"/>
            <a:ext cx="1738571" cy="75723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Emplacement</a:t>
            </a:r>
          </a:p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585164"/>
            <a:ext cx="2423254" cy="33784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Prénoms NOMS</a:t>
            </a:r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5946244"/>
            <a:ext cx="2423254" cy="28156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Affiliations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40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6321599" y="0"/>
            <a:ext cx="2822401" cy="24753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774169" cy="1800000"/>
          </a:xfrm>
          <a:prstGeom prst="rect">
            <a:avLst/>
          </a:prstGeom>
        </p:spPr>
      </p:pic>
      <p:grpSp>
        <p:nvGrpSpPr>
          <p:cNvPr id="15" name="Groupe 6"/>
          <p:cNvGrpSpPr/>
          <p:nvPr userDrawn="1"/>
        </p:nvGrpSpPr>
        <p:grpSpPr>
          <a:xfrm>
            <a:off x="5463169" y="3391959"/>
            <a:ext cx="3310128" cy="923330"/>
            <a:chOff x="0" y="2905780"/>
            <a:chExt cx="3310128" cy="923330"/>
          </a:xfrm>
        </p:grpSpPr>
        <p:sp>
          <p:nvSpPr>
            <p:cNvPr id="16" name="ZoneTexte 10"/>
            <p:cNvSpPr txBox="1"/>
            <p:nvPr userDrawn="1"/>
          </p:nvSpPr>
          <p:spPr>
            <a:xfrm>
              <a:off x="0" y="2905780"/>
              <a:ext cx="3310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 Lenoir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@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gilles.lenoir@cea.fr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Gilles_Lenoir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7" name="Image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5" y="3528027"/>
              <a:ext cx="212702" cy="212702"/>
            </a:xfrm>
            <a:prstGeom prst="rect">
              <a:avLst/>
            </a:prstGeom>
          </p:spPr>
        </p:pic>
      </p:grp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0000" y="5217312"/>
            <a:ext cx="6710530" cy="36933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9" name="ZoneTexte 18"/>
          <p:cNvSpPr txBox="1"/>
          <p:nvPr userDrawn="1"/>
        </p:nvSpPr>
        <p:spPr>
          <a:xfrm>
            <a:off x="720000" y="3315015"/>
            <a:ext cx="309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+mj-lt"/>
              </a:rPr>
              <a:t>Merci !</a:t>
            </a:r>
          </a:p>
          <a:p>
            <a:r>
              <a:rPr lang="fr-FR" sz="3200" dirty="0" err="1" smtClean="0">
                <a:solidFill>
                  <a:schemeClr val="bg1"/>
                </a:solidFill>
                <a:latin typeface="+mj-lt"/>
              </a:rPr>
              <a:t>Thank</a:t>
            </a:r>
            <a:r>
              <a:rPr lang="fr-FR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+mj-lt"/>
              </a:rPr>
              <a:t>you</a:t>
            </a:r>
            <a:r>
              <a:rPr lang="fr-FR" sz="3200" dirty="0" smtClean="0">
                <a:solidFill>
                  <a:schemeClr val="bg1"/>
                </a:solidFill>
                <a:latin typeface="+mj-lt"/>
              </a:rPr>
              <a:t> !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15697" y="1386323"/>
            <a:ext cx="1738571" cy="75723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Emplacement</a:t>
            </a:r>
          </a:p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21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585164"/>
            <a:ext cx="2423254" cy="33784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Prénoms NOMS</a:t>
            </a:r>
            <a:endParaRPr lang="fr-FR" dirty="0"/>
          </a:p>
        </p:txBody>
      </p:sp>
      <p:sp>
        <p:nvSpPr>
          <p:cNvPr id="22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5946244"/>
            <a:ext cx="2423254" cy="28156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Affiliations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303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24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6321599" y="0"/>
            <a:ext cx="2822401" cy="247534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774169" cy="1800000"/>
          </a:xfrm>
          <a:prstGeom prst="rect">
            <a:avLst/>
          </a:prstGeom>
        </p:spPr>
      </p:pic>
      <p:grpSp>
        <p:nvGrpSpPr>
          <p:cNvPr id="23" name="Groupe 6"/>
          <p:cNvGrpSpPr/>
          <p:nvPr userDrawn="1"/>
        </p:nvGrpSpPr>
        <p:grpSpPr>
          <a:xfrm>
            <a:off x="5463169" y="3391959"/>
            <a:ext cx="3310128" cy="923330"/>
            <a:chOff x="0" y="2905780"/>
            <a:chExt cx="3310128" cy="923330"/>
          </a:xfrm>
        </p:grpSpPr>
        <p:sp>
          <p:nvSpPr>
            <p:cNvPr id="32" name="ZoneTexte 10"/>
            <p:cNvSpPr txBox="1"/>
            <p:nvPr userDrawn="1"/>
          </p:nvSpPr>
          <p:spPr>
            <a:xfrm>
              <a:off x="0" y="2905780"/>
              <a:ext cx="33101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 Lenoir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@ </a:t>
              </a: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gilles.lenoir@cea.fr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     </a:t>
              </a:r>
              <a:r>
                <a:rPr kumimoji="0" lang="fr-FR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rPr>
                <a:t>Gilles_Lenoir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33" name="Image 11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35" y="3528027"/>
              <a:ext cx="212702" cy="212702"/>
            </a:xfrm>
            <a:prstGeom prst="rect">
              <a:avLst/>
            </a:prstGeom>
          </p:spPr>
        </p:pic>
      </p:grp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720000" y="5308847"/>
            <a:ext cx="6405730" cy="36933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20000" y="3315015"/>
            <a:ext cx="3090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+mj-lt"/>
              </a:rPr>
              <a:t>Merci !</a:t>
            </a:r>
          </a:p>
          <a:p>
            <a:r>
              <a:rPr lang="fr-FR" sz="3200" dirty="0" err="1" smtClean="0">
                <a:solidFill>
                  <a:schemeClr val="bg1"/>
                </a:solidFill>
                <a:latin typeface="+mj-lt"/>
              </a:rPr>
              <a:t>Thank</a:t>
            </a:r>
            <a:r>
              <a:rPr lang="fr-FR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  <a:latin typeface="+mj-lt"/>
              </a:rPr>
              <a:t>you</a:t>
            </a:r>
            <a:r>
              <a:rPr lang="fr-FR" sz="3200" dirty="0" smtClean="0">
                <a:solidFill>
                  <a:schemeClr val="bg1"/>
                </a:solidFill>
                <a:latin typeface="+mj-lt"/>
              </a:rPr>
              <a:t> !</a:t>
            </a:r>
            <a:endParaRPr lang="fr-FR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15697" y="1386323"/>
            <a:ext cx="1738571" cy="757237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Emplacement</a:t>
            </a:r>
          </a:p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5697551"/>
            <a:ext cx="2423254" cy="33784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Prénoms NOMS</a:t>
            </a:r>
            <a:endParaRPr lang="fr-FR" dirty="0"/>
          </a:p>
        </p:txBody>
      </p:sp>
      <p:sp>
        <p:nvSpPr>
          <p:cNvPr id="3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6058631"/>
            <a:ext cx="2423254" cy="281562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Affiliations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17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C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188934"/>
            <a:ext cx="6603438" cy="480131"/>
          </a:xfrm>
        </p:spPr>
        <p:txBody>
          <a:bodyPr wrap="square" anchor="ctr" anchorCtr="0">
            <a:sp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9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800000" cy="1800000"/>
          </a:xfrm>
          <a:prstGeom prst="rect">
            <a:avLst/>
          </a:prstGeom>
        </p:spPr>
      </p:pic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6358296" y="0"/>
            <a:ext cx="2785704" cy="2447637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4723871"/>
            <a:ext cx="3373438" cy="4197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P. NOM</a:t>
            </a:r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5574004"/>
            <a:ext cx="3373438" cy="419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Affiliations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2716" y="1069929"/>
            <a:ext cx="2990722" cy="307777"/>
          </a:xfrm>
        </p:spPr>
        <p:txBody>
          <a:bodyPr>
            <a:spAutoFit/>
          </a:bodyPr>
          <a:lstStyle>
            <a:lvl1pPr marL="0" indent="0" algn="r"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Emplacement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2987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939" y="-1588"/>
            <a:ext cx="15479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68349" y="0"/>
            <a:ext cx="4275651" cy="6910252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  <a:gd name="connsiteX0" fmla="*/ 558577 w 6756400"/>
              <a:gd name="connsiteY0" fmla="*/ 2481210 h 6866709"/>
              <a:gd name="connsiteX1" fmla="*/ 1118234 w 6756400"/>
              <a:gd name="connsiteY1" fmla="*/ 2907122 h 6866709"/>
              <a:gd name="connsiteX2" fmla="*/ 754773 w 6756400"/>
              <a:gd name="connsiteY2" fmla="*/ 3188351 h 6866709"/>
              <a:gd name="connsiteX3" fmla="*/ 765623 w 6756400"/>
              <a:gd name="connsiteY3" fmla="*/ 3206436 h 6866709"/>
              <a:gd name="connsiteX4" fmla="*/ 1132700 w 6756400"/>
              <a:gd name="connsiteY4" fmla="*/ 2921590 h 6866709"/>
              <a:gd name="connsiteX5" fmla="*/ 1132700 w 6756400"/>
              <a:gd name="connsiteY5" fmla="*/ 3452398 h 6866709"/>
              <a:gd name="connsiteX6" fmla="*/ 978998 w 6756400"/>
              <a:gd name="connsiteY6" fmla="*/ 3570858 h 6866709"/>
              <a:gd name="connsiteX7" fmla="*/ 990752 w 6756400"/>
              <a:gd name="connsiteY7" fmla="*/ 3590752 h 6866709"/>
              <a:gd name="connsiteX8" fmla="*/ 1138125 w 6756400"/>
              <a:gd name="connsiteY8" fmla="*/ 3475909 h 6866709"/>
              <a:gd name="connsiteX9" fmla="*/ 1697783 w 6756400"/>
              <a:gd name="connsiteY9" fmla="*/ 3900917 h 6866709"/>
              <a:gd name="connsiteX10" fmla="*/ 1337034 w 6756400"/>
              <a:gd name="connsiteY10" fmla="*/ 4181241 h 6866709"/>
              <a:gd name="connsiteX11" fmla="*/ 1346980 w 6756400"/>
              <a:gd name="connsiteY11" fmla="*/ 4199327 h 6866709"/>
              <a:gd name="connsiteX12" fmla="*/ 1704112 w 6756400"/>
              <a:gd name="connsiteY12" fmla="*/ 3921715 h 6866709"/>
              <a:gd name="connsiteX13" fmla="*/ 1704112 w 6756400"/>
              <a:gd name="connsiteY13" fmla="*/ 4452523 h 6866709"/>
              <a:gd name="connsiteX14" fmla="*/ 1560355 w 6756400"/>
              <a:gd name="connsiteY14" fmla="*/ 4564653 h 6866709"/>
              <a:gd name="connsiteX15" fmla="*/ 1149879 w 6756400"/>
              <a:gd name="connsiteY15" fmla="*/ 4882957 h 6866709"/>
              <a:gd name="connsiteX16" fmla="*/ 1149879 w 6756400"/>
              <a:gd name="connsiteY16" fmla="*/ 4352149 h 6866709"/>
              <a:gd name="connsiteX17" fmla="*/ 1346076 w 6756400"/>
              <a:gd name="connsiteY17" fmla="*/ 4199327 h 6866709"/>
              <a:gd name="connsiteX18" fmla="*/ 1336130 w 6756400"/>
              <a:gd name="connsiteY18" fmla="*/ 4182146 h 6866709"/>
              <a:gd name="connsiteX19" fmla="*/ 1139934 w 6756400"/>
              <a:gd name="connsiteY19" fmla="*/ 4334063 h 6866709"/>
              <a:gd name="connsiteX20" fmla="*/ 580276 w 6756400"/>
              <a:gd name="connsiteY20" fmla="*/ 3909055 h 6866709"/>
              <a:gd name="connsiteX21" fmla="*/ 989848 w 6756400"/>
              <a:gd name="connsiteY21" fmla="*/ 3590752 h 6866709"/>
              <a:gd name="connsiteX22" fmla="*/ 978094 w 6756400"/>
              <a:gd name="connsiteY22" fmla="*/ 3571762 h 6866709"/>
              <a:gd name="connsiteX23" fmla="*/ 577563 w 6756400"/>
              <a:gd name="connsiteY23" fmla="*/ 3882832 h 6866709"/>
              <a:gd name="connsiteX24" fmla="*/ 577563 w 6756400"/>
              <a:gd name="connsiteY24" fmla="*/ 3351120 h 6866709"/>
              <a:gd name="connsiteX25" fmla="*/ 764719 w 6756400"/>
              <a:gd name="connsiteY25" fmla="*/ 3206436 h 6866709"/>
              <a:gd name="connsiteX26" fmla="*/ 754773 w 6756400"/>
              <a:gd name="connsiteY26" fmla="*/ 3189255 h 6866709"/>
              <a:gd name="connsiteX27" fmla="*/ 567618 w 6756400"/>
              <a:gd name="connsiteY27" fmla="*/ 3333938 h 6866709"/>
              <a:gd name="connsiteX28" fmla="*/ 7960 w 6756400"/>
              <a:gd name="connsiteY28" fmla="*/ 2908026 h 6866709"/>
              <a:gd name="connsiteX29" fmla="*/ 558577 w 6756400"/>
              <a:gd name="connsiteY29" fmla="*/ 2481210 h 6866709"/>
              <a:gd name="connsiteX30" fmla="*/ 1724907 w 6756400"/>
              <a:gd name="connsiteY30" fmla="*/ 8709 h 6866709"/>
              <a:gd name="connsiteX31" fmla="*/ 4718594 w 6756400"/>
              <a:gd name="connsiteY31" fmla="*/ 0 h 6866709"/>
              <a:gd name="connsiteX32" fmla="*/ 6756400 w 6756400"/>
              <a:gd name="connsiteY32" fmla="*/ 6866709 h 6866709"/>
              <a:gd name="connsiteX33" fmla="*/ 0 w 6756400"/>
              <a:gd name="connsiteY33" fmla="*/ 6866709 h 6866709"/>
              <a:gd name="connsiteX34" fmla="*/ 0 w 6756400"/>
              <a:gd name="connsiteY34" fmla="*/ 6865121 h 6866709"/>
              <a:gd name="connsiteX35" fmla="*/ 162738 w 6756400"/>
              <a:gd name="connsiteY35" fmla="*/ 6865121 h 6866709"/>
              <a:gd name="connsiteX36" fmla="*/ 1149879 w 6756400"/>
              <a:gd name="connsiteY36" fmla="*/ 6865121 h 6866709"/>
              <a:gd name="connsiteX37" fmla="*/ 1149879 w 6756400"/>
              <a:gd name="connsiteY37" fmla="*/ 6341548 h 6866709"/>
              <a:gd name="connsiteX38" fmla="*/ 1704112 w 6756400"/>
              <a:gd name="connsiteY38" fmla="*/ 5911114 h 6866709"/>
              <a:gd name="connsiteX39" fmla="*/ 1704112 w 6756400"/>
              <a:gd name="connsiteY39" fmla="*/ 6441922 h 6866709"/>
              <a:gd name="connsiteX40" fmla="*/ 1159824 w 6756400"/>
              <a:gd name="connsiteY40" fmla="*/ 6864217 h 6866709"/>
              <a:gd name="connsiteX41" fmla="*/ 1193277 w 6756400"/>
              <a:gd name="connsiteY41" fmla="*/ 6864217 h 6866709"/>
              <a:gd name="connsiteX42" fmla="*/ 1724907 w 6756400"/>
              <a:gd name="connsiteY42" fmla="*/ 6451869 h 6866709"/>
              <a:gd name="connsiteX43" fmla="*/ 1724907 w 6756400"/>
              <a:gd name="connsiteY43" fmla="*/ 5885795 h 6866709"/>
              <a:gd name="connsiteX44" fmla="*/ 1386762 w 6756400"/>
              <a:gd name="connsiteY44" fmla="*/ 5628981 h 6866709"/>
              <a:gd name="connsiteX45" fmla="*/ 1343363 w 6756400"/>
              <a:gd name="connsiteY45" fmla="*/ 5620843 h 6866709"/>
              <a:gd name="connsiteX46" fmla="*/ 1697783 w 6756400"/>
              <a:gd name="connsiteY46" fmla="*/ 5890316 h 6866709"/>
              <a:gd name="connsiteX47" fmla="*/ 1139934 w 6756400"/>
              <a:gd name="connsiteY47" fmla="*/ 6323462 h 6866709"/>
              <a:gd name="connsiteX48" fmla="*/ 581180 w 6756400"/>
              <a:gd name="connsiteY48" fmla="*/ 5898454 h 6866709"/>
              <a:gd name="connsiteX49" fmla="*/ 1014259 w 6756400"/>
              <a:gd name="connsiteY49" fmla="*/ 5562065 h 6866709"/>
              <a:gd name="connsiteX50" fmla="*/ 987135 w 6756400"/>
              <a:gd name="connsiteY50" fmla="*/ 5557544 h 6866709"/>
              <a:gd name="connsiteX51" fmla="*/ 577563 w 6756400"/>
              <a:gd name="connsiteY51" fmla="*/ 5874943 h 6866709"/>
              <a:gd name="connsiteX52" fmla="*/ 577563 w 6756400"/>
              <a:gd name="connsiteY52" fmla="*/ 5344135 h 6866709"/>
              <a:gd name="connsiteX53" fmla="*/ 1132700 w 6756400"/>
              <a:gd name="connsiteY53" fmla="*/ 4914606 h 6866709"/>
              <a:gd name="connsiteX54" fmla="*/ 1132700 w 6756400"/>
              <a:gd name="connsiteY54" fmla="*/ 5444510 h 6866709"/>
              <a:gd name="connsiteX55" fmla="*/ 988039 w 6756400"/>
              <a:gd name="connsiteY55" fmla="*/ 5556639 h 6866709"/>
              <a:gd name="connsiteX56" fmla="*/ 1015163 w 6756400"/>
              <a:gd name="connsiteY56" fmla="*/ 5561161 h 6866709"/>
              <a:gd name="connsiteX57" fmla="*/ 1139029 w 6756400"/>
              <a:gd name="connsiteY57" fmla="*/ 5465308 h 6866709"/>
              <a:gd name="connsiteX58" fmla="*/ 1342459 w 6756400"/>
              <a:gd name="connsiteY58" fmla="*/ 5619938 h 6866709"/>
              <a:gd name="connsiteX59" fmla="*/ 1384953 w 6756400"/>
              <a:gd name="connsiteY59" fmla="*/ 5628077 h 6866709"/>
              <a:gd name="connsiteX60" fmla="*/ 1152591 w 6756400"/>
              <a:gd name="connsiteY60" fmla="*/ 5450840 h 6866709"/>
              <a:gd name="connsiteX61" fmla="*/ 1152591 w 6756400"/>
              <a:gd name="connsiteY61" fmla="*/ 4906468 h 6866709"/>
              <a:gd name="connsiteX62" fmla="*/ 1570300 w 6756400"/>
              <a:gd name="connsiteY62" fmla="*/ 4581834 h 6866709"/>
              <a:gd name="connsiteX63" fmla="*/ 1560355 w 6756400"/>
              <a:gd name="connsiteY63" fmla="*/ 4564653 h 6866709"/>
              <a:gd name="connsiteX64" fmla="*/ 1571205 w 6756400"/>
              <a:gd name="connsiteY64" fmla="*/ 4581834 h 6866709"/>
              <a:gd name="connsiteX65" fmla="*/ 1709537 w 6756400"/>
              <a:gd name="connsiteY65" fmla="*/ 4474226 h 6866709"/>
              <a:gd name="connsiteX66" fmla="*/ 2290894 w 6756400"/>
              <a:gd name="connsiteY66" fmla="*/ 4916415 h 6866709"/>
              <a:gd name="connsiteX67" fmla="*/ 2874963 w 6756400"/>
              <a:gd name="connsiteY67" fmla="*/ 4462470 h 6866709"/>
              <a:gd name="connsiteX68" fmla="*/ 2874963 w 6756400"/>
              <a:gd name="connsiteY68" fmla="*/ 4281616 h 6866709"/>
              <a:gd name="connsiteX69" fmla="*/ 2855072 w 6756400"/>
              <a:gd name="connsiteY69" fmla="*/ 4290658 h 6866709"/>
              <a:gd name="connsiteX70" fmla="*/ 2855072 w 6756400"/>
              <a:gd name="connsiteY70" fmla="*/ 4452523 h 6866709"/>
              <a:gd name="connsiteX71" fmla="*/ 2300839 w 6756400"/>
              <a:gd name="connsiteY71" fmla="*/ 4882957 h 6866709"/>
              <a:gd name="connsiteX72" fmla="*/ 2300839 w 6756400"/>
              <a:gd name="connsiteY72" fmla="*/ 4352149 h 6866709"/>
              <a:gd name="connsiteX73" fmla="*/ 2855072 w 6756400"/>
              <a:gd name="connsiteY73" fmla="*/ 3921715 h 6866709"/>
              <a:gd name="connsiteX74" fmla="*/ 2855072 w 6756400"/>
              <a:gd name="connsiteY74" fmla="*/ 4289754 h 6866709"/>
              <a:gd name="connsiteX75" fmla="*/ 2874963 w 6756400"/>
              <a:gd name="connsiteY75" fmla="*/ 4280711 h 6866709"/>
              <a:gd name="connsiteX76" fmla="*/ 2874963 w 6756400"/>
              <a:gd name="connsiteY76" fmla="*/ 3896396 h 6866709"/>
              <a:gd name="connsiteX77" fmla="*/ 2675150 w 6756400"/>
              <a:gd name="connsiteY77" fmla="*/ 3744478 h 6866709"/>
              <a:gd name="connsiteX78" fmla="*/ 2654355 w 6756400"/>
              <a:gd name="connsiteY78" fmla="*/ 3753521 h 6866709"/>
              <a:gd name="connsiteX79" fmla="*/ 2848743 w 6756400"/>
              <a:gd name="connsiteY79" fmla="*/ 3900917 h 6866709"/>
              <a:gd name="connsiteX80" fmla="*/ 2290894 w 6756400"/>
              <a:gd name="connsiteY80" fmla="*/ 4334063 h 6866709"/>
              <a:gd name="connsiteX81" fmla="*/ 1731236 w 6756400"/>
              <a:gd name="connsiteY81" fmla="*/ 3909055 h 6866709"/>
              <a:gd name="connsiteX82" fmla="*/ 2289086 w 6756400"/>
              <a:gd name="connsiteY82" fmla="*/ 3475909 h 6866709"/>
              <a:gd name="connsiteX83" fmla="*/ 2653451 w 6756400"/>
              <a:gd name="connsiteY83" fmla="*/ 3752616 h 6866709"/>
              <a:gd name="connsiteX84" fmla="*/ 2674246 w 6756400"/>
              <a:gd name="connsiteY84" fmla="*/ 3743574 h 6866709"/>
              <a:gd name="connsiteX85" fmla="*/ 2303552 w 6756400"/>
              <a:gd name="connsiteY85" fmla="*/ 3461441 h 6866709"/>
              <a:gd name="connsiteX86" fmla="*/ 2303552 w 6756400"/>
              <a:gd name="connsiteY86" fmla="*/ 3186542 h 6866709"/>
              <a:gd name="connsiteX87" fmla="*/ 2282757 w 6756400"/>
              <a:gd name="connsiteY87" fmla="*/ 3189255 h 6866709"/>
              <a:gd name="connsiteX88" fmla="*/ 2282757 w 6756400"/>
              <a:gd name="connsiteY88" fmla="*/ 3452398 h 6866709"/>
              <a:gd name="connsiteX89" fmla="*/ 1728524 w 6756400"/>
              <a:gd name="connsiteY89" fmla="*/ 3882832 h 6866709"/>
              <a:gd name="connsiteX90" fmla="*/ 1728524 w 6756400"/>
              <a:gd name="connsiteY90" fmla="*/ 3351120 h 6866709"/>
              <a:gd name="connsiteX91" fmla="*/ 1989818 w 6756400"/>
              <a:gd name="connsiteY91" fmla="*/ 3149467 h 6866709"/>
              <a:gd name="connsiteX92" fmla="*/ 1978064 w 6756400"/>
              <a:gd name="connsiteY92" fmla="*/ 3133190 h 6866709"/>
              <a:gd name="connsiteX93" fmla="*/ 1718578 w 6756400"/>
              <a:gd name="connsiteY93" fmla="*/ 3333938 h 6866709"/>
              <a:gd name="connsiteX94" fmla="*/ 1158920 w 6756400"/>
              <a:gd name="connsiteY94" fmla="*/ 2908026 h 6866709"/>
              <a:gd name="connsiteX95" fmla="*/ 1579342 w 6756400"/>
              <a:gd name="connsiteY95" fmla="*/ 2582488 h 6866709"/>
              <a:gd name="connsiteX96" fmla="*/ 1567588 w 6756400"/>
              <a:gd name="connsiteY96" fmla="*/ 2566211 h 6866709"/>
              <a:gd name="connsiteX97" fmla="*/ 1149879 w 6756400"/>
              <a:gd name="connsiteY97" fmla="*/ 2889941 h 6866709"/>
              <a:gd name="connsiteX98" fmla="*/ 1149879 w 6756400"/>
              <a:gd name="connsiteY98" fmla="*/ 2359133 h 6866709"/>
              <a:gd name="connsiteX99" fmla="*/ 1321664 w 6756400"/>
              <a:gd name="connsiteY99" fmla="*/ 2225301 h 6866709"/>
              <a:gd name="connsiteX100" fmla="*/ 1309910 w 6756400"/>
              <a:gd name="connsiteY100" fmla="*/ 2209928 h 6866709"/>
              <a:gd name="connsiteX101" fmla="*/ 1139934 w 6756400"/>
              <a:gd name="connsiteY101" fmla="*/ 2341048 h 6866709"/>
              <a:gd name="connsiteX102" fmla="*/ 580276 w 6756400"/>
              <a:gd name="connsiteY102" fmla="*/ 1916040 h 6866709"/>
              <a:gd name="connsiteX103" fmla="*/ 1138125 w 6756400"/>
              <a:gd name="connsiteY103" fmla="*/ 1482893 h 6866709"/>
              <a:gd name="connsiteX104" fmla="*/ 1697783 w 6756400"/>
              <a:gd name="connsiteY104" fmla="*/ 1907901 h 6866709"/>
              <a:gd name="connsiteX105" fmla="*/ 1310815 w 6756400"/>
              <a:gd name="connsiteY105" fmla="*/ 2209024 h 6866709"/>
              <a:gd name="connsiteX106" fmla="*/ 1322568 w 6756400"/>
              <a:gd name="connsiteY106" fmla="*/ 2225301 h 6866709"/>
              <a:gd name="connsiteX107" fmla="*/ 1704112 w 6756400"/>
              <a:gd name="connsiteY107" fmla="*/ 1928700 h 6866709"/>
              <a:gd name="connsiteX108" fmla="*/ 1704112 w 6756400"/>
              <a:gd name="connsiteY108" fmla="*/ 2459507 h 6866709"/>
              <a:gd name="connsiteX109" fmla="*/ 1568492 w 6756400"/>
              <a:gd name="connsiteY109" fmla="*/ 2565307 h 6866709"/>
              <a:gd name="connsiteX110" fmla="*/ 1580246 w 6756400"/>
              <a:gd name="connsiteY110" fmla="*/ 2581584 h 6866709"/>
              <a:gd name="connsiteX111" fmla="*/ 1709537 w 6756400"/>
              <a:gd name="connsiteY111" fmla="*/ 2481210 h 6866709"/>
              <a:gd name="connsiteX112" fmla="*/ 2269195 w 6756400"/>
              <a:gd name="connsiteY112" fmla="*/ 2907122 h 6866709"/>
              <a:gd name="connsiteX113" fmla="*/ 1978968 w 6756400"/>
              <a:gd name="connsiteY113" fmla="*/ 3132286 h 6866709"/>
              <a:gd name="connsiteX114" fmla="*/ 1990722 w 6756400"/>
              <a:gd name="connsiteY114" fmla="*/ 3148563 h 6866709"/>
              <a:gd name="connsiteX115" fmla="*/ 2282757 w 6756400"/>
              <a:gd name="connsiteY115" fmla="*/ 2921590 h 6866709"/>
              <a:gd name="connsiteX116" fmla="*/ 2282757 w 6756400"/>
              <a:gd name="connsiteY116" fmla="*/ 3188351 h 6866709"/>
              <a:gd name="connsiteX117" fmla="*/ 2303552 w 6756400"/>
              <a:gd name="connsiteY117" fmla="*/ 3185638 h 6866709"/>
              <a:gd name="connsiteX118" fmla="*/ 2303552 w 6756400"/>
              <a:gd name="connsiteY118" fmla="*/ 2913452 h 6866709"/>
              <a:gd name="connsiteX119" fmla="*/ 2327963 w 6756400"/>
              <a:gd name="connsiteY119" fmla="*/ 2894462 h 6866709"/>
              <a:gd name="connsiteX120" fmla="*/ 2327963 w 6756400"/>
              <a:gd name="connsiteY120" fmla="*/ 2869142 h 6866709"/>
              <a:gd name="connsiteX121" fmla="*/ 2300839 w 6756400"/>
              <a:gd name="connsiteY121" fmla="*/ 2889941 h 6866709"/>
              <a:gd name="connsiteX122" fmla="*/ 2300839 w 6756400"/>
              <a:gd name="connsiteY122" fmla="*/ 2359133 h 6866709"/>
              <a:gd name="connsiteX123" fmla="*/ 2327963 w 6756400"/>
              <a:gd name="connsiteY123" fmla="*/ 2337430 h 6866709"/>
              <a:gd name="connsiteX124" fmla="*/ 2327963 w 6756400"/>
              <a:gd name="connsiteY124" fmla="*/ 2312111 h 6866709"/>
              <a:gd name="connsiteX125" fmla="*/ 2290894 w 6756400"/>
              <a:gd name="connsiteY125" fmla="*/ 2341048 h 6866709"/>
              <a:gd name="connsiteX126" fmla="*/ 1731236 w 6756400"/>
              <a:gd name="connsiteY126" fmla="*/ 1916040 h 6866709"/>
              <a:gd name="connsiteX127" fmla="*/ 2289086 w 6756400"/>
              <a:gd name="connsiteY127" fmla="*/ 1482893 h 6866709"/>
              <a:gd name="connsiteX128" fmla="*/ 2848743 w 6756400"/>
              <a:gd name="connsiteY128" fmla="*/ 1907901 h 6866709"/>
              <a:gd name="connsiteX129" fmla="*/ 2328867 w 6756400"/>
              <a:gd name="connsiteY129" fmla="*/ 2311207 h 6866709"/>
              <a:gd name="connsiteX130" fmla="*/ 2328867 w 6756400"/>
              <a:gd name="connsiteY130" fmla="*/ 2336526 h 6866709"/>
              <a:gd name="connsiteX131" fmla="*/ 2855072 w 6756400"/>
              <a:gd name="connsiteY131" fmla="*/ 1928700 h 6866709"/>
              <a:gd name="connsiteX132" fmla="*/ 2855072 w 6756400"/>
              <a:gd name="connsiteY132" fmla="*/ 2459507 h 6866709"/>
              <a:gd name="connsiteX133" fmla="*/ 2328867 w 6756400"/>
              <a:gd name="connsiteY133" fmla="*/ 2868238 h 6866709"/>
              <a:gd name="connsiteX134" fmla="*/ 2328867 w 6756400"/>
              <a:gd name="connsiteY134" fmla="*/ 2893558 h 6866709"/>
              <a:gd name="connsiteX135" fmla="*/ 2874963 w 6756400"/>
              <a:gd name="connsiteY135" fmla="*/ 2469454 h 6866709"/>
              <a:gd name="connsiteX136" fmla="*/ 2874963 w 6756400"/>
              <a:gd name="connsiteY136" fmla="*/ 1903380 h 6866709"/>
              <a:gd name="connsiteX137" fmla="*/ 2303552 w 6756400"/>
              <a:gd name="connsiteY137" fmla="*/ 1468425 h 6866709"/>
              <a:gd name="connsiteX138" fmla="*/ 2303552 w 6756400"/>
              <a:gd name="connsiteY138" fmla="*/ 934904 h 6866709"/>
              <a:gd name="connsiteX139" fmla="*/ 2282757 w 6756400"/>
              <a:gd name="connsiteY139" fmla="*/ 950277 h 6866709"/>
              <a:gd name="connsiteX140" fmla="*/ 2282757 w 6756400"/>
              <a:gd name="connsiteY140" fmla="*/ 1460287 h 6866709"/>
              <a:gd name="connsiteX141" fmla="*/ 1728524 w 6756400"/>
              <a:gd name="connsiteY141" fmla="*/ 1890720 h 6866709"/>
              <a:gd name="connsiteX142" fmla="*/ 1728524 w 6756400"/>
              <a:gd name="connsiteY142" fmla="*/ 1359912 h 6866709"/>
              <a:gd name="connsiteX143" fmla="*/ 2282757 w 6756400"/>
              <a:gd name="connsiteY143" fmla="*/ 929479 h 6866709"/>
              <a:gd name="connsiteX144" fmla="*/ 2282757 w 6756400"/>
              <a:gd name="connsiteY144" fmla="*/ 949373 h 6866709"/>
              <a:gd name="connsiteX145" fmla="*/ 2303552 w 6756400"/>
              <a:gd name="connsiteY145" fmla="*/ 933096 h 6866709"/>
              <a:gd name="connsiteX146" fmla="*/ 2303552 w 6756400"/>
              <a:gd name="connsiteY146" fmla="*/ 904159 h 6866709"/>
              <a:gd name="connsiteX147" fmla="*/ 1749319 w 6756400"/>
              <a:gd name="connsiteY147" fmla="*/ 482768 h 6866709"/>
              <a:gd name="connsiteX148" fmla="*/ 1733044 w 6756400"/>
              <a:gd name="connsiteY148" fmla="*/ 495428 h 6866709"/>
              <a:gd name="connsiteX149" fmla="*/ 2276428 w 6756400"/>
              <a:gd name="connsiteY149" fmla="*/ 908680 h 6866709"/>
              <a:gd name="connsiteX150" fmla="*/ 1718578 w 6756400"/>
              <a:gd name="connsiteY150" fmla="*/ 1341827 h 6866709"/>
              <a:gd name="connsiteX151" fmla="*/ 1158920 w 6756400"/>
              <a:gd name="connsiteY151" fmla="*/ 916819 h 6866709"/>
              <a:gd name="connsiteX152" fmla="*/ 1716770 w 6756400"/>
              <a:gd name="connsiteY152" fmla="*/ 483673 h 6866709"/>
              <a:gd name="connsiteX153" fmla="*/ 1732140 w 6756400"/>
              <a:gd name="connsiteY153" fmla="*/ 495428 h 6866709"/>
              <a:gd name="connsiteX154" fmla="*/ 1748415 w 6756400"/>
              <a:gd name="connsiteY154" fmla="*/ 482768 h 6866709"/>
              <a:gd name="connsiteX155" fmla="*/ 1724907 w 6756400"/>
              <a:gd name="connsiteY155" fmla="*/ 463779 h 6866709"/>
              <a:gd name="connsiteX156" fmla="*/ 1724907 w 6756400"/>
              <a:gd name="connsiteY156" fmla="*/ 8915 h 6866709"/>
              <a:gd name="connsiteX157" fmla="*/ 1724907 w 6756400"/>
              <a:gd name="connsiteY157" fmla="*/ 8709 h 6866709"/>
              <a:gd name="connsiteX158" fmla="*/ 1606490 w 6756400"/>
              <a:gd name="connsiteY158" fmla="*/ 8709 h 6866709"/>
              <a:gd name="connsiteX159" fmla="*/ 1704112 w 6756400"/>
              <a:gd name="connsiteY159" fmla="*/ 8709 h 6866709"/>
              <a:gd name="connsiteX160" fmla="*/ 1704112 w 6756400"/>
              <a:gd name="connsiteY160" fmla="*/ 88409 h 6866709"/>
              <a:gd name="connsiteX161" fmla="*/ 1704112 w 6756400"/>
              <a:gd name="connsiteY161" fmla="*/ 464683 h 6866709"/>
              <a:gd name="connsiteX162" fmla="*/ 1149879 w 6756400"/>
              <a:gd name="connsiteY162" fmla="*/ 894212 h 6866709"/>
              <a:gd name="connsiteX163" fmla="*/ 1149879 w 6756400"/>
              <a:gd name="connsiteY163" fmla="*/ 363404 h 6866709"/>
              <a:gd name="connsiteX164" fmla="*/ 1606476 w 6756400"/>
              <a:gd name="connsiteY164" fmla="*/ 8720 h 6866709"/>
              <a:gd name="connsiteX165" fmla="*/ 1606490 w 6756400"/>
              <a:gd name="connsiteY165" fmla="*/ 8709 h 6866709"/>
              <a:gd name="connsiteX166" fmla="*/ 696284 w 6756400"/>
              <a:gd name="connsiteY166" fmla="*/ 8709 h 6866709"/>
              <a:gd name="connsiteX167" fmla="*/ 1573942 w 6756400"/>
              <a:gd name="connsiteY167" fmla="*/ 8709 h 6866709"/>
              <a:gd name="connsiteX168" fmla="*/ 1498270 w 6756400"/>
              <a:gd name="connsiteY168" fmla="*/ 67557 h 6866709"/>
              <a:gd name="connsiteX169" fmla="*/ 1139934 w 6756400"/>
              <a:gd name="connsiteY169" fmla="*/ 346223 h 6866709"/>
              <a:gd name="connsiteX170" fmla="*/ 701161 w 6756400"/>
              <a:gd name="connsiteY170" fmla="*/ 12420 h 6866709"/>
              <a:gd name="connsiteX171" fmla="*/ 696284 w 6756400"/>
              <a:gd name="connsiteY171" fmla="*/ 8709 h 6866709"/>
              <a:gd name="connsiteX0" fmla="*/ 558577 w 4744720"/>
              <a:gd name="connsiteY0" fmla="*/ 2481210 h 6866709"/>
              <a:gd name="connsiteX1" fmla="*/ 1118234 w 4744720"/>
              <a:gd name="connsiteY1" fmla="*/ 2907122 h 6866709"/>
              <a:gd name="connsiteX2" fmla="*/ 754773 w 4744720"/>
              <a:gd name="connsiteY2" fmla="*/ 3188351 h 6866709"/>
              <a:gd name="connsiteX3" fmla="*/ 765623 w 4744720"/>
              <a:gd name="connsiteY3" fmla="*/ 3206436 h 6866709"/>
              <a:gd name="connsiteX4" fmla="*/ 1132700 w 4744720"/>
              <a:gd name="connsiteY4" fmla="*/ 2921590 h 6866709"/>
              <a:gd name="connsiteX5" fmla="*/ 1132700 w 4744720"/>
              <a:gd name="connsiteY5" fmla="*/ 3452398 h 6866709"/>
              <a:gd name="connsiteX6" fmla="*/ 978998 w 4744720"/>
              <a:gd name="connsiteY6" fmla="*/ 3570858 h 6866709"/>
              <a:gd name="connsiteX7" fmla="*/ 990752 w 4744720"/>
              <a:gd name="connsiteY7" fmla="*/ 3590752 h 6866709"/>
              <a:gd name="connsiteX8" fmla="*/ 1138125 w 4744720"/>
              <a:gd name="connsiteY8" fmla="*/ 3475909 h 6866709"/>
              <a:gd name="connsiteX9" fmla="*/ 1697783 w 4744720"/>
              <a:gd name="connsiteY9" fmla="*/ 3900917 h 6866709"/>
              <a:gd name="connsiteX10" fmla="*/ 1337034 w 4744720"/>
              <a:gd name="connsiteY10" fmla="*/ 4181241 h 6866709"/>
              <a:gd name="connsiteX11" fmla="*/ 1346980 w 4744720"/>
              <a:gd name="connsiteY11" fmla="*/ 4199327 h 6866709"/>
              <a:gd name="connsiteX12" fmla="*/ 1704112 w 4744720"/>
              <a:gd name="connsiteY12" fmla="*/ 3921715 h 6866709"/>
              <a:gd name="connsiteX13" fmla="*/ 1704112 w 4744720"/>
              <a:gd name="connsiteY13" fmla="*/ 4452523 h 6866709"/>
              <a:gd name="connsiteX14" fmla="*/ 1560355 w 4744720"/>
              <a:gd name="connsiteY14" fmla="*/ 4564653 h 6866709"/>
              <a:gd name="connsiteX15" fmla="*/ 1149879 w 4744720"/>
              <a:gd name="connsiteY15" fmla="*/ 4882957 h 6866709"/>
              <a:gd name="connsiteX16" fmla="*/ 1149879 w 4744720"/>
              <a:gd name="connsiteY16" fmla="*/ 4352149 h 6866709"/>
              <a:gd name="connsiteX17" fmla="*/ 1346076 w 4744720"/>
              <a:gd name="connsiteY17" fmla="*/ 4199327 h 6866709"/>
              <a:gd name="connsiteX18" fmla="*/ 1336130 w 4744720"/>
              <a:gd name="connsiteY18" fmla="*/ 4182146 h 6866709"/>
              <a:gd name="connsiteX19" fmla="*/ 1139934 w 4744720"/>
              <a:gd name="connsiteY19" fmla="*/ 4334063 h 6866709"/>
              <a:gd name="connsiteX20" fmla="*/ 580276 w 4744720"/>
              <a:gd name="connsiteY20" fmla="*/ 3909055 h 6866709"/>
              <a:gd name="connsiteX21" fmla="*/ 989848 w 4744720"/>
              <a:gd name="connsiteY21" fmla="*/ 3590752 h 6866709"/>
              <a:gd name="connsiteX22" fmla="*/ 978094 w 4744720"/>
              <a:gd name="connsiteY22" fmla="*/ 3571762 h 6866709"/>
              <a:gd name="connsiteX23" fmla="*/ 577563 w 4744720"/>
              <a:gd name="connsiteY23" fmla="*/ 3882832 h 6866709"/>
              <a:gd name="connsiteX24" fmla="*/ 577563 w 4744720"/>
              <a:gd name="connsiteY24" fmla="*/ 3351120 h 6866709"/>
              <a:gd name="connsiteX25" fmla="*/ 764719 w 4744720"/>
              <a:gd name="connsiteY25" fmla="*/ 3206436 h 6866709"/>
              <a:gd name="connsiteX26" fmla="*/ 754773 w 4744720"/>
              <a:gd name="connsiteY26" fmla="*/ 3189255 h 6866709"/>
              <a:gd name="connsiteX27" fmla="*/ 567618 w 4744720"/>
              <a:gd name="connsiteY27" fmla="*/ 3333938 h 6866709"/>
              <a:gd name="connsiteX28" fmla="*/ 7960 w 4744720"/>
              <a:gd name="connsiteY28" fmla="*/ 2908026 h 6866709"/>
              <a:gd name="connsiteX29" fmla="*/ 558577 w 4744720"/>
              <a:gd name="connsiteY29" fmla="*/ 2481210 h 6866709"/>
              <a:gd name="connsiteX30" fmla="*/ 1724907 w 4744720"/>
              <a:gd name="connsiteY30" fmla="*/ 8709 h 6866709"/>
              <a:gd name="connsiteX31" fmla="*/ 4718594 w 4744720"/>
              <a:gd name="connsiteY31" fmla="*/ 0 h 6866709"/>
              <a:gd name="connsiteX32" fmla="*/ 4744720 w 4744720"/>
              <a:gd name="connsiteY32" fmla="*/ 6866709 h 6866709"/>
              <a:gd name="connsiteX33" fmla="*/ 0 w 4744720"/>
              <a:gd name="connsiteY33" fmla="*/ 6866709 h 6866709"/>
              <a:gd name="connsiteX34" fmla="*/ 0 w 4744720"/>
              <a:gd name="connsiteY34" fmla="*/ 6865121 h 6866709"/>
              <a:gd name="connsiteX35" fmla="*/ 162738 w 4744720"/>
              <a:gd name="connsiteY35" fmla="*/ 6865121 h 6866709"/>
              <a:gd name="connsiteX36" fmla="*/ 1149879 w 4744720"/>
              <a:gd name="connsiteY36" fmla="*/ 6865121 h 6866709"/>
              <a:gd name="connsiteX37" fmla="*/ 1149879 w 4744720"/>
              <a:gd name="connsiteY37" fmla="*/ 6341548 h 6866709"/>
              <a:gd name="connsiteX38" fmla="*/ 1704112 w 4744720"/>
              <a:gd name="connsiteY38" fmla="*/ 5911114 h 6866709"/>
              <a:gd name="connsiteX39" fmla="*/ 1704112 w 4744720"/>
              <a:gd name="connsiteY39" fmla="*/ 6441922 h 6866709"/>
              <a:gd name="connsiteX40" fmla="*/ 1159824 w 4744720"/>
              <a:gd name="connsiteY40" fmla="*/ 6864217 h 6866709"/>
              <a:gd name="connsiteX41" fmla="*/ 1193277 w 4744720"/>
              <a:gd name="connsiteY41" fmla="*/ 6864217 h 6866709"/>
              <a:gd name="connsiteX42" fmla="*/ 1724907 w 4744720"/>
              <a:gd name="connsiteY42" fmla="*/ 6451869 h 6866709"/>
              <a:gd name="connsiteX43" fmla="*/ 1724907 w 4744720"/>
              <a:gd name="connsiteY43" fmla="*/ 5885795 h 6866709"/>
              <a:gd name="connsiteX44" fmla="*/ 1386762 w 4744720"/>
              <a:gd name="connsiteY44" fmla="*/ 5628981 h 6866709"/>
              <a:gd name="connsiteX45" fmla="*/ 1343363 w 4744720"/>
              <a:gd name="connsiteY45" fmla="*/ 5620843 h 6866709"/>
              <a:gd name="connsiteX46" fmla="*/ 1697783 w 4744720"/>
              <a:gd name="connsiteY46" fmla="*/ 5890316 h 6866709"/>
              <a:gd name="connsiteX47" fmla="*/ 1139934 w 4744720"/>
              <a:gd name="connsiteY47" fmla="*/ 6323462 h 6866709"/>
              <a:gd name="connsiteX48" fmla="*/ 581180 w 4744720"/>
              <a:gd name="connsiteY48" fmla="*/ 5898454 h 6866709"/>
              <a:gd name="connsiteX49" fmla="*/ 1014259 w 4744720"/>
              <a:gd name="connsiteY49" fmla="*/ 5562065 h 6866709"/>
              <a:gd name="connsiteX50" fmla="*/ 987135 w 4744720"/>
              <a:gd name="connsiteY50" fmla="*/ 5557544 h 6866709"/>
              <a:gd name="connsiteX51" fmla="*/ 577563 w 4744720"/>
              <a:gd name="connsiteY51" fmla="*/ 5874943 h 6866709"/>
              <a:gd name="connsiteX52" fmla="*/ 577563 w 4744720"/>
              <a:gd name="connsiteY52" fmla="*/ 5344135 h 6866709"/>
              <a:gd name="connsiteX53" fmla="*/ 1132700 w 4744720"/>
              <a:gd name="connsiteY53" fmla="*/ 4914606 h 6866709"/>
              <a:gd name="connsiteX54" fmla="*/ 1132700 w 4744720"/>
              <a:gd name="connsiteY54" fmla="*/ 5444510 h 6866709"/>
              <a:gd name="connsiteX55" fmla="*/ 988039 w 4744720"/>
              <a:gd name="connsiteY55" fmla="*/ 5556639 h 6866709"/>
              <a:gd name="connsiteX56" fmla="*/ 1015163 w 4744720"/>
              <a:gd name="connsiteY56" fmla="*/ 5561161 h 6866709"/>
              <a:gd name="connsiteX57" fmla="*/ 1139029 w 4744720"/>
              <a:gd name="connsiteY57" fmla="*/ 5465308 h 6866709"/>
              <a:gd name="connsiteX58" fmla="*/ 1342459 w 4744720"/>
              <a:gd name="connsiteY58" fmla="*/ 5619938 h 6866709"/>
              <a:gd name="connsiteX59" fmla="*/ 1384953 w 4744720"/>
              <a:gd name="connsiteY59" fmla="*/ 5628077 h 6866709"/>
              <a:gd name="connsiteX60" fmla="*/ 1152591 w 4744720"/>
              <a:gd name="connsiteY60" fmla="*/ 5450840 h 6866709"/>
              <a:gd name="connsiteX61" fmla="*/ 1152591 w 4744720"/>
              <a:gd name="connsiteY61" fmla="*/ 4906468 h 6866709"/>
              <a:gd name="connsiteX62" fmla="*/ 1570300 w 4744720"/>
              <a:gd name="connsiteY62" fmla="*/ 4581834 h 6866709"/>
              <a:gd name="connsiteX63" fmla="*/ 1560355 w 4744720"/>
              <a:gd name="connsiteY63" fmla="*/ 4564653 h 6866709"/>
              <a:gd name="connsiteX64" fmla="*/ 1571205 w 4744720"/>
              <a:gd name="connsiteY64" fmla="*/ 4581834 h 6866709"/>
              <a:gd name="connsiteX65" fmla="*/ 1709537 w 4744720"/>
              <a:gd name="connsiteY65" fmla="*/ 4474226 h 6866709"/>
              <a:gd name="connsiteX66" fmla="*/ 2290894 w 4744720"/>
              <a:gd name="connsiteY66" fmla="*/ 4916415 h 6866709"/>
              <a:gd name="connsiteX67" fmla="*/ 2874963 w 4744720"/>
              <a:gd name="connsiteY67" fmla="*/ 4462470 h 6866709"/>
              <a:gd name="connsiteX68" fmla="*/ 2874963 w 4744720"/>
              <a:gd name="connsiteY68" fmla="*/ 4281616 h 6866709"/>
              <a:gd name="connsiteX69" fmla="*/ 2855072 w 4744720"/>
              <a:gd name="connsiteY69" fmla="*/ 4290658 h 6866709"/>
              <a:gd name="connsiteX70" fmla="*/ 2855072 w 4744720"/>
              <a:gd name="connsiteY70" fmla="*/ 4452523 h 6866709"/>
              <a:gd name="connsiteX71" fmla="*/ 2300839 w 4744720"/>
              <a:gd name="connsiteY71" fmla="*/ 4882957 h 6866709"/>
              <a:gd name="connsiteX72" fmla="*/ 2300839 w 4744720"/>
              <a:gd name="connsiteY72" fmla="*/ 4352149 h 6866709"/>
              <a:gd name="connsiteX73" fmla="*/ 2855072 w 4744720"/>
              <a:gd name="connsiteY73" fmla="*/ 3921715 h 6866709"/>
              <a:gd name="connsiteX74" fmla="*/ 2855072 w 4744720"/>
              <a:gd name="connsiteY74" fmla="*/ 4289754 h 6866709"/>
              <a:gd name="connsiteX75" fmla="*/ 2874963 w 4744720"/>
              <a:gd name="connsiteY75" fmla="*/ 4280711 h 6866709"/>
              <a:gd name="connsiteX76" fmla="*/ 2874963 w 4744720"/>
              <a:gd name="connsiteY76" fmla="*/ 3896396 h 6866709"/>
              <a:gd name="connsiteX77" fmla="*/ 2675150 w 4744720"/>
              <a:gd name="connsiteY77" fmla="*/ 3744478 h 6866709"/>
              <a:gd name="connsiteX78" fmla="*/ 2654355 w 4744720"/>
              <a:gd name="connsiteY78" fmla="*/ 3753521 h 6866709"/>
              <a:gd name="connsiteX79" fmla="*/ 2848743 w 4744720"/>
              <a:gd name="connsiteY79" fmla="*/ 3900917 h 6866709"/>
              <a:gd name="connsiteX80" fmla="*/ 2290894 w 4744720"/>
              <a:gd name="connsiteY80" fmla="*/ 4334063 h 6866709"/>
              <a:gd name="connsiteX81" fmla="*/ 1731236 w 4744720"/>
              <a:gd name="connsiteY81" fmla="*/ 3909055 h 6866709"/>
              <a:gd name="connsiteX82" fmla="*/ 2289086 w 4744720"/>
              <a:gd name="connsiteY82" fmla="*/ 3475909 h 6866709"/>
              <a:gd name="connsiteX83" fmla="*/ 2653451 w 4744720"/>
              <a:gd name="connsiteY83" fmla="*/ 3752616 h 6866709"/>
              <a:gd name="connsiteX84" fmla="*/ 2674246 w 4744720"/>
              <a:gd name="connsiteY84" fmla="*/ 3743574 h 6866709"/>
              <a:gd name="connsiteX85" fmla="*/ 2303552 w 4744720"/>
              <a:gd name="connsiteY85" fmla="*/ 3461441 h 6866709"/>
              <a:gd name="connsiteX86" fmla="*/ 2303552 w 4744720"/>
              <a:gd name="connsiteY86" fmla="*/ 3186542 h 6866709"/>
              <a:gd name="connsiteX87" fmla="*/ 2282757 w 4744720"/>
              <a:gd name="connsiteY87" fmla="*/ 3189255 h 6866709"/>
              <a:gd name="connsiteX88" fmla="*/ 2282757 w 4744720"/>
              <a:gd name="connsiteY88" fmla="*/ 3452398 h 6866709"/>
              <a:gd name="connsiteX89" fmla="*/ 1728524 w 4744720"/>
              <a:gd name="connsiteY89" fmla="*/ 3882832 h 6866709"/>
              <a:gd name="connsiteX90" fmla="*/ 1728524 w 4744720"/>
              <a:gd name="connsiteY90" fmla="*/ 3351120 h 6866709"/>
              <a:gd name="connsiteX91" fmla="*/ 1989818 w 4744720"/>
              <a:gd name="connsiteY91" fmla="*/ 3149467 h 6866709"/>
              <a:gd name="connsiteX92" fmla="*/ 1978064 w 4744720"/>
              <a:gd name="connsiteY92" fmla="*/ 3133190 h 6866709"/>
              <a:gd name="connsiteX93" fmla="*/ 1718578 w 4744720"/>
              <a:gd name="connsiteY93" fmla="*/ 3333938 h 6866709"/>
              <a:gd name="connsiteX94" fmla="*/ 1158920 w 4744720"/>
              <a:gd name="connsiteY94" fmla="*/ 2908026 h 6866709"/>
              <a:gd name="connsiteX95" fmla="*/ 1579342 w 4744720"/>
              <a:gd name="connsiteY95" fmla="*/ 2582488 h 6866709"/>
              <a:gd name="connsiteX96" fmla="*/ 1567588 w 4744720"/>
              <a:gd name="connsiteY96" fmla="*/ 2566211 h 6866709"/>
              <a:gd name="connsiteX97" fmla="*/ 1149879 w 4744720"/>
              <a:gd name="connsiteY97" fmla="*/ 2889941 h 6866709"/>
              <a:gd name="connsiteX98" fmla="*/ 1149879 w 4744720"/>
              <a:gd name="connsiteY98" fmla="*/ 2359133 h 6866709"/>
              <a:gd name="connsiteX99" fmla="*/ 1321664 w 4744720"/>
              <a:gd name="connsiteY99" fmla="*/ 2225301 h 6866709"/>
              <a:gd name="connsiteX100" fmla="*/ 1309910 w 4744720"/>
              <a:gd name="connsiteY100" fmla="*/ 2209928 h 6866709"/>
              <a:gd name="connsiteX101" fmla="*/ 1139934 w 4744720"/>
              <a:gd name="connsiteY101" fmla="*/ 2341048 h 6866709"/>
              <a:gd name="connsiteX102" fmla="*/ 580276 w 4744720"/>
              <a:gd name="connsiteY102" fmla="*/ 1916040 h 6866709"/>
              <a:gd name="connsiteX103" fmla="*/ 1138125 w 4744720"/>
              <a:gd name="connsiteY103" fmla="*/ 1482893 h 6866709"/>
              <a:gd name="connsiteX104" fmla="*/ 1697783 w 4744720"/>
              <a:gd name="connsiteY104" fmla="*/ 1907901 h 6866709"/>
              <a:gd name="connsiteX105" fmla="*/ 1310815 w 4744720"/>
              <a:gd name="connsiteY105" fmla="*/ 2209024 h 6866709"/>
              <a:gd name="connsiteX106" fmla="*/ 1322568 w 4744720"/>
              <a:gd name="connsiteY106" fmla="*/ 2225301 h 6866709"/>
              <a:gd name="connsiteX107" fmla="*/ 1704112 w 4744720"/>
              <a:gd name="connsiteY107" fmla="*/ 1928700 h 6866709"/>
              <a:gd name="connsiteX108" fmla="*/ 1704112 w 4744720"/>
              <a:gd name="connsiteY108" fmla="*/ 2459507 h 6866709"/>
              <a:gd name="connsiteX109" fmla="*/ 1568492 w 4744720"/>
              <a:gd name="connsiteY109" fmla="*/ 2565307 h 6866709"/>
              <a:gd name="connsiteX110" fmla="*/ 1580246 w 4744720"/>
              <a:gd name="connsiteY110" fmla="*/ 2581584 h 6866709"/>
              <a:gd name="connsiteX111" fmla="*/ 1709537 w 4744720"/>
              <a:gd name="connsiteY111" fmla="*/ 2481210 h 6866709"/>
              <a:gd name="connsiteX112" fmla="*/ 2269195 w 4744720"/>
              <a:gd name="connsiteY112" fmla="*/ 2907122 h 6866709"/>
              <a:gd name="connsiteX113" fmla="*/ 1978968 w 4744720"/>
              <a:gd name="connsiteY113" fmla="*/ 3132286 h 6866709"/>
              <a:gd name="connsiteX114" fmla="*/ 1990722 w 4744720"/>
              <a:gd name="connsiteY114" fmla="*/ 3148563 h 6866709"/>
              <a:gd name="connsiteX115" fmla="*/ 2282757 w 4744720"/>
              <a:gd name="connsiteY115" fmla="*/ 2921590 h 6866709"/>
              <a:gd name="connsiteX116" fmla="*/ 2282757 w 4744720"/>
              <a:gd name="connsiteY116" fmla="*/ 3188351 h 6866709"/>
              <a:gd name="connsiteX117" fmla="*/ 2303552 w 4744720"/>
              <a:gd name="connsiteY117" fmla="*/ 3185638 h 6866709"/>
              <a:gd name="connsiteX118" fmla="*/ 2303552 w 4744720"/>
              <a:gd name="connsiteY118" fmla="*/ 2913452 h 6866709"/>
              <a:gd name="connsiteX119" fmla="*/ 2327963 w 4744720"/>
              <a:gd name="connsiteY119" fmla="*/ 2894462 h 6866709"/>
              <a:gd name="connsiteX120" fmla="*/ 2327963 w 4744720"/>
              <a:gd name="connsiteY120" fmla="*/ 2869142 h 6866709"/>
              <a:gd name="connsiteX121" fmla="*/ 2300839 w 4744720"/>
              <a:gd name="connsiteY121" fmla="*/ 2889941 h 6866709"/>
              <a:gd name="connsiteX122" fmla="*/ 2300839 w 4744720"/>
              <a:gd name="connsiteY122" fmla="*/ 2359133 h 6866709"/>
              <a:gd name="connsiteX123" fmla="*/ 2327963 w 4744720"/>
              <a:gd name="connsiteY123" fmla="*/ 2337430 h 6866709"/>
              <a:gd name="connsiteX124" fmla="*/ 2327963 w 4744720"/>
              <a:gd name="connsiteY124" fmla="*/ 2312111 h 6866709"/>
              <a:gd name="connsiteX125" fmla="*/ 2290894 w 4744720"/>
              <a:gd name="connsiteY125" fmla="*/ 2341048 h 6866709"/>
              <a:gd name="connsiteX126" fmla="*/ 1731236 w 4744720"/>
              <a:gd name="connsiteY126" fmla="*/ 1916040 h 6866709"/>
              <a:gd name="connsiteX127" fmla="*/ 2289086 w 4744720"/>
              <a:gd name="connsiteY127" fmla="*/ 1482893 h 6866709"/>
              <a:gd name="connsiteX128" fmla="*/ 2848743 w 4744720"/>
              <a:gd name="connsiteY128" fmla="*/ 1907901 h 6866709"/>
              <a:gd name="connsiteX129" fmla="*/ 2328867 w 4744720"/>
              <a:gd name="connsiteY129" fmla="*/ 2311207 h 6866709"/>
              <a:gd name="connsiteX130" fmla="*/ 2328867 w 4744720"/>
              <a:gd name="connsiteY130" fmla="*/ 2336526 h 6866709"/>
              <a:gd name="connsiteX131" fmla="*/ 2855072 w 4744720"/>
              <a:gd name="connsiteY131" fmla="*/ 1928700 h 6866709"/>
              <a:gd name="connsiteX132" fmla="*/ 2855072 w 4744720"/>
              <a:gd name="connsiteY132" fmla="*/ 2459507 h 6866709"/>
              <a:gd name="connsiteX133" fmla="*/ 2328867 w 4744720"/>
              <a:gd name="connsiteY133" fmla="*/ 2868238 h 6866709"/>
              <a:gd name="connsiteX134" fmla="*/ 2328867 w 4744720"/>
              <a:gd name="connsiteY134" fmla="*/ 2893558 h 6866709"/>
              <a:gd name="connsiteX135" fmla="*/ 2874963 w 4744720"/>
              <a:gd name="connsiteY135" fmla="*/ 2469454 h 6866709"/>
              <a:gd name="connsiteX136" fmla="*/ 2874963 w 4744720"/>
              <a:gd name="connsiteY136" fmla="*/ 1903380 h 6866709"/>
              <a:gd name="connsiteX137" fmla="*/ 2303552 w 4744720"/>
              <a:gd name="connsiteY137" fmla="*/ 1468425 h 6866709"/>
              <a:gd name="connsiteX138" fmla="*/ 2303552 w 4744720"/>
              <a:gd name="connsiteY138" fmla="*/ 934904 h 6866709"/>
              <a:gd name="connsiteX139" fmla="*/ 2282757 w 4744720"/>
              <a:gd name="connsiteY139" fmla="*/ 950277 h 6866709"/>
              <a:gd name="connsiteX140" fmla="*/ 2282757 w 4744720"/>
              <a:gd name="connsiteY140" fmla="*/ 1460287 h 6866709"/>
              <a:gd name="connsiteX141" fmla="*/ 1728524 w 4744720"/>
              <a:gd name="connsiteY141" fmla="*/ 1890720 h 6866709"/>
              <a:gd name="connsiteX142" fmla="*/ 1728524 w 4744720"/>
              <a:gd name="connsiteY142" fmla="*/ 1359912 h 6866709"/>
              <a:gd name="connsiteX143" fmla="*/ 2282757 w 4744720"/>
              <a:gd name="connsiteY143" fmla="*/ 929479 h 6866709"/>
              <a:gd name="connsiteX144" fmla="*/ 2282757 w 4744720"/>
              <a:gd name="connsiteY144" fmla="*/ 949373 h 6866709"/>
              <a:gd name="connsiteX145" fmla="*/ 2303552 w 4744720"/>
              <a:gd name="connsiteY145" fmla="*/ 933096 h 6866709"/>
              <a:gd name="connsiteX146" fmla="*/ 2303552 w 4744720"/>
              <a:gd name="connsiteY146" fmla="*/ 904159 h 6866709"/>
              <a:gd name="connsiteX147" fmla="*/ 1749319 w 4744720"/>
              <a:gd name="connsiteY147" fmla="*/ 482768 h 6866709"/>
              <a:gd name="connsiteX148" fmla="*/ 1733044 w 4744720"/>
              <a:gd name="connsiteY148" fmla="*/ 495428 h 6866709"/>
              <a:gd name="connsiteX149" fmla="*/ 2276428 w 4744720"/>
              <a:gd name="connsiteY149" fmla="*/ 908680 h 6866709"/>
              <a:gd name="connsiteX150" fmla="*/ 1718578 w 4744720"/>
              <a:gd name="connsiteY150" fmla="*/ 1341827 h 6866709"/>
              <a:gd name="connsiteX151" fmla="*/ 1158920 w 4744720"/>
              <a:gd name="connsiteY151" fmla="*/ 916819 h 6866709"/>
              <a:gd name="connsiteX152" fmla="*/ 1716770 w 4744720"/>
              <a:gd name="connsiteY152" fmla="*/ 483673 h 6866709"/>
              <a:gd name="connsiteX153" fmla="*/ 1732140 w 4744720"/>
              <a:gd name="connsiteY153" fmla="*/ 495428 h 6866709"/>
              <a:gd name="connsiteX154" fmla="*/ 1748415 w 4744720"/>
              <a:gd name="connsiteY154" fmla="*/ 482768 h 6866709"/>
              <a:gd name="connsiteX155" fmla="*/ 1724907 w 4744720"/>
              <a:gd name="connsiteY155" fmla="*/ 463779 h 6866709"/>
              <a:gd name="connsiteX156" fmla="*/ 1724907 w 4744720"/>
              <a:gd name="connsiteY156" fmla="*/ 8915 h 6866709"/>
              <a:gd name="connsiteX157" fmla="*/ 1724907 w 4744720"/>
              <a:gd name="connsiteY157" fmla="*/ 8709 h 6866709"/>
              <a:gd name="connsiteX158" fmla="*/ 1606490 w 4744720"/>
              <a:gd name="connsiteY158" fmla="*/ 8709 h 6866709"/>
              <a:gd name="connsiteX159" fmla="*/ 1704112 w 4744720"/>
              <a:gd name="connsiteY159" fmla="*/ 8709 h 6866709"/>
              <a:gd name="connsiteX160" fmla="*/ 1704112 w 4744720"/>
              <a:gd name="connsiteY160" fmla="*/ 88409 h 6866709"/>
              <a:gd name="connsiteX161" fmla="*/ 1704112 w 4744720"/>
              <a:gd name="connsiteY161" fmla="*/ 464683 h 6866709"/>
              <a:gd name="connsiteX162" fmla="*/ 1149879 w 4744720"/>
              <a:gd name="connsiteY162" fmla="*/ 894212 h 6866709"/>
              <a:gd name="connsiteX163" fmla="*/ 1149879 w 4744720"/>
              <a:gd name="connsiteY163" fmla="*/ 363404 h 6866709"/>
              <a:gd name="connsiteX164" fmla="*/ 1606476 w 4744720"/>
              <a:gd name="connsiteY164" fmla="*/ 8720 h 6866709"/>
              <a:gd name="connsiteX165" fmla="*/ 1606490 w 4744720"/>
              <a:gd name="connsiteY165" fmla="*/ 8709 h 6866709"/>
              <a:gd name="connsiteX166" fmla="*/ 696284 w 4744720"/>
              <a:gd name="connsiteY166" fmla="*/ 8709 h 6866709"/>
              <a:gd name="connsiteX167" fmla="*/ 1573942 w 4744720"/>
              <a:gd name="connsiteY167" fmla="*/ 8709 h 6866709"/>
              <a:gd name="connsiteX168" fmla="*/ 1498270 w 4744720"/>
              <a:gd name="connsiteY168" fmla="*/ 67557 h 6866709"/>
              <a:gd name="connsiteX169" fmla="*/ 1139934 w 4744720"/>
              <a:gd name="connsiteY169" fmla="*/ 346223 h 6866709"/>
              <a:gd name="connsiteX170" fmla="*/ 701161 w 4744720"/>
              <a:gd name="connsiteY170" fmla="*/ 12420 h 6866709"/>
              <a:gd name="connsiteX171" fmla="*/ 696284 w 4744720"/>
              <a:gd name="connsiteY171" fmla="*/ 8709 h 6866709"/>
              <a:gd name="connsiteX0" fmla="*/ 558577 w 4770846"/>
              <a:gd name="connsiteY0" fmla="*/ 2481210 h 6884126"/>
              <a:gd name="connsiteX1" fmla="*/ 1118234 w 4770846"/>
              <a:gd name="connsiteY1" fmla="*/ 2907122 h 6884126"/>
              <a:gd name="connsiteX2" fmla="*/ 754773 w 4770846"/>
              <a:gd name="connsiteY2" fmla="*/ 3188351 h 6884126"/>
              <a:gd name="connsiteX3" fmla="*/ 765623 w 4770846"/>
              <a:gd name="connsiteY3" fmla="*/ 3206436 h 6884126"/>
              <a:gd name="connsiteX4" fmla="*/ 1132700 w 4770846"/>
              <a:gd name="connsiteY4" fmla="*/ 2921590 h 6884126"/>
              <a:gd name="connsiteX5" fmla="*/ 1132700 w 4770846"/>
              <a:gd name="connsiteY5" fmla="*/ 3452398 h 6884126"/>
              <a:gd name="connsiteX6" fmla="*/ 978998 w 4770846"/>
              <a:gd name="connsiteY6" fmla="*/ 3570858 h 6884126"/>
              <a:gd name="connsiteX7" fmla="*/ 990752 w 4770846"/>
              <a:gd name="connsiteY7" fmla="*/ 3590752 h 6884126"/>
              <a:gd name="connsiteX8" fmla="*/ 1138125 w 4770846"/>
              <a:gd name="connsiteY8" fmla="*/ 3475909 h 6884126"/>
              <a:gd name="connsiteX9" fmla="*/ 1697783 w 4770846"/>
              <a:gd name="connsiteY9" fmla="*/ 3900917 h 6884126"/>
              <a:gd name="connsiteX10" fmla="*/ 1337034 w 4770846"/>
              <a:gd name="connsiteY10" fmla="*/ 4181241 h 6884126"/>
              <a:gd name="connsiteX11" fmla="*/ 1346980 w 4770846"/>
              <a:gd name="connsiteY11" fmla="*/ 4199327 h 6884126"/>
              <a:gd name="connsiteX12" fmla="*/ 1704112 w 4770846"/>
              <a:gd name="connsiteY12" fmla="*/ 3921715 h 6884126"/>
              <a:gd name="connsiteX13" fmla="*/ 1704112 w 4770846"/>
              <a:gd name="connsiteY13" fmla="*/ 4452523 h 6884126"/>
              <a:gd name="connsiteX14" fmla="*/ 1560355 w 4770846"/>
              <a:gd name="connsiteY14" fmla="*/ 4564653 h 6884126"/>
              <a:gd name="connsiteX15" fmla="*/ 1149879 w 4770846"/>
              <a:gd name="connsiteY15" fmla="*/ 4882957 h 6884126"/>
              <a:gd name="connsiteX16" fmla="*/ 1149879 w 4770846"/>
              <a:gd name="connsiteY16" fmla="*/ 4352149 h 6884126"/>
              <a:gd name="connsiteX17" fmla="*/ 1346076 w 4770846"/>
              <a:gd name="connsiteY17" fmla="*/ 4199327 h 6884126"/>
              <a:gd name="connsiteX18" fmla="*/ 1336130 w 4770846"/>
              <a:gd name="connsiteY18" fmla="*/ 4182146 h 6884126"/>
              <a:gd name="connsiteX19" fmla="*/ 1139934 w 4770846"/>
              <a:gd name="connsiteY19" fmla="*/ 4334063 h 6884126"/>
              <a:gd name="connsiteX20" fmla="*/ 580276 w 4770846"/>
              <a:gd name="connsiteY20" fmla="*/ 3909055 h 6884126"/>
              <a:gd name="connsiteX21" fmla="*/ 989848 w 4770846"/>
              <a:gd name="connsiteY21" fmla="*/ 3590752 h 6884126"/>
              <a:gd name="connsiteX22" fmla="*/ 978094 w 4770846"/>
              <a:gd name="connsiteY22" fmla="*/ 3571762 h 6884126"/>
              <a:gd name="connsiteX23" fmla="*/ 577563 w 4770846"/>
              <a:gd name="connsiteY23" fmla="*/ 3882832 h 6884126"/>
              <a:gd name="connsiteX24" fmla="*/ 577563 w 4770846"/>
              <a:gd name="connsiteY24" fmla="*/ 3351120 h 6884126"/>
              <a:gd name="connsiteX25" fmla="*/ 764719 w 4770846"/>
              <a:gd name="connsiteY25" fmla="*/ 3206436 h 6884126"/>
              <a:gd name="connsiteX26" fmla="*/ 754773 w 4770846"/>
              <a:gd name="connsiteY26" fmla="*/ 3189255 h 6884126"/>
              <a:gd name="connsiteX27" fmla="*/ 567618 w 4770846"/>
              <a:gd name="connsiteY27" fmla="*/ 3333938 h 6884126"/>
              <a:gd name="connsiteX28" fmla="*/ 7960 w 4770846"/>
              <a:gd name="connsiteY28" fmla="*/ 2908026 h 6884126"/>
              <a:gd name="connsiteX29" fmla="*/ 558577 w 4770846"/>
              <a:gd name="connsiteY29" fmla="*/ 2481210 h 6884126"/>
              <a:gd name="connsiteX30" fmla="*/ 1724907 w 4770846"/>
              <a:gd name="connsiteY30" fmla="*/ 8709 h 6884126"/>
              <a:gd name="connsiteX31" fmla="*/ 4718594 w 4770846"/>
              <a:gd name="connsiteY31" fmla="*/ 0 h 6884126"/>
              <a:gd name="connsiteX32" fmla="*/ 4770846 w 4770846"/>
              <a:gd name="connsiteY32" fmla="*/ 6884126 h 6884126"/>
              <a:gd name="connsiteX33" fmla="*/ 0 w 4770846"/>
              <a:gd name="connsiteY33" fmla="*/ 6866709 h 6884126"/>
              <a:gd name="connsiteX34" fmla="*/ 0 w 4770846"/>
              <a:gd name="connsiteY34" fmla="*/ 6865121 h 6884126"/>
              <a:gd name="connsiteX35" fmla="*/ 162738 w 4770846"/>
              <a:gd name="connsiteY35" fmla="*/ 6865121 h 6884126"/>
              <a:gd name="connsiteX36" fmla="*/ 1149879 w 4770846"/>
              <a:gd name="connsiteY36" fmla="*/ 6865121 h 6884126"/>
              <a:gd name="connsiteX37" fmla="*/ 1149879 w 4770846"/>
              <a:gd name="connsiteY37" fmla="*/ 6341548 h 6884126"/>
              <a:gd name="connsiteX38" fmla="*/ 1704112 w 4770846"/>
              <a:gd name="connsiteY38" fmla="*/ 5911114 h 6884126"/>
              <a:gd name="connsiteX39" fmla="*/ 1704112 w 4770846"/>
              <a:gd name="connsiteY39" fmla="*/ 6441922 h 6884126"/>
              <a:gd name="connsiteX40" fmla="*/ 1159824 w 4770846"/>
              <a:gd name="connsiteY40" fmla="*/ 6864217 h 6884126"/>
              <a:gd name="connsiteX41" fmla="*/ 1193277 w 4770846"/>
              <a:gd name="connsiteY41" fmla="*/ 6864217 h 6884126"/>
              <a:gd name="connsiteX42" fmla="*/ 1724907 w 4770846"/>
              <a:gd name="connsiteY42" fmla="*/ 6451869 h 6884126"/>
              <a:gd name="connsiteX43" fmla="*/ 1724907 w 4770846"/>
              <a:gd name="connsiteY43" fmla="*/ 5885795 h 6884126"/>
              <a:gd name="connsiteX44" fmla="*/ 1386762 w 4770846"/>
              <a:gd name="connsiteY44" fmla="*/ 5628981 h 6884126"/>
              <a:gd name="connsiteX45" fmla="*/ 1343363 w 4770846"/>
              <a:gd name="connsiteY45" fmla="*/ 5620843 h 6884126"/>
              <a:gd name="connsiteX46" fmla="*/ 1697783 w 4770846"/>
              <a:gd name="connsiteY46" fmla="*/ 5890316 h 6884126"/>
              <a:gd name="connsiteX47" fmla="*/ 1139934 w 4770846"/>
              <a:gd name="connsiteY47" fmla="*/ 6323462 h 6884126"/>
              <a:gd name="connsiteX48" fmla="*/ 581180 w 4770846"/>
              <a:gd name="connsiteY48" fmla="*/ 5898454 h 6884126"/>
              <a:gd name="connsiteX49" fmla="*/ 1014259 w 4770846"/>
              <a:gd name="connsiteY49" fmla="*/ 5562065 h 6884126"/>
              <a:gd name="connsiteX50" fmla="*/ 987135 w 4770846"/>
              <a:gd name="connsiteY50" fmla="*/ 5557544 h 6884126"/>
              <a:gd name="connsiteX51" fmla="*/ 577563 w 4770846"/>
              <a:gd name="connsiteY51" fmla="*/ 5874943 h 6884126"/>
              <a:gd name="connsiteX52" fmla="*/ 577563 w 4770846"/>
              <a:gd name="connsiteY52" fmla="*/ 5344135 h 6884126"/>
              <a:gd name="connsiteX53" fmla="*/ 1132700 w 4770846"/>
              <a:gd name="connsiteY53" fmla="*/ 4914606 h 6884126"/>
              <a:gd name="connsiteX54" fmla="*/ 1132700 w 4770846"/>
              <a:gd name="connsiteY54" fmla="*/ 5444510 h 6884126"/>
              <a:gd name="connsiteX55" fmla="*/ 988039 w 4770846"/>
              <a:gd name="connsiteY55" fmla="*/ 5556639 h 6884126"/>
              <a:gd name="connsiteX56" fmla="*/ 1015163 w 4770846"/>
              <a:gd name="connsiteY56" fmla="*/ 5561161 h 6884126"/>
              <a:gd name="connsiteX57" fmla="*/ 1139029 w 4770846"/>
              <a:gd name="connsiteY57" fmla="*/ 5465308 h 6884126"/>
              <a:gd name="connsiteX58" fmla="*/ 1342459 w 4770846"/>
              <a:gd name="connsiteY58" fmla="*/ 5619938 h 6884126"/>
              <a:gd name="connsiteX59" fmla="*/ 1384953 w 4770846"/>
              <a:gd name="connsiteY59" fmla="*/ 5628077 h 6884126"/>
              <a:gd name="connsiteX60" fmla="*/ 1152591 w 4770846"/>
              <a:gd name="connsiteY60" fmla="*/ 5450840 h 6884126"/>
              <a:gd name="connsiteX61" fmla="*/ 1152591 w 4770846"/>
              <a:gd name="connsiteY61" fmla="*/ 4906468 h 6884126"/>
              <a:gd name="connsiteX62" fmla="*/ 1570300 w 4770846"/>
              <a:gd name="connsiteY62" fmla="*/ 4581834 h 6884126"/>
              <a:gd name="connsiteX63" fmla="*/ 1560355 w 4770846"/>
              <a:gd name="connsiteY63" fmla="*/ 4564653 h 6884126"/>
              <a:gd name="connsiteX64" fmla="*/ 1571205 w 4770846"/>
              <a:gd name="connsiteY64" fmla="*/ 4581834 h 6884126"/>
              <a:gd name="connsiteX65" fmla="*/ 1709537 w 4770846"/>
              <a:gd name="connsiteY65" fmla="*/ 4474226 h 6884126"/>
              <a:gd name="connsiteX66" fmla="*/ 2290894 w 4770846"/>
              <a:gd name="connsiteY66" fmla="*/ 4916415 h 6884126"/>
              <a:gd name="connsiteX67" fmla="*/ 2874963 w 4770846"/>
              <a:gd name="connsiteY67" fmla="*/ 4462470 h 6884126"/>
              <a:gd name="connsiteX68" fmla="*/ 2874963 w 4770846"/>
              <a:gd name="connsiteY68" fmla="*/ 4281616 h 6884126"/>
              <a:gd name="connsiteX69" fmla="*/ 2855072 w 4770846"/>
              <a:gd name="connsiteY69" fmla="*/ 4290658 h 6884126"/>
              <a:gd name="connsiteX70" fmla="*/ 2855072 w 4770846"/>
              <a:gd name="connsiteY70" fmla="*/ 4452523 h 6884126"/>
              <a:gd name="connsiteX71" fmla="*/ 2300839 w 4770846"/>
              <a:gd name="connsiteY71" fmla="*/ 4882957 h 6884126"/>
              <a:gd name="connsiteX72" fmla="*/ 2300839 w 4770846"/>
              <a:gd name="connsiteY72" fmla="*/ 4352149 h 6884126"/>
              <a:gd name="connsiteX73" fmla="*/ 2855072 w 4770846"/>
              <a:gd name="connsiteY73" fmla="*/ 3921715 h 6884126"/>
              <a:gd name="connsiteX74" fmla="*/ 2855072 w 4770846"/>
              <a:gd name="connsiteY74" fmla="*/ 4289754 h 6884126"/>
              <a:gd name="connsiteX75" fmla="*/ 2874963 w 4770846"/>
              <a:gd name="connsiteY75" fmla="*/ 4280711 h 6884126"/>
              <a:gd name="connsiteX76" fmla="*/ 2874963 w 4770846"/>
              <a:gd name="connsiteY76" fmla="*/ 3896396 h 6884126"/>
              <a:gd name="connsiteX77" fmla="*/ 2675150 w 4770846"/>
              <a:gd name="connsiteY77" fmla="*/ 3744478 h 6884126"/>
              <a:gd name="connsiteX78" fmla="*/ 2654355 w 4770846"/>
              <a:gd name="connsiteY78" fmla="*/ 3753521 h 6884126"/>
              <a:gd name="connsiteX79" fmla="*/ 2848743 w 4770846"/>
              <a:gd name="connsiteY79" fmla="*/ 3900917 h 6884126"/>
              <a:gd name="connsiteX80" fmla="*/ 2290894 w 4770846"/>
              <a:gd name="connsiteY80" fmla="*/ 4334063 h 6884126"/>
              <a:gd name="connsiteX81" fmla="*/ 1731236 w 4770846"/>
              <a:gd name="connsiteY81" fmla="*/ 3909055 h 6884126"/>
              <a:gd name="connsiteX82" fmla="*/ 2289086 w 4770846"/>
              <a:gd name="connsiteY82" fmla="*/ 3475909 h 6884126"/>
              <a:gd name="connsiteX83" fmla="*/ 2653451 w 4770846"/>
              <a:gd name="connsiteY83" fmla="*/ 3752616 h 6884126"/>
              <a:gd name="connsiteX84" fmla="*/ 2674246 w 4770846"/>
              <a:gd name="connsiteY84" fmla="*/ 3743574 h 6884126"/>
              <a:gd name="connsiteX85" fmla="*/ 2303552 w 4770846"/>
              <a:gd name="connsiteY85" fmla="*/ 3461441 h 6884126"/>
              <a:gd name="connsiteX86" fmla="*/ 2303552 w 4770846"/>
              <a:gd name="connsiteY86" fmla="*/ 3186542 h 6884126"/>
              <a:gd name="connsiteX87" fmla="*/ 2282757 w 4770846"/>
              <a:gd name="connsiteY87" fmla="*/ 3189255 h 6884126"/>
              <a:gd name="connsiteX88" fmla="*/ 2282757 w 4770846"/>
              <a:gd name="connsiteY88" fmla="*/ 3452398 h 6884126"/>
              <a:gd name="connsiteX89" fmla="*/ 1728524 w 4770846"/>
              <a:gd name="connsiteY89" fmla="*/ 3882832 h 6884126"/>
              <a:gd name="connsiteX90" fmla="*/ 1728524 w 4770846"/>
              <a:gd name="connsiteY90" fmla="*/ 3351120 h 6884126"/>
              <a:gd name="connsiteX91" fmla="*/ 1989818 w 4770846"/>
              <a:gd name="connsiteY91" fmla="*/ 3149467 h 6884126"/>
              <a:gd name="connsiteX92" fmla="*/ 1978064 w 4770846"/>
              <a:gd name="connsiteY92" fmla="*/ 3133190 h 6884126"/>
              <a:gd name="connsiteX93" fmla="*/ 1718578 w 4770846"/>
              <a:gd name="connsiteY93" fmla="*/ 3333938 h 6884126"/>
              <a:gd name="connsiteX94" fmla="*/ 1158920 w 4770846"/>
              <a:gd name="connsiteY94" fmla="*/ 2908026 h 6884126"/>
              <a:gd name="connsiteX95" fmla="*/ 1579342 w 4770846"/>
              <a:gd name="connsiteY95" fmla="*/ 2582488 h 6884126"/>
              <a:gd name="connsiteX96" fmla="*/ 1567588 w 4770846"/>
              <a:gd name="connsiteY96" fmla="*/ 2566211 h 6884126"/>
              <a:gd name="connsiteX97" fmla="*/ 1149879 w 4770846"/>
              <a:gd name="connsiteY97" fmla="*/ 2889941 h 6884126"/>
              <a:gd name="connsiteX98" fmla="*/ 1149879 w 4770846"/>
              <a:gd name="connsiteY98" fmla="*/ 2359133 h 6884126"/>
              <a:gd name="connsiteX99" fmla="*/ 1321664 w 4770846"/>
              <a:gd name="connsiteY99" fmla="*/ 2225301 h 6884126"/>
              <a:gd name="connsiteX100" fmla="*/ 1309910 w 4770846"/>
              <a:gd name="connsiteY100" fmla="*/ 2209928 h 6884126"/>
              <a:gd name="connsiteX101" fmla="*/ 1139934 w 4770846"/>
              <a:gd name="connsiteY101" fmla="*/ 2341048 h 6884126"/>
              <a:gd name="connsiteX102" fmla="*/ 580276 w 4770846"/>
              <a:gd name="connsiteY102" fmla="*/ 1916040 h 6884126"/>
              <a:gd name="connsiteX103" fmla="*/ 1138125 w 4770846"/>
              <a:gd name="connsiteY103" fmla="*/ 1482893 h 6884126"/>
              <a:gd name="connsiteX104" fmla="*/ 1697783 w 4770846"/>
              <a:gd name="connsiteY104" fmla="*/ 1907901 h 6884126"/>
              <a:gd name="connsiteX105" fmla="*/ 1310815 w 4770846"/>
              <a:gd name="connsiteY105" fmla="*/ 2209024 h 6884126"/>
              <a:gd name="connsiteX106" fmla="*/ 1322568 w 4770846"/>
              <a:gd name="connsiteY106" fmla="*/ 2225301 h 6884126"/>
              <a:gd name="connsiteX107" fmla="*/ 1704112 w 4770846"/>
              <a:gd name="connsiteY107" fmla="*/ 1928700 h 6884126"/>
              <a:gd name="connsiteX108" fmla="*/ 1704112 w 4770846"/>
              <a:gd name="connsiteY108" fmla="*/ 2459507 h 6884126"/>
              <a:gd name="connsiteX109" fmla="*/ 1568492 w 4770846"/>
              <a:gd name="connsiteY109" fmla="*/ 2565307 h 6884126"/>
              <a:gd name="connsiteX110" fmla="*/ 1580246 w 4770846"/>
              <a:gd name="connsiteY110" fmla="*/ 2581584 h 6884126"/>
              <a:gd name="connsiteX111" fmla="*/ 1709537 w 4770846"/>
              <a:gd name="connsiteY111" fmla="*/ 2481210 h 6884126"/>
              <a:gd name="connsiteX112" fmla="*/ 2269195 w 4770846"/>
              <a:gd name="connsiteY112" fmla="*/ 2907122 h 6884126"/>
              <a:gd name="connsiteX113" fmla="*/ 1978968 w 4770846"/>
              <a:gd name="connsiteY113" fmla="*/ 3132286 h 6884126"/>
              <a:gd name="connsiteX114" fmla="*/ 1990722 w 4770846"/>
              <a:gd name="connsiteY114" fmla="*/ 3148563 h 6884126"/>
              <a:gd name="connsiteX115" fmla="*/ 2282757 w 4770846"/>
              <a:gd name="connsiteY115" fmla="*/ 2921590 h 6884126"/>
              <a:gd name="connsiteX116" fmla="*/ 2282757 w 4770846"/>
              <a:gd name="connsiteY116" fmla="*/ 3188351 h 6884126"/>
              <a:gd name="connsiteX117" fmla="*/ 2303552 w 4770846"/>
              <a:gd name="connsiteY117" fmla="*/ 3185638 h 6884126"/>
              <a:gd name="connsiteX118" fmla="*/ 2303552 w 4770846"/>
              <a:gd name="connsiteY118" fmla="*/ 2913452 h 6884126"/>
              <a:gd name="connsiteX119" fmla="*/ 2327963 w 4770846"/>
              <a:gd name="connsiteY119" fmla="*/ 2894462 h 6884126"/>
              <a:gd name="connsiteX120" fmla="*/ 2327963 w 4770846"/>
              <a:gd name="connsiteY120" fmla="*/ 2869142 h 6884126"/>
              <a:gd name="connsiteX121" fmla="*/ 2300839 w 4770846"/>
              <a:gd name="connsiteY121" fmla="*/ 2889941 h 6884126"/>
              <a:gd name="connsiteX122" fmla="*/ 2300839 w 4770846"/>
              <a:gd name="connsiteY122" fmla="*/ 2359133 h 6884126"/>
              <a:gd name="connsiteX123" fmla="*/ 2327963 w 4770846"/>
              <a:gd name="connsiteY123" fmla="*/ 2337430 h 6884126"/>
              <a:gd name="connsiteX124" fmla="*/ 2327963 w 4770846"/>
              <a:gd name="connsiteY124" fmla="*/ 2312111 h 6884126"/>
              <a:gd name="connsiteX125" fmla="*/ 2290894 w 4770846"/>
              <a:gd name="connsiteY125" fmla="*/ 2341048 h 6884126"/>
              <a:gd name="connsiteX126" fmla="*/ 1731236 w 4770846"/>
              <a:gd name="connsiteY126" fmla="*/ 1916040 h 6884126"/>
              <a:gd name="connsiteX127" fmla="*/ 2289086 w 4770846"/>
              <a:gd name="connsiteY127" fmla="*/ 1482893 h 6884126"/>
              <a:gd name="connsiteX128" fmla="*/ 2848743 w 4770846"/>
              <a:gd name="connsiteY128" fmla="*/ 1907901 h 6884126"/>
              <a:gd name="connsiteX129" fmla="*/ 2328867 w 4770846"/>
              <a:gd name="connsiteY129" fmla="*/ 2311207 h 6884126"/>
              <a:gd name="connsiteX130" fmla="*/ 2328867 w 4770846"/>
              <a:gd name="connsiteY130" fmla="*/ 2336526 h 6884126"/>
              <a:gd name="connsiteX131" fmla="*/ 2855072 w 4770846"/>
              <a:gd name="connsiteY131" fmla="*/ 1928700 h 6884126"/>
              <a:gd name="connsiteX132" fmla="*/ 2855072 w 4770846"/>
              <a:gd name="connsiteY132" fmla="*/ 2459507 h 6884126"/>
              <a:gd name="connsiteX133" fmla="*/ 2328867 w 4770846"/>
              <a:gd name="connsiteY133" fmla="*/ 2868238 h 6884126"/>
              <a:gd name="connsiteX134" fmla="*/ 2328867 w 4770846"/>
              <a:gd name="connsiteY134" fmla="*/ 2893558 h 6884126"/>
              <a:gd name="connsiteX135" fmla="*/ 2874963 w 4770846"/>
              <a:gd name="connsiteY135" fmla="*/ 2469454 h 6884126"/>
              <a:gd name="connsiteX136" fmla="*/ 2874963 w 4770846"/>
              <a:gd name="connsiteY136" fmla="*/ 1903380 h 6884126"/>
              <a:gd name="connsiteX137" fmla="*/ 2303552 w 4770846"/>
              <a:gd name="connsiteY137" fmla="*/ 1468425 h 6884126"/>
              <a:gd name="connsiteX138" fmla="*/ 2303552 w 4770846"/>
              <a:gd name="connsiteY138" fmla="*/ 934904 h 6884126"/>
              <a:gd name="connsiteX139" fmla="*/ 2282757 w 4770846"/>
              <a:gd name="connsiteY139" fmla="*/ 950277 h 6884126"/>
              <a:gd name="connsiteX140" fmla="*/ 2282757 w 4770846"/>
              <a:gd name="connsiteY140" fmla="*/ 1460287 h 6884126"/>
              <a:gd name="connsiteX141" fmla="*/ 1728524 w 4770846"/>
              <a:gd name="connsiteY141" fmla="*/ 1890720 h 6884126"/>
              <a:gd name="connsiteX142" fmla="*/ 1728524 w 4770846"/>
              <a:gd name="connsiteY142" fmla="*/ 1359912 h 6884126"/>
              <a:gd name="connsiteX143" fmla="*/ 2282757 w 4770846"/>
              <a:gd name="connsiteY143" fmla="*/ 929479 h 6884126"/>
              <a:gd name="connsiteX144" fmla="*/ 2282757 w 4770846"/>
              <a:gd name="connsiteY144" fmla="*/ 949373 h 6884126"/>
              <a:gd name="connsiteX145" fmla="*/ 2303552 w 4770846"/>
              <a:gd name="connsiteY145" fmla="*/ 933096 h 6884126"/>
              <a:gd name="connsiteX146" fmla="*/ 2303552 w 4770846"/>
              <a:gd name="connsiteY146" fmla="*/ 904159 h 6884126"/>
              <a:gd name="connsiteX147" fmla="*/ 1749319 w 4770846"/>
              <a:gd name="connsiteY147" fmla="*/ 482768 h 6884126"/>
              <a:gd name="connsiteX148" fmla="*/ 1733044 w 4770846"/>
              <a:gd name="connsiteY148" fmla="*/ 495428 h 6884126"/>
              <a:gd name="connsiteX149" fmla="*/ 2276428 w 4770846"/>
              <a:gd name="connsiteY149" fmla="*/ 908680 h 6884126"/>
              <a:gd name="connsiteX150" fmla="*/ 1718578 w 4770846"/>
              <a:gd name="connsiteY150" fmla="*/ 1341827 h 6884126"/>
              <a:gd name="connsiteX151" fmla="*/ 1158920 w 4770846"/>
              <a:gd name="connsiteY151" fmla="*/ 916819 h 6884126"/>
              <a:gd name="connsiteX152" fmla="*/ 1716770 w 4770846"/>
              <a:gd name="connsiteY152" fmla="*/ 483673 h 6884126"/>
              <a:gd name="connsiteX153" fmla="*/ 1732140 w 4770846"/>
              <a:gd name="connsiteY153" fmla="*/ 495428 h 6884126"/>
              <a:gd name="connsiteX154" fmla="*/ 1748415 w 4770846"/>
              <a:gd name="connsiteY154" fmla="*/ 482768 h 6884126"/>
              <a:gd name="connsiteX155" fmla="*/ 1724907 w 4770846"/>
              <a:gd name="connsiteY155" fmla="*/ 463779 h 6884126"/>
              <a:gd name="connsiteX156" fmla="*/ 1724907 w 4770846"/>
              <a:gd name="connsiteY156" fmla="*/ 8915 h 6884126"/>
              <a:gd name="connsiteX157" fmla="*/ 1724907 w 4770846"/>
              <a:gd name="connsiteY157" fmla="*/ 8709 h 6884126"/>
              <a:gd name="connsiteX158" fmla="*/ 1606490 w 4770846"/>
              <a:gd name="connsiteY158" fmla="*/ 8709 h 6884126"/>
              <a:gd name="connsiteX159" fmla="*/ 1704112 w 4770846"/>
              <a:gd name="connsiteY159" fmla="*/ 8709 h 6884126"/>
              <a:gd name="connsiteX160" fmla="*/ 1704112 w 4770846"/>
              <a:gd name="connsiteY160" fmla="*/ 88409 h 6884126"/>
              <a:gd name="connsiteX161" fmla="*/ 1704112 w 4770846"/>
              <a:gd name="connsiteY161" fmla="*/ 464683 h 6884126"/>
              <a:gd name="connsiteX162" fmla="*/ 1149879 w 4770846"/>
              <a:gd name="connsiteY162" fmla="*/ 894212 h 6884126"/>
              <a:gd name="connsiteX163" fmla="*/ 1149879 w 4770846"/>
              <a:gd name="connsiteY163" fmla="*/ 363404 h 6884126"/>
              <a:gd name="connsiteX164" fmla="*/ 1606476 w 4770846"/>
              <a:gd name="connsiteY164" fmla="*/ 8720 h 6884126"/>
              <a:gd name="connsiteX165" fmla="*/ 1606490 w 4770846"/>
              <a:gd name="connsiteY165" fmla="*/ 8709 h 6884126"/>
              <a:gd name="connsiteX166" fmla="*/ 696284 w 4770846"/>
              <a:gd name="connsiteY166" fmla="*/ 8709 h 6884126"/>
              <a:gd name="connsiteX167" fmla="*/ 1573942 w 4770846"/>
              <a:gd name="connsiteY167" fmla="*/ 8709 h 6884126"/>
              <a:gd name="connsiteX168" fmla="*/ 1498270 w 4770846"/>
              <a:gd name="connsiteY168" fmla="*/ 67557 h 6884126"/>
              <a:gd name="connsiteX169" fmla="*/ 1139934 w 4770846"/>
              <a:gd name="connsiteY169" fmla="*/ 346223 h 6884126"/>
              <a:gd name="connsiteX170" fmla="*/ 701161 w 4770846"/>
              <a:gd name="connsiteY170" fmla="*/ 12420 h 6884126"/>
              <a:gd name="connsiteX171" fmla="*/ 696284 w 4770846"/>
              <a:gd name="connsiteY171" fmla="*/ 8709 h 6884126"/>
              <a:gd name="connsiteX0" fmla="*/ 558577 w 4753428"/>
              <a:gd name="connsiteY0" fmla="*/ 2481210 h 6910252"/>
              <a:gd name="connsiteX1" fmla="*/ 1118234 w 4753428"/>
              <a:gd name="connsiteY1" fmla="*/ 2907122 h 6910252"/>
              <a:gd name="connsiteX2" fmla="*/ 754773 w 4753428"/>
              <a:gd name="connsiteY2" fmla="*/ 3188351 h 6910252"/>
              <a:gd name="connsiteX3" fmla="*/ 765623 w 4753428"/>
              <a:gd name="connsiteY3" fmla="*/ 3206436 h 6910252"/>
              <a:gd name="connsiteX4" fmla="*/ 1132700 w 4753428"/>
              <a:gd name="connsiteY4" fmla="*/ 2921590 h 6910252"/>
              <a:gd name="connsiteX5" fmla="*/ 1132700 w 4753428"/>
              <a:gd name="connsiteY5" fmla="*/ 3452398 h 6910252"/>
              <a:gd name="connsiteX6" fmla="*/ 978998 w 4753428"/>
              <a:gd name="connsiteY6" fmla="*/ 3570858 h 6910252"/>
              <a:gd name="connsiteX7" fmla="*/ 990752 w 4753428"/>
              <a:gd name="connsiteY7" fmla="*/ 3590752 h 6910252"/>
              <a:gd name="connsiteX8" fmla="*/ 1138125 w 4753428"/>
              <a:gd name="connsiteY8" fmla="*/ 3475909 h 6910252"/>
              <a:gd name="connsiteX9" fmla="*/ 1697783 w 4753428"/>
              <a:gd name="connsiteY9" fmla="*/ 3900917 h 6910252"/>
              <a:gd name="connsiteX10" fmla="*/ 1337034 w 4753428"/>
              <a:gd name="connsiteY10" fmla="*/ 4181241 h 6910252"/>
              <a:gd name="connsiteX11" fmla="*/ 1346980 w 4753428"/>
              <a:gd name="connsiteY11" fmla="*/ 4199327 h 6910252"/>
              <a:gd name="connsiteX12" fmla="*/ 1704112 w 4753428"/>
              <a:gd name="connsiteY12" fmla="*/ 3921715 h 6910252"/>
              <a:gd name="connsiteX13" fmla="*/ 1704112 w 4753428"/>
              <a:gd name="connsiteY13" fmla="*/ 4452523 h 6910252"/>
              <a:gd name="connsiteX14" fmla="*/ 1560355 w 4753428"/>
              <a:gd name="connsiteY14" fmla="*/ 4564653 h 6910252"/>
              <a:gd name="connsiteX15" fmla="*/ 1149879 w 4753428"/>
              <a:gd name="connsiteY15" fmla="*/ 4882957 h 6910252"/>
              <a:gd name="connsiteX16" fmla="*/ 1149879 w 4753428"/>
              <a:gd name="connsiteY16" fmla="*/ 4352149 h 6910252"/>
              <a:gd name="connsiteX17" fmla="*/ 1346076 w 4753428"/>
              <a:gd name="connsiteY17" fmla="*/ 4199327 h 6910252"/>
              <a:gd name="connsiteX18" fmla="*/ 1336130 w 4753428"/>
              <a:gd name="connsiteY18" fmla="*/ 4182146 h 6910252"/>
              <a:gd name="connsiteX19" fmla="*/ 1139934 w 4753428"/>
              <a:gd name="connsiteY19" fmla="*/ 4334063 h 6910252"/>
              <a:gd name="connsiteX20" fmla="*/ 580276 w 4753428"/>
              <a:gd name="connsiteY20" fmla="*/ 3909055 h 6910252"/>
              <a:gd name="connsiteX21" fmla="*/ 989848 w 4753428"/>
              <a:gd name="connsiteY21" fmla="*/ 3590752 h 6910252"/>
              <a:gd name="connsiteX22" fmla="*/ 978094 w 4753428"/>
              <a:gd name="connsiteY22" fmla="*/ 3571762 h 6910252"/>
              <a:gd name="connsiteX23" fmla="*/ 577563 w 4753428"/>
              <a:gd name="connsiteY23" fmla="*/ 3882832 h 6910252"/>
              <a:gd name="connsiteX24" fmla="*/ 577563 w 4753428"/>
              <a:gd name="connsiteY24" fmla="*/ 3351120 h 6910252"/>
              <a:gd name="connsiteX25" fmla="*/ 764719 w 4753428"/>
              <a:gd name="connsiteY25" fmla="*/ 3206436 h 6910252"/>
              <a:gd name="connsiteX26" fmla="*/ 754773 w 4753428"/>
              <a:gd name="connsiteY26" fmla="*/ 3189255 h 6910252"/>
              <a:gd name="connsiteX27" fmla="*/ 567618 w 4753428"/>
              <a:gd name="connsiteY27" fmla="*/ 3333938 h 6910252"/>
              <a:gd name="connsiteX28" fmla="*/ 7960 w 4753428"/>
              <a:gd name="connsiteY28" fmla="*/ 2908026 h 6910252"/>
              <a:gd name="connsiteX29" fmla="*/ 558577 w 4753428"/>
              <a:gd name="connsiteY29" fmla="*/ 2481210 h 6910252"/>
              <a:gd name="connsiteX30" fmla="*/ 1724907 w 4753428"/>
              <a:gd name="connsiteY30" fmla="*/ 8709 h 6910252"/>
              <a:gd name="connsiteX31" fmla="*/ 4718594 w 4753428"/>
              <a:gd name="connsiteY31" fmla="*/ 0 h 6910252"/>
              <a:gd name="connsiteX32" fmla="*/ 4753428 w 4753428"/>
              <a:gd name="connsiteY32" fmla="*/ 6910252 h 6910252"/>
              <a:gd name="connsiteX33" fmla="*/ 0 w 4753428"/>
              <a:gd name="connsiteY33" fmla="*/ 6866709 h 6910252"/>
              <a:gd name="connsiteX34" fmla="*/ 0 w 4753428"/>
              <a:gd name="connsiteY34" fmla="*/ 6865121 h 6910252"/>
              <a:gd name="connsiteX35" fmla="*/ 162738 w 4753428"/>
              <a:gd name="connsiteY35" fmla="*/ 6865121 h 6910252"/>
              <a:gd name="connsiteX36" fmla="*/ 1149879 w 4753428"/>
              <a:gd name="connsiteY36" fmla="*/ 6865121 h 6910252"/>
              <a:gd name="connsiteX37" fmla="*/ 1149879 w 4753428"/>
              <a:gd name="connsiteY37" fmla="*/ 6341548 h 6910252"/>
              <a:gd name="connsiteX38" fmla="*/ 1704112 w 4753428"/>
              <a:gd name="connsiteY38" fmla="*/ 5911114 h 6910252"/>
              <a:gd name="connsiteX39" fmla="*/ 1704112 w 4753428"/>
              <a:gd name="connsiteY39" fmla="*/ 6441922 h 6910252"/>
              <a:gd name="connsiteX40" fmla="*/ 1159824 w 4753428"/>
              <a:gd name="connsiteY40" fmla="*/ 6864217 h 6910252"/>
              <a:gd name="connsiteX41" fmla="*/ 1193277 w 4753428"/>
              <a:gd name="connsiteY41" fmla="*/ 6864217 h 6910252"/>
              <a:gd name="connsiteX42" fmla="*/ 1724907 w 4753428"/>
              <a:gd name="connsiteY42" fmla="*/ 6451869 h 6910252"/>
              <a:gd name="connsiteX43" fmla="*/ 1724907 w 4753428"/>
              <a:gd name="connsiteY43" fmla="*/ 5885795 h 6910252"/>
              <a:gd name="connsiteX44" fmla="*/ 1386762 w 4753428"/>
              <a:gd name="connsiteY44" fmla="*/ 5628981 h 6910252"/>
              <a:gd name="connsiteX45" fmla="*/ 1343363 w 4753428"/>
              <a:gd name="connsiteY45" fmla="*/ 5620843 h 6910252"/>
              <a:gd name="connsiteX46" fmla="*/ 1697783 w 4753428"/>
              <a:gd name="connsiteY46" fmla="*/ 5890316 h 6910252"/>
              <a:gd name="connsiteX47" fmla="*/ 1139934 w 4753428"/>
              <a:gd name="connsiteY47" fmla="*/ 6323462 h 6910252"/>
              <a:gd name="connsiteX48" fmla="*/ 581180 w 4753428"/>
              <a:gd name="connsiteY48" fmla="*/ 5898454 h 6910252"/>
              <a:gd name="connsiteX49" fmla="*/ 1014259 w 4753428"/>
              <a:gd name="connsiteY49" fmla="*/ 5562065 h 6910252"/>
              <a:gd name="connsiteX50" fmla="*/ 987135 w 4753428"/>
              <a:gd name="connsiteY50" fmla="*/ 5557544 h 6910252"/>
              <a:gd name="connsiteX51" fmla="*/ 577563 w 4753428"/>
              <a:gd name="connsiteY51" fmla="*/ 5874943 h 6910252"/>
              <a:gd name="connsiteX52" fmla="*/ 577563 w 4753428"/>
              <a:gd name="connsiteY52" fmla="*/ 5344135 h 6910252"/>
              <a:gd name="connsiteX53" fmla="*/ 1132700 w 4753428"/>
              <a:gd name="connsiteY53" fmla="*/ 4914606 h 6910252"/>
              <a:gd name="connsiteX54" fmla="*/ 1132700 w 4753428"/>
              <a:gd name="connsiteY54" fmla="*/ 5444510 h 6910252"/>
              <a:gd name="connsiteX55" fmla="*/ 988039 w 4753428"/>
              <a:gd name="connsiteY55" fmla="*/ 5556639 h 6910252"/>
              <a:gd name="connsiteX56" fmla="*/ 1015163 w 4753428"/>
              <a:gd name="connsiteY56" fmla="*/ 5561161 h 6910252"/>
              <a:gd name="connsiteX57" fmla="*/ 1139029 w 4753428"/>
              <a:gd name="connsiteY57" fmla="*/ 5465308 h 6910252"/>
              <a:gd name="connsiteX58" fmla="*/ 1342459 w 4753428"/>
              <a:gd name="connsiteY58" fmla="*/ 5619938 h 6910252"/>
              <a:gd name="connsiteX59" fmla="*/ 1384953 w 4753428"/>
              <a:gd name="connsiteY59" fmla="*/ 5628077 h 6910252"/>
              <a:gd name="connsiteX60" fmla="*/ 1152591 w 4753428"/>
              <a:gd name="connsiteY60" fmla="*/ 5450840 h 6910252"/>
              <a:gd name="connsiteX61" fmla="*/ 1152591 w 4753428"/>
              <a:gd name="connsiteY61" fmla="*/ 4906468 h 6910252"/>
              <a:gd name="connsiteX62" fmla="*/ 1570300 w 4753428"/>
              <a:gd name="connsiteY62" fmla="*/ 4581834 h 6910252"/>
              <a:gd name="connsiteX63" fmla="*/ 1560355 w 4753428"/>
              <a:gd name="connsiteY63" fmla="*/ 4564653 h 6910252"/>
              <a:gd name="connsiteX64" fmla="*/ 1571205 w 4753428"/>
              <a:gd name="connsiteY64" fmla="*/ 4581834 h 6910252"/>
              <a:gd name="connsiteX65" fmla="*/ 1709537 w 4753428"/>
              <a:gd name="connsiteY65" fmla="*/ 4474226 h 6910252"/>
              <a:gd name="connsiteX66" fmla="*/ 2290894 w 4753428"/>
              <a:gd name="connsiteY66" fmla="*/ 4916415 h 6910252"/>
              <a:gd name="connsiteX67" fmla="*/ 2874963 w 4753428"/>
              <a:gd name="connsiteY67" fmla="*/ 4462470 h 6910252"/>
              <a:gd name="connsiteX68" fmla="*/ 2874963 w 4753428"/>
              <a:gd name="connsiteY68" fmla="*/ 4281616 h 6910252"/>
              <a:gd name="connsiteX69" fmla="*/ 2855072 w 4753428"/>
              <a:gd name="connsiteY69" fmla="*/ 4290658 h 6910252"/>
              <a:gd name="connsiteX70" fmla="*/ 2855072 w 4753428"/>
              <a:gd name="connsiteY70" fmla="*/ 4452523 h 6910252"/>
              <a:gd name="connsiteX71" fmla="*/ 2300839 w 4753428"/>
              <a:gd name="connsiteY71" fmla="*/ 4882957 h 6910252"/>
              <a:gd name="connsiteX72" fmla="*/ 2300839 w 4753428"/>
              <a:gd name="connsiteY72" fmla="*/ 4352149 h 6910252"/>
              <a:gd name="connsiteX73" fmla="*/ 2855072 w 4753428"/>
              <a:gd name="connsiteY73" fmla="*/ 3921715 h 6910252"/>
              <a:gd name="connsiteX74" fmla="*/ 2855072 w 4753428"/>
              <a:gd name="connsiteY74" fmla="*/ 4289754 h 6910252"/>
              <a:gd name="connsiteX75" fmla="*/ 2874963 w 4753428"/>
              <a:gd name="connsiteY75" fmla="*/ 4280711 h 6910252"/>
              <a:gd name="connsiteX76" fmla="*/ 2874963 w 4753428"/>
              <a:gd name="connsiteY76" fmla="*/ 3896396 h 6910252"/>
              <a:gd name="connsiteX77" fmla="*/ 2675150 w 4753428"/>
              <a:gd name="connsiteY77" fmla="*/ 3744478 h 6910252"/>
              <a:gd name="connsiteX78" fmla="*/ 2654355 w 4753428"/>
              <a:gd name="connsiteY78" fmla="*/ 3753521 h 6910252"/>
              <a:gd name="connsiteX79" fmla="*/ 2848743 w 4753428"/>
              <a:gd name="connsiteY79" fmla="*/ 3900917 h 6910252"/>
              <a:gd name="connsiteX80" fmla="*/ 2290894 w 4753428"/>
              <a:gd name="connsiteY80" fmla="*/ 4334063 h 6910252"/>
              <a:gd name="connsiteX81" fmla="*/ 1731236 w 4753428"/>
              <a:gd name="connsiteY81" fmla="*/ 3909055 h 6910252"/>
              <a:gd name="connsiteX82" fmla="*/ 2289086 w 4753428"/>
              <a:gd name="connsiteY82" fmla="*/ 3475909 h 6910252"/>
              <a:gd name="connsiteX83" fmla="*/ 2653451 w 4753428"/>
              <a:gd name="connsiteY83" fmla="*/ 3752616 h 6910252"/>
              <a:gd name="connsiteX84" fmla="*/ 2674246 w 4753428"/>
              <a:gd name="connsiteY84" fmla="*/ 3743574 h 6910252"/>
              <a:gd name="connsiteX85" fmla="*/ 2303552 w 4753428"/>
              <a:gd name="connsiteY85" fmla="*/ 3461441 h 6910252"/>
              <a:gd name="connsiteX86" fmla="*/ 2303552 w 4753428"/>
              <a:gd name="connsiteY86" fmla="*/ 3186542 h 6910252"/>
              <a:gd name="connsiteX87" fmla="*/ 2282757 w 4753428"/>
              <a:gd name="connsiteY87" fmla="*/ 3189255 h 6910252"/>
              <a:gd name="connsiteX88" fmla="*/ 2282757 w 4753428"/>
              <a:gd name="connsiteY88" fmla="*/ 3452398 h 6910252"/>
              <a:gd name="connsiteX89" fmla="*/ 1728524 w 4753428"/>
              <a:gd name="connsiteY89" fmla="*/ 3882832 h 6910252"/>
              <a:gd name="connsiteX90" fmla="*/ 1728524 w 4753428"/>
              <a:gd name="connsiteY90" fmla="*/ 3351120 h 6910252"/>
              <a:gd name="connsiteX91" fmla="*/ 1989818 w 4753428"/>
              <a:gd name="connsiteY91" fmla="*/ 3149467 h 6910252"/>
              <a:gd name="connsiteX92" fmla="*/ 1978064 w 4753428"/>
              <a:gd name="connsiteY92" fmla="*/ 3133190 h 6910252"/>
              <a:gd name="connsiteX93" fmla="*/ 1718578 w 4753428"/>
              <a:gd name="connsiteY93" fmla="*/ 3333938 h 6910252"/>
              <a:gd name="connsiteX94" fmla="*/ 1158920 w 4753428"/>
              <a:gd name="connsiteY94" fmla="*/ 2908026 h 6910252"/>
              <a:gd name="connsiteX95" fmla="*/ 1579342 w 4753428"/>
              <a:gd name="connsiteY95" fmla="*/ 2582488 h 6910252"/>
              <a:gd name="connsiteX96" fmla="*/ 1567588 w 4753428"/>
              <a:gd name="connsiteY96" fmla="*/ 2566211 h 6910252"/>
              <a:gd name="connsiteX97" fmla="*/ 1149879 w 4753428"/>
              <a:gd name="connsiteY97" fmla="*/ 2889941 h 6910252"/>
              <a:gd name="connsiteX98" fmla="*/ 1149879 w 4753428"/>
              <a:gd name="connsiteY98" fmla="*/ 2359133 h 6910252"/>
              <a:gd name="connsiteX99" fmla="*/ 1321664 w 4753428"/>
              <a:gd name="connsiteY99" fmla="*/ 2225301 h 6910252"/>
              <a:gd name="connsiteX100" fmla="*/ 1309910 w 4753428"/>
              <a:gd name="connsiteY100" fmla="*/ 2209928 h 6910252"/>
              <a:gd name="connsiteX101" fmla="*/ 1139934 w 4753428"/>
              <a:gd name="connsiteY101" fmla="*/ 2341048 h 6910252"/>
              <a:gd name="connsiteX102" fmla="*/ 580276 w 4753428"/>
              <a:gd name="connsiteY102" fmla="*/ 1916040 h 6910252"/>
              <a:gd name="connsiteX103" fmla="*/ 1138125 w 4753428"/>
              <a:gd name="connsiteY103" fmla="*/ 1482893 h 6910252"/>
              <a:gd name="connsiteX104" fmla="*/ 1697783 w 4753428"/>
              <a:gd name="connsiteY104" fmla="*/ 1907901 h 6910252"/>
              <a:gd name="connsiteX105" fmla="*/ 1310815 w 4753428"/>
              <a:gd name="connsiteY105" fmla="*/ 2209024 h 6910252"/>
              <a:gd name="connsiteX106" fmla="*/ 1322568 w 4753428"/>
              <a:gd name="connsiteY106" fmla="*/ 2225301 h 6910252"/>
              <a:gd name="connsiteX107" fmla="*/ 1704112 w 4753428"/>
              <a:gd name="connsiteY107" fmla="*/ 1928700 h 6910252"/>
              <a:gd name="connsiteX108" fmla="*/ 1704112 w 4753428"/>
              <a:gd name="connsiteY108" fmla="*/ 2459507 h 6910252"/>
              <a:gd name="connsiteX109" fmla="*/ 1568492 w 4753428"/>
              <a:gd name="connsiteY109" fmla="*/ 2565307 h 6910252"/>
              <a:gd name="connsiteX110" fmla="*/ 1580246 w 4753428"/>
              <a:gd name="connsiteY110" fmla="*/ 2581584 h 6910252"/>
              <a:gd name="connsiteX111" fmla="*/ 1709537 w 4753428"/>
              <a:gd name="connsiteY111" fmla="*/ 2481210 h 6910252"/>
              <a:gd name="connsiteX112" fmla="*/ 2269195 w 4753428"/>
              <a:gd name="connsiteY112" fmla="*/ 2907122 h 6910252"/>
              <a:gd name="connsiteX113" fmla="*/ 1978968 w 4753428"/>
              <a:gd name="connsiteY113" fmla="*/ 3132286 h 6910252"/>
              <a:gd name="connsiteX114" fmla="*/ 1990722 w 4753428"/>
              <a:gd name="connsiteY114" fmla="*/ 3148563 h 6910252"/>
              <a:gd name="connsiteX115" fmla="*/ 2282757 w 4753428"/>
              <a:gd name="connsiteY115" fmla="*/ 2921590 h 6910252"/>
              <a:gd name="connsiteX116" fmla="*/ 2282757 w 4753428"/>
              <a:gd name="connsiteY116" fmla="*/ 3188351 h 6910252"/>
              <a:gd name="connsiteX117" fmla="*/ 2303552 w 4753428"/>
              <a:gd name="connsiteY117" fmla="*/ 3185638 h 6910252"/>
              <a:gd name="connsiteX118" fmla="*/ 2303552 w 4753428"/>
              <a:gd name="connsiteY118" fmla="*/ 2913452 h 6910252"/>
              <a:gd name="connsiteX119" fmla="*/ 2327963 w 4753428"/>
              <a:gd name="connsiteY119" fmla="*/ 2894462 h 6910252"/>
              <a:gd name="connsiteX120" fmla="*/ 2327963 w 4753428"/>
              <a:gd name="connsiteY120" fmla="*/ 2869142 h 6910252"/>
              <a:gd name="connsiteX121" fmla="*/ 2300839 w 4753428"/>
              <a:gd name="connsiteY121" fmla="*/ 2889941 h 6910252"/>
              <a:gd name="connsiteX122" fmla="*/ 2300839 w 4753428"/>
              <a:gd name="connsiteY122" fmla="*/ 2359133 h 6910252"/>
              <a:gd name="connsiteX123" fmla="*/ 2327963 w 4753428"/>
              <a:gd name="connsiteY123" fmla="*/ 2337430 h 6910252"/>
              <a:gd name="connsiteX124" fmla="*/ 2327963 w 4753428"/>
              <a:gd name="connsiteY124" fmla="*/ 2312111 h 6910252"/>
              <a:gd name="connsiteX125" fmla="*/ 2290894 w 4753428"/>
              <a:gd name="connsiteY125" fmla="*/ 2341048 h 6910252"/>
              <a:gd name="connsiteX126" fmla="*/ 1731236 w 4753428"/>
              <a:gd name="connsiteY126" fmla="*/ 1916040 h 6910252"/>
              <a:gd name="connsiteX127" fmla="*/ 2289086 w 4753428"/>
              <a:gd name="connsiteY127" fmla="*/ 1482893 h 6910252"/>
              <a:gd name="connsiteX128" fmla="*/ 2848743 w 4753428"/>
              <a:gd name="connsiteY128" fmla="*/ 1907901 h 6910252"/>
              <a:gd name="connsiteX129" fmla="*/ 2328867 w 4753428"/>
              <a:gd name="connsiteY129" fmla="*/ 2311207 h 6910252"/>
              <a:gd name="connsiteX130" fmla="*/ 2328867 w 4753428"/>
              <a:gd name="connsiteY130" fmla="*/ 2336526 h 6910252"/>
              <a:gd name="connsiteX131" fmla="*/ 2855072 w 4753428"/>
              <a:gd name="connsiteY131" fmla="*/ 1928700 h 6910252"/>
              <a:gd name="connsiteX132" fmla="*/ 2855072 w 4753428"/>
              <a:gd name="connsiteY132" fmla="*/ 2459507 h 6910252"/>
              <a:gd name="connsiteX133" fmla="*/ 2328867 w 4753428"/>
              <a:gd name="connsiteY133" fmla="*/ 2868238 h 6910252"/>
              <a:gd name="connsiteX134" fmla="*/ 2328867 w 4753428"/>
              <a:gd name="connsiteY134" fmla="*/ 2893558 h 6910252"/>
              <a:gd name="connsiteX135" fmla="*/ 2874963 w 4753428"/>
              <a:gd name="connsiteY135" fmla="*/ 2469454 h 6910252"/>
              <a:gd name="connsiteX136" fmla="*/ 2874963 w 4753428"/>
              <a:gd name="connsiteY136" fmla="*/ 1903380 h 6910252"/>
              <a:gd name="connsiteX137" fmla="*/ 2303552 w 4753428"/>
              <a:gd name="connsiteY137" fmla="*/ 1468425 h 6910252"/>
              <a:gd name="connsiteX138" fmla="*/ 2303552 w 4753428"/>
              <a:gd name="connsiteY138" fmla="*/ 934904 h 6910252"/>
              <a:gd name="connsiteX139" fmla="*/ 2282757 w 4753428"/>
              <a:gd name="connsiteY139" fmla="*/ 950277 h 6910252"/>
              <a:gd name="connsiteX140" fmla="*/ 2282757 w 4753428"/>
              <a:gd name="connsiteY140" fmla="*/ 1460287 h 6910252"/>
              <a:gd name="connsiteX141" fmla="*/ 1728524 w 4753428"/>
              <a:gd name="connsiteY141" fmla="*/ 1890720 h 6910252"/>
              <a:gd name="connsiteX142" fmla="*/ 1728524 w 4753428"/>
              <a:gd name="connsiteY142" fmla="*/ 1359912 h 6910252"/>
              <a:gd name="connsiteX143" fmla="*/ 2282757 w 4753428"/>
              <a:gd name="connsiteY143" fmla="*/ 929479 h 6910252"/>
              <a:gd name="connsiteX144" fmla="*/ 2282757 w 4753428"/>
              <a:gd name="connsiteY144" fmla="*/ 949373 h 6910252"/>
              <a:gd name="connsiteX145" fmla="*/ 2303552 w 4753428"/>
              <a:gd name="connsiteY145" fmla="*/ 933096 h 6910252"/>
              <a:gd name="connsiteX146" fmla="*/ 2303552 w 4753428"/>
              <a:gd name="connsiteY146" fmla="*/ 904159 h 6910252"/>
              <a:gd name="connsiteX147" fmla="*/ 1749319 w 4753428"/>
              <a:gd name="connsiteY147" fmla="*/ 482768 h 6910252"/>
              <a:gd name="connsiteX148" fmla="*/ 1733044 w 4753428"/>
              <a:gd name="connsiteY148" fmla="*/ 495428 h 6910252"/>
              <a:gd name="connsiteX149" fmla="*/ 2276428 w 4753428"/>
              <a:gd name="connsiteY149" fmla="*/ 908680 h 6910252"/>
              <a:gd name="connsiteX150" fmla="*/ 1718578 w 4753428"/>
              <a:gd name="connsiteY150" fmla="*/ 1341827 h 6910252"/>
              <a:gd name="connsiteX151" fmla="*/ 1158920 w 4753428"/>
              <a:gd name="connsiteY151" fmla="*/ 916819 h 6910252"/>
              <a:gd name="connsiteX152" fmla="*/ 1716770 w 4753428"/>
              <a:gd name="connsiteY152" fmla="*/ 483673 h 6910252"/>
              <a:gd name="connsiteX153" fmla="*/ 1732140 w 4753428"/>
              <a:gd name="connsiteY153" fmla="*/ 495428 h 6910252"/>
              <a:gd name="connsiteX154" fmla="*/ 1748415 w 4753428"/>
              <a:gd name="connsiteY154" fmla="*/ 482768 h 6910252"/>
              <a:gd name="connsiteX155" fmla="*/ 1724907 w 4753428"/>
              <a:gd name="connsiteY155" fmla="*/ 463779 h 6910252"/>
              <a:gd name="connsiteX156" fmla="*/ 1724907 w 4753428"/>
              <a:gd name="connsiteY156" fmla="*/ 8915 h 6910252"/>
              <a:gd name="connsiteX157" fmla="*/ 1724907 w 4753428"/>
              <a:gd name="connsiteY157" fmla="*/ 8709 h 6910252"/>
              <a:gd name="connsiteX158" fmla="*/ 1606490 w 4753428"/>
              <a:gd name="connsiteY158" fmla="*/ 8709 h 6910252"/>
              <a:gd name="connsiteX159" fmla="*/ 1704112 w 4753428"/>
              <a:gd name="connsiteY159" fmla="*/ 8709 h 6910252"/>
              <a:gd name="connsiteX160" fmla="*/ 1704112 w 4753428"/>
              <a:gd name="connsiteY160" fmla="*/ 88409 h 6910252"/>
              <a:gd name="connsiteX161" fmla="*/ 1704112 w 4753428"/>
              <a:gd name="connsiteY161" fmla="*/ 464683 h 6910252"/>
              <a:gd name="connsiteX162" fmla="*/ 1149879 w 4753428"/>
              <a:gd name="connsiteY162" fmla="*/ 894212 h 6910252"/>
              <a:gd name="connsiteX163" fmla="*/ 1149879 w 4753428"/>
              <a:gd name="connsiteY163" fmla="*/ 363404 h 6910252"/>
              <a:gd name="connsiteX164" fmla="*/ 1606476 w 4753428"/>
              <a:gd name="connsiteY164" fmla="*/ 8720 h 6910252"/>
              <a:gd name="connsiteX165" fmla="*/ 1606490 w 4753428"/>
              <a:gd name="connsiteY165" fmla="*/ 8709 h 6910252"/>
              <a:gd name="connsiteX166" fmla="*/ 696284 w 4753428"/>
              <a:gd name="connsiteY166" fmla="*/ 8709 h 6910252"/>
              <a:gd name="connsiteX167" fmla="*/ 1573942 w 4753428"/>
              <a:gd name="connsiteY167" fmla="*/ 8709 h 6910252"/>
              <a:gd name="connsiteX168" fmla="*/ 1498270 w 4753428"/>
              <a:gd name="connsiteY168" fmla="*/ 67557 h 6910252"/>
              <a:gd name="connsiteX169" fmla="*/ 1139934 w 4753428"/>
              <a:gd name="connsiteY169" fmla="*/ 346223 h 6910252"/>
              <a:gd name="connsiteX170" fmla="*/ 701161 w 4753428"/>
              <a:gd name="connsiteY170" fmla="*/ 12420 h 6910252"/>
              <a:gd name="connsiteX171" fmla="*/ 696284 w 4753428"/>
              <a:gd name="connsiteY171" fmla="*/ 8709 h 6910252"/>
              <a:gd name="connsiteX0" fmla="*/ 558577 w 4753428"/>
              <a:gd name="connsiteY0" fmla="*/ 2481210 h 6910252"/>
              <a:gd name="connsiteX1" fmla="*/ 1118234 w 4753428"/>
              <a:gd name="connsiteY1" fmla="*/ 2907122 h 6910252"/>
              <a:gd name="connsiteX2" fmla="*/ 754773 w 4753428"/>
              <a:gd name="connsiteY2" fmla="*/ 3188351 h 6910252"/>
              <a:gd name="connsiteX3" fmla="*/ 765623 w 4753428"/>
              <a:gd name="connsiteY3" fmla="*/ 3206436 h 6910252"/>
              <a:gd name="connsiteX4" fmla="*/ 1132700 w 4753428"/>
              <a:gd name="connsiteY4" fmla="*/ 2921590 h 6910252"/>
              <a:gd name="connsiteX5" fmla="*/ 1132700 w 4753428"/>
              <a:gd name="connsiteY5" fmla="*/ 3452398 h 6910252"/>
              <a:gd name="connsiteX6" fmla="*/ 978998 w 4753428"/>
              <a:gd name="connsiteY6" fmla="*/ 3570858 h 6910252"/>
              <a:gd name="connsiteX7" fmla="*/ 990752 w 4753428"/>
              <a:gd name="connsiteY7" fmla="*/ 3590752 h 6910252"/>
              <a:gd name="connsiteX8" fmla="*/ 1138125 w 4753428"/>
              <a:gd name="connsiteY8" fmla="*/ 3475909 h 6910252"/>
              <a:gd name="connsiteX9" fmla="*/ 1697783 w 4753428"/>
              <a:gd name="connsiteY9" fmla="*/ 3900917 h 6910252"/>
              <a:gd name="connsiteX10" fmla="*/ 1337034 w 4753428"/>
              <a:gd name="connsiteY10" fmla="*/ 4181241 h 6910252"/>
              <a:gd name="connsiteX11" fmla="*/ 1346980 w 4753428"/>
              <a:gd name="connsiteY11" fmla="*/ 4199327 h 6910252"/>
              <a:gd name="connsiteX12" fmla="*/ 1704112 w 4753428"/>
              <a:gd name="connsiteY12" fmla="*/ 3921715 h 6910252"/>
              <a:gd name="connsiteX13" fmla="*/ 1704112 w 4753428"/>
              <a:gd name="connsiteY13" fmla="*/ 4452523 h 6910252"/>
              <a:gd name="connsiteX14" fmla="*/ 1560355 w 4753428"/>
              <a:gd name="connsiteY14" fmla="*/ 4564653 h 6910252"/>
              <a:gd name="connsiteX15" fmla="*/ 1149879 w 4753428"/>
              <a:gd name="connsiteY15" fmla="*/ 4882957 h 6910252"/>
              <a:gd name="connsiteX16" fmla="*/ 1149879 w 4753428"/>
              <a:gd name="connsiteY16" fmla="*/ 4352149 h 6910252"/>
              <a:gd name="connsiteX17" fmla="*/ 1346076 w 4753428"/>
              <a:gd name="connsiteY17" fmla="*/ 4199327 h 6910252"/>
              <a:gd name="connsiteX18" fmla="*/ 1336130 w 4753428"/>
              <a:gd name="connsiteY18" fmla="*/ 4182146 h 6910252"/>
              <a:gd name="connsiteX19" fmla="*/ 1139934 w 4753428"/>
              <a:gd name="connsiteY19" fmla="*/ 4334063 h 6910252"/>
              <a:gd name="connsiteX20" fmla="*/ 580276 w 4753428"/>
              <a:gd name="connsiteY20" fmla="*/ 3909055 h 6910252"/>
              <a:gd name="connsiteX21" fmla="*/ 989848 w 4753428"/>
              <a:gd name="connsiteY21" fmla="*/ 3590752 h 6910252"/>
              <a:gd name="connsiteX22" fmla="*/ 978094 w 4753428"/>
              <a:gd name="connsiteY22" fmla="*/ 3571762 h 6910252"/>
              <a:gd name="connsiteX23" fmla="*/ 577563 w 4753428"/>
              <a:gd name="connsiteY23" fmla="*/ 3882832 h 6910252"/>
              <a:gd name="connsiteX24" fmla="*/ 577563 w 4753428"/>
              <a:gd name="connsiteY24" fmla="*/ 3351120 h 6910252"/>
              <a:gd name="connsiteX25" fmla="*/ 764719 w 4753428"/>
              <a:gd name="connsiteY25" fmla="*/ 3206436 h 6910252"/>
              <a:gd name="connsiteX26" fmla="*/ 754773 w 4753428"/>
              <a:gd name="connsiteY26" fmla="*/ 3189255 h 6910252"/>
              <a:gd name="connsiteX27" fmla="*/ 567618 w 4753428"/>
              <a:gd name="connsiteY27" fmla="*/ 3333938 h 6910252"/>
              <a:gd name="connsiteX28" fmla="*/ 7960 w 4753428"/>
              <a:gd name="connsiteY28" fmla="*/ 2908026 h 6910252"/>
              <a:gd name="connsiteX29" fmla="*/ 558577 w 4753428"/>
              <a:gd name="connsiteY29" fmla="*/ 2481210 h 6910252"/>
              <a:gd name="connsiteX30" fmla="*/ 1724907 w 4753428"/>
              <a:gd name="connsiteY30" fmla="*/ 8709 h 6910252"/>
              <a:gd name="connsiteX31" fmla="*/ 4744720 w 4753428"/>
              <a:gd name="connsiteY31" fmla="*/ 0 h 6910252"/>
              <a:gd name="connsiteX32" fmla="*/ 4753428 w 4753428"/>
              <a:gd name="connsiteY32" fmla="*/ 6910252 h 6910252"/>
              <a:gd name="connsiteX33" fmla="*/ 0 w 4753428"/>
              <a:gd name="connsiteY33" fmla="*/ 6866709 h 6910252"/>
              <a:gd name="connsiteX34" fmla="*/ 0 w 4753428"/>
              <a:gd name="connsiteY34" fmla="*/ 6865121 h 6910252"/>
              <a:gd name="connsiteX35" fmla="*/ 162738 w 4753428"/>
              <a:gd name="connsiteY35" fmla="*/ 6865121 h 6910252"/>
              <a:gd name="connsiteX36" fmla="*/ 1149879 w 4753428"/>
              <a:gd name="connsiteY36" fmla="*/ 6865121 h 6910252"/>
              <a:gd name="connsiteX37" fmla="*/ 1149879 w 4753428"/>
              <a:gd name="connsiteY37" fmla="*/ 6341548 h 6910252"/>
              <a:gd name="connsiteX38" fmla="*/ 1704112 w 4753428"/>
              <a:gd name="connsiteY38" fmla="*/ 5911114 h 6910252"/>
              <a:gd name="connsiteX39" fmla="*/ 1704112 w 4753428"/>
              <a:gd name="connsiteY39" fmla="*/ 6441922 h 6910252"/>
              <a:gd name="connsiteX40" fmla="*/ 1159824 w 4753428"/>
              <a:gd name="connsiteY40" fmla="*/ 6864217 h 6910252"/>
              <a:gd name="connsiteX41" fmla="*/ 1193277 w 4753428"/>
              <a:gd name="connsiteY41" fmla="*/ 6864217 h 6910252"/>
              <a:gd name="connsiteX42" fmla="*/ 1724907 w 4753428"/>
              <a:gd name="connsiteY42" fmla="*/ 6451869 h 6910252"/>
              <a:gd name="connsiteX43" fmla="*/ 1724907 w 4753428"/>
              <a:gd name="connsiteY43" fmla="*/ 5885795 h 6910252"/>
              <a:gd name="connsiteX44" fmla="*/ 1386762 w 4753428"/>
              <a:gd name="connsiteY44" fmla="*/ 5628981 h 6910252"/>
              <a:gd name="connsiteX45" fmla="*/ 1343363 w 4753428"/>
              <a:gd name="connsiteY45" fmla="*/ 5620843 h 6910252"/>
              <a:gd name="connsiteX46" fmla="*/ 1697783 w 4753428"/>
              <a:gd name="connsiteY46" fmla="*/ 5890316 h 6910252"/>
              <a:gd name="connsiteX47" fmla="*/ 1139934 w 4753428"/>
              <a:gd name="connsiteY47" fmla="*/ 6323462 h 6910252"/>
              <a:gd name="connsiteX48" fmla="*/ 581180 w 4753428"/>
              <a:gd name="connsiteY48" fmla="*/ 5898454 h 6910252"/>
              <a:gd name="connsiteX49" fmla="*/ 1014259 w 4753428"/>
              <a:gd name="connsiteY49" fmla="*/ 5562065 h 6910252"/>
              <a:gd name="connsiteX50" fmla="*/ 987135 w 4753428"/>
              <a:gd name="connsiteY50" fmla="*/ 5557544 h 6910252"/>
              <a:gd name="connsiteX51" fmla="*/ 577563 w 4753428"/>
              <a:gd name="connsiteY51" fmla="*/ 5874943 h 6910252"/>
              <a:gd name="connsiteX52" fmla="*/ 577563 w 4753428"/>
              <a:gd name="connsiteY52" fmla="*/ 5344135 h 6910252"/>
              <a:gd name="connsiteX53" fmla="*/ 1132700 w 4753428"/>
              <a:gd name="connsiteY53" fmla="*/ 4914606 h 6910252"/>
              <a:gd name="connsiteX54" fmla="*/ 1132700 w 4753428"/>
              <a:gd name="connsiteY54" fmla="*/ 5444510 h 6910252"/>
              <a:gd name="connsiteX55" fmla="*/ 988039 w 4753428"/>
              <a:gd name="connsiteY55" fmla="*/ 5556639 h 6910252"/>
              <a:gd name="connsiteX56" fmla="*/ 1015163 w 4753428"/>
              <a:gd name="connsiteY56" fmla="*/ 5561161 h 6910252"/>
              <a:gd name="connsiteX57" fmla="*/ 1139029 w 4753428"/>
              <a:gd name="connsiteY57" fmla="*/ 5465308 h 6910252"/>
              <a:gd name="connsiteX58" fmla="*/ 1342459 w 4753428"/>
              <a:gd name="connsiteY58" fmla="*/ 5619938 h 6910252"/>
              <a:gd name="connsiteX59" fmla="*/ 1384953 w 4753428"/>
              <a:gd name="connsiteY59" fmla="*/ 5628077 h 6910252"/>
              <a:gd name="connsiteX60" fmla="*/ 1152591 w 4753428"/>
              <a:gd name="connsiteY60" fmla="*/ 5450840 h 6910252"/>
              <a:gd name="connsiteX61" fmla="*/ 1152591 w 4753428"/>
              <a:gd name="connsiteY61" fmla="*/ 4906468 h 6910252"/>
              <a:gd name="connsiteX62" fmla="*/ 1570300 w 4753428"/>
              <a:gd name="connsiteY62" fmla="*/ 4581834 h 6910252"/>
              <a:gd name="connsiteX63" fmla="*/ 1560355 w 4753428"/>
              <a:gd name="connsiteY63" fmla="*/ 4564653 h 6910252"/>
              <a:gd name="connsiteX64" fmla="*/ 1571205 w 4753428"/>
              <a:gd name="connsiteY64" fmla="*/ 4581834 h 6910252"/>
              <a:gd name="connsiteX65" fmla="*/ 1709537 w 4753428"/>
              <a:gd name="connsiteY65" fmla="*/ 4474226 h 6910252"/>
              <a:gd name="connsiteX66" fmla="*/ 2290894 w 4753428"/>
              <a:gd name="connsiteY66" fmla="*/ 4916415 h 6910252"/>
              <a:gd name="connsiteX67" fmla="*/ 2874963 w 4753428"/>
              <a:gd name="connsiteY67" fmla="*/ 4462470 h 6910252"/>
              <a:gd name="connsiteX68" fmla="*/ 2874963 w 4753428"/>
              <a:gd name="connsiteY68" fmla="*/ 4281616 h 6910252"/>
              <a:gd name="connsiteX69" fmla="*/ 2855072 w 4753428"/>
              <a:gd name="connsiteY69" fmla="*/ 4290658 h 6910252"/>
              <a:gd name="connsiteX70" fmla="*/ 2855072 w 4753428"/>
              <a:gd name="connsiteY70" fmla="*/ 4452523 h 6910252"/>
              <a:gd name="connsiteX71" fmla="*/ 2300839 w 4753428"/>
              <a:gd name="connsiteY71" fmla="*/ 4882957 h 6910252"/>
              <a:gd name="connsiteX72" fmla="*/ 2300839 w 4753428"/>
              <a:gd name="connsiteY72" fmla="*/ 4352149 h 6910252"/>
              <a:gd name="connsiteX73" fmla="*/ 2855072 w 4753428"/>
              <a:gd name="connsiteY73" fmla="*/ 3921715 h 6910252"/>
              <a:gd name="connsiteX74" fmla="*/ 2855072 w 4753428"/>
              <a:gd name="connsiteY74" fmla="*/ 4289754 h 6910252"/>
              <a:gd name="connsiteX75" fmla="*/ 2874963 w 4753428"/>
              <a:gd name="connsiteY75" fmla="*/ 4280711 h 6910252"/>
              <a:gd name="connsiteX76" fmla="*/ 2874963 w 4753428"/>
              <a:gd name="connsiteY76" fmla="*/ 3896396 h 6910252"/>
              <a:gd name="connsiteX77" fmla="*/ 2675150 w 4753428"/>
              <a:gd name="connsiteY77" fmla="*/ 3744478 h 6910252"/>
              <a:gd name="connsiteX78" fmla="*/ 2654355 w 4753428"/>
              <a:gd name="connsiteY78" fmla="*/ 3753521 h 6910252"/>
              <a:gd name="connsiteX79" fmla="*/ 2848743 w 4753428"/>
              <a:gd name="connsiteY79" fmla="*/ 3900917 h 6910252"/>
              <a:gd name="connsiteX80" fmla="*/ 2290894 w 4753428"/>
              <a:gd name="connsiteY80" fmla="*/ 4334063 h 6910252"/>
              <a:gd name="connsiteX81" fmla="*/ 1731236 w 4753428"/>
              <a:gd name="connsiteY81" fmla="*/ 3909055 h 6910252"/>
              <a:gd name="connsiteX82" fmla="*/ 2289086 w 4753428"/>
              <a:gd name="connsiteY82" fmla="*/ 3475909 h 6910252"/>
              <a:gd name="connsiteX83" fmla="*/ 2653451 w 4753428"/>
              <a:gd name="connsiteY83" fmla="*/ 3752616 h 6910252"/>
              <a:gd name="connsiteX84" fmla="*/ 2674246 w 4753428"/>
              <a:gd name="connsiteY84" fmla="*/ 3743574 h 6910252"/>
              <a:gd name="connsiteX85" fmla="*/ 2303552 w 4753428"/>
              <a:gd name="connsiteY85" fmla="*/ 3461441 h 6910252"/>
              <a:gd name="connsiteX86" fmla="*/ 2303552 w 4753428"/>
              <a:gd name="connsiteY86" fmla="*/ 3186542 h 6910252"/>
              <a:gd name="connsiteX87" fmla="*/ 2282757 w 4753428"/>
              <a:gd name="connsiteY87" fmla="*/ 3189255 h 6910252"/>
              <a:gd name="connsiteX88" fmla="*/ 2282757 w 4753428"/>
              <a:gd name="connsiteY88" fmla="*/ 3452398 h 6910252"/>
              <a:gd name="connsiteX89" fmla="*/ 1728524 w 4753428"/>
              <a:gd name="connsiteY89" fmla="*/ 3882832 h 6910252"/>
              <a:gd name="connsiteX90" fmla="*/ 1728524 w 4753428"/>
              <a:gd name="connsiteY90" fmla="*/ 3351120 h 6910252"/>
              <a:gd name="connsiteX91" fmla="*/ 1989818 w 4753428"/>
              <a:gd name="connsiteY91" fmla="*/ 3149467 h 6910252"/>
              <a:gd name="connsiteX92" fmla="*/ 1978064 w 4753428"/>
              <a:gd name="connsiteY92" fmla="*/ 3133190 h 6910252"/>
              <a:gd name="connsiteX93" fmla="*/ 1718578 w 4753428"/>
              <a:gd name="connsiteY93" fmla="*/ 3333938 h 6910252"/>
              <a:gd name="connsiteX94" fmla="*/ 1158920 w 4753428"/>
              <a:gd name="connsiteY94" fmla="*/ 2908026 h 6910252"/>
              <a:gd name="connsiteX95" fmla="*/ 1579342 w 4753428"/>
              <a:gd name="connsiteY95" fmla="*/ 2582488 h 6910252"/>
              <a:gd name="connsiteX96" fmla="*/ 1567588 w 4753428"/>
              <a:gd name="connsiteY96" fmla="*/ 2566211 h 6910252"/>
              <a:gd name="connsiteX97" fmla="*/ 1149879 w 4753428"/>
              <a:gd name="connsiteY97" fmla="*/ 2889941 h 6910252"/>
              <a:gd name="connsiteX98" fmla="*/ 1149879 w 4753428"/>
              <a:gd name="connsiteY98" fmla="*/ 2359133 h 6910252"/>
              <a:gd name="connsiteX99" fmla="*/ 1321664 w 4753428"/>
              <a:gd name="connsiteY99" fmla="*/ 2225301 h 6910252"/>
              <a:gd name="connsiteX100" fmla="*/ 1309910 w 4753428"/>
              <a:gd name="connsiteY100" fmla="*/ 2209928 h 6910252"/>
              <a:gd name="connsiteX101" fmla="*/ 1139934 w 4753428"/>
              <a:gd name="connsiteY101" fmla="*/ 2341048 h 6910252"/>
              <a:gd name="connsiteX102" fmla="*/ 580276 w 4753428"/>
              <a:gd name="connsiteY102" fmla="*/ 1916040 h 6910252"/>
              <a:gd name="connsiteX103" fmla="*/ 1138125 w 4753428"/>
              <a:gd name="connsiteY103" fmla="*/ 1482893 h 6910252"/>
              <a:gd name="connsiteX104" fmla="*/ 1697783 w 4753428"/>
              <a:gd name="connsiteY104" fmla="*/ 1907901 h 6910252"/>
              <a:gd name="connsiteX105" fmla="*/ 1310815 w 4753428"/>
              <a:gd name="connsiteY105" fmla="*/ 2209024 h 6910252"/>
              <a:gd name="connsiteX106" fmla="*/ 1322568 w 4753428"/>
              <a:gd name="connsiteY106" fmla="*/ 2225301 h 6910252"/>
              <a:gd name="connsiteX107" fmla="*/ 1704112 w 4753428"/>
              <a:gd name="connsiteY107" fmla="*/ 1928700 h 6910252"/>
              <a:gd name="connsiteX108" fmla="*/ 1704112 w 4753428"/>
              <a:gd name="connsiteY108" fmla="*/ 2459507 h 6910252"/>
              <a:gd name="connsiteX109" fmla="*/ 1568492 w 4753428"/>
              <a:gd name="connsiteY109" fmla="*/ 2565307 h 6910252"/>
              <a:gd name="connsiteX110" fmla="*/ 1580246 w 4753428"/>
              <a:gd name="connsiteY110" fmla="*/ 2581584 h 6910252"/>
              <a:gd name="connsiteX111" fmla="*/ 1709537 w 4753428"/>
              <a:gd name="connsiteY111" fmla="*/ 2481210 h 6910252"/>
              <a:gd name="connsiteX112" fmla="*/ 2269195 w 4753428"/>
              <a:gd name="connsiteY112" fmla="*/ 2907122 h 6910252"/>
              <a:gd name="connsiteX113" fmla="*/ 1978968 w 4753428"/>
              <a:gd name="connsiteY113" fmla="*/ 3132286 h 6910252"/>
              <a:gd name="connsiteX114" fmla="*/ 1990722 w 4753428"/>
              <a:gd name="connsiteY114" fmla="*/ 3148563 h 6910252"/>
              <a:gd name="connsiteX115" fmla="*/ 2282757 w 4753428"/>
              <a:gd name="connsiteY115" fmla="*/ 2921590 h 6910252"/>
              <a:gd name="connsiteX116" fmla="*/ 2282757 w 4753428"/>
              <a:gd name="connsiteY116" fmla="*/ 3188351 h 6910252"/>
              <a:gd name="connsiteX117" fmla="*/ 2303552 w 4753428"/>
              <a:gd name="connsiteY117" fmla="*/ 3185638 h 6910252"/>
              <a:gd name="connsiteX118" fmla="*/ 2303552 w 4753428"/>
              <a:gd name="connsiteY118" fmla="*/ 2913452 h 6910252"/>
              <a:gd name="connsiteX119" fmla="*/ 2327963 w 4753428"/>
              <a:gd name="connsiteY119" fmla="*/ 2894462 h 6910252"/>
              <a:gd name="connsiteX120" fmla="*/ 2327963 w 4753428"/>
              <a:gd name="connsiteY120" fmla="*/ 2869142 h 6910252"/>
              <a:gd name="connsiteX121" fmla="*/ 2300839 w 4753428"/>
              <a:gd name="connsiteY121" fmla="*/ 2889941 h 6910252"/>
              <a:gd name="connsiteX122" fmla="*/ 2300839 w 4753428"/>
              <a:gd name="connsiteY122" fmla="*/ 2359133 h 6910252"/>
              <a:gd name="connsiteX123" fmla="*/ 2327963 w 4753428"/>
              <a:gd name="connsiteY123" fmla="*/ 2337430 h 6910252"/>
              <a:gd name="connsiteX124" fmla="*/ 2327963 w 4753428"/>
              <a:gd name="connsiteY124" fmla="*/ 2312111 h 6910252"/>
              <a:gd name="connsiteX125" fmla="*/ 2290894 w 4753428"/>
              <a:gd name="connsiteY125" fmla="*/ 2341048 h 6910252"/>
              <a:gd name="connsiteX126" fmla="*/ 1731236 w 4753428"/>
              <a:gd name="connsiteY126" fmla="*/ 1916040 h 6910252"/>
              <a:gd name="connsiteX127" fmla="*/ 2289086 w 4753428"/>
              <a:gd name="connsiteY127" fmla="*/ 1482893 h 6910252"/>
              <a:gd name="connsiteX128" fmla="*/ 2848743 w 4753428"/>
              <a:gd name="connsiteY128" fmla="*/ 1907901 h 6910252"/>
              <a:gd name="connsiteX129" fmla="*/ 2328867 w 4753428"/>
              <a:gd name="connsiteY129" fmla="*/ 2311207 h 6910252"/>
              <a:gd name="connsiteX130" fmla="*/ 2328867 w 4753428"/>
              <a:gd name="connsiteY130" fmla="*/ 2336526 h 6910252"/>
              <a:gd name="connsiteX131" fmla="*/ 2855072 w 4753428"/>
              <a:gd name="connsiteY131" fmla="*/ 1928700 h 6910252"/>
              <a:gd name="connsiteX132" fmla="*/ 2855072 w 4753428"/>
              <a:gd name="connsiteY132" fmla="*/ 2459507 h 6910252"/>
              <a:gd name="connsiteX133" fmla="*/ 2328867 w 4753428"/>
              <a:gd name="connsiteY133" fmla="*/ 2868238 h 6910252"/>
              <a:gd name="connsiteX134" fmla="*/ 2328867 w 4753428"/>
              <a:gd name="connsiteY134" fmla="*/ 2893558 h 6910252"/>
              <a:gd name="connsiteX135" fmla="*/ 2874963 w 4753428"/>
              <a:gd name="connsiteY135" fmla="*/ 2469454 h 6910252"/>
              <a:gd name="connsiteX136" fmla="*/ 2874963 w 4753428"/>
              <a:gd name="connsiteY136" fmla="*/ 1903380 h 6910252"/>
              <a:gd name="connsiteX137" fmla="*/ 2303552 w 4753428"/>
              <a:gd name="connsiteY137" fmla="*/ 1468425 h 6910252"/>
              <a:gd name="connsiteX138" fmla="*/ 2303552 w 4753428"/>
              <a:gd name="connsiteY138" fmla="*/ 934904 h 6910252"/>
              <a:gd name="connsiteX139" fmla="*/ 2282757 w 4753428"/>
              <a:gd name="connsiteY139" fmla="*/ 950277 h 6910252"/>
              <a:gd name="connsiteX140" fmla="*/ 2282757 w 4753428"/>
              <a:gd name="connsiteY140" fmla="*/ 1460287 h 6910252"/>
              <a:gd name="connsiteX141" fmla="*/ 1728524 w 4753428"/>
              <a:gd name="connsiteY141" fmla="*/ 1890720 h 6910252"/>
              <a:gd name="connsiteX142" fmla="*/ 1728524 w 4753428"/>
              <a:gd name="connsiteY142" fmla="*/ 1359912 h 6910252"/>
              <a:gd name="connsiteX143" fmla="*/ 2282757 w 4753428"/>
              <a:gd name="connsiteY143" fmla="*/ 929479 h 6910252"/>
              <a:gd name="connsiteX144" fmla="*/ 2282757 w 4753428"/>
              <a:gd name="connsiteY144" fmla="*/ 949373 h 6910252"/>
              <a:gd name="connsiteX145" fmla="*/ 2303552 w 4753428"/>
              <a:gd name="connsiteY145" fmla="*/ 933096 h 6910252"/>
              <a:gd name="connsiteX146" fmla="*/ 2303552 w 4753428"/>
              <a:gd name="connsiteY146" fmla="*/ 904159 h 6910252"/>
              <a:gd name="connsiteX147" fmla="*/ 1749319 w 4753428"/>
              <a:gd name="connsiteY147" fmla="*/ 482768 h 6910252"/>
              <a:gd name="connsiteX148" fmla="*/ 1733044 w 4753428"/>
              <a:gd name="connsiteY148" fmla="*/ 495428 h 6910252"/>
              <a:gd name="connsiteX149" fmla="*/ 2276428 w 4753428"/>
              <a:gd name="connsiteY149" fmla="*/ 908680 h 6910252"/>
              <a:gd name="connsiteX150" fmla="*/ 1718578 w 4753428"/>
              <a:gd name="connsiteY150" fmla="*/ 1341827 h 6910252"/>
              <a:gd name="connsiteX151" fmla="*/ 1158920 w 4753428"/>
              <a:gd name="connsiteY151" fmla="*/ 916819 h 6910252"/>
              <a:gd name="connsiteX152" fmla="*/ 1716770 w 4753428"/>
              <a:gd name="connsiteY152" fmla="*/ 483673 h 6910252"/>
              <a:gd name="connsiteX153" fmla="*/ 1732140 w 4753428"/>
              <a:gd name="connsiteY153" fmla="*/ 495428 h 6910252"/>
              <a:gd name="connsiteX154" fmla="*/ 1748415 w 4753428"/>
              <a:gd name="connsiteY154" fmla="*/ 482768 h 6910252"/>
              <a:gd name="connsiteX155" fmla="*/ 1724907 w 4753428"/>
              <a:gd name="connsiteY155" fmla="*/ 463779 h 6910252"/>
              <a:gd name="connsiteX156" fmla="*/ 1724907 w 4753428"/>
              <a:gd name="connsiteY156" fmla="*/ 8915 h 6910252"/>
              <a:gd name="connsiteX157" fmla="*/ 1724907 w 4753428"/>
              <a:gd name="connsiteY157" fmla="*/ 8709 h 6910252"/>
              <a:gd name="connsiteX158" fmla="*/ 1606490 w 4753428"/>
              <a:gd name="connsiteY158" fmla="*/ 8709 h 6910252"/>
              <a:gd name="connsiteX159" fmla="*/ 1704112 w 4753428"/>
              <a:gd name="connsiteY159" fmla="*/ 8709 h 6910252"/>
              <a:gd name="connsiteX160" fmla="*/ 1704112 w 4753428"/>
              <a:gd name="connsiteY160" fmla="*/ 88409 h 6910252"/>
              <a:gd name="connsiteX161" fmla="*/ 1704112 w 4753428"/>
              <a:gd name="connsiteY161" fmla="*/ 464683 h 6910252"/>
              <a:gd name="connsiteX162" fmla="*/ 1149879 w 4753428"/>
              <a:gd name="connsiteY162" fmla="*/ 894212 h 6910252"/>
              <a:gd name="connsiteX163" fmla="*/ 1149879 w 4753428"/>
              <a:gd name="connsiteY163" fmla="*/ 363404 h 6910252"/>
              <a:gd name="connsiteX164" fmla="*/ 1606476 w 4753428"/>
              <a:gd name="connsiteY164" fmla="*/ 8720 h 6910252"/>
              <a:gd name="connsiteX165" fmla="*/ 1606490 w 4753428"/>
              <a:gd name="connsiteY165" fmla="*/ 8709 h 6910252"/>
              <a:gd name="connsiteX166" fmla="*/ 696284 w 4753428"/>
              <a:gd name="connsiteY166" fmla="*/ 8709 h 6910252"/>
              <a:gd name="connsiteX167" fmla="*/ 1573942 w 4753428"/>
              <a:gd name="connsiteY167" fmla="*/ 8709 h 6910252"/>
              <a:gd name="connsiteX168" fmla="*/ 1498270 w 4753428"/>
              <a:gd name="connsiteY168" fmla="*/ 67557 h 6910252"/>
              <a:gd name="connsiteX169" fmla="*/ 1139934 w 4753428"/>
              <a:gd name="connsiteY169" fmla="*/ 346223 h 6910252"/>
              <a:gd name="connsiteX170" fmla="*/ 701161 w 4753428"/>
              <a:gd name="connsiteY170" fmla="*/ 12420 h 6910252"/>
              <a:gd name="connsiteX171" fmla="*/ 696284 w 4753428"/>
              <a:gd name="connsiteY171" fmla="*/ 8709 h 6910252"/>
              <a:gd name="connsiteX0" fmla="*/ 558577 w 4753428"/>
              <a:gd name="connsiteY0" fmla="*/ 2481210 h 6910252"/>
              <a:gd name="connsiteX1" fmla="*/ 1118234 w 4753428"/>
              <a:gd name="connsiteY1" fmla="*/ 2907122 h 6910252"/>
              <a:gd name="connsiteX2" fmla="*/ 754773 w 4753428"/>
              <a:gd name="connsiteY2" fmla="*/ 3188351 h 6910252"/>
              <a:gd name="connsiteX3" fmla="*/ 765623 w 4753428"/>
              <a:gd name="connsiteY3" fmla="*/ 3206436 h 6910252"/>
              <a:gd name="connsiteX4" fmla="*/ 1132700 w 4753428"/>
              <a:gd name="connsiteY4" fmla="*/ 2921590 h 6910252"/>
              <a:gd name="connsiteX5" fmla="*/ 1132700 w 4753428"/>
              <a:gd name="connsiteY5" fmla="*/ 3452398 h 6910252"/>
              <a:gd name="connsiteX6" fmla="*/ 978998 w 4753428"/>
              <a:gd name="connsiteY6" fmla="*/ 3570858 h 6910252"/>
              <a:gd name="connsiteX7" fmla="*/ 990752 w 4753428"/>
              <a:gd name="connsiteY7" fmla="*/ 3590752 h 6910252"/>
              <a:gd name="connsiteX8" fmla="*/ 1138125 w 4753428"/>
              <a:gd name="connsiteY8" fmla="*/ 3475909 h 6910252"/>
              <a:gd name="connsiteX9" fmla="*/ 1697783 w 4753428"/>
              <a:gd name="connsiteY9" fmla="*/ 3900917 h 6910252"/>
              <a:gd name="connsiteX10" fmla="*/ 1337034 w 4753428"/>
              <a:gd name="connsiteY10" fmla="*/ 4181241 h 6910252"/>
              <a:gd name="connsiteX11" fmla="*/ 1346980 w 4753428"/>
              <a:gd name="connsiteY11" fmla="*/ 4199327 h 6910252"/>
              <a:gd name="connsiteX12" fmla="*/ 1704112 w 4753428"/>
              <a:gd name="connsiteY12" fmla="*/ 3921715 h 6910252"/>
              <a:gd name="connsiteX13" fmla="*/ 1704112 w 4753428"/>
              <a:gd name="connsiteY13" fmla="*/ 4452523 h 6910252"/>
              <a:gd name="connsiteX14" fmla="*/ 1560355 w 4753428"/>
              <a:gd name="connsiteY14" fmla="*/ 4564653 h 6910252"/>
              <a:gd name="connsiteX15" fmla="*/ 1149879 w 4753428"/>
              <a:gd name="connsiteY15" fmla="*/ 4882957 h 6910252"/>
              <a:gd name="connsiteX16" fmla="*/ 1149879 w 4753428"/>
              <a:gd name="connsiteY16" fmla="*/ 4352149 h 6910252"/>
              <a:gd name="connsiteX17" fmla="*/ 1346076 w 4753428"/>
              <a:gd name="connsiteY17" fmla="*/ 4199327 h 6910252"/>
              <a:gd name="connsiteX18" fmla="*/ 1336130 w 4753428"/>
              <a:gd name="connsiteY18" fmla="*/ 4182146 h 6910252"/>
              <a:gd name="connsiteX19" fmla="*/ 1139934 w 4753428"/>
              <a:gd name="connsiteY19" fmla="*/ 4334063 h 6910252"/>
              <a:gd name="connsiteX20" fmla="*/ 580276 w 4753428"/>
              <a:gd name="connsiteY20" fmla="*/ 3909055 h 6910252"/>
              <a:gd name="connsiteX21" fmla="*/ 989848 w 4753428"/>
              <a:gd name="connsiteY21" fmla="*/ 3590752 h 6910252"/>
              <a:gd name="connsiteX22" fmla="*/ 978094 w 4753428"/>
              <a:gd name="connsiteY22" fmla="*/ 3571762 h 6910252"/>
              <a:gd name="connsiteX23" fmla="*/ 577563 w 4753428"/>
              <a:gd name="connsiteY23" fmla="*/ 3882832 h 6910252"/>
              <a:gd name="connsiteX24" fmla="*/ 577563 w 4753428"/>
              <a:gd name="connsiteY24" fmla="*/ 3351120 h 6910252"/>
              <a:gd name="connsiteX25" fmla="*/ 764719 w 4753428"/>
              <a:gd name="connsiteY25" fmla="*/ 3206436 h 6910252"/>
              <a:gd name="connsiteX26" fmla="*/ 754773 w 4753428"/>
              <a:gd name="connsiteY26" fmla="*/ 3189255 h 6910252"/>
              <a:gd name="connsiteX27" fmla="*/ 567618 w 4753428"/>
              <a:gd name="connsiteY27" fmla="*/ 3333938 h 6910252"/>
              <a:gd name="connsiteX28" fmla="*/ 7960 w 4753428"/>
              <a:gd name="connsiteY28" fmla="*/ 2908026 h 6910252"/>
              <a:gd name="connsiteX29" fmla="*/ 558577 w 4753428"/>
              <a:gd name="connsiteY29" fmla="*/ 2481210 h 6910252"/>
              <a:gd name="connsiteX30" fmla="*/ 1724907 w 4753428"/>
              <a:gd name="connsiteY30" fmla="*/ 8709 h 6910252"/>
              <a:gd name="connsiteX31" fmla="*/ 4265749 w 4753428"/>
              <a:gd name="connsiteY31" fmla="*/ 0 h 6910252"/>
              <a:gd name="connsiteX32" fmla="*/ 4753428 w 4753428"/>
              <a:gd name="connsiteY32" fmla="*/ 6910252 h 6910252"/>
              <a:gd name="connsiteX33" fmla="*/ 0 w 4753428"/>
              <a:gd name="connsiteY33" fmla="*/ 6866709 h 6910252"/>
              <a:gd name="connsiteX34" fmla="*/ 0 w 4753428"/>
              <a:gd name="connsiteY34" fmla="*/ 6865121 h 6910252"/>
              <a:gd name="connsiteX35" fmla="*/ 162738 w 4753428"/>
              <a:gd name="connsiteY35" fmla="*/ 6865121 h 6910252"/>
              <a:gd name="connsiteX36" fmla="*/ 1149879 w 4753428"/>
              <a:gd name="connsiteY36" fmla="*/ 6865121 h 6910252"/>
              <a:gd name="connsiteX37" fmla="*/ 1149879 w 4753428"/>
              <a:gd name="connsiteY37" fmla="*/ 6341548 h 6910252"/>
              <a:gd name="connsiteX38" fmla="*/ 1704112 w 4753428"/>
              <a:gd name="connsiteY38" fmla="*/ 5911114 h 6910252"/>
              <a:gd name="connsiteX39" fmla="*/ 1704112 w 4753428"/>
              <a:gd name="connsiteY39" fmla="*/ 6441922 h 6910252"/>
              <a:gd name="connsiteX40" fmla="*/ 1159824 w 4753428"/>
              <a:gd name="connsiteY40" fmla="*/ 6864217 h 6910252"/>
              <a:gd name="connsiteX41" fmla="*/ 1193277 w 4753428"/>
              <a:gd name="connsiteY41" fmla="*/ 6864217 h 6910252"/>
              <a:gd name="connsiteX42" fmla="*/ 1724907 w 4753428"/>
              <a:gd name="connsiteY42" fmla="*/ 6451869 h 6910252"/>
              <a:gd name="connsiteX43" fmla="*/ 1724907 w 4753428"/>
              <a:gd name="connsiteY43" fmla="*/ 5885795 h 6910252"/>
              <a:gd name="connsiteX44" fmla="*/ 1386762 w 4753428"/>
              <a:gd name="connsiteY44" fmla="*/ 5628981 h 6910252"/>
              <a:gd name="connsiteX45" fmla="*/ 1343363 w 4753428"/>
              <a:gd name="connsiteY45" fmla="*/ 5620843 h 6910252"/>
              <a:gd name="connsiteX46" fmla="*/ 1697783 w 4753428"/>
              <a:gd name="connsiteY46" fmla="*/ 5890316 h 6910252"/>
              <a:gd name="connsiteX47" fmla="*/ 1139934 w 4753428"/>
              <a:gd name="connsiteY47" fmla="*/ 6323462 h 6910252"/>
              <a:gd name="connsiteX48" fmla="*/ 581180 w 4753428"/>
              <a:gd name="connsiteY48" fmla="*/ 5898454 h 6910252"/>
              <a:gd name="connsiteX49" fmla="*/ 1014259 w 4753428"/>
              <a:gd name="connsiteY49" fmla="*/ 5562065 h 6910252"/>
              <a:gd name="connsiteX50" fmla="*/ 987135 w 4753428"/>
              <a:gd name="connsiteY50" fmla="*/ 5557544 h 6910252"/>
              <a:gd name="connsiteX51" fmla="*/ 577563 w 4753428"/>
              <a:gd name="connsiteY51" fmla="*/ 5874943 h 6910252"/>
              <a:gd name="connsiteX52" fmla="*/ 577563 w 4753428"/>
              <a:gd name="connsiteY52" fmla="*/ 5344135 h 6910252"/>
              <a:gd name="connsiteX53" fmla="*/ 1132700 w 4753428"/>
              <a:gd name="connsiteY53" fmla="*/ 4914606 h 6910252"/>
              <a:gd name="connsiteX54" fmla="*/ 1132700 w 4753428"/>
              <a:gd name="connsiteY54" fmla="*/ 5444510 h 6910252"/>
              <a:gd name="connsiteX55" fmla="*/ 988039 w 4753428"/>
              <a:gd name="connsiteY55" fmla="*/ 5556639 h 6910252"/>
              <a:gd name="connsiteX56" fmla="*/ 1015163 w 4753428"/>
              <a:gd name="connsiteY56" fmla="*/ 5561161 h 6910252"/>
              <a:gd name="connsiteX57" fmla="*/ 1139029 w 4753428"/>
              <a:gd name="connsiteY57" fmla="*/ 5465308 h 6910252"/>
              <a:gd name="connsiteX58" fmla="*/ 1342459 w 4753428"/>
              <a:gd name="connsiteY58" fmla="*/ 5619938 h 6910252"/>
              <a:gd name="connsiteX59" fmla="*/ 1384953 w 4753428"/>
              <a:gd name="connsiteY59" fmla="*/ 5628077 h 6910252"/>
              <a:gd name="connsiteX60" fmla="*/ 1152591 w 4753428"/>
              <a:gd name="connsiteY60" fmla="*/ 5450840 h 6910252"/>
              <a:gd name="connsiteX61" fmla="*/ 1152591 w 4753428"/>
              <a:gd name="connsiteY61" fmla="*/ 4906468 h 6910252"/>
              <a:gd name="connsiteX62" fmla="*/ 1570300 w 4753428"/>
              <a:gd name="connsiteY62" fmla="*/ 4581834 h 6910252"/>
              <a:gd name="connsiteX63" fmla="*/ 1560355 w 4753428"/>
              <a:gd name="connsiteY63" fmla="*/ 4564653 h 6910252"/>
              <a:gd name="connsiteX64" fmla="*/ 1571205 w 4753428"/>
              <a:gd name="connsiteY64" fmla="*/ 4581834 h 6910252"/>
              <a:gd name="connsiteX65" fmla="*/ 1709537 w 4753428"/>
              <a:gd name="connsiteY65" fmla="*/ 4474226 h 6910252"/>
              <a:gd name="connsiteX66" fmla="*/ 2290894 w 4753428"/>
              <a:gd name="connsiteY66" fmla="*/ 4916415 h 6910252"/>
              <a:gd name="connsiteX67" fmla="*/ 2874963 w 4753428"/>
              <a:gd name="connsiteY67" fmla="*/ 4462470 h 6910252"/>
              <a:gd name="connsiteX68" fmla="*/ 2874963 w 4753428"/>
              <a:gd name="connsiteY68" fmla="*/ 4281616 h 6910252"/>
              <a:gd name="connsiteX69" fmla="*/ 2855072 w 4753428"/>
              <a:gd name="connsiteY69" fmla="*/ 4290658 h 6910252"/>
              <a:gd name="connsiteX70" fmla="*/ 2855072 w 4753428"/>
              <a:gd name="connsiteY70" fmla="*/ 4452523 h 6910252"/>
              <a:gd name="connsiteX71" fmla="*/ 2300839 w 4753428"/>
              <a:gd name="connsiteY71" fmla="*/ 4882957 h 6910252"/>
              <a:gd name="connsiteX72" fmla="*/ 2300839 w 4753428"/>
              <a:gd name="connsiteY72" fmla="*/ 4352149 h 6910252"/>
              <a:gd name="connsiteX73" fmla="*/ 2855072 w 4753428"/>
              <a:gd name="connsiteY73" fmla="*/ 3921715 h 6910252"/>
              <a:gd name="connsiteX74" fmla="*/ 2855072 w 4753428"/>
              <a:gd name="connsiteY74" fmla="*/ 4289754 h 6910252"/>
              <a:gd name="connsiteX75" fmla="*/ 2874963 w 4753428"/>
              <a:gd name="connsiteY75" fmla="*/ 4280711 h 6910252"/>
              <a:gd name="connsiteX76" fmla="*/ 2874963 w 4753428"/>
              <a:gd name="connsiteY76" fmla="*/ 3896396 h 6910252"/>
              <a:gd name="connsiteX77" fmla="*/ 2675150 w 4753428"/>
              <a:gd name="connsiteY77" fmla="*/ 3744478 h 6910252"/>
              <a:gd name="connsiteX78" fmla="*/ 2654355 w 4753428"/>
              <a:gd name="connsiteY78" fmla="*/ 3753521 h 6910252"/>
              <a:gd name="connsiteX79" fmla="*/ 2848743 w 4753428"/>
              <a:gd name="connsiteY79" fmla="*/ 3900917 h 6910252"/>
              <a:gd name="connsiteX80" fmla="*/ 2290894 w 4753428"/>
              <a:gd name="connsiteY80" fmla="*/ 4334063 h 6910252"/>
              <a:gd name="connsiteX81" fmla="*/ 1731236 w 4753428"/>
              <a:gd name="connsiteY81" fmla="*/ 3909055 h 6910252"/>
              <a:gd name="connsiteX82" fmla="*/ 2289086 w 4753428"/>
              <a:gd name="connsiteY82" fmla="*/ 3475909 h 6910252"/>
              <a:gd name="connsiteX83" fmla="*/ 2653451 w 4753428"/>
              <a:gd name="connsiteY83" fmla="*/ 3752616 h 6910252"/>
              <a:gd name="connsiteX84" fmla="*/ 2674246 w 4753428"/>
              <a:gd name="connsiteY84" fmla="*/ 3743574 h 6910252"/>
              <a:gd name="connsiteX85" fmla="*/ 2303552 w 4753428"/>
              <a:gd name="connsiteY85" fmla="*/ 3461441 h 6910252"/>
              <a:gd name="connsiteX86" fmla="*/ 2303552 w 4753428"/>
              <a:gd name="connsiteY86" fmla="*/ 3186542 h 6910252"/>
              <a:gd name="connsiteX87" fmla="*/ 2282757 w 4753428"/>
              <a:gd name="connsiteY87" fmla="*/ 3189255 h 6910252"/>
              <a:gd name="connsiteX88" fmla="*/ 2282757 w 4753428"/>
              <a:gd name="connsiteY88" fmla="*/ 3452398 h 6910252"/>
              <a:gd name="connsiteX89" fmla="*/ 1728524 w 4753428"/>
              <a:gd name="connsiteY89" fmla="*/ 3882832 h 6910252"/>
              <a:gd name="connsiteX90" fmla="*/ 1728524 w 4753428"/>
              <a:gd name="connsiteY90" fmla="*/ 3351120 h 6910252"/>
              <a:gd name="connsiteX91" fmla="*/ 1989818 w 4753428"/>
              <a:gd name="connsiteY91" fmla="*/ 3149467 h 6910252"/>
              <a:gd name="connsiteX92" fmla="*/ 1978064 w 4753428"/>
              <a:gd name="connsiteY92" fmla="*/ 3133190 h 6910252"/>
              <a:gd name="connsiteX93" fmla="*/ 1718578 w 4753428"/>
              <a:gd name="connsiteY93" fmla="*/ 3333938 h 6910252"/>
              <a:gd name="connsiteX94" fmla="*/ 1158920 w 4753428"/>
              <a:gd name="connsiteY94" fmla="*/ 2908026 h 6910252"/>
              <a:gd name="connsiteX95" fmla="*/ 1579342 w 4753428"/>
              <a:gd name="connsiteY95" fmla="*/ 2582488 h 6910252"/>
              <a:gd name="connsiteX96" fmla="*/ 1567588 w 4753428"/>
              <a:gd name="connsiteY96" fmla="*/ 2566211 h 6910252"/>
              <a:gd name="connsiteX97" fmla="*/ 1149879 w 4753428"/>
              <a:gd name="connsiteY97" fmla="*/ 2889941 h 6910252"/>
              <a:gd name="connsiteX98" fmla="*/ 1149879 w 4753428"/>
              <a:gd name="connsiteY98" fmla="*/ 2359133 h 6910252"/>
              <a:gd name="connsiteX99" fmla="*/ 1321664 w 4753428"/>
              <a:gd name="connsiteY99" fmla="*/ 2225301 h 6910252"/>
              <a:gd name="connsiteX100" fmla="*/ 1309910 w 4753428"/>
              <a:gd name="connsiteY100" fmla="*/ 2209928 h 6910252"/>
              <a:gd name="connsiteX101" fmla="*/ 1139934 w 4753428"/>
              <a:gd name="connsiteY101" fmla="*/ 2341048 h 6910252"/>
              <a:gd name="connsiteX102" fmla="*/ 580276 w 4753428"/>
              <a:gd name="connsiteY102" fmla="*/ 1916040 h 6910252"/>
              <a:gd name="connsiteX103" fmla="*/ 1138125 w 4753428"/>
              <a:gd name="connsiteY103" fmla="*/ 1482893 h 6910252"/>
              <a:gd name="connsiteX104" fmla="*/ 1697783 w 4753428"/>
              <a:gd name="connsiteY104" fmla="*/ 1907901 h 6910252"/>
              <a:gd name="connsiteX105" fmla="*/ 1310815 w 4753428"/>
              <a:gd name="connsiteY105" fmla="*/ 2209024 h 6910252"/>
              <a:gd name="connsiteX106" fmla="*/ 1322568 w 4753428"/>
              <a:gd name="connsiteY106" fmla="*/ 2225301 h 6910252"/>
              <a:gd name="connsiteX107" fmla="*/ 1704112 w 4753428"/>
              <a:gd name="connsiteY107" fmla="*/ 1928700 h 6910252"/>
              <a:gd name="connsiteX108" fmla="*/ 1704112 w 4753428"/>
              <a:gd name="connsiteY108" fmla="*/ 2459507 h 6910252"/>
              <a:gd name="connsiteX109" fmla="*/ 1568492 w 4753428"/>
              <a:gd name="connsiteY109" fmla="*/ 2565307 h 6910252"/>
              <a:gd name="connsiteX110" fmla="*/ 1580246 w 4753428"/>
              <a:gd name="connsiteY110" fmla="*/ 2581584 h 6910252"/>
              <a:gd name="connsiteX111" fmla="*/ 1709537 w 4753428"/>
              <a:gd name="connsiteY111" fmla="*/ 2481210 h 6910252"/>
              <a:gd name="connsiteX112" fmla="*/ 2269195 w 4753428"/>
              <a:gd name="connsiteY112" fmla="*/ 2907122 h 6910252"/>
              <a:gd name="connsiteX113" fmla="*/ 1978968 w 4753428"/>
              <a:gd name="connsiteY113" fmla="*/ 3132286 h 6910252"/>
              <a:gd name="connsiteX114" fmla="*/ 1990722 w 4753428"/>
              <a:gd name="connsiteY114" fmla="*/ 3148563 h 6910252"/>
              <a:gd name="connsiteX115" fmla="*/ 2282757 w 4753428"/>
              <a:gd name="connsiteY115" fmla="*/ 2921590 h 6910252"/>
              <a:gd name="connsiteX116" fmla="*/ 2282757 w 4753428"/>
              <a:gd name="connsiteY116" fmla="*/ 3188351 h 6910252"/>
              <a:gd name="connsiteX117" fmla="*/ 2303552 w 4753428"/>
              <a:gd name="connsiteY117" fmla="*/ 3185638 h 6910252"/>
              <a:gd name="connsiteX118" fmla="*/ 2303552 w 4753428"/>
              <a:gd name="connsiteY118" fmla="*/ 2913452 h 6910252"/>
              <a:gd name="connsiteX119" fmla="*/ 2327963 w 4753428"/>
              <a:gd name="connsiteY119" fmla="*/ 2894462 h 6910252"/>
              <a:gd name="connsiteX120" fmla="*/ 2327963 w 4753428"/>
              <a:gd name="connsiteY120" fmla="*/ 2869142 h 6910252"/>
              <a:gd name="connsiteX121" fmla="*/ 2300839 w 4753428"/>
              <a:gd name="connsiteY121" fmla="*/ 2889941 h 6910252"/>
              <a:gd name="connsiteX122" fmla="*/ 2300839 w 4753428"/>
              <a:gd name="connsiteY122" fmla="*/ 2359133 h 6910252"/>
              <a:gd name="connsiteX123" fmla="*/ 2327963 w 4753428"/>
              <a:gd name="connsiteY123" fmla="*/ 2337430 h 6910252"/>
              <a:gd name="connsiteX124" fmla="*/ 2327963 w 4753428"/>
              <a:gd name="connsiteY124" fmla="*/ 2312111 h 6910252"/>
              <a:gd name="connsiteX125" fmla="*/ 2290894 w 4753428"/>
              <a:gd name="connsiteY125" fmla="*/ 2341048 h 6910252"/>
              <a:gd name="connsiteX126" fmla="*/ 1731236 w 4753428"/>
              <a:gd name="connsiteY126" fmla="*/ 1916040 h 6910252"/>
              <a:gd name="connsiteX127" fmla="*/ 2289086 w 4753428"/>
              <a:gd name="connsiteY127" fmla="*/ 1482893 h 6910252"/>
              <a:gd name="connsiteX128" fmla="*/ 2848743 w 4753428"/>
              <a:gd name="connsiteY128" fmla="*/ 1907901 h 6910252"/>
              <a:gd name="connsiteX129" fmla="*/ 2328867 w 4753428"/>
              <a:gd name="connsiteY129" fmla="*/ 2311207 h 6910252"/>
              <a:gd name="connsiteX130" fmla="*/ 2328867 w 4753428"/>
              <a:gd name="connsiteY130" fmla="*/ 2336526 h 6910252"/>
              <a:gd name="connsiteX131" fmla="*/ 2855072 w 4753428"/>
              <a:gd name="connsiteY131" fmla="*/ 1928700 h 6910252"/>
              <a:gd name="connsiteX132" fmla="*/ 2855072 w 4753428"/>
              <a:gd name="connsiteY132" fmla="*/ 2459507 h 6910252"/>
              <a:gd name="connsiteX133" fmla="*/ 2328867 w 4753428"/>
              <a:gd name="connsiteY133" fmla="*/ 2868238 h 6910252"/>
              <a:gd name="connsiteX134" fmla="*/ 2328867 w 4753428"/>
              <a:gd name="connsiteY134" fmla="*/ 2893558 h 6910252"/>
              <a:gd name="connsiteX135" fmla="*/ 2874963 w 4753428"/>
              <a:gd name="connsiteY135" fmla="*/ 2469454 h 6910252"/>
              <a:gd name="connsiteX136" fmla="*/ 2874963 w 4753428"/>
              <a:gd name="connsiteY136" fmla="*/ 1903380 h 6910252"/>
              <a:gd name="connsiteX137" fmla="*/ 2303552 w 4753428"/>
              <a:gd name="connsiteY137" fmla="*/ 1468425 h 6910252"/>
              <a:gd name="connsiteX138" fmla="*/ 2303552 w 4753428"/>
              <a:gd name="connsiteY138" fmla="*/ 934904 h 6910252"/>
              <a:gd name="connsiteX139" fmla="*/ 2282757 w 4753428"/>
              <a:gd name="connsiteY139" fmla="*/ 950277 h 6910252"/>
              <a:gd name="connsiteX140" fmla="*/ 2282757 w 4753428"/>
              <a:gd name="connsiteY140" fmla="*/ 1460287 h 6910252"/>
              <a:gd name="connsiteX141" fmla="*/ 1728524 w 4753428"/>
              <a:gd name="connsiteY141" fmla="*/ 1890720 h 6910252"/>
              <a:gd name="connsiteX142" fmla="*/ 1728524 w 4753428"/>
              <a:gd name="connsiteY142" fmla="*/ 1359912 h 6910252"/>
              <a:gd name="connsiteX143" fmla="*/ 2282757 w 4753428"/>
              <a:gd name="connsiteY143" fmla="*/ 929479 h 6910252"/>
              <a:gd name="connsiteX144" fmla="*/ 2282757 w 4753428"/>
              <a:gd name="connsiteY144" fmla="*/ 949373 h 6910252"/>
              <a:gd name="connsiteX145" fmla="*/ 2303552 w 4753428"/>
              <a:gd name="connsiteY145" fmla="*/ 933096 h 6910252"/>
              <a:gd name="connsiteX146" fmla="*/ 2303552 w 4753428"/>
              <a:gd name="connsiteY146" fmla="*/ 904159 h 6910252"/>
              <a:gd name="connsiteX147" fmla="*/ 1749319 w 4753428"/>
              <a:gd name="connsiteY147" fmla="*/ 482768 h 6910252"/>
              <a:gd name="connsiteX148" fmla="*/ 1733044 w 4753428"/>
              <a:gd name="connsiteY148" fmla="*/ 495428 h 6910252"/>
              <a:gd name="connsiteX149" fmla="*/ 2276428 w 4753428"/>
              <a:gd name="connsiteY149" fmla="*/ 908680 h 6910252"/>
              <a:gd name="connsiteX150" fmla="*/ 1718578 w 4753428"/>
              <a:gd name="connsiteY150" fmla="*/ 1341827 h 6910252"/>
              <a:gd name="connsiteX151" fmla="*/ 1158920 w 4753428"/>
              <a:gd name="connsiteY151" fmla="*/ 916819 h 6910252"/>
              <a:gd name="connsiteX152" fmla="*/ 1716770 w 4753428"/>
              <a:gd name="connsiteY152" fmla="*/ 483673 h 6910252"/>
              <a:gd name="connsiteX153" fmla="*/ 1732140 w 4753428"/>
              <a:gd name="connsiteY153" fmla="*/ 495428 h 6910252"/>
              <a:gd name="connsiteX154" fmla="*/ 1748415 w 4753428"/>
              <a:gd name="connsiteY154" fmla="*/ 482768 h 6910252"/>
              <a:gd name="connsiteX155" fmla="*/ 1724907 w 4753428"/>
              <a:gd name="connsiteY155" fmla="*/ 463779 h 6910252"/>
              <a:gd name="connsiteX156" fmla="*/ 1724907 w 4753428"/>
              <a:gd name="connsiteY156" fmla="*/ 8915 h 6910252"/>
              <a:gd name="connsiteX157" fmla="*/ 1724907 w 4753428"/>
              <a:gd name="connsiteY157" fmla="*/ 8709 h 6910252"/>
              <a:gd name="connsiteX158" fmla="*/ 1606490 w 4753428"/>
              <a:gd name="connsiteY158" fmla="*/ 8709 h 6910252"/>
              <a:gd name="connsiteX159" fmla="*/ 1704112 w 4753428"/>
              <a:gd name="connsiteY159" fmla="*/ 8709 h 6910252"/>
              <a:gd name="connsiteX160" fmla="*/ 1704112 w 4753428"/>
              <a:gd name="connsiteY160" fmla="*/ 88409 h 6910252"/>
              <a:gd name="connsiteX161" fmla="*/ 1704112 w 4753428"/>
              <a:gd name="connsiteY161" fmla="*/ 464683 h 6910252"/>
              <a:gd name="connsiteX162" fmla="*/ 1149879 w 4753428"/>
              <a:gd name="connsiteY162" fmla="*/ 894212 h 6910252"/>
              <a:gd name="connsiteX163" fmla="*/ 1149879 w 4753428"/>
              <a:gd name="connsiteY163" fmla="*/ 363404 h 6910252"/>
              <a:gd name="connsiteX164" fmla="*/ 1606476 w 4753428"/>
              <a:gd name="connsiteY164" fmla="*/ 8720 h 6910252"/>
              <a:gd name="connsiteX165" fmla="*/ 1606490 w 4753428"/>
              <a:gd name="connsiteY165" fmla="*/ 8709 h 6910252"/>
              <a:gd name="connsiteX166" fmla="*/ 696284 w 4753428"/>
              <a:gd name="connsiteY166" fmla="*/ 8709 h 6910252"/>
              <a:gd name="connsiteX167" fmla="*/ 1573942 w 4753428"/>
              <a:gd name="connsiteY167" fmla="*/ 8709 h 6910252"/>
              <a:gd name="connsiteX168" fmla="*/ 1498270 w 4753428"/>
              <a:gd name="connsiteY168" fmla="*/ 67557 h 6910252"/>
              <a:gd name="connsiteX169" fmla="*/ 1139934 w 4753428"/>
              <a:gd name="connsiteY169" fmla="*/ 346223 h 6910252"/>
              <a:gd name="connsiteX170" fmla="*/ 701161 w 4753428"/>
              <a:gd name="connsiteY170" fmla="*/ 12420 h 6910252"/>
              <a:gd name="connsiteX171" fmla="*/ 696284 w 4753428"/>
              <a:gd name="connsiteY171" fmla="*/ 8709 h 6910252"/>
              <a:gd name="connsiteX0" fmla="*/ 558577 w 4753428"/>
              <a:gd name="connsiteY0" fmla="*/ 2481210 h 6910252"/>
              <a:gd name="connsiteX1" fmla="*/ 1118234 w 4753428"/>
              <a:gd name="connsiteY1" fmla="*/ 2907122 h 6910252"/>
              <a:gd name="connsiteX2" fmla="*/ 754773 w 4753428"/>
              <a:gd name="connsiteY2" fmla="*/ 3188351 h 6910252"/>
              <a:gd name="connsiteX3" fmla="*/ 765623 w 4753428"/>
              <a:gd name="connsiteY3" fmla="*/ 3206436 h 6910252"/>
              <a:gd name="connsiteX4" fmla="*/ 1132700 w 4753428"/>
              <a:gd name="connsiteY4" fmla="*/ 2921590 h 6910252"/>
              <a:gd name="connsiteX5" fmla="*/ 1132700 w 4753428"/>
              <a:gd name="connsiteY5" fmla="*/ 3452398 h 6910252"/>
              <a:gd name="connsiteX6" fmla="*/ 978998 w 4753428"/>
              <a:gd name="connsiteY6" fmla="*/ 3570858 h 6910252"/>
              <a:gd name="connsiteX7" fmla="*/ 990752 w 4753428"/>
              <a:gd name="connsiteY7" fmla="*/ 3590752 h 6910252"/>
              <a:gd name="connsiteX8" fmla="*/ 1138125 w 4753428"/>
              <a:gd name="connsiteY8" fmla="*/ 3475909 h 6910252"/>
              <a:gd name="connsiteX9" fmla="*/ 1697783 w 4753428"/>
              <a:gd name="connsiteY9" fmla="*/ 3900917 h 6910252"/>
              <a:gd name="connsiteX10" fmla="*/ 1337034 w 4753428"/>
              <a:gd name="connsiteY10" fmla="*/ 4181241 h 6910252"/>
              <a:gd name="connsiteX11" fmla="*/ 1346980 w 4753428"/>
              <a:gd name="connsiteY11" fmla="*/ 4199327 h 6910252"/>
              <a:gd name="connsiteX12" fmla="*/ 1704112 w 4753428"/>
              <a:gd name="connsiteY12" fmla="*/ 3921715 h 6910252"/>
              <a:gd name="connsiteX13" fmla="*/ 1704112 w 4753428"/>
              <a:gd name="connsiteY13" fmla="*/ 4452523 h 6910252"/>
              <a:gd name="connsiteX14" fmla="*/ 1560355 w 4753428"/>
              <a:gd name="connsiteY14" fmla="*/ 4564653 h 6910252"/>
              <a:gd name="connsiteX15" fmla="*/ 1149879 w 4753428"/>
              <a:gd name="connsiteY15" fmla="*/ 4882957 h 6910252"/>
              <a:gd name="connsiteX16" fmla="*/ 1149879 w 4753428"/>
              <a:gd name="connsiteY16" fmla="*/ 4352149 h 6910252"/>
              <a:gd name="connsiteX17" fmla="*/ 1346076 w 4753428"/>
              <a:gd name="connsiteY17" fmla="*/ 4199327 h 6910252"/>
              <a:gd name="connsiteX18" fmla="*/ 1336130 w 4753428"/>
              <a:gd name="connsiteY18" fmla="*/ 4182146 h 6910252"/>
              <a:gd name="connsiteX19" fmla="*/ 1139934 w 4753428"/>
              <a:gd name="connsiteY19" fmla="*/ 4334063 h 6910252"/>
              <a:gd name="connsiteX20" fmla="*/ 580276 w 4753428"/>
              <a:gd name="connsiteY20" fmla="*/ 3909055 h 6910252"/>
              <a:gd name="connsiteX21" fmla="*/ 989848 w 4753428"/>
              <a:gd name="connsiteY21" fmla="*/ 3590752 h 6910252"/>
              <a:gd name="connsiteX22" fmla="*/ 978094 w 4753428"/>
              <a:gd name="connsiteY22" fmla="*/ 3571762 h 6910252"/>
              <a:gd name="connsiteX23" fmla="*/ 577563 w 4753428"/>
              <a:gd name="connsiteY23" fmla="*/ 3882832 h 6910252"/>
              <a:gd name="connsiteX24" fmla="*/ 577563 w 4753428"/>
              <a:gd name="connsiteY24" fmla="*/ 3351120 h 6910252"/>
              <a:gd name="connsiteX25" fmla="*/ 764719 w 4753428"/>
              <a:gd name="connsiteY25" fmla="*/ 3206436 h 6910252"/>
              <a:gd name="connsiteX26" fmla="*/ 754773 w 4753428"/>
              <a:gd name="connsiteY26" fmla="*/ 3189255 h 6910252"/>
              <a:gd name="connsiteX27" fmla="*/ 567618 w 4753428"/>
              <a:gd name="connsiteY27" fmla="*/ 3333938 h 6910252"/>
              <a:gd name="connsiteX28" fmla="*/ 7960 w 4753428"/>
              <a:gd name="connsiteY28" fmla="*/ 2908026 h 6910252"/>
              <a:gd name="connsiteX29" fmla="*/ 558577 w 4753428"/>
              <a:gd name="connsiteY29" fmla="*/ 2481210 h 6910252"/>
              <a:gd name="connsiteX30" fmla="*/ 1724907 w 4753428"/>
              <a:gd name="connsiteY30" fmla="*/ 8709 h 6910252"/>
              <a:gd name="connsiteX31" fmla="*/ 4265749 w 4753428"/>
              <a:gd name="connsiteY31" fmla="*/ 0 h 6910252"/>
              <a:gd name="connsiteX32" fmla="*/ 4753428 w 4753428"/>
              <a:gd name="connsiteY32" fmla="*/ 6910252 h 6910252"/>
              <a:gd name="connsiteX33" fmla="*/ 0 w 4753428"/>
              <a:gd name="connsiteY33" fmla="*/ 6866709 h 6910252"/>
              <a:gd name="connsiteX34" fmla="*/ 0 w 4753428"/>
              <a:gd name="connsiteY34" fmla="*/ 6865121 h 6910252"/>
              <a:gd name="connsiteX35" fmla="*/ 162738 w 4753428"/>
              <a:gd name="connsiteY35" fmla="*/ 6865121 h 6910252"/>
              <a:gd name="connsiteX36" fmla="*/ 1149879 w 4753428"/>
              <a:gd name="connsiteY36" fmla="*/ 6865121 h 6910252"/>
              <a:gd name="connsiteX37" fmla="*/ 1149879 w 4753428"/>
              <a:gd name="connsiteY37" fmla="*/ 6341548 h 6910252"/>
              <a:gd name="connsiteX38" fmla="*/ 1704112 w 4753428"/>
              <a:gd name="connsiteY38" fmla="*/ 5911114 h 6910252"/>
              <a:gd name="connsiteX39" fmla="*/ 1704112 w 4753428"/>
              <a:gd name="connsiteY39" fmla="*/ 6441922 h 6910252"/>
              <a:gd name="connsiteX40" fmla="*/ 1159824 w 4753428"/>
              <a:gd name="connsiteY40" fmla="*/ 6864217 h 6910252"/>
              <a:gd name="connsiteX41" fmla="*/ 1193277 w 4753428"/>
              <a:gd name="connsiteY41" fmla="*/ 6864217 h 6910252"/>
              <a:gd name="connsiteX42" fmla="*/ 1724907 w 4753428"/>
              <a:gd name="connsiteY42" fmla="*/ 6451869 h 6910252"/>
              <a:gd name="connsiteX43" fmla="*/ 1724907 w 4753428"/>
              <a:gd name="connsiteY43" fmla="*/ 5885795 h 6910252"/>
              <a:gd name="connsiteX44" fmla="*/ 1386762 w 4753428"/>
              <a:gd name="connsiteY44" fmla="*/ 5628981 h 6910252"/>
              <a:gd name="connsiteX45" fmla="*/ 1343363 w 4753428"/>
              <a:gd name="connsiteY45" fmla="*/ 5620843 h 6910252"/>
              <a:gd name="connsiteX46" fmla="*/ 1697783 w 4753428"/>
              <a:gd name="connsiteY46" fmla="*/ 5890316 h 6910252"/>
              <a:gd name="connsiteX47" fmla="*/ 1139934 w 4753428"/>
              <a:gd name="connsiteY47" fmla="*/ 6323462 h 6910252"/>
              <a:gd name="connsiteX48" fmla="*/ 581180 w 4753428"/>
              <a:gd name="connsiteY48" fmla="*/ 5898454 h 6910252"/>
              <a:gd name="connsiteX49" fmla="*/ 1014259 w 4753428"/>
              <a:gd name="connsiteY49" fmla="*/ 5562065 h 6910252"/>
              <a:gd name="connsiteX50" fmla="*/ 987135 w 4753428"/>
              <a:gd name="connsiteY50" fmla="*/ 5557544 h 6910252"/>
              <a:gd name="connsiteX51" fmla="*/ 577563 w 4753428"/>
              <a:gd name="connsiteY51" fmla="*/ 5874943 h 6910252"/>
              <a:gd name="connsiteX52" fmla="*/ 577563 w 4753428"/>
              <a:gd name="connsiteY52" fmla="*/ 5344135 h 6910252"/>
              <a:gd name="connsiteX53" fmla="*/ 1132700 w 4753428"/>
              <a:gd name="connsiteY53" fmla="*/ 4914606 h 6910252"/>
              <a:gd name="connsiteX54" fmla="*/ 1132700 w 4753428"/>
              <a:gd name="connsiteY54" fmla="*/ 5444510 h 6910252"/>
              <a:gd name="connsiteX55" fmla="*/ 988039 w 4753428"/>
              <a:gd name="connsiteY55" fmla="*/ 5556639 h 6910252"/>
              <a:gd name="connsiteX56" fmla="*/ 1015163 w 4753428"/>
              <a:gd name="connsiteY56" fmla="*/ 5561161 h 6910252"/>
              <a:gd name="connsiteX57" fmla="*/ 1139029 w 4753428"/>
              <a:gd name="connsiteY57" fmla="*/ 5465308 h 6910252"/>
              <a:gd name="connsiteX58" fmla="*/ 1342459 w 4753428"/>
              <a:gd name="connsiteY58" fmla="*/ 5619938 h 6910252"/>
              <a:gd name="connsiteX59" fmla="*/ 1384953 w 4753428"/>
              <a:gd name="connsiteY59" fmla="*/ 5628077 h 6910252"/>
              <a:gd name="connsiteX60" fmla="*/ 1152591 w 4753428"/>
              <a:gd name="connsiteY60" fmla="*/ 5450840 h 6910252"/>
              <a:gd name="connsiteX61" fmla="*/ 1152591 w 4753428"/>
              <a:gd name="connsiteY61" fmla="*/ 4906468 h 6910252"/>
              <a:gd name="connsiteX62" fmla="*/ 1570300 w 4753428"/>
              <a:gd name="connsiteY62" fmla="*/ 4581834 h 6910252"/>
              <a:gd name="connsiteX63" fmla="*/ 1560355 w 4753428"/>
              <a:gd name="connsiteY63" fmla="*/ 4564653 h 6910252"/>
              <a:gd name="connsiteX64" fmla="*/ 1571205 w 4753428"/>
              <a:gd name="connsiteY64" fmla="*/ 4581834 h 6910252"/>
              <a:gd name="connsiteX65" fmla="*/ 1709537 w 4753428"/>
              <a:gd name="connsiteY65" fmla="*/ 4474226 h 6910252"/>
              <a:gd name="connsiteX66" fmla="*/ 2290894 w 4753428"/>
              <a:gd name="connsiteY66" fmla="*/ 4916415 h 6910252"/>
              <a:gd name="connsiteX67" fmla="*/ 2874963 w 4753428"/>
              <a:gd name="connsiteY67" fmla="*/ 4462470 h 6910252"/>
              <a:gd name="connsiteX68" fmla="*/ 2874963 w 4753428"/>
              <a:gd name="connsiteY68" fmla="*/ 4281616 h 6910252"/>
              <a:gd name="connsiteX69" fmla="*/ 2855072 w 4753428"/>
              <a:gd name="connsiteY69" fmla="*/ 4290658 h 6910252"/>
              <a:gd name="connsiteX70" fmla="*/ 2855072 w 4753428"/>
              <a:gd name="connsiteY70" fmla="*/ 4452523 h 6910252"/>
              <a:gd name="connsiteX71" fmla="*/ 2300839 w 4753428"/>
              <a:gd name="connsiteY71" fmla="*/ 4882957 h 6910252"/>
              <a:gd name="connsiteX72" fmla="*/ 2300839 w 4753428"/>
              <a:gd name="connsiteY72" fmla="*/ 4352149 h 6910252"/>
              <a:gd name="connsiteX73" fmla="*/ 2855072 w 4753428"/>
              <a:gd name="connsiteY73" fmla="*/ 3921715 h 6910252"/>
              <a:gd name="connsiteX74" fmla="*/ 2855072 w 4753428"/>
              <a:gd name="connsiteY74" fmla="*/ 4289754 h 6910252"/>
              <a:gd name="connsiteX75" fmla="*/ 2874963 w 4753428"/>
              <a:gd name="connsiteY75" fmla="*/ 4280711 h 6910252"/>
              <a:gd name="connsiteX76" fmla="*/ 2874963 w 4753428"/>
              <a:gd name="connsiteY76" fmla="*/ 3896396 h 6910252"/>
              <a:gd name="connsiteX77" fmla="*/ 2675150 w 4753428"/>
              <a:gd name="connsiteY77" fmla="*/ 3744478 h 6910252"/>
              <a:gd name="connsiteX78" fmla="*/ 2654355 w 4753428"/>
              <a:gd name="connsiteY78" fmla="*/ 3753521 h 6910252"/>
              <a:gd name="connsiteX79" fmla="*/ 2848743 w 4753428"/>
              <a:gd name="connsiteY79" fmla="*/ 3900917 h 6910252"/>
              <a:gd name="connsiteX80" fmla="*/ 2290894 w 4753428"/>
              <a:gd name="connsiteY80" fmla="*/ 4334063 h 6910252"/>
              <a:gd name="connsiteX81" fmla="*/ 1731236 w 4753428"/>
              <a:gd name="connsiteY81" fmla="*/ 3909055 h 6910252"/>
              <a:gd name="connsiteX82" fmla="*/ 2289086 w 4753428"/>
              <a:gd name="connsiteY82" fmla="*/ 3475909 h 6910252"/>
              <a:gd name="connsiteX83" fmla="*/ 2653451 w 4753428"/>
              <a:gd name="connsiteY83" fmla="*/ 3752616 h 6910252"/>
              <a:gd name="connsiteX84" fmla="*/ 2674246 w 4753428"/>
              <a:gd name="connsiteY84" fmla="*/ 3743574 h 6910252"/>
              <a:gd name="connsiteX85" fmla="*/ 2303552 w 4753428"/>
              <a:gd name="connsiteY85" fmla="*/ 3461441 h 6910252"/>
              <a:gd name="connsiteX86" fmla="*/ 2303552 w 4753428"/>
              <a:gd name="connsiteY86" fmla="*/ 3186542 h 6910252"/>
              <a:gd name="connsiteX87" fmla="*/ 2282757 w 4753428"/>
              <a:gd name="connsiteY87" fmla="*/ 3189255 h 6910252"/>
              <a:gd name="connsiteX88" fmla="*/ 2282757 w 4753428"/>
              <a:gd name="connsiteY88" fmla="*/ 3452398 h 6910252"/>
              <a:gd name="connsiteX89" fmla="*/ 1728524 w 4753428"/>
              <a:gd name="connsiteY89" fmla="*/ 3882832 h 6910252"/>
              <a:gd name="connsiteX90" fmla="*/ 1728524 w 4753428"/>
              <a:gd name="connsiteY90" fmla="*/ 3351120 h 6910252"/>
              <a:gd name="connsiteX91" fmla="*/ 1989818 w 4753428"/>
              <a:gd name="connsiteY91" fmla="*/ 3149467 h 6910252"/>
              <a:gd name="connsiteX92" fmla="*/ 1978064 w 4753428"/>
              <a:gd name="connsiteY92" fmla="*/ 3133190 h 6910252"/>
              <a:gd name="connsiteX93" fmla="*/ 1718578 w 4753428"/>
              <a:gd name="connsiteY93" fmla="*/ 3333938 h 6910252"/>
              <a:gd name="connsiteX94" fmla="*/ 1158920 w 4753428"/>
              <a:gd name="connsiteY94" fmla="*/ 2908026 h 6910252"/>
              <a:gd name="connsiteX95" fmla="*/ 1579342 w 4753428"/>
              <a:gd name="connsiteY95" fmla="*/ 2582488 h 6910252"/>
              <a:gd name="connsiteX96" fmla="*/ 1567588 w 4753428"/>
              <a:gd name="connsiteY96" fmla="*/ 2566211 h 6910252"/>
              <a:gd name="connsiteX97" fmla="*/ 1149879 w 4753428"/>
              <a:gd name="connsiteY97" fmla="*/ 2889941 h 6910252"/>
              <a:gd name="connsiteX98" fmla="*/ 1149879 w 4753428"/>
              <a:gd name="connsiteY98" fmla="*/ 2359133 h 6910252"/>
              <a:gd name="connsiteX99" fmla="*/ 1321664 w 4753428"/>
              <a:gd name="connsiteY99" fmla="*/ 2225301 h 6910252"/>
              <a:gd name="connsiteX100" fmla="*/ 1309910 w 4753428"/>
              <a:gd name="connsiteY100" fmla="*/ 2209928 h 6910252"/>
              <a:gd name="connsiteX101" fmla="*/ 1139934 w 4753428"/>
              <a:gd name="connsiteY101" fmla="*/ 2341048 h 6910252"/>
              <a:gd name="connsiteX102" fmla="*/ 580276 w 4753428"/>
              <a:gd name="connsiteY102" fmla="*/ 1916040 h 6910252"/>
              <a:gd name="connsiteX103" fmla="*/ 1138125 w 4753428"/>
              <a:gd name="connsiteY103" fmla="*/ 1482893 h 6910252"/>
              <a:gd name="connsiteX104" fmla="*/ 1697783 w 4753428"/>
              <a:gd name="connsiteY104" fmla="*/ 1907901 h 6910252"/>
              <a:gd name="connsiteX105" fmla="*/ 1310815 w 4753428"/>
              <a:gd name="connsiteY105" fmla="*/ 2209024 h 6910252"/>
              <a:gd name="connsiteX106" fmla="*/ 1322568 w 4753428"/>
              <a:gd name="connsiteY106" fmla="*/ 2225301 h 6910252"/>
              <a:gd name="connsiteX107" fmla="*/ 1704112 w 4753428"/>
              <a:gd name="connsiteY107" fmla="*/ 1928700 h 6910252"/>
              <a:gd name="connsiteX108" fmla="*/ 1704112 w 4753428"/>
              <a:gd name="connsiteY108" fmla="*/ 2459507 h 6910252"/>
              <a:gd name="connsiteX109" fmla="*/ 1568492 w 4753428"/>
              <a:gd name="connsiteY109" fmla="*/ 2565307 h 6910252"/>
              <a:gd name="connsiteX110" fmla="*/ 1580246 w 4753428"/>
              <a:gd name="connsiteY110" fmla="*/ 2581584 h 6910252"/>
              <a:gd name="connsiteX111" fmla="*/ 1709537 w 4753428"/>
              <a:gd name="connsiteY111" fmla="*/ 2481210 h 6910252"/>
              <a:gd name="connsiteX112" fmla="*/ 2269195 w 4753428"/>
              <a:gd name="connsiteY112" fmla="*/ 2907122 h 6910252"/>
              <a:gd name="connsiteX113" fmla="*/ 1978968 w 4753428"/>
              <a:gd name="connsiteY113" fmla="*/ 3132286 h 6910252"/>
              <a:gd name="connsiteX114" fmla="*/ 1990722 w 4753428"/>
              <a:gd name="connsiteY114" fmla="*/ 3148563 h 6910252"/>
              <a:gd name="connsiteX115" fmla="*/ 2282757 w 4753428"/>
              <a:gd name="connsiteY115" fmla="*/ 2921590 h 6910252"/>
              <a:gd name="connsiteX116" fmla="*/ 2282757 w 4753428"/>
              <a:gd name="connsiteY116" fmla="*/ 3188351 h 6910252"/>
              <a:gd name="connsiteX117" fmla="*/ 2303552 w 4753428"/>
              <a:gd name="connsiteY117" fmla="*/ 3185638 h 6910252"/>
              <a:gd name="connsiteX118" fmla="*/ 2303552 w 4753428"/>
              <a:gd name="connsiteY118" fmla="*/ 2913452 h 6910252"/>
              <a:gd name="connsiteX119" fmla="*/ 2327963 w 4753428"/>
              <a:gd name="connsiteY119" fmla="*/ 2894462 h 6910252"/>
              <a:gd name="connsiteX120" fmla="*/ 2327963 w 4753428"/>
              <a:gd name="connsiteY120" fmla="*/ 2869142 h 6910252"/>
              <a:gd name="connsiteX121" fmla="*/ 2300839 w 4753428"/>
              <a:gd name="connsiteY121" fmla="*/ 2889941 h 6910252"/>
              <a:gd name="connsiteX122" fmla="*/ 2300839 w 4753428"/>
              <a:gd name="connsiteY122" fmla="*/ 2359133 h 6910252"/>
              <a:gd name="connsiteX123" fmla="*/ 2327963 w 4753428"/>
              <a:gd name="connsiteY123" fmla="*/ 2337430 h 6910252"/>
              <a:gd name="connsiteX124" fmla="*/ 2327963 w 4753428"/>
              <a:gd name="connsiteY124" fmla="*/ 2312111 h 6910252"/>
              <a:gd name="connsiteX125" fmla="*/ 2290894 w 4753428"/>
              <a:gd name="connsiteY125" fmla="*/ 2341048 h 6910252"/>
              <a:gd name="connsiteX126" fmla="*/ 1731236 w 4753428"/>
              <a:gd name="connsiteY126" fmla="*/ 1916040 h 6910252"/>
              <a:gd name="connsiteX127" fmla="*/ 2289086 w 4753428"/>
              <a:gd name="connsiteY127" fmla="*/ 1482893 h 6910252"/>
              <a:gd name="connsiteX128" fmla="*/ 2848743 w 4753428"/>
              <a:gd name="connsiteY128" fmla="*/ 1907901 h 6910252"/>
              <a:gd name="connsiteX129" fmla="*/ 2328867 w 4753428"/>
              <a:gd name="connsiteY129" fmla="*/ 2311207 h 6910252"/>
              <a:gd name="connsiteX130" fmla="*/ 2328867 w 4753428"/>
              <a:gd name="connsiteY130" fmla="*/ 2336526 h 6910252"/>
              <a:gd name="connsiteX131" fmla="*/ 2855072 w 4753428"/>
              <a:gd name="connsiteY131" fmla="*/ 1928700 h 6910252"/>
              <a:gd name="connsiteX132" fmla="*/ 2855072 w 4753428"/>
              <a:gd name="connsiteY132" fmla="*/ 2459507 h 6910252"/>
              <a:gd name="connsiteX133" fmla="*/ 2328867 w 4753428"/>
              <a:gd name="connsiteY133" fmla="*/ 2868238 h 6910252"/>
              <a:gd name="connsiteX134" fmla="*/ 2328867 w 4753428"/>
              <a:gd name="connsiteY134" fmla="*/ 2893558 h 6910252"/>
              <a:gd name="connsiteX135" fmla="*/ 2874963 w 4753428"/>
              <a:gd name="connsiteY135" fmla="*/ 2469454 h 6910252"/>
              <a:gd name="connsiteX136" fmla="*/ 2874963 w 4753428"/>
              <a:gd name="connsiteY136" fmla="*/ 1903380 h 6910252"/>
              <a:gd name="connsiteX137" fmla="*/ 2303552 w 4753428"/>
              <a:gd name="connsiteY137" fmla="*/ 1468425 h 6910252"/>
              <a:gd name="connsiteX138" fmla="*/ 2303552 w 4753428"/>
              <a:gd name="connsiteY138" fmla="*/ 934904 h 6910252"/>
              <a:gd name="connsiteX139" fmla="*/ 2282757 w 4753428"/>
              <a:gd name="connsiteY139" fmla="*/ 950277 h 6910252"/>
              <a:gd name="connsiteX140" fmla="*/ 2282757 w 4753428"/>
              <a:gd name="connsiteY140" fmla="*/ 1460287 h 6910252"/>
              <a:gd name="connsiteX141" fmla="*/ 1728524 w 4753428"/>
              <a:gd name="connsiteY141" fmla="*/ 1890720 h 6910252"/>
              <a:gd name="connsiteX142" fmla="*/ 1728524 w 4753428"/>
              <a:gd name="connsiteY142" fmla="*/ 1359912 h 6910252"/>
              <a:gd name="connsiteX143" fmla="*/ 2282757 w 4753428"/>
              <a:gd name="connsiteY143" fmla="*/ 929479 h 6910252"/>
              <a:gd name="connsiteX144" fmla="*/ 2282757 w 4753428"/>
              <a:gd name="connsiteY144" fmla="*/ 949373 h 6910252"/>
              <a:gd name="connsiteX145" fmla="*/ 2303552 w 4753428"/>
              <a:gd name="connsiteY145" fmla="*/ 933096 h 6910252"/>
              <a:gd name="connsiteX146" fmla="*/ 2303552 w 4753428"/>
              <a:gd name="connsiteY146" fmla="*/ 904159 h 6910252"/>
              <a:gd name="connsiteX147" fmla="*/ 1749319 w 4753428"/>
              <a:gd name="connsiteY147" fmla="*/ 482768 h 6910252"/>
              <a:gd name="connsiteX148" fmla="*/ 1733044 w 4753428"/>
              <a:gd name="connsiteY148" fmla="*/ 495428 h 6910252"/>
              <a:gd name="connsiteX149" fmla="*/ 2276428 w 4753428"/>
              <a:gd name="connsiteY149" fmla="*/ 908680 h 6910252"/>
              <a:gd name="connsiteX150" fmla="*/ 1718578 w 4753428"/>
              <a:gd name="connsiteY150" fmla="*/ 1341827 h 6910252"/>
              <a:gd name="connsiteX151" fmla="*/ 1158920 w 4753428"/>
              <a:gd name="connsiteY151" fmla="*/ 916819 h 6910252"/>
              <a:gd name="connsiteX152" fmla="*/ 1716770 w 4753428"/>
              <a:gd name="connsiteY152" fmla="*/ 483673 h 6910252"/>
              <a:gd name="connsiteX153" fmla="*/ 1732140 w 4753428"/>
              <a:gd name="connsiteY153" fmla="*/ 495428 h 6910252"/>
              <a:gd name="connsiteX154" fmla="*/ 1748415 w 4753428"/>
              <a:gd name="connsiteY154" fmla="*/ 482768 h 6910252"/>
              <a:gd name="connsiteX155" fmla="*/ 1724907 w 4753428"/>
              <a:gd name="connsiteY155" fmla="*/ 463779 h 6910252"/>
              <a:gd name="connsiteX156" fmla="*/ 1724907 w 4753428"/>
              <a:gd name="connsiteY156" fmla="*/ 8915 h 6910252"/>
              <a:gd name="connsiteX157" fmla="*/ 1724907 w 4753428"/>
              <a:gd name="connsiteY157" fmla="*/ 8709 h 6910252"/>
              <a:gd name="connsiteX158" fmla="*/ 1606490 w 4753428"/>
              <a:gd name="connsiteY158" fmla="*/ 8709 h 6910252"/>
              <a:gd name="connsiteX159" fmla="*/ 1704112 w 4753428"/>
              <a:gd name="connsiteY159" fmla="*/ 8709 h 6910252"/>
              <a:gd name="connsiteX160" fmla="*/ 1704112 w 4753428"/>
              <a:gd name="connsiteY160" fmla="*/ 88409 h 6910252"/>
              <a:gd name="connsiteX161" fmla="*/ 1704112 w 4753428"/>
              <a:gd name="connsiteY161" fmla="*/ 464683 h 6910252"/>
              <a:gd name="connsiteX162" fmla="*/ 1149879 w 4753428"/>
              <a:gd name="connsiteY162" fmla="*/ 894212 h 6910252"/>
              <a:gd name="connsiteX163" fmla="*/ 1149879 w 4753428"/>
              <a:gd name="connsiteY163" fmla="*/ 363404 h 6910252"/>
              <a:gd name="connsiteX164" fmla="*/ 1606476 w 4753428"/>
              <a:gd name="connsiteY164" fmla="*/ 8720 h 6910252"/>
              <a:gd name="connsiteX165" fmla="*/ 1606490 w 4753428"/>
              <a:gd name="connsiteY165" fmla="*/ 8709 h 6910252"/>
              <a:gd name="connsiteX166" fmla="*/ 696284 w 4753428"/>
              <a:gd name="connsiteY166" fmla="*/ 8709 h 6910252"/>
              <a:gd name="connsiteX167" fmla="*/ 1573942 w 4753428"/>
              <a:gd name="connsiteY167" fmla="*/ 8709 h 6910252"/>
              <a:gd name="connsiteX168" fmla="*/ 1498270 w 4753428"/>
              <a:gd name="connsiteY168" fmla="*/ 67557 h 6910252"/>
              <a:gd name="connsiteX169" fmla="*/ 1139934 w 4753428"/>
              <a:gd name="connsiteY169" fmla="*/ 346223 h 6910252"/>
              <a:gd name="connsiteX170" fmla="*/ 701161 w 4753428"/>
              <a:gd name="connsiteY170" fmla="*/ 12420 h 6910252"/>
              <a:gd name="connsiteX171" fmla="*/ 696284 w 4753428"/>
              <a:gd name="connsiteY171" fmla="*/ 8709 h 6910252"/>
              <a:gd name="connsiteX0" fmla="*/ 558577 w 4275651"/>
              <a:gd name="connsiteY0" fmla="*/ 2481210 h 6910252"/>
              <a:gd name="connsiteX1" fmla="*/ 1118234 w 4275651"/>
              <a:gd name="connsiteY1" fmla="*/ 2907122 h 6910252"/>
              <a:gd name="connsiteX2" fmla="*/ 754773 w 4275651"/>
              <a:gd name="connsiteY2" fmla="*/ 3188351 h 6910252"/>
              <a:gd name="connsiteX3" fmla="*/ 765623 w 4275651"/>
              <a:gd name="connsiteY3" fmla="*/ 3206436 h 6910252"/>
              <a:gd name="connsiteX4" fmla="*/ 1132700 w 4275651"/>
              <a:gd name="connsiteY4" fmla="*/ 2921590 h 6910252"/>
              <a:gd name="connsiteX5" fmla="*/ 1132700 w 4275651"/>
              <a:gd name="connsiteY5" fmla="*/ 3452398 h 6910252"/>
              <a:gd name="connsiteX6" fmla="*/ 978998 w 4275651"/>
              <a:gd name="connsiteY6" fmla="*/ 3570858 h 6910252"/>
              <a:gd name="connsiteX7" fmla="*/ 990752 w 4275651"/>
              <a:gd name="connsiteY7" fmla="*/ 3590752 h 6910252"/>
              <a:gd name="connsiteX8" fmla="*/ 1138125 w 4275651"/>
              <a:gd name="connsiteY8" fmla="*/ 3475909 h 6910252"/>
              <a:gd name="connsiteX9" fmla="*/ 1697783 w 4275651"/>
              <a:gd name="connsiteY9" fmla="*/ 3900917 h 6910252"/>
              <a:gd name="connsiteX10" fmla="*/ 1337034 w 4275651"/>
              <a:gd name="connsiteY10" fmla="*/ 4181241 h 6910252"/>
              <a:gd name="connsiteX11" fmla="*/ 1346980 w 4275651"/>
              <a:gd name="connsiteY11" fmla="*/ 4199327 h 6910252"/>
              <a:gd name="connsiteX12" fmla="*/ 1704112 w 4275651"/>
              <a:gd name="connsiteY12" fmla="*/ 3921715 h 6910252"/>
              <a:gd name="connsiteX13" fmla="*/ 1704112 w 4275651"/>
              <a:gd name="connsiteY13" fmla="*/ 4452523 h 6910252"/>
              <a:gd name="connsiteX14" fmla="*/ 1560355 w 4275651"/>
              <a:gd name="connsiteY14" fmla="*/ 4564653 h 6910252"/>
              <a:gd name="connsiteX15" fmla="*/ 1149879 w 4275651"/>
              <a:gd name="connsiteY15" fmla="*/ 4882957 h 6910252"/>
              <a:gd name="connsiteX16" fmla="*/ 1149879 w 4275651"/>
              <a:gd name="connsiteY16" fmla="*/ 4352149 h 6910252"/>
              <a:gd name="connsiteX17" fmla="*/ 1346076 w 4275651"/>
              <a:gd name="connsiteY17" fmla="*/ 4199327 h 6910252"/>
              <a:gd name="connsiteX18" fmla="*/ 1336130 w 4275651"/>
              <a:gd name="connsiteY18" fmla="*/ 4182146 h 6910252"/>
              <a:gd name="connsiteX19" fmla="*/ 1139934 w 4275651"/>
              <a:gd name="connsiteY19" fmla="*/ 4334063 h 6910252"/>
              <a:gd name="connsiteX20" fmla="*/ 580276 w 4275651"/>
              <a:gd name="connsiteY20" fmla="*/ 3909055 h 6910252"/>
              <a:gd name="connsiteX21" fmla="*/ 989848 w 4275651"/>
              <a:gd name="connsiteY21" fmla="*/ 3590752 h 6910252"/>
              <a:gd name="connsiteX22" fmla="*/ 978094 w 4275651"/>
              <a:gd name="connsiteY22" fmla="*/ 3571762 h 6910252"/>
              <a:gd name="connsiteX23" fmla="*/ 577563 w 4275651"/>
              <a:gd name="connsiteY23" fmla="*/ 3882832 h 6910252"/>
              <a:gd name="connsiteX24" fmla="*/ 577563 w 4275651"/>
              <a:gd name="connsiteY24" fmla="*/ 3351120 h 6910252"/>
              <a:gd name="connsiteX25" fmla="*/ 764719 w 4275651"/>
              <a:gd name="connsiteY25" fmla="*/ 3206436 h 6910252"/>
              <a:gd name="connsiteX26" fmla="*/ 754773 w 4275651"/>
              <a:gd name="connsiteY26" fmla="*/ 3189255 h 6910252"/>
              <a:gd name="connsiteX27" fmla="*/ 567618 w 4275651"/>
              <a:gd name="connsiteY27" fmla="*/ 3333938 h 6910252"/>
              <a:gd name="connsiteX28" fmla="*/ 7960 w 4275651"/>
              <a:gd name="connsiteY28" fmla="*/ 2908026 h 6910252"/>
              <a:gd name="connsiteX29" fmla="*/ 558577 w 4275651"/>
              <a:gd name="connsiteY29" fmla="*/ 2481210 h 6910252"/>
              <a:gd name="connsiteX30" fmla="*/ 1724907 w 4275651"/>
              <a:gd name="connsiteY30" fmla="*/ 8709 h 6910252"/>
              <a:gd name="connsiteX31" fmla="*/ 4265749 w 4275651"/>
              <a:gd name="connsiteY31" fmla="*/ 0 h 6910252"/>
              <a:gd name="connsiteX32" fmla="*/ 4265748 w 4275651"/>
              <a:gd name="connsiteY32" fmla="*/ 6910252 h 6910252"/>
              <a:gd name="connsiteX33" fmla="*/ 0 w 4275651"/>
              <a:gd name="connsiteY33" fmla="*/ 6866709 h 6910252"/>
              <a:gd name="connsiteX34" fmla="*/ 0 w 4275651"/>
              <a:gd name="connsiteY34" fmla="*/ 6865121 h 6910252"/>
              <a:gd name="connsiteX35" fmla="*/ 162738 w 4275651"/>
              <a:gd name="connsiteY35" fmla="*/ 6865121 h 6910252"/>
              <a:gd name="connsiteX36" fmla="*/ 1149879 w 4275651"/>
              <a:gd name="connsiteY36" fmla="*/ 6865121 h 6910252"/>
              <a:gd name="connsiteX37" fmla="*/ 1149879 w 4275651"/>
              <a:gd name="connsiteY37" fmla="*/ 6341548 h 6910252"/>
              <a:gd name="connsiteX38" fmla="*/ 1704112 w 4275651"/>
              <a:gd name="connsiteY38" fmla="*/ 5911114 h 6910252"/>
              <a:gd name="connsiteX39" fmla="*/ 1704112 w 4275651"/>
              <a:gd name="connsiteY39" fmla="*/ 6441922 h 6910252"/>
              <a:gd name="connsiteX40" fmla="*/ 1159824 w 4275651"/>
              <a:gd name="connsiteY40" fmla="*/ 6864217 h 6910252"/>
              <a:gd name="connsiteX41" fmla="*/ 1193277 w 4275651"/>
              <a:gd name="connsiteY41" fmla="*/ 6864217 h 6910252"/>
              <a:gd name="connsiteX42" fmla="*/ 1724907 w 4275651"/>
              <a:gd name="connsiteY42" fmla="*/ 6451869 h 6910252"/>
              <a:gd name="connsiteX43" fmla="*/ 1724907 w 4275651"/>
              <a:gd name="connsiteY43" fmla="*/ 5885795 h 6910252"/>
              <a:gd name="connsiteX44" fmla="*/ 1386762 w 4275651"/>
              <a:gd name="connsiteY44" fmla="*/ 5628981 h 6910252"/>
              <a:gd name="connsiteX45" fmla="*/ 1343363 w 4275651"/>
              <a:gd name="connsiteY45" fmla="*/ 5620843 h 6910252"/>
              <a:gd name="connsiteX46" fmla="*/ 1697783 w 4275651"/>
              <a:gd name="connsiteY46" fmla="*/ 5890316 h 6910252"/>
              <a:gd name="connsiteX47" fmla="*/ 1139934 w 4275651"/>
              <a:gd name="connsiteY47" fmla="*/ 6323462 h 6910252"/>
              <a:gd name="connsiteX48" fmla="*/ 581180 w 4275651"/>
              <a:gd name="connsiteY48" fmla="*/ 5898454 h 6910252"/>
              <a:gd name="connsiteX49" fmla="*/ 1014259 w 4275651"/>
              <a:gd name="connsiteY49" fmla="*/ 5562065 h 6910252"/>
              <a:gd name="connsiteX50" fmla="*/ 987135 w 4275651"/>
              <a:gd name="connsiteY50" fmla="*/ 5557544 h 6910252"/>
              <a:gd name="connsiteX51" fmla="*/ 577563 w 4275651"/>
              <a:gd name="connsiteY51" fmla="*/ 5874943 h 6910252"/>
              <a:gd name="connsiteX52" fmla="*/ 577563 w 4275651"/>
              <a:gd name="connsiteY52" fmla="*/ 5344135 h 6910252"/>
              <a:gd name="connsiteX53" fmla="*/ 1132700 w 4275651"/>
              <a:gd name="connsiteY53" fmla="*/ 4914606 h 6910252"/>
              <a:gd name="connsiteX54" fmla="*/ 1132700 w 4275651"/>
              <a:gd name="connsiteY54" fmla="*/ 5444510 h 6910252"/>
              <a:gd name="connsiteX55" fmla="*/ 988039 w 4275651"/>
              <a:gd name="connsiteY55" fmla="*/ 5556639 h 6910252"/>
              <a:gd name="connsiteX56" fmla="*/ 1015163 w 4275651"/>
              <a:gd name="connsiteY56" fmla="*/ 5561161 h 6910252"/>
              <a:gd name="connsiteX57" fmla="*/ 1139029 w 4275651"/>
              <a:gd name="connsiteY57" fmla="*/ 5465308 h 6910252"/>
              <a:gd name="connsiteX58" fmla="*/ 1342459 w 4275651"/>
              <a:gd name="connsiteY58" fmla="*/ 5619938 h 6910252"/>
              <a:gd name="connsiteX59" fmla="*/ 1384953 w 4275651"/>
              <a:gd name="connsiteY59" fmla="*/ 5628077 h 6910252"/>
              <a:gd name="connsiteX60" fmla="*/ 1152591 w 4275651"/>
              <a:gd name="connsiteY60" fmla="*/ 5450840 h 6910252"/>
              <a:gd name="connsiteX61" fmla="*/ 1152591 w 4275651"/>
              <a:gd name="connsiteY61" fmla="*/ 4906468 h 6910252"/>
              <a:gd name="connsiteX62" fmla="*/ 1570300 w 4275651"/>
              <a:gd name="connsiteY62" fmla="*/ 4581834 h 6910252"/>
              <a:gd name="connsiteX63" fmla="*/ 1560355 w 4275651"/>
              <a:gd name="connsiteY63" fmla="*/ 4564653 h 6910252"/>
              <a:gd name="connsiteX64" fmla="*/ 1571205 w 4275651"/>
              <a:gd name="connsiteY64" fmla="*/ 4581834 h 6910252"/>
              <a:gd name="connsiteX65" fmla="*/ 1709537 w 4275651"/>
              <a:gd name="connsiteY65" fmla="*/ 4474226 h 6910252"/>
              <a:gd name="connsiteX66" fmla="*/ 2290894 w 4275651"/>
              <a:gd name="connsiteY66" fmla="*/ 4916415 h 6910252"/>
              <a:gd name="connsiteX67" fmla="*/ 2874963 w 4275651"/>
              <a:gd name="connsiteY67" fmla="*/ 4462470 h 6910252"/>
              <a:gd name="connsiteX68" fmla="*/ 2874963 w 4275651"/>
              <a:gd name="connsiteY68" fmla="*/ 4281616 h 6910252"/>
              <a:gd name="connsiteX69" fmla="*/ 2855072 w 4275651"/>
              <a:gd name="connsiteY69" fmla="*/ 4290658 h 6910252"/>
              <a:gd name="connsiteX70" fmla="*/ 2855072 w 4275651"/>
              <a:gd name="connsiteY70" fmla="*/ 4452523 h 6910252"/>
              <a:gd name="connsiteX71" fmla="*/ 2300839 w 4275651"/>
              <a:gd name="connsiteY71" fmla="*/ 4882957 h 6910252"/>
              <a:gd name="connsiteX72" fmla="*/ 2300839 w 4275651"/>
              <a:gd name="connsiteY72" fmla="*/ 4352149 h 6910252"/>
              <a:gd name="connsiteX73" fmla="*/ 2855072 w 4275651"/>
              <a:gd name="connsiteY73" fmla="*/ 3921715 h 6910252"/>
              <a:gd name="connsiteX74" fmla="*/ 2855072 w 4275651"/>
              <a:gd name="connsiteY74" fmla="*/ 4289754 h 6910252"/>
              <a:gd name="connsiteX75" fmla="*/ 2874963 w 4275651"/>
              <a:gd name="connsiteY75" fmla="*/ 4280711 h 6910252"/>
              <a:gd name="connsiteX76" fmla="*/ 2874963 w 4275651"/>
              <a:gd name="connsiteY76" fmla="*/ 3896396 h 6910252"/>
              <a:gd name="connsiteX77" fmla="*/ 2675150 w 4275651"/>
              <a:gd name="connsiteY77" fmla="*/ 3744478 h 6910252"/>
              <a:gd name="connsiteX78" fmla="*/ 2654355 w 4275651"/>
              <a:gd name="connsiteY78" fmla="*/ 3753521 h 6910252"/>
              <a:gd name="connsiteX79" fmla="*/ 2848743 w 4275651"/>
              <a:gd name="connsiteY79" fmla="*/ 3900917 h 6910252"/>
              <a:gd name="connsiteX80" fmla="*/ 2290894 w 4275651"/>
              <a:gd name="connsiteY80" fmla="*/ 4334063 h 6910252"/>
              <a:gd name="connsiteX81" fmla="*/ 1731236 w 4275651"/>
              <a:gd name="connsiteY81" fmla="*/ 3909055 h 6910252"/>
              <a:gd name="connsiteX82" fmla="*/ 2289086 w 4275651"/>
              <a:gd name="connsiteY82" fmla="*/ 3475909 h 6910252"/>
              <a:gd name="connsiteX83" fmla="*/ 2653451 w 4275651"/>
              <a:gd name="connsiteY83" fmla="*/ 3752616 h 6910252"/>
              <a:gd name="connsiteX84" fmla="*/ 2674246 w 4275651"/>
              <a:gd name="connsiteY84" fmla="*/ 3743574 h 6910252"/>
              <a:gd name="connsiteX85" fmla="*/ 2303552 w 4275651"/>
              <a:gd name="connsiteY85" fmla="*/ 3461441 h 6910252"/>
              <a:gd name="connsiteX86" fmla="*/ 2303552 w 4275651"/>
              <a:gd name="connsiteY86" fmla="*/ 3186542 h 6910252"/>
              <a:gd name="connsiteX87" fmla="*/ 2282757 w 4275651"/>
              <a:gd name="connsiteY87" fmla="*/ 3189255 h 6910252"/>
              <a:gd name="connsiteX88" fmla="*/ 2282757 w 4275651"/>
              <a:gd name="connsiteY88" fmla="*/ 3452398 h 6910252"/>
              <a:gd name="connsiteX89" fmla="*/ 1728524 w 4275651"/>
              <a:gd name="connsiteY89" fmla="*/ 3882832 h 6910252"/>
              <a:gd name="connsiteX90" fmla="*/ 1728524 w 4275651"/>
              <a:gd name="connsiteY90" fmla="*/ 3351120 h 6910252"/>
              <a:gd name="connsiteX91" fmla="*/ 1989818 w 4275651"/>
              <a:gd name="connsiteY91" fmla="*/ 3149467 h 6910252"/>
              <a:gd name="connsiteX92" fmla="*/ 1978064 w 4275651"/>
              <a:gd name="connsiteY92" fmla="*/ 3133190 h 6910252"/>
              <a:gd name="connsiteX93" fmla="*/ 1718578 w 4275651"/>
              <a:gd name="connsiteY93" fmla="*/ 3333938 h 6910252"/>
              <a:gd name="connsiteX94" fmla="*/ 1158920 w 4275651"/>
              <a:gd name="connsiteY94" fmla="*/ 2908026 h 6910252"/>
              <a:gd name="connsiteX95" fmla="*/ 1579342 w 4275651"/>
              <a:gd name="connsiteY95" fmla="*/ 2582488 h 6910252"/>
              <a:gd name="connsiteX96" fmla="*/ 1567588 w 4275651"/>
              <a:gd name="connsiteY96" fmla="*/ 2566211 h 6910252"/>
              <a:gd name="connsiteX97" fmla="*/ 1149879 w 4275651"/>
              <a:gd name="connsiteY97" fmla="*/ 2889941 h 6910252"/>
              <a:gd name="connsiteX98" fmla="*/ 1149879 w 4275651"/>
              <a:gd name="connsiteY98" fmla="*/ 2359133 h 6910252"/>
              <a:gd name="connsiteX99" fmla="*/ 1321664 w 4275651"/>
              <a:gd name="connsiteY99" fmla="*/ 2225301 h 6910252"/>
              <a:gd name="connsiteX100" fmla="*/ 1309910 w 4275651"/>
              <a:gd name="connsiteY100" fmla="*/ 2209928 h 6910252"/>
              <a:gd name="connsiteX101" fmla="*/ 1139934 w 4275651"/>
              <a:gd name="connsiteY101" fmla="*/ 2341048 h 6910252"/>
              <a:gd name="connsiteX102" fmla="*/ 580276 w 4275651"/>
              <a:gd name="connsiteY102" fmla="*/ 1916040 h 6910252"/>
              <a:gd name="connsiteX103" fmla="*/ 1138125 w 4275651"/>
              <a:gd name="connsiteY103" fmla="*/ 1482893 h 6910252"/>
              <a:gd name="connsiteX104" fmla="*/ 1697783 w 4275651"/>
              <a:gd name="connsiteY104" fmla="*/ 1907901 h 6910252"/>
              <a:gd name="connsiteX105" fmla="*/ 1310815 w 4275651"/>
              <a:gd name="connsiteY105" fmla="*/ 2209024 h 6910252"/>
              <a:gd name="connsiteX106" fmla="*/ 1322568 w 4275651"/>
              <a:gd name="connsiteY106" fmla="*/ 2225301 h 6910252"/>
              <a:gd name="connsiteX107" fmla="*/ 1704112 w 4275651"/>
              <a:gd name="connsiteY107" fmla="*/ 1928700 h 6910252"/>
              <a:gd name="connsiteX108" fmla="*/ 1704112 w 4275651"/>
              <a:gd name="connsiteY108" fmla="*/ 2459507 h 6910252"/>
              <a:gd name="connsiteX109" fmla="*/ 1568492 w 4275651"/>
              <a:gd name="connsiteY109" fmla="*/ 2565307 h 6910252"/>
              <a:gd name="connsiteX110" fmla="*/ 1580246 w 4275651"/>
              <a:gd name="connsiteY110" fmla="*/ 2581584 h 6910252"/>
              <a:gd name="connsiteX111" fmla="*/ 1709537 w 4275651"/>
              <a:gd name="connsiteY111" fmla="*/ 2481210 h 6910252"/>
              <a:gd name="connsiteX112" fmla="*/ 2269195 w 4275651"/>
              <a:gd name="connsiteY112" fmla="*/ 2907122 h 6910252"/>
              <a:gd name="connsiteX113" fmla="*/ 1978968 w 4275651"/>
              <a:gd name="connsiteY113" fmla="*/ 3132286 h 6910252"/>
              <a:gd name="connsiteX114" fmla="*/ 1990722 w 4275651"/>
              <a:gd name="connsiteY114" fmla="*/ 3148563 h 6910252"/>
              <a:gd name="connsiteX115" fmla="*/ 2282757 w 4275651"/>
              <a:gd name="connsiteY115" fmla="*/ 2921590 h 6910252"/>
              <a:gd name="connsiteX116" fmla="*/ 2282757 w 4275651"/>
              <a:gd name="connsiteY116" fmla="*/ 3188351 h 6910252"/>
              <a:gd name="connsiteX117" fmla="*/ 2303552 w 4275651"/>
              <a:gd name="connsiteY117" fmla="*/ 3185638 h 6910252"/>
              <a:gd name="connsiteX118" fmla="*/ 2303552 w 4275651"/>
              <a:gd name="connsiteY118" fmla="*/ 2913452 h 6910252"/>
              <a:gd name="connsiteX119" fmla="*/ 2327963 w 4275651"/>
              <a:gd name="connsiteY119" fmla="*/ 2894462 h 6910252"/>
              <a:gd name="connsiteX120" fmla="*/ 2327963 w 4275651"/>
              <a:gd name="connsiteY120" fmla="*/ 2869142 h 6910252"/>
              <a:gd name="connsiteX121" fmla="*/ 2300839 w 4275651"/>
              <a:gd name="connsiteY121" fmla="*/ 2889941 h 6910252"/>
              <a:gd name="connsiteX122" fmla="*/ 2300839 w 4275651"/>
              <a:gd name="connsiteY122" fmla="*/ 2359133 h 6910252"/>
              <a:gd name="connsiteX123" fmla="*/ 2327963 w 4275651"/>
              <a:gd name="connsiteY123" fmla="*/ 2337430 h 6910252"/>
              <a:gd name="connsiteX124" fmla="*/ 2327963 w 4275651"/>
              <a:gd name="connsiteY124" fmla="*/ 2312111 h 6910252"/>
              <a:gd name="connsiteX125" fmla="*/ 2290894 w 4275651"/>
              <a:gd name="connsiteY125" fmla="*/ 2341048 h 6910252"/>
              <a:gd name="connsiteX126" fmla="*/ 1731236 w 4275651"/>
              <a:gd name="connsiteY126" fmla="*/ 1916040 h 6910252"/>
              <a:gd name="connsiteX127" fmla="*/ 2289086 w 4275651"/>
              <a:gd name="connsiteY127" fmla="*/ 1482893 h 6910252"/>
              <a:gd name="connsiteX128" fmla="*/ 2848743 w 4275651"/>
              <a:gd name="connsiteY128" fmla="*/ 1907901 h 6910252"/>
              <a:gd name="connsiteX129" fmla="*/ 2328867 w 4275651"/>
              <a:gd name="connsiteY129" fmla="*/ 2311207 h 6910252"/>
              <a:gd name="connsiteX130" fmla="*/ 2328867 w 4275651"/>
              <a:gd name="connsiteY130" fmla="*/ 2336526 h 6910252"/>
              <a:gd name="connsiteX131" fmla="*/ 2855072 w 4275651"/>
              <a:gd name="connsiteY131" fmla="*/ 1928700 h 6910252"/>
              <a:gd name="connsiteX132" fmla="*/ 2855072 w 4275651"/>
              <a:gd name="connsiteY132" fmla="*/ 2459507 h 6910252"/>
              <a:gd name="connsiteX133" fmla="*/ 2328867 w 4275651"/>
              <a:gd name="connsiteY133" fmla="*/ 2868238 h 6910252"/>
              <a:gd name="connsiteX134" fmla="*/ 2328867 w 4275651"/>
              <a:gd name="connsiteY134" fmla="*/ 2893558 h 6910252"/>
              <a:gd name="connsiteX135" fmla="*/ 2874963 w 4275651"/>
              <a:gd name="connsiteY135" fmla="*/ 2469454 h 6910252"/>
              <a:gd name="connsiteX136" fmla="*/ 2874963 w 4275651"/>
              <a:gd name="connsiteY136" fmla="*/ 1903380 h 6910252"/>
              <a:gd name="connsiteX137" fmla="*/ 2303552 w 4275651"/>
              <a:gd name="connsiteY137" fmla="*/ 1468425 h 6910252"/>
              <a:gd name="connsiteX138" fmla="*/ 2303552 w 4275651"/>
              <a:gd name="connsiteY138" fmla="*/ 934904 h 6910252"/>
              <a:gd name="connsiteX139" fmla="*/ 2282757 w 4275651"/>
              <a:gd name="connsiteY139" fmla="*/ 950277 h 6910252"/>
              <a:gd name="connsiteX140" fmla="*/ 2282757 w 4275651"/>
              <a:gd name="connsiteY140" fmla="*/ 1460287 h 6910252"/>
              <a:gd name="connsiteX141" fmla="*/ 1728524 w 4275651"/>
              <a:gd name="connsiteY141" fmla="*/ 1890720 h 6910252"/>
              <a:gd name="connsiteX142" fmla="*/ 1728524 w 4275651"/>
              <a:gd name="connsiteY142" fmla="*/ 1359912 h 6910252"/>
              <a:gd name="connsiteX143" fmla="*/ 2282757 w 4275651"/>
              <a:gd name="connsiteY143" fmla="*/ 929479 h 6910252"/>
              <a:gd name="connsiteX144" fmla="*/ 2282757 w 4275651"/>
              <a:gd name="connsiteY144" fmla="*/ 949373 h 6910252"/>
              <a:gd name="connsiteX145" fmla="*/ 2303552 w 4275651"/>
              <a:gd name="connsiteY145" fmla="*/ 933096 h 6910252"/>
              <a:gd name="connsiteX146" fmla="*/ 2303552 w 4275651"/>
              <a:gd name="connsiteY146" fmla="*/ 904159 h 6910252"/>
              <a:gd name="connsiteX147" fmla="*/ 1749319 w 4275651"/>
              <a:gd name="connsiteY147" fmla="*/ 482768 h 6910252"/>
              <a:gd name="connsiteX148" fmla="*/ 1733044 w 4275651"/>
              <a:gd name="connsiteY148" fmla="*/ 495428 h 6910252"/>
              <a:gd name="connsiteX149" fmla="*/ 2276428 w 4275651"/>
              <a:gd name="connsiteY149" fmla="*/ 908680 h 6910252"/>
              <a:gd name="connsiteX150" fmla="*/ 1718578 w 4275651"/>
              <a:gd name="connsiteY150" fmla="*/ 1341827 h 6910252"/>
              <a:gd name="connsiteX151" fmla="*/ 1158920 w 4275651"/>
              <a:gd name="connsiteY151" fmla="*/ 916819 h 6910252"/>
              <a:gd name="connsiteX152" fmla="*/ 1716770 w 4275651"/>
              <a:gd name="connsiteY152" fmla="*/ 483673 h 6910252"/>
              <a:gd name="connsiteX153" fmla="*/ 1732140 w 4275651"/>
              <a:gd name="connsiteY153" fmla="*/ 495428 h 6910252"/>
              <a:gd name="connsiteX154" fmla="*/ 1748415 w 4275651"/>
              <a:gd name="connsiteY154" fmla="*/ 482768 h 6910252"/>
              <a:gd name="connsiteX155" fmla="*/ 1724907 w 4275651"/>
              <a:gd name="connsiteY155" fmla="*/ 463779 h 6910252"/>
              <a:gd name="connsiteX156" fmla="*/ 1724907 w 4275651"/>
              <a:gd name="connsiteY156" fmla="*/ 8915 h 6910252"/>
              <a:gd name="connsiteX157" fmla="*/ 1724907 w 4275651"/>
              <a:gd name="connsiteY157" fmla="*/ 8709 h 6910252"/>
              <a:gd name="connsiteX158" fmla="*/ 1606490 w 4275651"/>
              <a:gd name="connsiteY158" fmla="*/ 8709 h 6910252"/>
              <a:gd name="connsiteX159" fmla="*/ 1704112 w 4275651"/>
              <a:gd name="connsiteY159" fmla="*/ 8709 h 6910252"/>
              <a:gd name="connsiteX160" fmla="*/ 1704112 w 4275651"/>
              <a:gd name="connsiteY160" fmla="*/ 88409 h 6910252"/>
              <a:gd name="connsiteX161" fmla="*/ 1704112 w 4275651"/>
              <a:gd name="connsiteY161" fmla="*/ 464683 h 6910252"/>
              <a:gd name="connsiteX162" fmla="*/ 1149879 w 4275651"/>
              <a:gd name="connsiteY162" fmla="*/ 894212 h 6910252"/>
              <a:gd name="connsiteX163" fmla="*/ 1149879 w 4275651"/>
              <a:gd name="connsiteY163" fmla="*/ 363404 h 6910252"/>
              <a:gd name="connsiteX164" fmla="*/ 1606476 w 4275651"/>
              <a:gd name="connsiteY164" fmla="*/ 8720 h 6910252"/>
              <a:gd name="connsiteX165" fmla="*/ 1606490 w 4275651"/>
              <a:gd name="connsiteY165" fmla="*/ 8709 h 6910252"/>
              <a:gd name="connsiteX166" fmla="*/ 696284 w 4275651"/>
              <a:gd name="connsiteY166" fmla="*/ 8709 h 6910252"/>
              <a:gd name="connsiteX167" fmla="*/ 1573942 w 4275651"/>
              <a:gd name="connsiteY167" fmla="*/ 8709 h 6910252"/>
              <a:gd name="connsiteX168" fmla="*/ 1498270 w 4275651"/>
              <a:gd name="connsiteY168" fmla="*/ 67557 h 6910252"/>
              <a:gd name="connsiteX169" fmla="*/ 1139934 w 4275651"/>
              <a:gd name="connsiteY169" fmla="*/ 346223 h 6910252"/>
              <a:gd name="connsiteX170" fmla="*/ 701161 w 4275651"/>
              <a:gd name="connsiteY170" fmla="*/ 12420 h 6910252"/>
              <a:gd name="connsiteX171" fmla="*/ 696284 w 4275651"/>
              <a:gd name="connsiteY171" fmla="*/ 8709 h 691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275651" h="6910252">
                <a:moveTo>
                  <a:pt x="558577" y="2481210"/>
                </a:moveTo>
                <a:lnTo>
                  <a:pt x="1118234" y="2907122"/>
                </a:lnTo>
                <a:lnTo>
                  <a:pt x="754773" y="3188351"/>
                </a:lnTo>
                <a:lnTo>
                  <a:pt x="765623" y="3206436"/>
                </a:lnTo>
                <a:lnTo>
                  <a:pt x="1132700" y="2921590"/>
                </a:lnTo>
                <a:lnTo>
                  <a:pt x="1132700" y="3452398"/>
                </a:lnTo>
                <a:lnTo>
                  <a:pt x="978998" y="3570858"/>
                </a:lnTo>
                <a:lnTo>
                  <a:pt x="990752" y="3590752"/>
                </a:lnTo>
                <a:lnTo>
                  <a:pt x="1138125" y="3475909"/>
                </a:lnTo>
                <a:lnTo>
                  <a:pt x="1697783" y="3900917"/>
                </a:lnTo>
                <a:lnTo>
                  <a:pt x="1337034" y="4181241"/>
                </a:lnTo>
                <a:lnTo>
                  <a:pt x="1346980" y="4199327"/>
                </a:lnTo>
                <a:lnTo>
                  <a:pt x="1704112" y="3921715"/>
                </a:lnTo>
                <a:lnTo>
                  <a:pt x="1704112" y="4452523"/>
                </a:lnTo>
                <a:lnTo>
                  <a:pt x="1560355" y="4564653"/>
                </a:lnTo>
                <a:lnTo>
                  <a:pt x="1149879" y="4882957"/>
                </a:lnTo>
                <a:lnTo>
                  <a:pt x="1149879" y="4352149"/>
                </a:lnTo>
                <a:lnTo>
                  <a:pt x="1346076" y="4199327"/>
                </a:lnTo>
                <a:lnTo>
                  <a:pt x="1336130" y="4182146"/>
                </a:lnTo>
                <a:lnTo>
                  <a:pt x="1139934" y="4334063"/>
                </a:lnTo>
                <a:lnTo>
                  <a:pt x="580276" y="3909055"/>
                </a:lnTo>
                <a:lnTo>
                  <a:pt x="989848" y="3590752"/>
                </a:lnTo>
                <a:lnTo>
                  <a:pt x="978094" y="3571762"/>
                </a:lnTo>
                <a:lnTo>
                  <a:pt x="577563" y="3882832"/>
                </a:lnTo>
                <a:lnTo>
                  <a:pt x="577563" y="3351120"/>
                </a:lnTo>
                <a:lnTo>
                  <a:pt x="764719" y="3206436"/>
                </a:lnTo>
                <a:lnTo>
                  <a:pt x="754773" y="3189255"/>
                </a:lnTo>
                <a:lnTo>
                  <a:pt x="567618" y="3333938"/>
                </a:lnTo>
                <a:lnTo>
                  <a:pt x="7960" y="2908026"/>
                </a:lnTo>
                <a:lnTo>
                  <a:pt x="558577" y="2481210"/>
                </a:lnTo>
                <a:close/>
                <a:moveTo>
                  <a:pt x="1724907" y="8709"/>
                </a:moveTo>
                <a:lnTo>
                  <a:pt x="4265749" y="0"/>
                </a:lnTo>
                <a:cubicBezTo>
                  <a:pt x="4291875" y="2358572"/>
                  <a:pt x="4257039" y="4621349"/>
                  <a:pt x="4265748" y="6910252"/>
                </a:cubicBezTo>
                <a:lnTo>
                  <a:pt x="0" y="6866709"/>
                </a:lnTo>
                <a:lnTo>
                  <a:pt x="0" y="6865121"/>
                </a:lnTo>
                <a:lnTo>
                  <a:pt x="162738" y="6865121"/>
                </a:lnTo>
                <a:lnTo>
                  <a:pt x="1149879" y="6865121"/>
                </a:lnTo>
                <a:lnTo>
                  <a:pt x="1149879" y="6341548"/>
                </a:lnTo>
                <a:lnTo>
                  <a:pt x="1704112" y="5911114"/>
                </a:lnTo>
                <a:lnTo>
                  <a:pt x="1704112" y="6441922"/>
                </a:lnTo>
                <a:lnTo>
                  <a:pt x="1159824" y="6864217"/>
                </a:lnTo>
                <a:lnTo>
                  <a:pt x="1193277" y="6864217"/>
                </a:lnTo>
                <a:lnTo>
                  <a:pt x="1724907" y="6451869"/>
                </a:lnTo>
                <a:lnTo>
                  <a:pt x="1724907" y="5885795"/>
                </a:lnTo>
                <a:lnTo>
                  <a:pt x="1386762" y="5628981"/>
                </a:lnTo>
                <a:lnTo>
                  <a:pt x="1343363" y="5620843"/>
                </a:lnTo>
                <a:lnTo>
                  <a:pt x="1697783" y="5890316"/>
                </a:lnTo>
                <a:lnTo>
                  <a:pt x="1139934" y="6323462"/>
                </a:lnTo>
                <a:lnTo>
                  <a:pt x="581180" y="5898454"/>
                </a:lnTo>
                <a:lnTo>
                  <a:pt x="1014259" y="5562065"/>
                </a:lnTo>
                <a:cubicBezTo>
                  <a:pt x="1005218" y="5560257"/>
                  <a:pt x="995272" y="5558448"/>
                  <a:pt x="987135" y="5557544"/>
                </a:cubicBezTo>
                <a:lnTo>
                  <a:pt x="577563" y="5874943"/>
                </a:lnTo>
                <a:lnTo>
                  <a:pt x="577563" y="5344135"/>
                </a:lnTo>
                <a:lnTo>
                  <a:pt x="1132700" y="4914606"/>
                </a:lnTo>
                <a:lnTo>
                  <a:pt x="1132700" y="5444510"/>
                </a:lnTo>
                <a:lnTo>
                  <a:pt x="988039" y="5556639"/>
                </a:lnTo>
                <a:cubicBezTo>
                  <a:pt x="997081" y="5558448"/>
                  <a:pt x="1006122" y="5559352"/>
                  <a:pt x="1015163" y="5561161"/>
                </a:cubicBezTo>
                <a:lnTo>
                  <a:pt x="1139029" y="5465308"/>
                </a:lnTo>
                <a:lnTo>
                  <a:pt x="1342459" y="5619938"/>
                </a:lnTo>
                <a:lnTo>
                  <a:pt x="1384953" y="5628077"/>
                </a:lnTo>
                <a:lnTo>
                  <a:pt x="1152591" y="5450840"/>
                </a:lnTo>
                <a:lnTo>
                  <a:pt x="1152591" y="4906468"/>
                </a:lnTo>
                <a:lnTo>
                  <a:pt x="1570300" y="4581834"/>
                </a:lnTo>
                <a:lnTo>
                  <a:pt x="1560355" y="4564653"/>
                </a:lnTo>
                <a:lnTo>
                  <a:pt x="1571205" y="4581834"/>
                </a:lnTo>
                <a:lnTo>
                  <a:pt x="1709537" y="4474226"/>
                </a:lnTo>
                <a:lnTo>
                  <a:pt x="2290894" y="4916415"/>
                </a:lnTo>
                <a:lnTo>
                  <a:pt x="2874963" y="4462470"/>
                </a:lnTo>
                <a:lnTo>
                  <a:pt x="2874963" y="4281616"/>
                </a:lnTo>
                <a:lnTo>
                  <a:pt x="2855072" y="4290658"/>
                </a:lnTo>
                <a:lnTo>
                  <a:pt x="2855072" y="4452523"/>
                </a:lnTo>
                <a:lnTo>
                  <a:pt x="2300839" y="4882957"/>
                </a:lnTo>
                <a:lnTo>
                  <a:pt x="2300839" y="4352149"/>
                </a:lnTo>
                <a:lnTo>
                  <a:pt x="2855072" y="3921715"/>
                </a:lnTo>
                <a:lnTo>
                  <a:pt x="2855072" y="4289754"/>
                </a:lnTo>
                <a:lnTo>
                  <a:pt x="2874963" y="4280711"/>
                </a:lnTo>
                <a:lnTo>
                  <a:pt x="2874963" y="3896396"/>
                </a:lnTo>
                <a:lnTo>
                  <a:pt x="2675150" y="3744478"/>
                </a:lnTo>
                <a:lnTo>
                  <a:pt x="2654355" y="3753521"/>
                </a:lnTo>
                <a:lnTo>
                  <a:pt x="2848743" y="3900917"/>
                </a:lnTo>
                <a:lnTo>
                  <a:pt x="2290894" y="4334063"/>
                </a:lnTo>
                <a:lnTo>
                  <a:pt x="1731236" y="3909055"/>
                </a:lnTo>
                <a:lnTo>
                  <a:pt x="2289086" y="3475909"/>
                </a:lnTo>
                <a:lnTo>
                  <a:pt x="2653451" y="3752616"/>
                </a:lnTo>
                <a:lnTo>
                  <a:pt x="2674246" y="3743574"/>
                </a:lnTo>
                <a:lnTo>
                  <a:pt x="2303552" y="3461441"/>
                </a:lnTo>
                <a:lnTo>
                  <a:pt x="2303552" y="3186542"/>
                </a:lnTo>
                <a:lnTo>
                  <a:pt x="2282757" y="3189255"/>
                </a:lnTo>
                <a:lnTo>
                  <a:pt x="2282757" y="3452398"/>
                </a:lnTo>
                <a:lnTo>
                  <a:pt x="1728524" y="3882832"/>
                </a:lnTo>
                <a:lnTo>
                  <a:pt x="1728524" y="3351120"/>
                </a:lnTo>
                <a:lnTo>
                  <a:pt x="1989818" y="3149467"/>
                </a:lnTo>
                <a:lnTo>
                  <a:pt x="1978064" y="3133190"/>
                </a:lnTo>
                <a:lnTo>
                  <a:pt x="1718578" y="3333938"/>
                </a:lnTo>
                <a:lnTo>
                  <a:pt x="1158920" y="2908026"/>
                </a:lnTo>
                <a:lnTo>
                  <a:pt x="1579342" y="2582488"/>
                </a:lnTo>
                <a:lnTo>
                  <a:pt x="1567588" y="2566211"/>
                </a:lnTo>
                <a:lnTo>
                  <a:pt x="1149879" y="2889941"/>
                </a:lnTo>
                <a:lnTo>
                  <a:pt x="1149879" y="2359133"/>
                </a:lnTo>
                <a:lnTo>
                  <a:pt x="1321664" y="2225301"/>
                </a:lnTo>
                <a:lnTo>
                  <a:pt x="1309910" y="2209928"/>
                </a:lnTo>
                <a:lnTo>
                  <a:pt x="1139934" y="2341048"/>
                </a:lnTo>
                <a:lnTo>
                  <a:pt x="580276" y="1916040"/>
                </a:lnTo>
                <a:lnTo>
                  <a:pt x="1138125" y="1482893"/>
                </a:lnTo>
                <a:lnTo>
                  <a:pt x="1697783" y="1907901"/>
                </a:lnTo>
                <a:lnTo>
                  <a:pt x="1310815" y="2209024"/>
                </a:lnTo>
                <a:lnTo>
                  <a:pt x="1322568" y="2225301"/>
                </a:lnTo>
                <a:lnTo>
                  <a:pt x="1704112" y="1928700"/>
                </a:lnTo>
                <a:lnTo>
                  <a:pt x="1704112" y="2459507"/>
                </a:lnTo>
                <a:lnTo>
                  <a:pt x="1568492" y="2565307"/>
                </a:lnTo>
                <a:lnTo>
                  <a:pt x="1580246" y="2581584"/>
                </a:lnTo>
                <a:lnTo>
                  <a:pt x="1709537" y="2481210"/>
                </a:lnTo>
                <a:lnTo>
                  <a:pt x="2269195" y="2907122"/>
                </a:lnTo>
                <a:lnTo>
                  <a:pt x="1978968" y="3132286"/>
                </a:lnTo>
                <a:lnTo>
                  <a:pt x="1990722" y="3148563"/>
                </a:lnTo>
                <a:lnTo>
                  <a:pt x="2282757" y="2921590"/>
                </a:lnTo>
                <a:lnTo>
                  <a:pt x="2282757" y="3188351"/>
                </a:lnTo>
                <a:lnTo>
                  <a:pt x="2303552" y="3185638"/>
                </a:lnTo>
                <a:lnTo>
                  <a:pt x="2303552" y="2913452"/>
                </a:lnTo>
                <a:lnTo>
                  <a:pt x="2327963" y="2894462"/>
                </a:lnTo>
                <a:lnTo>
                  <a:pt x="2327963" y="2869142"/>
                </a:lnTo>
                <a:lnTo>
                  <a:pt x="2300839" y="2889941"/>
                </a:lnTo>
                <a:lnTo>
                  <a:pt x="2300839" y="2359133"/>
                </a:lnTo>
                <a:lnTo>
                  <a:pt x="2327963" y="2337430"/>
                </a:lnTo>
                <a:lnTo>
                  <a:pt x="2327963" y="2312111"/>
                </a:lnTo>
                <a:lnTo>
                  <a:pt x="2290894" y="2341048"/>
                </a:lnTo>
                <a:lnTo>
                  <a:pt x="1731236" y="1916040"/>
                </a:lnTo>
                <a:lnTo>
                  <a:pt x="2289086" y="1482893"/>
                </a:lnTo>
                <a:lnTo>
                  <a:pt x="2848743" y="1907901"/>
                </a:lnTo>
                <a:lnTo>
                  <a:pt x="2328867" y="2311207"/>
                </a:lnTo>
                <a:lnTo>
                  <a:pt x="2328867" y="2336526"/>
                </a:lnTo>
                <a:lnTo>
                  <a:pt x="2855072" y="1928700"/>
                </a:lnTo>
                <a:lnTo>
                  <a:pt x="2855072" y="2459507"/>
                </a:lnTo>
                <a:lnTo>
                  <a:pt x="2328867" y="2868238"/>
                </a:lnTo>
                <a:lnTo>
                  <a:pt x="2328867" y="2893558"/>
                </a:lnTo>
                <a:lnTo>
                  <a:pt x="2874963" y="2469454"/>
                </a:lnTo>
                <a:lnTo>
                  <a:pt x="2874963" y="1903380"/>
                </a:lnTo>
                <a:lnTo>
                  <a:pt x="2303552" y="1468425"/>
                </a:lnTo>
                <a:lnTo>
                  <a:pt x="2303552" y="934904"/>
                </a:lnTo>
                <a:lnTo>
                  <a:pt x="2282757" y="950277"/>
                </a:lnTo>
                <a:lnTo>
                  <a:pt x="2282757" y="1460287"/>
                </a:lnTo>
                <a:lnTo>
                  <a:pt x="1728524" y="1890720"/>
                </a:lnTo>
                <a:lnTo>
                  <a:pt x="1728524" y="1359912"/>
                </a:lnTo>
                <a:lnTo>
                  <a:pt x="2282757" y="929479"/>
                </a:lnTo>
                <a:lnTo>
                  <a:pt x="2282757" y="949373"/>
                </a:lnTo>
                <a:lnTo>
                  <a:pt x="2303552" y="933096"/>
                </a:lnTo>
                <a:lnTo>
                  <a:pt x="2303552" y="904159"/>
                </a:lnTo>
                <a:lnTo>
                  <a:pt x="1749319" y="482768"/>
                </a:lnTo>
                <a:lnTo>
                  <a:pt x="1733044" y="495428"/>
                </a:lnTo>
                <a:lnTo>
                  <a:pt x="2276428" y="908680"/>
                </a:lnTo>
                <a:lnTo>
                  <a:pt x="1718578" y="1341827"/>
                </a:lnTo>
                <a:lnTo>
                  <a:pt x="1158920" y="916819"/>
                </a:lnTo>
                <a:lnTo>
                  <a:pt x="1716770" y="483673"/>
                </a:lnTo>
                <a:lnTo>
                  <a:pt x="1732140" y="495428"/>
                </a:lnTo>
                <a:lnTo>
                  <a:pt x="1748415" y="482768"/>
                </a:lnTo>
                <a:lnTo>
                  <a:pt x="1724907" y="463779"/>
                </a:lnTo>
                <a:lnTo>
                  <a:pt x="1724907" y="8915"/>
                </a:lnTo>
                <a:lnTo>
                  <a:pt x="1724907" y="8709"/>
                </a:lnTo>
                <a:close/>
                <a:moveTo>
                  <a:pt x="1606490" y="8709"/>
                </a:moveTo>
                <a:lnTo>
                  <a:pt x="1704112" y="8709"/>
                </a:lnTo>
                <a:lnTo>
                  <a:pt x="1704112" y="88409"/>
                </a:lnTo>
                <a:lnTo>
                  <a:pt x="1704112" y="464683"/>
                </a:lnTo>
                <a:lnTo>
                  <a:pt x="1149879" y="894212"/>
                </a:lnTo>
                <a:lnTo>
                  <a:pt x="1149879" y="363404"/>
                </a:lnTo>
                <a:lnTo>
                  <a:pt x="1606476" y="8720"/>
                </a:lnTo>
                <a:cubicBezTo>
                  <a:pt x="1606481" y="8716"/>
                  <a:pt x="1606485" y="8713"/>
                  <a:pt x="1606490" y="8709"/>
                </a:cubicBezTo>
                <a:close/>
                <a:moveTo>
                  <a:pt x="696284" y="8709"/>
                </a:moveTo>
                <a:lnTo>
                  <a:pt x="1573942" y="8709"/>
                </a:lnTo>
                <a:lnTo>
                  <a:pt x="1498270" y="67557"/>
                </a:lnTo>
                <a:lnTo>
                  <a:pt x="1139934" y="346223"/>
                </a:lnTo>
                <a:lnTo>
                  <a:pt x="701161" y="12420"/>
                </a:lnTo>
                <a:lnTo>
                  <a:pt x="696284" y="87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marL="0" indent="0" algn="r">
              <a:buNone/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1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800000" cy="18000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3577638"/>
            <a:ext cx="6603438" cy="480131"/>
          </a:xfrm>
        </p:spPr>
        <p:txBody>
          <a:bodyPr wrap="square" anchor="ctr" anchorCtr="0">
            <a:sp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09356" y="5166092"/>
            <a:ext cx="3373438" cy="4197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Prénoms NOMS</a:t>
            </a:r>
            <a:endParaRPr lang="fr-FR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2" hasCustomPrompt="1"/>
          </p:nvPr>
        </p:nvSpPr>
        <p:spPr>
          <a:xfrm>
            <a:off x="720000" y="5889841"/>
            <a:ext cx="3373438" cy="4197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Affiliations</a:t>
            </a:r>
            <a:endParaRPr lang="fr-FR" dirty="0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914296" y="276999"/>
            <a:ext cx="2990722" cy="338554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Emplacement</a:t>
            </a:r>
          </a:p>
        </p:txBody>
      </p:sp>
    </p:spTree>
    <p:extLst>
      <p:ext uri="{BB962C8B-B14F-4D97-AF65-F5344CB8AC3E}">
        <p14:creationId xmlns:p14="http://schemas.microsoft.com/office/powerpoint/2010/main" val="295184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/>
        </p:nvSpPr>
        <p:spPr>
          <a:xfrm>
            <a:off x="0" y="3"/>
            <a:ext cx="9144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8594162" y="0"/>
            <a:ext cx="544056" cy="685800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8879" y="1422583"/>
            <a:ext cx="6247209" cy="4795838"/>
          </a:xfrm>
          <a:prstGeom prst="rect">
            <a:avLst/>
          </a:prstGeo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314037"/>
            <a:ext cx="8046244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000" y="6444000"/>
            <a:ext cx="316707" cy="316707"/>
            <a:chOff x="461" y="3861"/>
            <a:chExt cx="304" cy="304"/>
          </a:xfrm>
        </p:grpSpPr>
        <p:sp>
          <p:nvSpPr>
            <p:cNvPr id="29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982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08" y="1414313"/>
            <a:ext cx="7774908" cy="4558120"/>
          </a:xfrm>
          <a:prstGeom prst="rect">
            <a:avLst/>
          </a:prstGeom>
        </p:spPr>
        <p:txBody>
          <a:bodyPr lIns="0" numCol="1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</a:t>
            </a:r>
            <a:r>
              <a:rPr lang="fr-FR" dirty="0" smtClean="0"/>
              <a:t>du texte </a:t>
            </a:r>
            <a:r>
              <a:rPr lang="fr-FR" dirty="0"/>
              <a:t>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/>
        </p:nvSpPr>
        <p:spPr>
          <a:xfrm>
            <a:off x="-76200" y="-27699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8" y="314037"/>
            <a:ext cx="804981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8599944" y="1"/>
            <a:ext cx="544056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" y="5972433"/>
            <a:ext cx="485933" cy="2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2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8926" y="2171701"/>
            <a:ext cx="5766197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926" y="4702629"/>
            <a:ext cx="5766197" cy="138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1716" y="2159000"/>
            <a:ext cx="1909763" cy="26733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2363392" y="3987800"/>
            <a:ext cx="261938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19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27861" b="-1066"/>
          <a:stretch/>
        </p:blipFill>
        <p:spPr>
          <a:xfrm>
            <a:off x="1" y="0"/>
            <a:ext cx="9136380" cy="591852"/>
          </a:xfrm>
          <a:prstGeom prst="rect">
            <a:avLst/>
          </a:prstGeom>
        </p:spPr>
      </p:pic>
      <p:grpSp>
        <p:nvGrpSpPr>
          <p:cNvPr id="20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4476" y="6427524"/>
            <a:ext cx="316707" cy="316707"/>
            <a:chOff x="461" y="3861"/>
            <a:chExt cx="304" cy="304"/>
          </a:xfrm>
        </p:grpSpPr>
        <p:sp>
          <p:nvSpPr>
            <p:cNvPr id="21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273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4256315" y="0"/>
            <a:ext cx="488768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2363392" y="3987800"/>
            <a:ext cx="261938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8926" y="2171701"/>
            <a:ext cx="5766197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926" y="4702629"/>
            <a:ext cx="5766197" cy="138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1716" y="2159000"/>
            <a:ext cx="1909763" cy="26733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pic>
        <p:nvPicPr>
          <p:cNvPr id="12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6378" b="-12214"/>
          <a:stretch/>
        </p:blipFill>
        <p:spPr>
          <a:xfrm>
            <a:off x="1" y="0"/>
            <a:ext cx="9144000" cy="9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/>
        </p:nvSpPr>
        <p:spPr>
          <a:xfrm>
            <a:off x="2363392" y="3987800"/>
            <a:ext cx="261938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/>
        </p:nvSpPr>
        <p:spPr>
          <a:xfrm>
            <a:off x="-76200" y="-276999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8926" y="2171701"/>
            <a:ext cx="5766197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926" y="4702629"/>
            <a:ext cx="5766197" cy="13870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1716" y="2159000"/>
            <a:ext cx="1909763" cy="26733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pic>
        <p:nvPicPr>
          <p:cNvPr id="13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27896" b="-1066"/>
          <a:stretch/>
        </p:blipFill>
        <p:spPr>
          <a:xfrm>
            <a:off x="1" y="0"/>
            <a:ext cx="9131808" cy="591852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40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4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" y="72096"/>
            <a:ext cx="8698028" cy="480131"/>
          </a:xfrm>
          <a:prstGeom prst="rect">
            <a:avLst/>
          </a:prstGeom>
        </p:spPr>
        <p:txBody>
          <a:bodyPr vert="horz" wrap="square" lIns="0" tIns="45720" rIns="0" bIns="45720" rtlCol="0" anchor="t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47014" y="6455141"/>
            <a:ext cx="1027610" cy="2539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614" y="6461042"/>
            <a:ext cx="6629400" cy="25391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624" y="6455141"/>
            <a:ext cx="426720" cy="25391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05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5584825" y="-1"/>
            <a:ext cx="3559175" cy="4169655"/>
          </a:xfrm>
          <a:prstGeom prst="rect">
            <a:avLst/>
          </a:prstGeom>
        </p:spPr>
      </p:pic>
      <p:pic>
        <p:nvPicPr>
          <p:cNvPr id="9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6408000"/>
            <a:ext cx="360000" cy="360000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95597" y="119826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66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706" r:id="rId19"/>
    <p:sldLayoutId id="2147483707" r:id="rId20"/>
    <p:sldLayoutId id="2147483708" r:id="rId21"/>
    <p:sldLayoutId id="2147483709" r:id="rId22"/>
    <p:sldLayoutId id="2147483713" r:id="rId23"/>
    <p:sldLayoutId id="2147483714" r:id="rId24"/>
    <p:sldLayoutId id="2147483715" r:id="rId25"/>
    <p:sldLayoutId id="2147483716" r:id="rId26"/>
    <p:sldLayoutId id="2147483717" r:id="rId2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E50019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Wingdings" panose="05000000000000000000" pitchFamily="2" charset="2"/>
        <a:buChar char="o"/>
        <a:defRPr sz="1800" kern="1200">
          <a:solidFill>
            <a:srgbClr val="3E4A83"/>
          </a:solidFill>
          <a:latin typeface="+mn-lt"/>
          <a:ea typeface="+mn-ea"/>
          <a:cs typeface="+mn-cs"/>
        </a:defRPr>
      </a:lvl2pPr>
      <a:lvl3pPr marL="540000" indent="-144000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anose="020B0604020202020204" pitchFamily="34" charset="0"/>
        <a:buChar char="●"/>
        <a:defRPr sz="1600" kern="1200">
          <a:solidFill>
            <a:srgbClr val="7E9CBB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44000" algn="l" defTabSz="914400" rtl="0" eaLnBrk="1" latinLnBrk="0" hangingPunct="1">
        <a:lnSpc>
          <a:spcPct val="100000"/>
        </a:lnSpc>
        <a:spcBef>
          <a:spcPts val="0"/>
        </a:spcBef>
        <a:buSzPct val="70000"/>
        <a:buFont typeface="Arial" panose="020B0604020202020204" pitchFamily="34" charset="0"/>
        <a:buChar char="─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346">
          <p15:clr>
            <a:srgbClr val="F26B43"/>
          </p15:clr>
        </p15:guide>
        <p15:guide id="4" pos="5414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72806" y="2850914"/>
            <a:ext cx="7541498" cy="1255728"/>
          </a:xfrm>
        </p:spPr>
        <p:txBody>
          <a:bodyPr/>
          <a:lstStyle/>
          <a:p>
            <a:r>
              <a:rPr lang="en-US" dirty="0"/>
              <a:t>Test and Material </a:t>
            </a:r>
            <a:r>
              <a:rPr lang="en-US" dirty="0" err="1" smtClean="0"/>
              <a:t>Characterisation</a:t>
            </a:r>
            <a:r>
              <a:rPr lang="en-US" dirty="0" smtClean="0"/>
              <a:t> for superconducting magnets at CEA/</a:t>
            </a:r>
            <a:r>
              <a:rPr lang="en-US" dirty="0" err="1" smtClean="0"/>
              <a:t>Irfu</a:t>
            </a:r>
            <a:r>
              <a:rPr lang="en-US" dirty="0" smtClean="0"/>
              <a:t> </a:t>
            </a:r>
            <a:r>
              <a:rPr lang="en-US" dirty="0"/>
              <a:t>Mechanical Laboratory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332716" y="1054541"/>
            <a:ext cx="2990722" cy="1477328"/>
          </a:xfrm>
        </p:spPr>
        <p:txBody>
          <a:bodyPr/>
          <a:lstStyle/>
          <a:p>
            <a:r>
              <a:rPr lang="en-US" b="1" u="sng" dirty="0" err="1" smtClean="0"/>
              <a:t>I.Fast</a:t>
            </a:r>
            <a:r>
              <a:rPr lang="en-US" b="1" u="sng" dirty="0" smtClean="0"/>
              <a:t> – WP13 </a:t>
            </a:r>
          </a:p>
          <a:p>
            <a:r>
              <a:rPr lang="en-US" dirty="0" smtClean="0"/>
              <a:t>Workshop </a:t>
            </a:r>
            <a:r>
              <a:rPr lang="en-US" dirty="0"/>
              <a:t>on Platforms for </a:t>
            </a:r>
            <a:r>
              <a:rPr lang="en-US" dirty="0" err="1"/>
              <a:t>characterisation</a:t>
            </a:r>
            <a:r>
              <a:rPr lang="en-US" dirty="0"/>
              <a:t>, treatments and test of </a:t>
            </a:r>
            <a:r>
              <a:rPr lang="en-US" dirty="0" smtClean="0"/>
              <a:t>materials</a:t>
            </a:r>
          </a:p>
          <a:p>
            <a:r>
              <a:rPr lang="en-US" u="sng" dirty="0" smtClean="0"/>
              <a:t>22/06/2023</a:t>
            </a:r>
            <a:endParaRPr lang="fr-FR" u="sng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77113" y="4226511"/>
            <a:ext cx="8237836" cy="1000274"/>
          </a:xfrm>
        </p:spPr>
        <p:txBody>
          <a:bodyPr/>
          <a:lstStyle/>
          <a:p>
            <a:r>
              <a:rPr lang="fr-FR" b="1" u="sng" dirty="0" smtClean="0"/>
              <a:t>PERRAUD Simon</a:t>
            </a:r>
            <a:endParaRPr lang="fr-FR" b="1" dirty="0"/>
          </a:p>
          <a:p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/>
              <a:t>thanks</a:t>
            </a:r>
            <a:r>
              <a:rPr lang="fr-FR" dirty="0"/>
              <a:t> to </a:t>
            </a:r>
            <a:r>
              <a:rPr lang="fr-FR" dirty="0" smtClean="0"/>
              <a:t>C. </a:t>
            </a:r>
            <a:r>
              <a:rPr lang="fr-FR" dirty="0" err="1" smtClean="0"/>
              <a:t>Mayri</a:t>
            </a:r>
            <a:r>
              <a:rPr lang="fr-FR" dirty="0"/>
              <a:t>, </a:t>
            </a:r>
            <a:r>
              <a:rPr lang="fr-FR" dirty="0" smtClean="0"/>
              <a:t>R. </a:t>
            </a:r>
            <a:r>
              <a:rPr lang="fr-FR" dirty="0" err="1" smtClean="0"/>
              <a:t>Vallcorba</a:t>
            </a:r>
            <a:r>
              <a:rPr lang="fr-FR" dirty="0" smtClean="0"/>
              <a:t>, G. </a:t>
            </a:r>
            <a:r>
              <a:rPr lang="fr-FR" dirty="0" err="1" smtClean="0"/>
              <a:t>Campagna</a:t>
            </a:r>
            <a:r>
              <a:rPr lang="fr-FR" dirty="0" smtClean="0"/>
              <a:t>, E. Fernandez-Mora, C. </a:t>
            </a:r>
            <a:r>
              <a:rPr lang="fr-FR" dirty="0" err="1" smtClean="0"/>
              <a:t>Genot</a:t>
            </a:r>
            <a:r>
              <a:rPr lang="fr-FR" dirty="0" smtClean="0"/>
              <a:t>, G. Lenoir</a:t>
            </a:r>
            <a:r>
              <a:rPr lang="fr-FR" dirty="0"/>
              <a:t>, </a:t>
            </a:r>
            <a:r>
              <a:rPr lang="fr-FR" dirty="0" smtClean="0"/>
              <a:t>Y. </a:t>
            </a:r>
            <a:r>
              <a:rPr lang="fr-FR" dirty="0" err="1" smtClean="0"/>
              <a:t>Peron</a:t>
            </a:r>
            <a:r>
              <a:rPr lang="fr-FR" dirty="0" smtClean="0"/>
              <a:t>, H. Reymond, E. Rochepault, F. </a:t>
            </a:r>
            <a:r>
              <a:rPr lang="fr-FR" dirty="0" err="1" smtClean="0"/>
              <a:t>Stacchi</a:t>
            </a:r>
            <a:r>
              <a:rPr lang="fr-FR" dirty="0" smtClean="0"/>
              <a:t> and C. Wei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757602" y="5993330"/>
            <a:ext cx="3144547" cy="301144"/>
          </a:xfrm>
        </p:spPr>
        <p:txBody>
          <a:bodyPr/>
          <a:lstStyle/>
          <a:p>
            <a:r>
              <a:rPr lang="fr-FR" dirty="0" smtClean="0"/>
              <a:t>CEA Paris-Saclay/DRF/IRFU/DACM/LEAS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24" y="5636595"/>
            <a:ext cx="4346825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7435" y="1131174"/>
            <a:ext cx="8252822" cy="8112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  <a:r>
              <a:rPr lang="fr-FR" dirty="0" smtClean="0">
                <a:latin typeface="+mn-lt"/>
              </a:rPr>
              <a:t> : </a:t>
            </a:r>
            <a:r>
              <a:rPr lang="fr-FR" dirty="0" err="1" smtClean="0">
                <a:latin typeface="+mn-lt"/>
              </a:rPr>
              <a:t>Study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mechanical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behavior</a:t>
            </a:r>
            <a:r>
              <a:rPr lang="fr-FR" dirty="0" smtClean="0">
                <a:latin typeface="+mn-lt"/>
              </a:rPr>
              <a:t> of a </a:t>
            </a:r>
            <a:r>
              <a:rPr lang="fr-FR" dirty="0" err="1" smtClean="0">
                <a:latin typeface="+mn-lt"/>
              </a:rPr>
              <a:t>Wire</a:t>
            </a:r>
            <a:r>
              <a:rPr lang="fr-FR" dirty="0" smtClean="0">
                <a:latin typeface="+mn-lt"/>
              </a:rPr>
              <a:t>-in-</a:t>
            </a:r>
            <a:r>
              <a:rPr lang="fr-FR" dirty="0" err="1" smtClean="0">
                <a:latin typeface="+mn-lt"/>
              </a:rPr>
              <a:t>channel</a:t>
            </a:r>
            <a:r>
              <a:rPr lang="fr-FR" dirty="0" smtClean="0">
                <a:latin typeface="+mn-lt"/>
              </a:rPr>
              <a:t> (</a:t>
            </a:r>
            <a:r>
              <a:rPr lang="fr-FR" dirty="0" err="1" smtClean="0">
                <a:latin typeface="+mn-lt"/>
              </a:rPr>
              <a:t>WiC</a:t>
            </a:r>
            <a:r>
              <a:rPr lang="fr-FR" dirty="0" smtClean="0">
                <a:latin typeface="+mn-lt"/>
              </a:rPr>
              <a:t>) </a:t>
            </a:r>
            <a:r>
              <a:rPr lang="fr-FR" dirty="0" err="1" smtClean="0">
                <a:latin typeface="+mn-lt"/>
              </a:rPr>
              <a:t>NbTi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coil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representative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sample</a:t>
            </a:r>
            <a:r>
              <a:rPr lang="fr-FR" dirty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under</a:t>
            </a:r>
            <a:r>
              <a:rPr lang="fr-FR" dirty="0" smtClean="0">
                <a:latin typeface="+mn-lt"/>
              </a:rPr>
              <a:t> compression</a:t>
            </a: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characterization</a:t>
            </a:r>
            <a:r>
              <a:rPr lang="fr-FR" dirty="0" smtClean="0"/>
              <a:t> of </a:t>
            </a:r>
            <a:r>
              <a:rPr lang="fr-FR" dirty="0" err="1" smtClean="0"/>
              <a:t>NbTi</a:t>
            </a:r>
            <a:r>
              <a:rPr lang="fr-FR" dirty="0" smtClean="0"/>
              <a:t> </a:t>
            </a:r>
            <a:r>
              <a:rPr lang="fr-FR" dirty="0" err="1" smtClean="0"/>
              <a:t>WiC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7614" y="749950"/>
            <a:ext cx="2321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H. Reymond</a:t>
            </a:r>
            <a:endParaRPr lang="fr-FR" sz="1400" dirty="0">
              <a:solidFill>
                <a:srgbClr val="66666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07" y="4302604"/>
            <a:ext cx="1636375" cy="17386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882" y="4300628"/>
            <a:ext cx="1751241" cy="1742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7" r="4522" b="7131"/>
          <a:stretch/>
        </p:blipFill>
        <p:spPr>
          <a:xfrm>
            <a:off x="6905888" y="1804561"/>
            <a:ext cx="1627225" cy="1979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903" y="2294033"/>
            <a:ext cx="1708422" cy="1281317"/>
          </a:xfrm>
          <a:prstGeom prst="rect">
            <a:avLst/>
          </a:prstGeom>
        </p:spPr>
      </p:pic>
      <p:sp>
        <p:nvSpPr>
          <p:cNvPr id="13" name="Espace réservé du contenu 1"/>
          <p:cNvSpPr txBox="1">
            <a:spLocks/>
          </p:cNvSpPr>
          <p:nvPr/>
        </p:nvSpPr>
        <p:spPr>
          <a:xfrm>
            <a:off x="234810" y="2197324"/>
            <a:ext cx="4811118" cy="3735643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Context</a:t>
            </a:r>
            <a:r>
              <a:rPr lang="fr-FR" sz="1600" dirty="0" smtClean="0">
                <a:latin typeface="+mn-lt"/>
              </a:rPr>
              <a:t> : Design of </a:t>
            </a:r>
            <a:r>
              <a:rPr lang="fr-FR" sz="1600" dirty="0" err="1" smtClean="0">
                <a:latin typeface="+mn-lt"/>
              </a:rPr>
              <a:t>SuperFRS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NbTi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dipoles</a:t>
            </a:r>
            <a:r>
              <a:rPr lang="fr-FR" sz="1600" dirty="0" smtClean="0">
                <a:latin typeface="+mn-lt"/>
              </a:rPr>
              <a:t> and future </a:t>
            </a:r>
            <a:r>
              <a:rPr lang="fr-FR" sz="1600" dirty="0" err="1" smtClean="0">
                <a:latin typeface="+mn-lt"/>
              </a:rPr>
              <a:t>similar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magnets</a:t>
            </a:r>
            <a:r>
              <a:rPr lang="fr-FR" sz="1600" dirty="0" smtClean="0">
                <a:latin typeface="+mn-lt"/>
              </a:rPr>
              <a:t> for GSI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Samples</a:t>
            </a:r>
            <a:r>
              <a:rPr lang="fr-FR" sz="1600" dirty="0" smtClean="0">
                <a:latin typeface="+mn-lt"/>
              </a:rPr>
              <a:t> made of </a:t>
            </a:r>
            <a:r>
              <a:rPr lang="fr-FR" sz="1600" dirty="0" err="1" smtClean="0">
                <a:latin typeface="+mn-lt"/>
              </a:rPr>
              <a:t>WiC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NbTi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conductor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extracted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unused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coils</a:t>
            </a:r>
            <a:r>
              <a:rPr lang="fr-FR" sz="1600" dirty="0" smtClean="0">
                <a:latin typeface="+mn-lt"/>
              </a:rPr>
              <a:t> and </a:t>
            </a:r>
            <a:r>
              <a:rPr lang="fr-FR" sz="1600" dirty="0" err="1" smtClean="0">
                <a:latin typeface="+mn-lt"/>
              </a:rPr>
              <a:t>characterized</a:t>
            </a:r>
            <a:r>
              <a:rPr lang="fr-FR" sz="1600" dirty="0" smtClean="0">
                <a:latin typeface="+mn-lt"/>
              </a:rPr>
              <a:t> in compression up to </a:t>
            </a:r>
            <a:r>
              <a:rPr lang="fr-FR" sz="1600" dirty="0" err="1" smtClean="0">
                <a:latin typeface="+mn-lt"/>
              </a:rPr>
              <a:t>failure</a:t>
            </a:r>
            <a:r>
              <a:rPr lang="fr-FR" sz="1600" dirty="0" smtClean="0">
                <a:latin typeface="+mn-lt"/>
              </a:rPr>
              <a:t> in the 300kN </a:t>
            </a:r>
            <a:r>
              <a:rPr lang="fr-FR" sz="1600" dirty="0" err="1" smtClean="0">
                <a:latin typeface="+mn-lt"/>
              </a:rPr>
              <a:t>press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>
                <a:latin typeface="+mn-lt"/>
              </a:rPr>
              <a:t>at RT and 77 </a:t>
            </a:r>
            <a:r>
              <a:rPr lang="fr-FR" sz="1600" dirty="0" smtClean="0">
                <a:latin typeface="+mn-lt"/>
              </a:rPr>
              <a:t>K</a:t>
            </a:r>
          </a:p>
          <a:p>
            <a:pPr marL="0" indent="0">
              <a:buNone/>
            </a:pP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dirty="0" smtClean="0">
                <a:latin typeface="+mn-lt"/>
              </a:rPr>
              <a:t>FEA model of the </a:t>
            </a:r>
            <a:r>
              <a:rPr lang="fr-FR" sz="1600" dirty="0" err="1" smtClean="0">
                <a:latin typeface="+mn-lt"/>
              </a:rPr>
              <a:t>cable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rebuild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a photo and </a:t>
            </a:r>
            <a:r>
              <a:rPr lang="fr-FR" sz="1600" dirty="0" err="1" smtClean="0">
                <a:latin typeface="+mn-lt"/>
              </a:rPr>
              <a:t>compared</a:t>
            </a:r>
            <a:r>
              <a:rPr lang="fr-FR" sz="1600" dirty="0" smtClean="0">
                <a:latin typeface="+mn-lt"/>
              </a:rPr>
              <a:t> to the </a:t>
            </a:r>
            <a:r>
              <a:rPr lang="fr-FR" sz="1600" dirty="0" err="1" smtClean="0">
                <a:latin typeface="+mn-lt"/>
              </a:rPr>
              <a:t>experimental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results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achieved</a:t>
            </a:r>
            <a:r>
              <a:rPr lang="fr-FR" sz="1600" dirty="0" smtClean="0">
                <a:latin typeface="+mn-lt"/>
              </a:rPr>
              <a:t> by an </a:t>
            </a:r>
            <a:r>
              <a:rPr lang="fr-FR" sz="1600" dirty="0" err="1" smtClean="0">
                <a:latin typeface="+mn-lt"/>
              </a:rPr>
              <a:t>external</a:t>
            </a:r>
            <a:r>
              <a:rPr lang="fr-FR" sz="1600" dirty="0" smtClean="0">
                <a:latin typeface="+mn-lt"/>
              </a:rPr>
              <a:t> DIC </a:t>
            </a:r>
            <a:r>
              <a:rPr lang="fr-FR" sz="1600" dirty="0" err="1" smtClean="0">
                <a:latin typeface="+mn-lt"/>
              </a:rPr>
              <a:t>company</a:t>
            </a:r>
            <a:endParaRPr lang="fr-FR" sz="16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Next</a:t>
            </a:r>
            <a:r>
              <a:rPr lang="fr-FR" sz="1600" u="sng" dirty="0" smtClean="0">
                <a:latin typeface="+mn-lt"/>
              </a:rPr>
              <a:t> </a:t>
            </a:r>
            <a:r>
              <a:rPr lang="fr-FR" sz="1600" u="sng" dirty="0" err="1" smtClean="0">
                <a:latin typeface="+mn-lt"/>
              </a:rPr>
              <a:t>steps</a:t>
            </a:r>
            <a:r>
              <a:rPr lang="fr-FR" sz="1600" dirty="0" smtClean="0">
                <a:latin typeface="+mn-lt"/>
              </a:rPr>
              <a:t> : New </a:t>
            </a:r>
            <a:r>
              <a:rPr lang="fr-FR" sz="1600" dirty="0" err="1" smtClean="0">
                <a:latin typeface="+mn-lt"/>
              </a:rPr>
              <a:t>representative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samples</a:t>
            </a:r>
            <a:r>
              <a:rPr lang="fr-FR" sz="1600" dirty="0" smtClean="0">
                <a:latin typeface="+mn-lt"/>
              </a:rPr>
              <a:t> to test and </a:t>
            </a:r>
            <a:r>
              <a:rPr lang="fr-FR" sz="1600" dirty="0" err="1" smtClean="0">
                <a:latin typeface="+mn-lt"/>
              </a:rPr>
              <a:t>correlate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FEA model, home-made DIC </a:t>
            </a:r>
            <a:r>
              <a:rPr lang="fr-FR" sz="1600" dirty="0" err="1" smtClean="0">
                <a:latin typeface="+mn-lt"/>
              </a:rPr>
              <a:t>measurement</a:t>
            </a:r>
            <a:r>
              <a:rPr lang="fr-FR" sz="1600" dirty="0" smtClean="0">
                <a:latin typeface="+mn-lt"/>
              </a:rPr>
              <a:t>…</a:t>
            </a:r>
            <a:endParaRPr lang="fr-FR" sz="16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97276" y="3749557"/>
            <a:ext cx="184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Cooldown</a:t>
            </a:r>
            <a:r>
              <a:rPr lang="fr-FR" sz="1200" i="1" dirty="0" smtClean="0">
                <a:solidFill>
                  <a:srgbClr val="666666"/>
                </a:solidFill>
              </a:rPr>
              <a:t> of the </a:t>
            </a:r>
            <a:r>
              <a:rPr lang="fr-FR" sz="1200" i="1" dirty="0" err="1" smtClean="0">
                <a:solidFill>
                  <a:srgbClr val="666666"/>
                </a:solidFill>
              </a:rPr>
              <a:t>sample</a:t>
            </a:r>
            <a:r>
              <a:rPr lang="fr-FR" sz="1200" i="1" dirty="0" smtClean="0">
                <a:solidFill>
                  <a:srgbClr val="666666"/>
                </a:solidFill>
              </a:rPr>
              <a:t> at 77 K in 300kN </a:t>
            </a:r>
            <a:r>
              <a:rPr lang="fr-FR" sz="1200" i="1" dirty="0" err="1" smtClean="0">
                <a:solidFill>
                  <a:srgbClr val="666666"/>
                </a:solidFill>
              </a:rPr>
              <a:t>press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59069" y="3605180"/>
            <a:ext cx="182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Setup of the compression test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972307" y="6021303"/>
            <a:ext cx="150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Example</a:t>
            </a:r>
            <a:r>
              <a:rPr lang="fr-FR" sz="1200" i="1" dirty="0" smtClean="0">
                <a:solidFill>
                  <a:srgbClr val="666666"/>
                </a:solidFill>
              </a:rPr>
              <a:t> of DIC </a:t>
            </a:r>
            <a:r>
              <a:rPr lang="fr-FR" sz="1200" i="1" dirty="0" err="1" smtClean="0">
                <a:solidFill>
                  <a:srgbClr val="666666"/>
                </a:solidFill>
              </a:rPr>
              <a:t>results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obtained</a:t>
            </a:r>
            <a:r>
              <a:rPr lang="fr-FR" sz="1200" i="1" dirty="0" smtClean="0">
                <a:solidFill>
                  <a:srgbClr val="666666"/>
                </a:solidFill>
              </a:rPr>
              <a:t>    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07337" y="6018352"/>
            <a:ext cx="215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Example</a:t>
            </a:r>
            <a:r>
              <a:rPr lang="fr-FR" sz="1200" i="1" dirty="0" smtClean="0">
                <a:solidFill>
                  <a:srgbClr val="666666"/>
                </a:solidFill>
              </a:rPr>
              <a:t> of </a:t>
            </a:r>
            <a:r>
              <a:rPr lang="fr-FR" sz="1200" i="1" dirty="0" err="1" smtClean="0">
                <a:solidFill>
                  <a:srgbClr val="666666"/>
                </a:solidFill>
              </a:rPr>
              <a:t>sample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compressed</a:t>
            </a:r>
            <a:r>
              <a:rPr lang="fr-FR" sz="1200" i="1" dirty="0" smtClean="0">
                <a:solidFill>
                  <a:srgbClr val="666666"/>
                </a:solidFill>
              </a:rPr>
              <a:t> up to </a:t>
            </a:r>
            <a:r>
              <a:rPr lang="fr-FR" sz="1200" i="1" dirty="0" err="1" smtClean="0">
                <a:solidFill>
                  <a:srgbClr val="666666"/>
                </a:solidFill>
              </a:rPr>
              <a:t>failure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43843" y="1051322"/>
            <a:ext cx="6289270" cy="10615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  <a:r>
              <a:rPr lang="fr-FR" dirty="0" smtClean="0">
                <a:latin typeface="+mn-lt"/>
              </a:rPr>
              <a:t> : </a:t>
            </a:r>
            <a:r>
              <a:rPr lang="fr-FR" dirty="0" err="1" smtClean="0">
                <a:latin typeface="+mn-lt"/>
              </a:rPr>
              <a:t>Characterize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tensile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yield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strength</a:t>
            </a:r>
            <a:r>
              <a:rPr lang="fr-FR" dirty="0" smtClean="0">
                <a:latin typeface="+mn-lt"/>
              </a:rPr>
              <a:t> of </a:t>
            </a:r>
            <a:r>
              <a:rPr lang="fr-FR" dirty="0" err="1" smtClean="0">
                <a:latin typeface="+mn-lt"/>
              </a:rPr>
              <a:t>Cable</a:t>
            </a:r>
            <a:r>
              <a:rPr lang="fr-FR" dirty="0" smtClean="0">
                <a:latin typeface="+mn-lt"/>
              </a:rPr>
              <a:t>-In-Conduit </a:t>
            </a:r>
            <a:r>
              <a:rPr lang="fr-FR" dirty="0" err="1" smtClean="0">
                <a:latin typeface="+mn-lt"/>
              </a:rPr>
              <a:t>Conductor</a:t>
            </a:r>
            <a:r>
              <a:rPr lang="fr-FR" dirty="0" smtClean="0">
                <a:latin typeface="+mn-lt"/>
              </a:rPr>
              <a:t> (CICC) </a:t>
            </a:r>
            <a:r>
              <a:rPr lang="fr-FR" dirty="0" err="1" smtClean="0">
                <a:latin typeface="+mn-lt"/>
              </a:rPr>
              <a:t>copper</a:t>
            </a:r>
            <a:r>
              <a:rPr lang="fr-FR" dirty="0" smtClean="0">
                <a:latin typeface="+mn-lt"/>
              </a:rPr>
              <a:t> jackets </a:t>
            </a:r>
            <a:r>
              <a:rPr lang="fr-FR" dirty="0" err="1" smtClean="0">
                <a:latin typeface="+mn-lt"/>
              </a:rPr>
              <a:t>after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differents</a:t>
            </a:r>
            <a:r>
              <a:rPr lang="fr-FR" dirty="0" smtClean="0">
                <a:latin typeface="+mn-lt"/>
              </a:rPr>
              <a:t> cold </a:t>
            </a:r>
            <a:r>
              <a:rPr lang="fr-FR" dirty="0" err="1" smtClean="0">
                <a:latin typeface="+mn-lt"/>
              </a:rPr>
              <a:t>work</a:t>
            </a: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5308" y="314037"/>
            <a:ext cx="7322551" cy="871827"/>
          </a:xfrm>
        </p:spPr>
        <p:txBody>
          <a:bodyPr/>
          <a:lstStyle/>
          <a:p>
            <a:r>
              <a:rPr lang="fr-FR" dirty="0" err="1" smtClean="0"/>
              <a:t>Tensile</a:t>
            </a:r>
            <a:r>
              <a:rPr lang="fr-FR" dirty="0" smtClean="0"/>
              <a:t> test on CICC </a:t>
            </a:r>
            <a:r>
              <a:rPr lang="fr-FR" dirty="0" err="1" smtClean="0"/>
              <a:t>copper</a:t>
            </a:r>
            <a:r>
              <a:rPr lang="fr-FR" dirty="0" smtClean="0"/>
              <a:t> jackets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7614" y="749950"/>
            <a:ext cx="2321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F. </a:t>
            </a:r>
            <a:r>
              <a:rPr lang="fr-FR" sz="1400" dirty="0" err="1" smtClean="0">
                <a:solidFill>
                  <a:srgbClr val="666666"/>
                </a:solidFill>
              </a:rPr>
              <a:t>Stacchi</a:t>
            </a:r>
            <a:endParaRPr lang="fr-FR" sz="1400" dirty="0">
              <a:solidFill>
                <a:srgbClr val="66666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13" y="3522885"/>
            <a:ext cx="1980649" cy="24338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9101" y="1044896"/>
            <a:ext cx="2188676" cy="16415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t="3101" b="5891"/>
          <a:stretch/>
        </p:blipFill>
        <p:spPr>
          <a:xfrm>
            <a:off x="2344410" y="5326912"/>
            <a:ext cx="1350185" cy="1044214"/>
          </a:xfrm>
          <a:prstGeom prst="rect">
            <a:avLst/>
          </a:prstGeom>
        </p:spPr>
      </p:pic>
      <p:sp>
        <p:nvSpPr>
          <p:cNvPr id="13" name="Espace réservé du contenu 1"/>
          <p:cNvSpPr txBox="1">
            <a:spLocks/>
          </p:cNvSpPr>
          <p:nvPr/>
        </p:nvSpPr>
        <p:spPr>
          <a:xfrm>
            <a:off x="266354" y="2069250"/>
            <a:ext cx="6160514" cy="3702513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Context</a:t>
            </a:r>
            <a:r>
              <a:rPr lang="fr-FR" sz="1600" dirty="0" smtClean="0">
                <a:latin typeface="+mn-lt"/>
              </a:rPr>
              <a:t> : Design </a:t>
            </a:r>
            <a:r>
              <a:rPr lang="fr-FR" sz="1600" dirty="0" err="1" smtClean="0">
                <a:latin typeface="+mn-lt"/>
              </a:rPr>
              <a:t>study</a:t>
            </a:r>
            <a:r>
              <a:rPr lang="fr-FR" sz="1600" dirty="0" smtClean="0">
                <a:latin typeface="+mn-lt"/>
              </a:rPr>
              <a:t> of a </a:t>
            </a:r>
            <a:r>
              <a:rPr lang="fr-FR" sz="1600" dirty="0" err="1" smtClean="0">
                <a:latin typeface="+mn-lt"/>
              </a:rPr>
              <a:t>NbTi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dipole</a:t>
            </a:r>
            <a:r>
              <a:rPr lang="fr-FR" sz="1600" dirty="0" smtClean="0">
                <a:latin typeface="+mn-lt"/>
              </a:rPr>
              <a:t> detector for </a:t>
            </a:r>
            <a:r>
              <a:rPr lang="fr-FR" sz="1600" dirty="0" err="1" smtClean="0">
                <a:latin typeface="+mn-lt"/>
              </a:rPr>
              <a:t>Madmax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project</a:t>
            </a:r>
            <a:r>
              <a:rPr lang="fr-FR" sz="1600" dirty="0" smtClean="0">
                <a:latin typeface="+mn-lt"/>
              </a:rPr>
              <a:t> (Max Planck Institute)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Several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copper</a:t>
            </a:r>
            <a:r>
              <a:rPr lang="fr-FR" sz="1600" dirty="0" smtClean="0">
                <a:latin typeface="+mn-lt"/>
              </a:rPr>
              <a:t> jackets cold </a:t>
            </a:r>
            <a:r>
              <a:rPr lang="fr-FR" sz="1600" dirty="0" err="1" smtClean="0">
                <a:latin typeface="+mn-lt"/>
              </a:rPr>
              <a:t>worked</a:t>
            </a:r>
            <a:r>
              <a:rPr lang="fr-FR" sz="1600" dirty="0" smtClean="0">
                <a:latin typeface="+mn-lt"/>
              </a:rPr>
              <a:t> at </a:t>
            </a:r>
            <a:r>
              <a:rPr lang="fr-FR" sz="1600" dirty="0" err="1" smtClean="0">
                <a:latin typeface="+mn-lt"/>
              </a:rPr>
              <a:t>different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percentages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0 to 38%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Tensile</a:t>
            </a:r>
            <a:r>
              <a:rPr lang="fr-FR" sz="1600" dirty="0" smtClean="0">
                <a:latin typeface="+mn-lt"/>
              </a:rPr>
              <a:t> test </a:t>
            </a:r>
            <a:r>
              <a:rPr lang="fr-FR" sz="1600" dirty="0" err="1" smtClean="0">
                <a:latin typeface="+mn-lt"/>
              </a:rPr>
              <a:t>done</a:t>
            </a:r>
            <a:r>
              <a:rPr lang="fr-FR" sz="1600" dirty="0" smtClean="0">
                <a:latin typeface="+mn-lt"/>
              </a:rPr>
              <a:t> in the 300 </a:t>
            </a:r>
            <a:r>
              <a:rPr lang="fr-FR" sz="1600" dirty="0" err="1" smtClean="0">
                <a:latin typeface="+mn-lt"/>
              </a:rPr>
              <a:t>kN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press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jaws</a:t>
            </a:r>
            <a:r>
              <a:rPr lang="fr-FR" sz="1600" dirty="0" smtClean="0">
                <a:latin typeface="+mn-lt"/>
              </a:rPr>
              <a:t> and at RT. </a:t>
            </a:r>
            <a:r>
              <a:rPr lang="fr-FR" sz="1600" dirty="0" err="1">
                <a:latin typeface="+mn-lt"/>
              </a:rPr>
              <a:t>D</a:t>
            </a:r>
            <a:r>
              <a:rPr lang="fr-FR" sz="1600" dirty="0" err="1" smtClean="0">
                <a:latin typeface="+mn-lt"/>
              </a:rPr>
              <a:t>isplacement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measured</a:t>
            </a:r>
            <a:r>
              <a:rPr lang="fr-FR" sz="1600" dirty="0" smtClean="0">
                <a:latin typeface="+mn-lt"/>
              </a:rPr>
              <a:t> by one </a:t>
            </a:r>
            <a:r>
              <a:rPr lang="fr-FR" sz="1600" dirty="0" err="1" smtClean="0">
                <a:latin typeface="+mn-lt"/>
              </a:rPr>
              <a:t>extensometer</a:t>
            </a:r>
            <a:r>
              <a:rPr lang="fr-FR" sz="1600" dirty="0" smtClean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latin typeface="+mn-lt"/>
              </a:rPr>
              <a:t>Tensile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yield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strength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determine</a:t>
            </a:r>
            <a:r>
              <a:rPr lang="fr-FR" sz="1600" dirty="0" smtClean="0">
                <a:latin typeface="+mn-lt"/>
              </a:rPr>
              <a:t> by standard ISO 6892 </a:t>
            </a:r>
            <a:r>
              <a:rPr lang="fr-FR" sz="1600" dirty="0" err="1" smtClean="0">
                <a:latin typeface="+mn-lt"/>
              </a:rPr>
              <a:t>definition</a:t>
            </a:r>
            <a:endParaRPr lang="fr-FR" sz="16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Next</a:t>
            </a:r>
            <a:r>
              <a:rPr lang="fr-FR" sz="1600" u="sng" dirty="0" smtClean="0">
                <a:latin typeface="+mn-lt"/>
              </a:rPr>
              <a:t> </a:t>
            </a:r>
            <a:r>
              <a:rPr lang="fr-FR" sz="1600" u="sng" dirty="0" err="1" smtClean="0">
                <a:latin typeface="+mn-lt"/>
              </a:rPr>
              <a:t>steps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: </a:t>
            </a:r>
            <a:r>
              <a:rPr lang="fr-FR" sz="1600" dirty="0" err="1" smtClean="0">
                <a:latin typeface="+mn-lt"/>
              </a:rPr>
              <a:t>Characterization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>
                <a:latin typeface="+mn-lt"/>
              </a:rPr>
              <a:t>of </a:t>
            </a:r>
            <a:r>
              <a:rPr lang="fr-FR" sz="1600" dirty="0" err="1">
                <a:latin typeface="+mn-lt"/>
              </a:rPr>
              <a:t>other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geometries</a:t>
            </a:r>
            <a:r>
              <a:rPr lang="fr-FR" sz="1600" dirty="0">
                <a:latin typeface="+mn-lt"/>
              </a:rPr>
              <a:t> and </a:t>
            </a:r>
            <a:r>
              <a:rPr lang="fr-FR" sz="1600" dirty="0" smtClean="0">
                <a:latin typeface="+mn-lt"/>
              </a:rPr>
              <a:t>configurations for futures </a:t>
            </a:r>
            <a:r>
              <a:rPr lang="fr-FR" sz="1600" dirty="0" err="1" smtClean="0">
                <a:latin typeface="+mn-lt"/>
              </a:rPr>
              <a:t>developements</a:t>
            </a:r>
            <a:r>
              <a:rPr lang="fr-FR" sz="1600" dirty="0" smtClean="0">
                <a:latin typeface="+mn-lt"/>
              </a:rPr>
              <a:t>...</a:t>
            </a:r>
            <a:endParaRPr lang="fr-FR" sz="1600" dirty="0">
              <a:latin typeface="+mn-lt"/>
            </a:endParaRPr>
          </a:p>
        </p:txBody>
      </p:sp>
      <p:sp>
        <p:nvSpPr>
          <p:cNvPr id="14" name="Espace réservé du contenu 1"/>
          <p:cNvSpPr txBox="1">
            <a:spLocks/>
          </p:cNvSpPr>
          <p:nvPr/>
        </p:nvSpPr>
        <p:spPr>
          <a:xfrm>
            <a:off x="243843" y="5200880"/>
            <a:ext cx="4201134" cy="1394959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fr-FR" sz="16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90195" y="2965676"/>
            <a:ext cx="2066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Setup of the </a:t>
            </a:r>
            <a:r>
              <a:rPr lang="fr-FR" sz="1200" i="1" dirty="0" err="1" smtClean="0">
                <a:solidFill>
                  <a:srgbClr val="666666"/>
                </a:solidFill>
              </a:rPr>
              <a:t>experiment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with</a:t>
            </a:r>
            <a:r>
              <a:rPr lang="fr-FR" sz="1200" i="1" dirty="0" smtClean="0">
                <a:solidFill>
                  <a:srgbClr val="666666"/>
                </a:solidFill>
              </a:rPr>
              <a:t> the 300 </a:t>
            </a:r>
            <a:r>
              <a:rPr lang="fr-FR" sz="1200" i="1" dirty="0" err="1" smtClean="0">
                <a:solidFill>
                  <a:srgbClr val="666666"/>
                </a:solidFill>
              </a:rPr>
              <a:t>kN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press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90195" y="5953040"/>
            <a:ext cx="2152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Tensile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yield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strength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results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compared</a:t>
            </a:r>
            <a:r>
              <a:rPr lang="fr-FR" sz="1200" i="1" dirty="0" smtClean="0">
                <a:solidFill>
                  <a:srgbClr val="666666"/>
                </a:solidFill>
              </a:rPr>
              <a:t> to NIST </a:t>
            </a:r>
            <a:r>
              <a:rPr lang="fr-FR" sz="1200" i="1" dirty="0" err="1" smtClean="0">
                <a:solidFill>
                  <a:srgbClr val="666666"/>
                </a:solidFill>
              </a:rPr>
              <a:t>database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64003" y="5976208"/>
            <a:ext cx="219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CICC </a:t>
            </a:r>
            <a:r>
              <a:rPr lang="fr-FR" sz="1200" i="1" dirty="0" err="1" smtClean="0">
                <a:solidFill>
                  <a:srgbClr val="666666"/>
                </a:solidFill>
              </a:rPr>
              <a:t>copper</a:t>
            </a:r>
            <a:r>
              <a:rPr lang="fr-FR" sz="1200" i="1" dirty="0" smtClean="0">
                <a:solidFill>
                  <a:srgbClr val="666666"/>
                </a:solidFill>
              </a:rPr>
              <a:t> jackets (</a:t>
            </a:r>
            <a:r>
              <a:rPr lang="fr-FR" sz="1200" i="1" dirty="0" err="1" smtClean="0">
                <a:solidFill>
                  <a:srgbClr val="666666"/>
                </a:solidFill>
              </a:rPr>
              <a:t>left</a:t>
            </a:r>
            <a:r>
              <a:rPr lang="fr-FR" sz="1200" i="1" dirty="0" smtClean="0">
                <a:solidFill>
                  <a:srgbClr val="666666"/>
                </a:solidFill>
              </a:rPr>
              <a:t>) and </a:t>
            </a:r>
            <a:r>
              <a:rPr lang="fr-FR" sz="1200" i="1" dirty="0" err="1" smtClean="0">
                <a:solidFill>
                  <a:srgbClr val="666666"/>
                </a:solidFill>
              </a:rPr>
              <a:t>cable</a:t>
            </a:r>
            <a:r>
              <a:rPr lang="fr-FR" sz="1200" i="1" dirty="0" smtClean="0">
                <a:solidFill>
                  <a:srgbClr val="666666"/>
                </a:solidFill>
              </a:rPr>
              <a:t> (top)</a:t>
            </a:r>
            <a:endParaRPr lang="fr-FR" sz="1200" i="1" dirty="0">
              <a:solidFill>
                <a:srgbClr val="666666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r="1500"/>
          <a:stretch/>
        </p:blipFill>
        <p:spPr>
          <a:xfrm rot="5400000">
            <a:off x="1025307" y="5310318"/>
            <a:ext cx="1044214" cy="107740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9065" r="30159" b="12864"/>
          <a:stretch/>
        </p:blipFill>
        <p:spPr>
          <a:xfrm rot="16200000">
            <a:off x="4313361" y="4947727"/>
            <a:ext cx="699971" cy="142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Variable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test </a:t>
            </a:r>
            <a:r>
              <a:rPr lang="fr-FR" dirty="0" err="1" smtClean="0"/>
              <a:t>bench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7614" y="74995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C. </a:t>
            </a:r>
            <a:r>
              <a:rPr lang="fr-FR" sz="1400" dirty="0" err="1" smtClean="0">
                <a:solidFill>
                  <a:srgbClr val="666666"/>
                </a:solidFill>
              </a:rPr>
              <a:t>Mayri</a:t>
            </a:r>
            <a:r>
              <a:rPr lang="fr-FR" sz="1400" dirty="0" smtClean="0">
                <a:solidFill>
                  <a:srgbClr val="666666"/>
                </a:solidFill>
              </a:rPr>
              <a:t> and S. Roux</a:t>
            </a:r>
            <a:endParaRPr lang="fr-FR" sz="1400" dirty="0">
              <a:solidFill>
                <a:srgbClr val="666666"/>
              </a:solidFill>
            </a:endParaRP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332136" y="1192586"/>
            <a:ext cx="5727973" cy="1126868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  <a:r>
              <a:rPr lang="fr-FR" dirty="0" smtClean="0">
                <a:latin typeface="+mn-lt"/>
              </a:rPr>
              <a:t> : </a:t>
            </a:r>
            <a:r>
              <a:rPr lang="fr-FR" dirty="0" err="1" smtClean="0">
                <a:latin typeface="+mn-lt"/>
              </a:rPr>
              <a:t>Mechanical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measurements</a:t>
            </a:r>
            <a:r>
              <a:rPr lang="fr-FR" dirty="0" smtClean="0">
                <a:latin typeface="+mn-lt"/>
              </a:rPr>
              <a:t> at variable </a:t>
            </a:r>
            <a:r>
              <a:rPr lang="fr-FR" dirty="0" err="1" smtClean="0">
                <a:latin typeface="+mn-lt"/>
              </a:rPr>
              <a:t>cryogenic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temperature</a:t>
            </a:r>
            <a:r>
              <a:rPr lang="fr-FR" dirty="0" smtClean="0">
                <a:latin typeface="+mn-lt"/>
              </a:rPr>
              <a:t> up to 4.2K</a:t>
            </a:r>
            <a:endParaRPr lang="fr-FR" dirty="0"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04" y="3071518"/>
            <a:ext cx="2633540" cy="29042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l="33004" t="20653" r="39469" b="14574"/>
          <a:stretch/>
        </p:blipFill>
        <p:spPr>
          <a:xfrm>
            <a:off x="6720921" y="807287"/>
            <a:ext cx="1447303" cy="1915703"/>
          </a:xfrm>
          <a:prstGeom prst="rect">
            <a:avLst/>
          </a:prstGeom>
        </p:spPr>
      </p:pic>
      <p:sp>
        <p:nvSpPr>
          <p:cNvPr id="12" name="Espace réservé du contenu 1"/>
          <p:cNvSpPr txBox="1">
            <a:spLocks/>
          </p:cNvSpPr>
          <p:nvPr/>
        </p:nvSpPr>
        <p:spPr>
          <a:xfrm>
            <a:off x="391153" y="2214776"/>
            <a:ext cx="5668956" cy="3761030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Context</a:t>
            </a:r>
            <a:r>
              <a:rPr lang="fr-FR" sz="1600" dirty="0" smtClean="0">
                <a:latin typeface="+mn-lt"/>
              </a:rPr>
              <a:t> : Infrastructure </a:t>
            </a:r>
            <a:r>
              <a:rPr lang="fr-FR" sz="1600" dirty="0" err="1" smtClean="0">
                <a:latin typeface="+mn-lt"/>
              </a:rPr>
              <a:t>investment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ANR PACIFICS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Specific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interest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academies</a:t>
            </a:r>
            <a:r>
              <a:rPr lang="fr-FR" sz="1600" dirty="0" smtClean="0">
                <a:latin typeface="+mn-lt"/>
              </a:rPr>
              <a:t> and industries </a:t>
            </a:r>
            <a:r>
              <a:rPr lang="fr-FR" sz="1600" dirty="0">
                <a:latin typeface="+mn-lt"/>
              </a:rPr>
              <a:t>for Nb3Sn and HTS </a:t>
            </a:r>
            <a:r>
              <a:rPr lang="fr-FR" sz="1600" dirty="0" err="1" smtClean="0">
                <a:latin typeface="+mn-lt"/>
              </a:rPr>
              <a:t>developement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with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intermediate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temperature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characterization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like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liquid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hydrogen</a:t>
            </a:r>
            <a:r>
              <a:rPr lang="fr-FR" sz="1600" dirty="0">
                <a:latin typeface="+mn-lt"/>
              </a:rPr>
              <a:t> (20K</a:t>
            </a:r>
            <a:r>
              <a:rPr lang="fr-FR" sz="1600" dirty="0" smtClean="0">
                <a:latin typeface="+mn-lt"/>
              </a:rPr>
              <a:t>).</a:t>
            </a:r>
            <a:endParaRPr lang="fr-FR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Cryostat to </a:t>
            </a:r>
            <a:r>
              <a:rPr lang="fr-FR" sz="1600" dirty="0" err="1" smtClean="0">
                <a:latin typeface="+mn-lt"/>
              </a:rPr>
              <a:t>be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installed</a:t>
            </a:r>
            <a:r>
              <a:rPr lang="fr-FR" sz="1600" dirty="0" smtClean="0">
                <a:latin typeface="+mn-lt"/>
              </a:rPr>
              <a:t> on the </a:t>
            </a:r>
            <a:r>
              <a:rPr lang="fr-FR" sz="1600" dirty="0" err="1" smtClean="0">
                <a:latin typeface="+mn-lt"/>
              </a:rPr>
              <a:t>actual</a:t>
            </a:r>
            <a:r>
              <a:rPr lang="fr-FR" sz="1600" dirty="0" smtClean="0">
                <a:latin typeface="+mn-lt"/>
              </a:rPr>
              <a:t> 300kN </a:t>
            </a:r>
            <a:r>
              <a:rPr lang="fr-FR" sz="1600" dirty="0" err="1" smtClean="0">
                <a:latin typeface="+mn-lt"/>
              </a:rPr>
              <a:t>press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a </a:t>
            </a:r>
            <a:r>
              <a:rPr lang="fr-FR" sz="1600" dirty="0" err="1" smtClean="0">
                <a:latin typeface="+mn-lt"/>
              </a:rPr>
              <a:t>cooldown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managed</a:t>
            </a:r>
            <a:r>
              <a:rPr lang="fr-FR" sz="1600" dirty="0" smtClean="0">
                <a:latin typeface="+mn-lt"/>
              </a:rPr>
              <a:t> by </a:t>
            </a:r>
            <a:r>
              <a:rPr lang="fr-FR" sz="1600" dirty="0" err="1" smtClean="0">
                <a:latin typeface="+mn-lt"/>
              </a:rPr>
              <a:t>cryocoolers</a:t>
            </a:r>
            <a:endParaRPr lang="fr-FR" sz="16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Designed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for </a:t>
            </a:r>
            <a:r>
              <a:rPr lang="fr-FR" sz="1600" dirty="0" err="1" smtClean="0">
                <a:latin typeface="+mn-lt"/>
              </a:rPr>
              <a:t>tensile</a:t>
            </a:r>
            <a:r>
              <a:rPr lang="fr-FR" sz="1600" dirty="0" smtClean="0">
                <a:latin typeface="+mn-lt"/>
              </a:rPr>
              <a:t> and compression tests at stable </a:t>
            </a:r>
            <a:r>
              <a:rPr lang="fr-FR" sz="1600" dirty="0" err="1" smtClean="0">
                <a:latin typeface="+mn-lt"/>
              </a:rPr>
              <a:t>temperature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4.2K to 150K or more (in discussion)</a:t>
            </a:r>
          </a:p>
        </p:txBody>
      </p:sp>
      <p:sp>
        <p:nvSpPr>
          <p:cNvPr id="13" name="Espace réservé du contenu 1"/>
          <p:cNvSpPr txBox="1">
            <a:spLocks/>
          </p:cNvSpPr>
          <p:nvPr/>
        </p:nvSpPr>
        <p:spPr>
          <a:xfrm>
            <a:off x="1418668" y="5374845"/>
            <a:ext cx="4462709" cy="1009143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b="1" dirty="0" err="1" smtClean="0">
                <a:latin typeface="+mn-lt"/>
                <a:sym typeface="Wingdings" panose="05000000000000000000" pitchFamily="2" charset="2"/>
              </a:rPr>
              <a:t>Preliminary</a:t>
            </a:r>
            <a:r>
              <a:rPr lang="fr-FR" sz="1600" b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latin typeface="+mn-lt"/>
                <a:sym typeface="Wingdings" panose="05000000000000000000" pitchFamily="2" charset="2"/>
              </a:rPr>
              <a:t>studies</a:t>
            </a:r>
            <a:r>
              <a:rPr lang="fr-FR" sz="1600" b="1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b="1" dirty="0" err="1" smtClean="0">
                <a:latin typeface="+mn-lt"/>
                <a:sym typeface="Wingdings" panose="05000000000000000000" pitchFamily="2" charset="2"/>
              </a:rPr>
              <a:t>ongoing</a:t>
            </a:r>
            <a:endParaRPr lang="fr-FR" sz="1600" b="1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67025" y="2682121"/>
            <a:ext cx="244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CAO </a:t>
            </a:r>
            <a:r>
              <a:rPr lang="fr-FR" sz="1200" i="1" dirty="0" err="1" smtClean="0">
                <a:solidFill>
                  <a:srgbClr val="666666"/>
                </a:solidFill>
              </a:rPr>
              <a:t>preliminary</a:t>
            </a:r>
            <a:r>
              <a:rPr lang="fr-FR" sz="1200" i="1" dirty="0" smtClean="0">
                <a:solidFill>
                  <a:srgbClr val="666666"/>
                </a:solidFill>
              </a:rPr>
              <a:t> design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67026" y="5985598"/>
            <a:ext cx="244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Drawing</a:t>
            </a:r>
            <a:r>
              <a:rPr lang="fr-FR" sz="1200" i="1" dirty="0" smtClean="0">
                <a:solidFill>
                  <a:srgbClr val="666666"/>
                </a:solidFill>
              </a:rPr>
              <a:t> of </a:t>
            </a:r>
            <a:r>
              <a:rPr lang="fr-FR" sz="1200" i="1" dirty="0" err="1" smtClean="0">
                <a:solidFill>
                  <a:srgbClr val="666666"/>
                </a:solidFill>
              </a:rPr>
              <a:t>principle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and conclusions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45308" y="1027302"/>
            <a:ext cx="7774908" cy="37898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Larges </a:t>
            </a:r>
            <a:r>
              <a:rPr lang="fr-FR" dirty="0" err="1" smtClean="0"/>
              <a:t>spectrum</a:t>
            </a:r>
            <a:r>
              <a:rPr lang="fr-FR" dirty="0" smtClean="0"/>
              <a:t> of forces, dimensions and </a:t>
            </a:r>
            <a:r>
              <a:rPr lang="fr-FR" dirty="0" err="1" smtClean="0"/>
              <a:t>temperatures</a:t>
            </a:r>
            <a:r>
              <a:rPr lang="fr-FR" dirty="0" smtClean="0"/>
              <a:t> testable at the CEA/</a:t>
            </a:r>
            <a:r>
              <a:rPr lang="fr-FR" dirty="0" err="1" smtClean="0"/>
              <a:t>Irfu</a:t>
            </a:r>
            <a:r>
              <a:rPr lang="fr-FR" dirty="0" smtClean="0"/>
              <a:t> </a:t>
            </a:r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r>
              <a:rPr lang="fr-FR" dirty="0" err="1" smtClean="0"/>
              <a:t>Laboratory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 smtClean="0"/>
              <a:t>Developement</a:t>
            </a:r>
            <a:r>
              <a:rPr lang="fr-FR" dirty="0" smtClean="0"/>
              <a:t> on more and more </a:t>
            </a:r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magnet</a:t>
            </a:r>
            <a:r>
              <a:rPr lang="fr-FR" dirty="0" smtClean="0"/>
              <a:t> </a:t>
            </a:r>
            <a:r>
              <a:rPr lang="fr-FR" dirty="0" err="1" smtClean="0"/>
              <a:t>projects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specifities</a:t>
            </a:r>
            <a:r>
              <a:rPr lang="fr-FR" dirty="0" smtClean="0"/>
              <a:t> on </a:t>
            </a:r>
            <a:r>
              <a:rPr lang="fr-FR" dirty="0" err="1" smtClean="0"/>
              <a:t>each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 smtClean="0"/>
              <a:t>Implementation</a:t>
            </a:r>
            <a:r>
              <a:rPr lang="fr-FR" dirty="0" smtClean="0"/>
              <a:t> of new tests </a:t>
            </a:r>
            <a:r>
              <a:rPr lang="fr-FR" dirty="0" err="1" smtClean="0"/>
              <a:t>capabilities</a:t>
            </a:r>
            <a:r>
              <a:rPr lang="fr-FR" dirty="0" smtClean="0"/>
              <a:t> and </a:t>
            </a:r>
            <a:r>
              <a:rPr lang="fr-FR" dirty="0" err="1" smtClean="0"/>
              <a:t>methods</a:t>
            </a:r>
            <a:r>
              <a:rPr lang="fr-FR" dirty="0" smtClean="0"/>
              <a:t> of </a:t>
            </a:r>
            <a:r>
              <a:rPr lang="fr-FR" dirty="0" err="1" smtClean="0"/>
              <a:t>measurement</a:t>
            </a:r>
            <a:r>
              <a:rPr lang="fr-FR" dirty="0" smtClean="0"/>
              <a:t> to </a:t>
            </a:r>
            <a:r>
              <a:rPr lang="fr-FR" dirty="0" err="1" smtClean="0"/>
              <a:t>respond</a:t>
            </a:r>
            <a:r>
              <a:rPr lang="fr-FR" dirty="0" smtClean="0"/>
              <a:t> to the </a:t>
            </a:r>
            <a:r>
              <a:rPr lang="fr-FR" dirty="0" err="1" smtClean="0"/>
              <a:t>need</a:t>
            </a: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 smtClean="0"/>
              <a:t>Interest</a:t>
            </a:r>
            <a:r>
              <a:rPr lang="fr-FR" dirty="0" smtClean="0"/>
              <a:t> to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knowledges</a:t>
            </a:r>
            <a:r>
              <a:rPr lang="fr-FR" dirty="0" smtClean="0"/>
              <a:t>, </a:t>
            </a:r>
            <a:r>
              <a:rPr lang="fr-FR" dirty="0" err="1" smtClean="0"/>
              <a:t>experiences</a:t>
            </a:r>
            <a:r>
              <a:rPr lang="fr-FR" dirty="0" smtClean="0"/>
              <a:t> and </a:t>
            </a:r>
            <a:r>
              <a:rPr lang="fr-FR" dirty="0" err="1" smtClean="0"/>
              <a:t>capabilities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laboratories</a:t>
            </a:r>
            <a:r>
              <a:rPr lang="fr-FR" dirty="0" smtClean="0"/>
              <a:t> and </a:t>
            </a:r>
            <a:r>
              <a:rPr lang="fr-FR" dirty="0" err="1" smtClean="0"/>
              <a:t>industrials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3" t="39974" r="11395" b="18062"/>
          <a:stretch/>
        </p:blipFill>
        <p:spPr>
          <a:xfrm>
            <a:off x="2041452" y="4572715"/>
            <a:ext cx="2380969" cy="17323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32762" y="5022539"/>
            <a:ext cx="3041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Collaboration </a:t>
            </a:r>
            <a:r>
              <a:rPr lang="fr-FR" sz="1200" i="1" dirty="0" err="1" smtClean="0">
                <a:solidFill>
                  <a:srgbClr val="666666"/>
                </a:solidFill>
              </a:rPr>
              <a:t>with</a:t>
            </a:r>
            <a:r>
              <a:rPr lang="fr-FR" sz="1200" i="1" dirty="0" smtClean="0">
                <a:solidFill>
                  <a:srgbClr val="666666"/>
                </a:solidFill>
              </a:rPr>
              <a:t> a Paris-Saclay </a:t>
            </a:r>
            <a:r>
              <a:rPr lang="fr-FR" sz="1200" i="1" dirty="0" err="1" smtClean="0">
                <a:solidFill>
                  <a:srgbClr val="666666"/>
                </a:solidFill>
              </a:rPr>
              <a:t>academic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laboratory</a:t>
            </a:r>
            <a:r>
              <a:rPr lang="fr-FR" sz="1200" i="1" dirty="0" smtClean="0">
                <a:solidFill>
                  <a:srgbClr val="666666"/>
                </a:solidFill>
              </a:rPr>
              <a:t> for a </a:t>
            </a:r>
            <a:r>
              <a:rPr lang="fr-FR" sz="1200" i="1" dirty="0" err="1" smtClean="0">
                <a:solidFill>
                  <a:srgbClr val="666666"/>
                </a:solidFill>
              </a:rPr>
              <a:t>shared</a:t>
            </a:r>
            <a:r>
              <a:rPr lang="fr-FR" sz="1200" i="1" dirty="0" smtClean="0">
                <a:solidFill>
                  <a:srgbClr val="666666"/>
                </a:solidFill>
              </a:rPr>
              <a:t> test </a:t>
            </a:r>
            <a:r>
              <a:rPr lang="fr-FR" sz="1200" i="1" dirty="0" err="1" smtClean="0">
                <a:solidFill>
                  <a:srgbClr val="666666"/>
                </a:solidFill>
              </a:rPr>
              <a:t>facility</a:t>
            </a:r>
            <a:r>
              <a:rPr lang="fr-FR" sz="1200" i="1" dirty="0" smtClean="0">
                <a:solidFill>
                  <a:srgbClr val="666666"/>
                </a:solidFill>
              </a:rPr>
              <a:t> able to </a:t>
            </a:r>
            <a:r>
              <a:rPr lang="fr-FR" sz="1200" i="1" dirty="0" err="1" smtClean="0">
                <a:solidFill>
                  <a:srgbClr val="666666"/>
                </a:solidFill>
              </a:rPr>
              <a:t>characterize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materials</a:t>
            </a:r>
            <a:r>
              <a:rPr lang="fr-FR" sz="1200" i="1" dirty="0" smtClean="0">
                <a:solidFill>
                  <a:srgbClr val="666666"/>
                </a:solidFill>
              </a:rPr>
              <a:t> at high </a:t>
            </a:r>
            <a:r>
              <a:rPr lang="fr-FR" sz="1200" i="1" dirty="0" err="1" smtClean="0">
                <a:solidFill>
                  <a:srgbClr val="666666"/>
                </a:solidFill>
              </a:rPr>
              <a:t>temperature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with</a:t>
            </a:r>
            <a:r>
              <a:rPr lang="fr-FR" sz="1200" i="1" dirty="0" smtClean="0">
                <a:solidFill>
                  <a:srgbClr val="666666"/>
                </a:solidFill>
              </a:rPr>
              <a:t> in-situ </a:t>
            </a:r>
            <a:r>
              <a:rPr lang="fr-FR" sz="1200" i="1" dirty="0" err="1" smtClean="0">
                <a:solidFill>
                  <a:srgbClr val="666666"/>
                </a:solidFill>
              </a:rPr>
              <a:t>measurement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systems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4642" y="3390181"/>
            <a:ext cx="2579298" cy="1190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716963" y="6454775"/>
            <a:ext cx="427037" cy="254000"/>
          </a:xfrm>
        </p:spPr>
        <p:txBody>
          <a:bodyPr/>
          <a:lstStyle/>
          <a:p>
            <a:fld id="{0CBC77A0-1F4E-42FF-9FFC-F45C3A64AF90}" type="slidenum">
              <a:rPr lang="fr-FR" smtClean="0"/>
              <a:t>14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752217" y="3390181"/>
            <a:ext cx="5178264" cy="1072523"/>
            <a:chOff x="4787660" y="1599374"/>
            <a:chExt cx="4356340" cy="902286"/>
          </a:xfrm>
        </p:grpSpPr>
        <p:sp>
          <p:nvSpPr>
            <p:cNvPr id="5" name="Rectangle 4"/>
            <p:cNvSpPr/>
            <p:nvPr/>
          </p:nvSpPr>
          <p:spPr>
            <a:xfrm>
              <a:off x="4787660" y="1621766"/>
              <a:ext cx="4356340" cy="8798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algn="ctr"/>
              <a:endParaRPr lang="fr-FR" dirty="0" smtClean="0"/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175" y="1599374"/>
              <a:ext cx="4346825" cy="902286"/>
            </a:xfrm>
            <a:prstGeom prst="rect">
              <a:avLst/>
            </a:prstGeom>
          </p:spPr>
        </p:pic>
      </p:grp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89012" y="4860273"/>
            <a:ext cx="6405730" cy="369332"/>
          </a:xfrm>
        </p:spPr>
        <p:txBody>
          <a:bodyPr/>
          <a:lstStyle/>
          <a:p>
            <a:r>
              <a:rPr lang="fr-FR" dirty="0" err="1" smtClean="0"/>
              <a:t>Any</a:t>
            </a:r>
            <a:r>
              <a:rPr lang="fr-FR" dirty="0" smtClean="0"/>
              <a:t> questions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7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545308" y="1491635"/>
            <a:ext cx="7747214" cy="40053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+mn-lt"/>
              </a:rPr>
              <a:t>Strong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magnetic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field</a:t>
            </a:r>
            <a:r>
              <a:rPr lang="fr-FR" dirty="0" smtClean="0">
                <a:latin typeface="+mn-lt"/>
              </a:rPr>
              <a:t> 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dirty="0" smtClean="0">
                <a:latin typeface="+mn-lt"/>
              </a:rPr>
              <a:t>High stress </a:t>
            </a:r>
            <a:r>
              <a:rPr lang="fr-FR" dirty="0" err="1" smtClean="0">
                <a:latin typeface="+mn-lt"/>
              </a:rPr>
              <a:t>induced</a:t>
            </a:r>
            <a:r>
              <a:rPr lang="fr-FR" dirty="0" smtClean="0">
                <a:latin typeface="+mn-lt"/>
              </a:rPr>
              <a:t> by Lorentz forces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+mn-lt"/>
              </a:rPr>
              <a:t>Cryogenic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environment</a:t>
            </a:r>
            <a:r>
              <a:rPr lang="fr-FR" b="1" dirty="0" smtClean="0">
                <a:latin typeface="+mn-lt"/>
              </a:rPr>
              <a:t> 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dirty="0" err="1">
                <a:latin typeface="+mn-lt"/>
                <a:sym typeface="Wingdings" panose="05000000000000000000" pitchFamily="2" charset="2"/>
              </a:rPr>
              <a:t>D</a:t>
            </a:r>
            <a:r>
              <a:rPr lang="fr-FR" dirty="0" err="1" smtClean="0">
                <a:latin typeface="+mn-lt"/>
              </a:rPr>
              <a:t>ifferent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working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temperature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from</a:t>
            </a:r>
            <a:r>
              <a:rPr lang="fr-FR" dirty="0" smtClean="0">
                <a:latin typeface="+mn-lt"/>
              </a:rPr>
              <a:t> 1.9 K to 77 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n-lt"/>
              </a:rPr>
              <a:t>Multi-</a:t>
            </a:r>
            <a:r>
              <a:rPr lang="fr-FR" b="1" dirty="0" err="1" smtClean="0">
                <a:latin typeface="+mn-lt"/>
              </a:rPr>
              <a:t>scale</a:t>
            </a:r>
            <a:r>
              <a:rPr lang="fr-FR" b="1" dirty="0" smtClean="0">
                <a:latin typeface="+mn-lt"/>
              </a:rPr>
              <a:t> composition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From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 filament to </a:t>
            </a:r>
            <a:r>
              <a:rPr lang="fr-FR" dirty="0" err="1" smtClean="0">
                <a:latin typeface="+mn-lt"/>
                <a:sym typeface="Wingdings" panose="05000000000000000000" pitchFamily="2" charset="2"/>
              </a:rPr>
              <a:t>magnet</a:t>
            </a:r>
            <a:r>
              <a:rPr lang="fr-FR" dirty="0" smtClean="0"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n-lt"/>
              </a:rPr>
              <a:t>HTS tapes 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Anisotropic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behavior</a:t>
            </a:r>
            <a:endParaRPr lang="fr-FR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+mn-lt"/>
              </a:rPr>
              <a:t>Nb</a:t>
            </a:r>
            <a:r>
              <a:rPr lang="fr-FR" b="1" baseline="-25000" dirty="0" smtClean="0">
                <a:latin typeface="+mn-lt"/>
              </a:rPr>
              <a:t>3</a:t>
            </a:r>
            <a:r>
              <a:rPr lang="fr-FR" b="1" dirty="0" smtClean="0">
                <a:latin typeface="+mn-lt"/>
              </a:rPr>
              <a:t>Sn </a:t>
            </a:r>
            <a:r>
              <a:rPr lang="fr-FR" b="1" dirty="0" err="1" smtClean="0">
                <a:latin typeface="+mn-lt"/>
              </a:rPr>
              <a:t>brittleness</a:t>
            </a:r>
            <a:r>
              <a:rPr lang="fr-FR" dirty="0" smtClean="0">
                <a:latin typeface="+mn-lt"/>
              </a:rPr>
              <a:t> 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fr-FR" dirty="0" smtClean="0">
                <a:latin typeface="+mn-lt"/>
              </a:rPr>
              <a:t> Performance sensitive to stress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+mn-lt"/>
              </a:rPr>
              <a:t>Magnet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complexity</a:t>
            </a:r>
            <a:r>
              <a:rPr lang="fr-FR" b="1" dirty="0" smtClean="0">
                <a:latin typeface="+mn-lt"/>
              </a:rPr>
              <a:t> </a:t>
            </a:r>
            <a:r>
              <a:rPr lang="fr-FR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fr-FR" dirty="0" smtClean="0">
                <a:latin typeface="+mn-lt"/>
              </a:rPr>
              <a:t> Composite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materials</a:t>
            </a:r>
            <a:r>
              <a:rPr lang="fr-FR" dirty="0" smtClean="0">
                <a:latin typeface="+mn-lt"/>
              </a:rPr>
              <a:t> interactions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latin typeface="+mn-lt"/>
              </a:rPr>
              <a:t>And more…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: A lot of challenges for future </a:t>
            </a:r>
            <a:r>
              <a:rPr lang="fr-FR" dirty="0" err="1" smtClean="0"/>
              <a:t>accelerator</a:t>
            </a:r>
            <a:r>
              <a:rPr lang="fr-FR" dirty="0" smtClean="0"/>
              <a:t> </a:t>
            </a:r>
            <a:r>
              <a:rPr lang="fr-FR" dirty="0" err="1" smtClean="0"/>
              <a:t>magnets</a:t>
            </a:r>
            <a:r>
              <a:rPr lang="fr-FR" dirty="0" smtClean="0"/>
              <a:t> </a:t>
            </a:r>
            <a:r>
              <a:rPr lang="fr-FR" dirty="0" err="1" smtClean="0"/>
              <a:t>development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contenu 9"/>
          <p:cNvSpPr txBox="1">
            <a:spLocks/>
          </p:cNvSpPr>
          <p:nvPr/>
        </p:nvSpPr>
        <p:spPr>
          <a:xfrm>
            <a:off x="517614" y="5560883"/>
            <a:ext cx="7774908" cy="483841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Necessity</a:t>
            </a:r>
            <a:r>
              <a:rPr lang="fr-FR" dirty="0" smtClean="0">
                <a:solidFill>
                  <a:schemeClr val="tx2"/>
                </a:solidFill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investigate</a:t>
            </a:r>
            <a:r>
              <a:rPr lang="fr-FR" dirty="0" smtClean="0">
                <a:solidFill>
                  <a:schemeClr val="tx2"/>
                </a:solidFill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detail</a:t>
            </a:r>
            <a:r>
              <a:rPr lang="fr-FR" dirty="0" smtClean="0">
                <a:solidFill>
                  <a:schemeClr val="tx2"/>
                </a:solidFill>
                <a:sym typeface="Wingdings" panose="05000000000000000000" pitchFamily="2" charset="2"/>
              </a:rPr>
              <a:t> all of </a:t>
            </a:r>
            <a:r>
              <a:rPr lang="fr-FR" dirty="0" err="1" smtClean="0">
                <a:solidFill>
                  <a:schemeClr val="tx2"/>
                </a:solidFill>
                <a:sym typeface="Wingdings" panose="05000000000000000000" pitchFamily="2" charset="2"/>
              </a:rPr>
              <a:t>those</a:t>
            </a:r>
            <a:r>
              <a:rPr lang="fr-FR" dirty="0" smtClean="0">
                <a:solidFill>
                  <a:schemeClr val="tx2"/>
                </a:solidFill>
                <a:sym typeface="Wingdings" panose="05000000000000000000" pitchFamily="2" charset="2"/>
              </a:rPr>
              <a:t> aspects…  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18936" y="995216"/>
            <a:ext cx="7774908" cy="8610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  <a:r>
              <a:rPr lang="fr-FR" b="1" dirty="0" smtClean="0">
                <a:latin typeface="+mn-lt"/>
              </a:rPr>
              <a:t> : </a:t>
            </a:r>
            <a:r>
              <a:rPr lang="fr-FR" dirty="0" err="1" smtClean="0">
                <a:latin typeface="+mn-lt"/>
              </a:rPr>
              <a:t>Characterize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mechanical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behavior</a:t>
            </a:r>
            <a:r>
              <a:rPr lang="fr-FR" dirty="0" smtClean="0">
                <a:latin typeface="+mn-lt"/>
              </a:rPr>
              <a:t> of a </a:t>
            </a:r>
            <a:r>
              <a:rPr lang="fr-FR" dirty="0" err="1" smtClean="0">
                <a:latin typeface="+mn-lt"/>
              </a:rPr>
              <a:t>coil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representative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samples</a:t>
            </a:r>
            <a:r>
              <a:rPr lang="fr-FR" dirty="0" smtClean="0">
                <a:latin typeface="+mn-lt"/>
              </a:rPr>
              <a:t> made of 10 </a:t>
            </a:r>
            <a:r>
              <a:rPr lang="fr-FR" dirty="0" err="1" smtClean="0">
                <a:latin typeface="+mn-lt"/>
              </a:rPr>
              <a:t>layers</a:t>
            </a:r>
            <a:r>
              <a:rPr lang="fr-FR" dirty="0" smtClean="0">
                <a:latin typeface="+mn-lt"/>
              </a:rPr>
              <a:t> of Rutherford </a:t>
            </a:r>
            <a:r>
              <a:rPr lang="fr-FR" dirty="0" err="1" smtClean="0">
                <a:latin typeface="+mn-lt"/>
              </a:rPr>
              <a:t>cables</a:t>
            </a: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10-stacks compression test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63" y="3480301"/>
            <a:ext cx="1725408" cy="23005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6" b="6285"/>
          <a:stretch/>
        </p:blipFill>
        <p:spPr>
          <a:xfrm>
            <a:off x="2850674" y="4041900"/>
            <a:ext cx="1409440" cy="1297095"/>
          </a:xfrm>
          <a:prstGeom prst="rect">
            <a:avLst/>
          </a:prstGeom>
        </p:spPr>
      </p:pic>
      <p:sp>
        <p:nvSpPr>
          <p:cNvPr id="13" name="Espace réservé du contenu 1"/>
          <p:cNvSpPr txBox="1">
            <a:spLocks/>
          </p:cNvSpPr>
          <p:nvPr/>
        </p:nvSpPr>
        <p:spPr>
          <a:xfrm>
            <a:off x="276142" y="1777390"/>
            <a:ext cx="8318981" cy="1693892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>
                <a:latin typeface="+mn-lt"/>
              </a:rPr>
              <a:t>Context</a:t>
            </a:r>
            <a:r>
              <a:rPr lang="fr-FR" sz="1600" dirty="0">
                <a:latin typeface="+mn-lt"/>
              </a:rPr>
              <a:t> : </a:t>
            </a:r>
            <a:r>
              <a:rPr lang="fr-FR" sz="1600" dirty="0" err="1" smtClean="0">
                <a:latin typeface="+mn-lt"/>
              </a:rPr>
              <a:t>Upgraded</a:t>
            </a:r>
            <a:r>
              <a:rPr lang="fr-FR" sz="1600" dirty="0" smtClean="0">
                <a:latin typeface="+mn-lt"/>
              </a:rPr>
              <a:t> setup </a:t>
            </a:r>
            <a:r>
              <a:rPr lang="fr-FR" sz="1600" dirty="0">
                <a:latin typeface="+mn-lt"/>
              </a:rPr>
              <a:t>in the </a:t>
            </a:r>
            <a:r>
              <a:rPr lang="fr-FR" sz="1600" dirty="0" err="1">
                <a:latin typeface="+mn-lt"/>
              </a:rPr>
              <a:t>framework</a:t>
            </a:r>
            <a:r>
              <a:rPr lang="fr-FR" sz="1600" dirty="0">
                <a:latin typeface="+mn-lt"/>
              </a:rPr>
              <a:t> of Nb</a:t>
            </a:r>
            <a:r>
              <a:rPr lang="fr-FR" sz="1600" baseline="-25000" dirty="0">
                <a:latin typeface="+mn-lt"/>
              </a:rPr>
              <a:t>3</a:t>
            </a:r>
            <a:r>
              <a:rPr lang="fr-FR" sz="1600" dirty="0">
                <a:latin typeface="+mn-lt"/>
              </a:rPr>
              <a:t>Sn CERN-CEA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Nb</a:t>
            </a:r>
            <a:r>
              <a:rPr lang="fr-FR" sz="1600" baseline="-25000" dirty="0" smtClean="0">
                <a:latin typeface="+mn-lt"/>
              </a:rPr>
              <a:t>3</a:t>
            </a:r>
            <a:r>
              <a:rPr lang="fr-FR" sz="1600" dirty="0" smtClean="0">
                <a:latin typeface="+mn-lt"/>
              </a:rPr>
              <a:t>Sn </a:t>
            </a:r>
            <a:r>
              <a:rPr lang="fr-FR" sz="1600" dirty="0" err="1" smtClean="0">
                <a:latin typeface="+mn-lt"/>
              </a:rPr>
              <a:t>impregnated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samples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compressed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loading</a:t>
            </a:r>
            <a:r>
              <a:rPr lang="fr-FR" sz="1600" dirty="0" smtClean="0">
                <a:latin typeface="+mn-lt"/>
              </a:rPr>
              <a:t> cycles by a </a:t>
            </a:r>
            <a:r>
              <a:rPr lang="fr-FR" sz="1600" dirty="0" err="1" smtClean="0">
                <a:latin typeface="+mn-lt"/>
              </a:rPr>
              <a:t>pushing</a:t>
            </a:r>
            <a:r>
              <a:rPr lang="fr-FR" sz="1600" dirty="0" smtClean="0">
                <a:latin typeface="+mn-lt"/>
              </a:rPr>
              <a:t> bar </a:t>
            </a:r>
            <a:r>
              <a:rPr lang="fr-FR" sz="1600" dirty="0" err="1" smtClean="0">
                <a:latin typeface="+mn-lt"/>
              </a:rPr>
              <a:t>under</a:t>
            </a:r>
            <a:r>
              <a:rPr lang="fr-FR" sz="1600" dirty="0" smtClean="0">
                <a:latin typeface="+mn-lt"/>
              </a:rPr>
              <a:t> the 150 </a:t>
            </a:r>
            <a:r>
              <a:rPr lang="fr-FR" sz="1600" dirty="0" err="1" smtClean="0">
                <a:latin typeface="+mn-lt"/>
              </a:rPr>
              <a:t>kN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press</a:t>
            </a:r>
            <a:r>
              <a:rPr lang="fr-FR" sz="1600" dirty="0" smtClean="0">
                <a:latin typeface="+mn-lt"/>
              </a:rPr>
              <a:t> at room </a:t>
            </a:r>
            <a:r>
              <a:rPr lang="fr-FR" sz="1600" dirty="0" err="1" smtClean="0">
                <a:latin typeface="+mn-lt"/>
              </a:rPr>
              <a:t>temperature</a:t>
            </a:r>
            <a:r>
              <a:rPr lang="fr-FR" sz="1600" dirty="0" smtClean="0">
                <a:latin typeface="+mn-lt"/>
              </a:rPr>
              <a:t> (RT), 77K and 4.2K.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Displacement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measured</a:t>
            </a:r>
            <a:r>
              <a:rPr lang="fr-FR" sz="1600" dirty="0" smtClean="0">
                <a:latin typeface="+mn-lt"/>
              </a:rPr>
              <a:t> by </a:t>
            </a:r>
            <a:r>
              <a:rPr lang="fr-FR" sz="1600" dirty="0" err="1" smtClean="0">
                <a:latin typeface="+mn-lt"/>
              </a:rPr>
              <a:t>two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extensometers</a:t>
            </a:r>
            <a:r>
              <a:rPr lang="fr-FR" sz="1600" dirty="0" smtClean="0">
                <a:latin typeface="+mn-lt"/>
              </a:rPr>
              <a:t> at the </a:t>
            </a:r>
            <a:r>
              <a:rPr lang="fr-FR" sz="1600" dirty="0" err="1" smtClean="0">
                <a:latin typeface="+mn-lt"/>
              </a:rPr>
              <a:t>extremity</a:t>
            </a:r>
            <a:r>
              <a:rPr lang="fr-FR" sz="1600" dirty="0" smtClean="0">
                <a:latin typeface="+mn-lt"/>
              </a:rPr>
              <a:t> of the </a:t>
            </a:r>
            <a:r>
              <a:rPr lang="fr-FR" sz="1600" dirty="0" err="1" smtClean="0">
                <a:latin typeface="+mn-lt"/>
              </a:rPr>
              <a:t>pushin</a:t>
            </a:r>
            <a:r>
              <a:rPr lang="fr-FR" sz="1600" dirty="0" smtClean="0">
                <a:latin typeface="+mn-lt"/>
              </a:rPr>
              <a:t> bars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 t="44317" r="11091" b="10222"/>
          <a:stretch/>
        </p:blipFill>
        <p:spPr>
          <a:xfrm>
            <a:off x="4294116" y="4041900"/>
            <a:ext cx="1601441" cy="1297095"/>
          </a:xfrm>
          <a:prstGeom prst="rect">
            <a:avLst/>
          </a:prstGeom>
          <a:ln w="38100"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252002" y="5550012"/>
            <a:ext cx="2270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Exploded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view</a:t>
            </a:r>
            <a:r>
              <a:rPr lang="fr-FR" sz="1200" i="1" dirty="0" smtClean="0">
                <a:solidFill>
                  <a:srgbClr val="666666"/>
                </a:solidFill>
              </a:rPr>
              <a:t> of the setup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156082" y="5802909"/>
            <a:ext cx="223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150 </a:t>
            </a:r>
            <a:r>
              <a:rPr lang="fr-FR" sz="1200" i="1" dirty="0" err="1" smtClean="0">
                <a:solidFill>
                  <a:srgbClr val="666666"/>
                </a:solidFill>
              </a:rPr>
              <a:t>kN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press</a:t>
            </a:r>
            <a:r>
              <a:rPr lang="fr-FR" sz="1200" i="1" dirty="0" smtClean="0">
                <a:solidFill>
                  <a:srgbClr val="666666"/>
                </a:solidFill>
              </a:rPr>
              <a:t> configuration for compression tests at RT, 77 K and 4.2 K (</a:t>
            </a:r>
            <a:r>
              <a:rPr lang="fr-FR" sz="1200" i="1" dirty="0" err="1" smtClean="0">
                <a:solidFill>
                  <a:srgbClr val="666666"/>
                </a:solidFill>
              </a:rPr>
              <a:t>with</a:t>
            </a:r>
            <a:r>
              <a:rPr lang="fr-FR" sz="1200" i="1" dirty="0" smtClean="0">
                <a:solidFill>
                  <a:srgbClr val="666666"/>
                </a:solidFill>
              </a:rPr>
              <a:t> cryostat)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64132" y="5393113"/>
            <a:ext cx="205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10stacks </a:t>
            </a:r>
            <a:r>
              <a:rPr lang="fr-FR" sz="1200" i="1" dirty="0" err="1" smtClean="0">
                <a:solidFill>
                  <a:srgbClr val="666666"/>
                </a:solidFill>
              </a:rPr>
              <a:t>samples</a:t>
            </a:r>
            <a:r>
              <a:rPr lang="fr-FR" sz="1200" i="1" dirty="0" smtClean="0">
                <a:solidFill>
                  <a:srgbClr val="666666"/>
                </a:solidFill>
              </a:rPr>
              <a:t> of FRESCA2 </a:t>
            </a:r>
            <a:r>
              <a:rPr lang="fr-FR" sz="1200" i="1" dirty="0" err="1" smtClean="0">
                <a:solidFill>
                  <a:srgbClr val="666666"/>
                </a:solidFill>
              </a:rPr>
              <a:t>cables</a:t>
            </a:r>
            <a:endParaRPr lang="fr-FR" sz="1200" i="1" dirty="0">
              <a:solidFill>
                <a:srgbClr val="666666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02" y="3588203"/>
            <a:ext cx="1941192" cy="175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70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10-stacks compression test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Picture 10" descr="C:\ELENA CEA\R2D2\LOGO_R2D2_FOND_BLANC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17214"/>
          <a:stretch/>
        </p:blipFill>
        <p:spPr bwMode="auto">
          <a:xfrm>
            <a:off x="6799385" y="293136"/>
            <a:ext cx="1173202" cy="838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22" y="4043571"/>
            <a:ext cx="2925741" cy="1911275"/>
          </a:xfrm>
          <a:prstGeom prst="rect">
            <a:avLst/>
          </a:prstGeom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38" y="4043571"/>
            <a:ext cx="2919860" cy="1900393"/>
          </a:xfrm>
          <a:prstGeom prst="rect">
            <a:avLst/>
          </a:prstGeom>
          <a:ln>
            <a:noFill/>
          </a:ln>
        </p:spPr>
      </p:pic>
      <p:sp>
        <p:nvSpPr>
          <p:cNvPr id="14" name="Espace réservé du contenu 1"/>
          <p:cNvSpPr txBox="1">
            <a:spLocks/>
          </p:cNvSpPr>
          <p:nvPr/>
        </p:nvSpPr>
        <p:spPr>
          <a:xfrm>
            <a:off x="318800" y="963582"/>
            <a:ext cx="5321821" cy="3331791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Results</a:t>
            </a:r>
            <a:r>
              <a:rPr lang="fr-FR" sz="1600" dirty="0" smtClean="0">
                <a:latin typeface="+mn-lt"/>
              </a:rPr>
              <a:t> : Non-</a:t>
            </a:r>
            <a:r>
              <a:rPr lang="fr-FR" sz="1600" dirty="0" err="1" smtClean="0">
                <a:latin typeface="+mn-lt"/>
              </a:rPr>
              <a:t>linear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behavior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characterized</a:t>
            </a:r>
            <a:r>
              <a:rPr lang="fr-FR" sz="1600" dirty="0" smtClean="0">
                <a:latin typeface="+mn-lt"/>
              </a:rPr>
              <a:t> by stress-</a:t>
            </a:r>
            <a:r>
              <a:rPr lang="fr-FR" sz="1600" dirty="0" err="1" smtClean="0">
                <a:latin typeface="+mn-lt"/>
              </a:rPr>
              <a:t>strain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curve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for </a:t>
            </a:r>
            <a:r>
              <a:rPr lang="fr-FR" sz="1600" dirty="0" err="1" smtClean="0">
                <a:latin typeface="+mn-lt"/>
              </a:rPr>
              <a:t>differents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temperatures</a:t>
            </a:r>
            <a:endParaRPr lang="fr-FR" sz="1600" dirty="0">
              <a:latin typeface="+mn-lt"/>
            </a:endParaRPr>
          </a:p>
          <a:p>
            <a:pPr marL="0" indent="0">
              <a:buNone/>
            </a:pP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Behavior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law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implementation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in FEA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models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for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correlation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studies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and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better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predictions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for future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magnet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design</a:t>
            </a:r>
          </a:p>
          <a:p>
            <a:pPr marL="0" indent="0">
              <a:buNone/>
            </a:pP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Comparison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with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real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magnet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tests and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measurements</a:t>
            </a:r>
            <a:endParaRPr lang="fr-FR" sz="1600" dirty="0" smtClean="0">
              <a:latin typeface="+mn-lt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  <a:sym typeface="Wingdings" panose="05000000000000000000" pitchFamily="2" charset="2"/>
              </a:rPr>
              <a:t>Next</a:t>
            </a:r>
            <a:r>
              <a:rPr lang="fr-FR" sz="1600" u="sng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u="sng" dirty="0" err="1" smtClean="0">
                <a:latin typeface="+mn-lt"/>
                <a:sym typeface="Wingdings" panose="05000000000000000000" pitchFamily="2" charset="2"/>
              </a:rPr>
              <a:t>steps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: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Mechanical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characterization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of R2D2 Nb</a:t>
            </a:r>
            <a:r>
              <a:rPr lang="fr-FR" sz="1600" baseline="-25000" dirty="0" smtClean="0">
                <a:latin typeface="+mn-lt"/>
                <a:sym typeface="Wingdings" panose="05000000000000000000" pitchFamily="2" charset="2"/>
              </a:rPr>
              <a:t>3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Sn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cables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,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metallographic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studies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…</a:t>
            </a:r>
            <a:endParaRPr lang="fr-FR" sz="1600" dirty="0" smtClean="0">
              <a:latin typeface="+mn-lt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59" y="1522030"/>
            <a:ext cx="2502709" cy="163103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766370" y="6007073"/>
            <a:ext cx="5607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Example</a:t>
            </a:r>
            <a:r>
              <a:rPr lang="fr-FR" sz="1200" i="1" dirty="0" smtClean="0">
                <a:solidFill>
                  <a:srgbClr val="666666"/>
                </a:solidFill>
              </a:rPr>
              <a:t> of stress-</a:t>
            </a:r>
            <a:r>
              <a:rPr lang="fr-FR" sz="1200" i="1" dirty="0" err="1" smtClean="0">
                <a:solidFill>
                  <a:srgbClr val="666666"/>
                </a:solidFill>
              </a:rPr>
              <a:t>strain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behavior</a:t>
            </a:r>
            <a:r>
              <a:rPr lang="fr-FR" sz="1200" i="1" dirty="0" smtClean="0">
                <a:solidFill>
                  <a:srgbClr val="666666"/>
                </a:solidFill>
              </a:rPr>
              <a:t> on a Nb3Sn 10-stacks at RT and 77 K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01691" y="3166064"/>
            <a:ext cx="279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Non-</a:t>
            </a:r>
            <a:r>
              <a:rPr lang="fr-FR" sz="1200" i="1" dirty="0" err="1" smtClean="0">
                <a:solidFill>
                  <a:srgbClr val="666666"/>
                </a:solidFill>
              </a:rPr>
              <a:t>linear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behavior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law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extracted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from</a:t>
            </a:r>
            <a:r>
              <a:rPr lang="fr-FR" sz="1200" i="1" dirty="0" smtClean="0">
                <a:solidFill>
                  <a:srgbClr val="666666"/>
                </a:solidFill>
              </a:rPr>
              <a:t> 10-stacks </a:t>
            </a:r>
            <a:r>
              <a:rPr lang="fr-FR" sz="1200" i="1" dirty="0" err="1" smtClean="0">
                <a:solidFill>
                  <a:srgbClr val="666666"/>
                </a:solidFill>
              </a:rPr>
              <a:t>measurement</a:t>
            </a:r>
            <a:r>
              <a:rPr lang="fr-FR" sz="1200" i="1" dirty="0" smtClean="0">
                <a:solidFill>
                  <a:srgbClr val="666666"/>
                </a:solidFill>
              </a:rPr>
              <a:t> and </a:t>
            </a:r>
            <a:r>
              <a:rPr lang="fr-FR" sz="1200" i="1" dirty="0" err="1" smtClean="0">
                <a:solidFill>
                  <a:srgbClr val="666666"/>
                </a:solidFill>
              </a:rPr>
              <a:t>implemented</a:t>
            </a:r>
            <a:r>
              <a:rPr lang="fr-FR" sz="1200" i="1" dirty="0" smtClean="0">
                <a:solidFill>
                  <a:srgbClr val="666666"/>
                </a:solidFill>
              </a:rPr>
              <a:t> in FEA model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62235" y="1139190"/>
            <a:ext cx="6103268" cy="13814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  <a:r>
              <a:rPr lang="fr-FR" dirty="0" smtClean="0">
                <a:latin typeface="+mn-lt"/>
              </a:rPr>
              <a:t> : </a:t>
            </a:r>
            <a:r>
              <a:rPr lang="fr-FR" dirty="0" err="1" smtClean="0">
                <a:latin typeface="+mn-lt"/>
              </a:rPr>
              <a:t>Characterize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mechanical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behavior</a:t>
            </a:r>
            <a:r>
              <a:rPr lang="fr-FR" dirty="0" smtClean="0">
                <a:latin typeface="+mn-lt"/>
              </a:rPr>
              <a:t> of a </a:t>
            </a:r>
            <a:r>
              <a:rPr lang="fr-FR" dirty="0" err="1" smtClean="0">
                <a:latin typeface="+mn-lt"/>
              </a:rPr>
              <a:t>strand</a:t>
            </a:r>
            <a:r>
              <a:rPr lang="fr-FR" dirty="0" smtClean="0">
                <a:latin typeface="+mn-lt"/>
              </a:rPr>
              <a:t> for </a:t>
            </a:r>
            <a:r>
              <a:rPr lang="fr-FR" dirty="0" err="1" smtClean="0">
                <a:latin typeface="+mn-lt"/>
              </a:rPr>
              <a:t>correlation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with</a:t>
            </a:r>
            <a:r>
              <a:rPr lang="fr-FR" dirty="0" smtClean="0">
                <a:latin typeface="+mn-lt"/>
              </a:rPr>
              <a:t> multi-</a:t>
            </a:r>
            <a:r>
              <a:rPr lang="fr-FR" dirty="0" err="1" smtClean="0">
                <a:latin typeface="+mn-lt"/>
              </a:rPr>
              <a:t>scale</a:t>
            </a:r>
            <a:r>
              <a:rPr lang="fr-FR" dirty="0" smtClean="0">
                <a:latin typeface="+mn-lt"/>
              </a:rPr>
              <a:t> FEA model</a:t>
            </a: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Tensile</a:t>
            </a:r>
            <a:r>
              <a:rPr lang="fr-FR" dirty="0" smtClean="0"/>
              <a:t> test on Nb</a:t>
            </a:r>
            <a:r>
              <a:rPr lang="fr-FR" baseline="-25000" dirty="0" smtClean="0"/>
              <a:t>3</a:t>
            </a:r>
            <a:r>
              <a:rPr lang="fr-FR" dirty="0" smtClean="0"/>
              <a:t>Sn </a:t>
            </a:r>
            <a:r>
              <a:rPr lang="fr-FR" dirty="0" err="1" smtClean="0"/>
              <a:t>strand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7614" y="752082"/>
            <a:ext cx="191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G. Lenoir</a:t>
            </a:r>
            <a:endParaRPr lang="fr-FR" sz="1400" dirty="0">
              <a:solidFill>
                <a:srgbClr val="66666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2257" y="2711052"/>
            <a:ext cx="899706" cy="126455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7650216" y="2713518"/>
            <a:ext cx="844685" cy="1264553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1" name="Ellipse 30"/>
          <p:cNvSpPr/>
          <p:nvPr/>
        </p:nvSpPr>
        <p:spPr>
          <a:xfrm>
            <a:off x="7363428" y="2880840"/>
            <a:ext cx="231883" cy="24549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7473503" y="3556476"/>
            <a:ext cx="890" cy="3769345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7308523" y="3058458"/>
            <a:ext cx="341693" cy="61969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6376447" y="4988227"/>
            <a:ext cx="899706" cy="126455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7634080" y="4988227"/>
            <a:ext cx="899706" cy="126455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6" name="Ellipse 35"/>
          <p:cNvSpPr/>
          <p:nvPr/>
        </p:nvSpPr>
        <p:spPr>
          <a:xfrm>
            <a:off x="7357561" y="7255982"/>
            <a:ext cx="231883" cy="24549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7" name="Rectangle à coins arrondis 36"/>
          <p:cNvSpPr/>
          <p:nvPr/>
        </p:nvSpPr>
        <p:spPr>
          <a:xfrm>
            <a:off x="7276153" y="4985760"/>
            <a:ext cx="357927" cy="62713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5844708" y="2772755"/>
            <a:ext cx="19631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fr-FR" sz="1050" b="1" dirty="0" err="1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applied</a:t>
            </a:r>
            <a:endParaRPr lang="fr-FR" sz="3200" b="0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 rot="3133297">
            <a:off x="7305315" y="3050058"/>
            <a:ext cx="368089" cy="78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41" name="Triangle isocèle 40"/>
          <p:cNvSpPr/>
          <p:nvPr/>
        </p:nvSpPr>
        <p:spPr>
          <a:xfrm rot="16200000">
            <a:off x="7920272" y="4116762"/>
            <a:ext cx="124699" cy="110232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42" name="Triangle isocèle 41"/>
          <p:cNvSpPr/>
          <p:nvPr/>
        </p:nvSpPr>
        <p:spPr>
          <a:xfrm rot="16200000">
            <a:off x="7925994" y="4293833"/>
            <a:ext cx="113259" cy="110232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sp>
        <p:nvSpPr>
          <p:cNvPr id="43" name="Rectangle à coins arrondis 42"/>
          <p:cNvSpPr/>
          <p:nvPr/>
        </p:nvSpPr>
        <p:spPr>
          <a:xfrm>
            <a:off x="8116552" y="4569254"/>
            <a:ext cx="966032" cy="41773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sz="800" dirty="0" err="1" smtClean="0">
                <a:solidFill>
                  <a:schemeClr val="tx1"/>
                </a:solidFill>
                <a:ea typeface="Cambria Math" panose="02040503050406030204" pitchFamily="18" charset="0"/>
              </a:rPr>
              <a:t>Extensometer</a:t>
            </a:r>
            <a:endParaRPr lang="fr-FR" sz="800" dirty="0" smtClean="0">
              <a:solidFill>
                <a:schemeClr val="tx1"/>
              </a:solidFill>
              <a:ea typeface="Cambria Math" panose="020405030504060302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r="11332" b="18916"/>
          <a:stretch/>
        </p:blipFill>
        <p:spPr>
          <a:xfrm rot="5400000">
            <a:off x="3898558" y="3302924"/>
            <a:ext cx="2697339" cy="13185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r="31476"/>
          <a:stretch/>
        </p:blipFill>
        <p:spPr>
          <a:xfrm rot="5400000">
            <a:off x="1594190" y="4535410"/>
            <a:ext cx="1277102" cy="1496630"/>
          </a:xfrm>
          <a:prstGeom prst="rect">
            <a:avLst/>
          </a:prstGeom>
        </p:spPr>
      </p:pic>
      <p:sp>
        <p:nvSpPr>
          <p:cNvPr id="44" name="Espace réservé du contenu 1"/>
          <p:cNvSpPr txBox="1">
            <a:spLocks/>
          </p:cNvSpPr>
          <p:nvPr/>
        </p:nvSpPr>
        <p:spPr>
          <a:xfrm>
            <a:off x="160045" y="1904357"/>
            <a:ext cx="6187307" cy="844385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Context</a:t>
            </a:r>
            <a:r>
              <a:rPr lang="fr-FR" sz="1600" dirty="0" smtClean="0">
                <a:latin typeface="+mn-lt"/>
              </a:rPr>
              <a:t> : </a:t>
            </a:r>
            <a:r>
              <a:rPr lang="fr-FR" sz="1600" dirty="0" err="1" smtClean="0">
                <a:latin typeface="+mn-lt"/>
              </a:rPr>
              <a:t>Developpement</a:t>
            </a:r>
            <a:r>
              <a:rPr lang="fr-FR" sz="1600" dirty="0" smtClean="0">
                <a:latin typeface="+mn-lt"/>
              </a:rPr>
              <a:t> in the </a:t>
            </a:r>
            <a:r>
              <a:rPr lang="fr-FR" sz="1600" dirty="0" err="1" smtClean="0">
                <a:latin typeface="+mn-lt"/>
              </a:rPr>
              <a:t>framework</a:t>
            </a:r>
            <a:r>
              <a:rPr lang="fr-FR" sz="1600" dirty="0" smtClean="0">
                <a:latin typeface="+mn-lt"/>
              </a:rPr>
              <a:t> of ANR </a:t>
            </a:r>
            <a:r>
              <a:rPr lang="fr-FR" sz="1600" dirty="0" err="1" smtClean="0">
                <a:latin typeface="+mn-lt"/>
              </a:rPr>
              <a:t>Cocascope</a:t>
            </a:r>
            <a:r>
              <a:rPr lang="fr-FR" sz="1600" dirty="0" smtClean="0">
                <a:latin typeface="+mn-lt"/>
              </a:rPr>
              <a:t>. </a:t>
            </a:r>
            <a:r>
              <a:rPr lang="fr-FR" sz="1600" dirty="0" err="1">
                <a:latin typeface="+mn-lt"/>
              </a:rPr>
              <a:t>R</a:t>
            </a:r>
            <a:r>
              <a:rPr lang="fr-FR" sz="1600" dirty="0" err="1" smtClean="0">
                <a:latin typeface="+mn-lt"/>
              </a:rPr>
              <a:t>e-launched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Nb</a:t>
            </a:r>
            <a:r>
              <a:rPr lang="fr-FR" sz="1600" baseline="-25000" dirty="0" smtClean="0">
                <a:latin typeface="+mn-lt"/>
              </a:rPr>
              <a:t>3</a:t>
            </a:r>
            <a:r>
              <a:rPr lang="fr-FR" sz="1600" dirty="0" smtClean="0">
                <a:latin typeface="+mn-lt"/>
              </a:rPr>
              <a:t>Sn </a:t>
            </a:r>
            <a:r>
              <a:rPr lang="fr-FR" sz="1600" dirty="0">
                <a:latin typeface="+mn-lt"/>
              </a:rPr>
              <a:t>CERN-CEA collaboration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60100" y="2761866"/>
            <a:ext cx="1460864" cy="531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Break !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350727" y="5355055"/>
            <a:ext cx="182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10 </a:t>
            </a:r>
            <a:r>
              <a:rPr lang="fr-FR" sz="1200" i="1" dirty="0" err="1" smtClean="0">
                <a:solidFill>
                  <a:srgbClr val="666666"/>
                </a:solidFill>
              </a:rPr>
              <a:t>kN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press</a:t>
            </a:r>
            <a:r>
              <a:rPr lang="fr-FR" sz="1200" i="1" dirty="0" smtClean="0">
                <a:solidFill>
                  <a:srgbClr val="666666"/>
                </a:solidFill>
              </a:rPr>
              <a:t> configuration for </a:t>
            </a:r>
            <a:r>
              <a:rPr lang="fr-FR" sz="1200" i="1" dirty="0" err="1" smtClean="0">
                <a:solidFill>
                  <a:srgbClr val="666666"/>
                </a:solidFill>
              </a:rPr>
              <a:t>tensile</a:t>
            </a:r>
            <a:r>
              <a:rPr lang="fr-FR" sz="1200" i="1" dirty="0" smtClean="0">
                <a:solidFill>
                  <a:srgbClr val="666666"/>
                </a:solidFill>
              </a:rPr>
              <a:t> test at RT / 77 K / 4.2 K (</a:t>
            </a:r>
            <a:r>
              <a:rPr lang="fr-FR" sz="1200" i="1" dirty="0" err="1" smtClean="0">
                <a:solidFill>
                  <a:srgbClr val="666666"/>
                </a:solidFill>
              </a:rPr>
              <a:t>with</a:t>
            </a:r>
            <a:r>
              <a:rPr lang="fr-FR" sz="1200" i="1" dirty="0" smtClean="0">
                <a:solidFill>
                  <a:srgbClr val="666666"/>
                </a:solidFill>
              </a:rPr>
              <a:t> cryostat) 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1222214" y="5902873"/>
            <a:ext cx="202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Extensometer</a:t>
            </a:r>
            <a:r>
              <a:rPr lang="fr-FR" sz="1200" i="1" dirty="0" smtClean="0">
                <a:solidFill>
                  <a:srgbClr val="666666"/>
                </a:solidFill>
              </a:rPr>
              <a:t> installation on </a:t>
            </a:r>
            <a:r>
              <a:rPr lang="fr-FR" sz="1200" i="1" dirty="0">
                <a:solidFill>
                  <a:srgbClr val="666666"/>
                </a:solidFill>
              </a:rPr>
              <a:t>a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strand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49" name="Espace réservé du contenu 1"/>
          <p:cNvSpPr txBox="1">
            <a:spLocks/>
          </p:cNvSpPr>
          <p:nvPr/>
        </p:nvSpPr>
        <p:spPr>
          <a:xfrm>
            <a:off x="174246" y="2559251"/>
            <a:ext cx="4298336" cy="2405727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Nb</a:t>
            </a:r>
            <a:r>
              <a:rPr lang="fr-FR" sz="1600" baseline="-25000" dirty="0" smtClean="0">
                <a:latin typeface="+mn-lt"/>
              </a:rPr>
              <a:t>3</a:t>
            </a:r>
            <a:r>
              <a:rPr lang="fr-FR" sz="1600" dirty="0" smtClean="0">
                <a:latin typeface="+mn-lt"/>
              </a:rPr>
              <a:t>Sn </a:t>
            </a:r>
            <a:r>
              <a:rPr lang="fr-FR" sz="1600" dirty="0" err="1" smtClean="0">
                <a:latin typeface="+mn-lt"/>
              </a:rPr>
              <a:t>strand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tested</a:t>
            </a:r>
            <a:r>
              <a:rPr lang="fr-FR" sz="1600" dirty="0" smtClean="0">
                <a:latin typeface="+mn-lt"/>
              </a:rPr>
              <a:t> in the 150kN </a:t>
            </a:r>
            <a:r>
              <a:rPr lang="fr-FR" sz="1600" dirty="0" err="1" smtClean="0">
                <a:latin typeface="+mn-lt"/>
              </a:rPr>
              <a:t>press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the 10kN force </a:t>
            </a:r>
            <a:r>
              <a:rPr lang="fr-FR" sz="1600" dirty="0" err="1" smtClean="0">
                <a:latin typeface="+mn-lt"/>
              </a:rPr>
              <a:t>cell</a:t>
            </a:r>
            <a:r>
              <a:rPr lang="fr-FR" sz="1600" dirty="0" smtClean="0">
                <a:latin typeface="+mn-lt"/>
              </a:rPr>
              <a:t>, at RT and 77K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SCUTT </a:t>
            </a:r>
            <a:r>
              <a:rPr lang="fr-FR" sz="1600" dirty="0" err="1" smtClean="0">
                <a:latin typeface="+mn-lt"/>
              </a:rPr>
              <a:t>method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developped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smtClean="0">
                <a:latin typeface="+mn-lt"/>
              </a:rPr>
              <a:t>at CEA to </a:t>
            </a:r>
            <a:r>
              <a:rPr lang="fr-FR" sz="1600" dirty="0" err="1" smtClean="0">
                <a:latin typeface="+mn-lt"/>
              </a:rPr>
              <a:t>limit</a:t>
            </a:r>
            <a:r>
              <a:rPr lang="fr-FR" sz="1600" dirty="0" smtClean="0">
                <a:latin typeface="+mn-lt"/>
              </a:rPr>
              <a:t> transverse forces </a:t>
            </a:r>
            <a:r>
              <a:rPr lang="fr-FR" sz="1600" dirty="0" err="1" smtClean="0">
                <a:latin typeface="+mn-lt"/>
              </a:rPr>
              <a:t>during</a:t>
            </a:r>
            <a:r>
              <a:rPr lang="fr-FR" sz="1600" dirty="0" smtClean="0">
                <a:latin typeface="+mn-lt"/>
              </a:rPr>
              <a:t> a </a:t>
            </a:r>
            <a:r>
              <a:rPr lang="fr-FR" sz="1600" dirty="0" err="1" smtClean="0">
                <a:latin typeface="+mn-lt"/>
              </a:rPr>
              <a:t>tensile</a:t>
            </a:r>
            <a:r>
              <a:rPr lang="fr-FR" sz="1600" dirty="0" smtClean="0">
                <a:latin typeface="+mn-lt"/>
              </a:rPr>
              <a:t>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Displacement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measured</a:t>
            </a:r>
            <a:r>
              <a:rPr lang="fr-FR" sz="1600" dirty="0" smtClean="0">
                <a:latin typeface="+mn-lt"/>
              </a:rPr>
              <a:t> by an </a:t>
            </a:r>
            <a:r>
              <a:rPr lang="fr-FR" sz="1600" dirty="0" err="1" smtClean="0">
                <a:latin typeface="+mn-lt"/>
              </a:rPr>
              <a:t>extensometer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glued</a:t>
            </a:r>
            <a:r>
              <a:rPr lang="fr-FR" sz="1600" dirty="0" smtClean="0">
                <a:latin typeface="+mn-lt"/>
              </a:rPr>
              <a:t> to the </a:t>
            </a:r>
            <a:r>
              <a:rPr lang="fr-FR" sz="1600" dirty="0" err="1" smtClean="0">
                <a:latin typeface="+mn-lt"/>
              </a:rPr>
              <a:t>strand</a:t>
            </a:r>
            <a:endParaRPr lang="fr-F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3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2.22222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3.05556E-6 -0.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3.05556E-6 -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2.22222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2.22222E-6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3.61111E-6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4.44444E-6 -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6" grpId="0" animBg="1"/>
      <p:bldP spid="38" grpId="0"/>
      <p:bldP spid="38" grpId="1"/>
      <p:bldP spid="39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Tensile</a:t>
            </a:r>
            <a:r>
              <a:rPr lang="fr-FR" dirty="0" smtClean="0"/>
              <a:t> test on Nb</a:t>
            </a:r>
            <a:r>
              <a:rPr lang="fr-FR" baseline="-25000" dirty="0" smtClean="0"/>
              <a:t>3</a:t>
            </a:r>
            <a:r>
              <a:rPr lang="fr-FR" dirty="0" smtClean="0"/>
              <a:t>Sn </a:t>
            </a:r>
            <a:r>
              <a:rPr lang="fr-FR" dirty="0" err="1" smtClean="0"/>
              <a:t>strand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7614" y="752082"/>
            <a:ext cx="191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G. Lenoir</a:t>
            </a:r>
            <a:endParaRPr lang="fr-FR" sz="1400" dirty="0">
              <a:solidFill>
                <a:srgbClr val="666666"/>
              </a:solidFill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47" y="989005"/>
            <a:ext cx="1854846" cy="13926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r="13460"/>
          <a:stretch/>
        </p:blipFill>
        <p:spPr>
          <a:xfrm>
            <a:off x="50987" y="3233159"/>
            <a:ext cx="1483746" cy="2149955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15C077-E589-4BB0-9272-4C1CF2242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33" y="3209193"/>
            <a:ext cx="3902747" cy="2197886"/>
          </a:xfrm>
          <a:prstGeom prst="rect">
            <a:avLst/>
          </a:prstGeom>
        </p:spPr>
      </p:pic>
      <p:sp>
        <p:nvSpPr>
          <p:cNvPr id="14" name="Espace réservé du contenu 1"/>
          <p:cNvSpPr txBox="1">
            <a:spLocks/>
          </p:cNvSpPr>
          <p:nvPr/>
        </p:nvSpPr>
        <p:spPr>
          <a:xfrm>
            <a:off x="188292" y="1185864"/>
            <a:ext cx="6265671" cy="2585094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Results</a:t>
            </a:r>
            <a:r>
              <a:rPr lang="fr-FR" sz="1600" dirty="0" smtClean="0">
                <a:latin typeface="+mn-lt"/>
              </a:rPr>
              <a:t> : Non-</a:t>
            </a:r>
            <a:r>
              <a:rPr lang="fr-FR" sz="1600" dirty="0" err="1" smtClean="0">
                <a:latin typeface="+mn-lt"/>
              </a:rPr>
              <a:t>linear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behavior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characterized</a:t>
            </a:r>
            <a:r>
              <a:rPr lang="fr-FR" sz="1600" dirty="0" smtClean="0">
                <a:latin typeface="+mn-lt"/>
              </a:rPr>
              <a:t> at </a:t>
            </a:r>
            <a:r>
              <a:rPr lang="fr-FR" sz="1600" dirty="0" err="1" smtClean="0">
                <a:latin typeface="+mn-lt"/>
              </a:rPr>
              <a:t>differents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temperatures</a:t>
            </a:r>
            <a:r>
              <a:rPr lang="fr-FR" sz="1600" dirty="0" smtClean="0">
                <a:latin typeface="+mn-lt"/>
              </a:rPr>
              <a:t> (RT and 77 K)</a:t>
            </a:r>
          </a:p>
          <a:p>
            <a:pPr marL="0" indent="0">
              <a:buNone/>
            </a:pP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latin typeface="+mn-lt"/>
              </a:rPr>
              <a:t>Comparison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multi-</a:t>
            </a:r>
            <a:r>
              <a:rPr lang="fr-FR" sz="1600" dirty="0" err="1" smtClean="0">
                <a:latin typeface="+mn-lt"/>
              </a:rPr>
              <a:t>scale</a:t>
            </a:r>
            <a:r>
              <a:rPr lang="fr-FR" sz="1600" dirty="0" smtClean="0">
                <a:latin typeface="+mn-lt"/>
              </a:rPr>
              <a:t> FEA model </a:t>
            </a:r>
            <a:r>
              <a:rPr lang="fr-FR" sz="1600" dirty="0" err="1" smtClean="0">
                <a:latin typeface="+mn-lt"/>
              </a:rPr>
              <a:t>from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Cocascope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project</a:t>
            </a:r>
            <a:endParaRPr lang="fr-FR" sz="16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Next</a:t>
            </a:r>
            <a:r>
              <a:rPr lang="fr-FR" sz="1600" u="sng" dirty="0" smtClean="0">
                <a:latin typeface="+mn-lt"/>
              </a:rPr>
              <a:t> </a:t>
            </a:r>
            <a:r>
              <a:rPr lang="fr-FR" sz="1600" u="sng" dirty="0" err="1" smtClean="0">
                <a:latin typeface="+mn-lt"/>
              </a:rPr>
              <a:t>steps</a:t>
            </a:r>
            <a:r>
              <a:rPr lang="fr-FR" sz="1600" dirty="0" smtClean="0">
                <a:latin typeface="+mn-lt"/>
              </a:rPr>
              <a:t> : Test </a:t>
            </a:r>
            <a:r>
              <a:rPr lang="fr-FR" sz="1600" dirty="0" err="1" smtClean="0">
                <a:latin typeface="+mn-lt"/>
              </a:rPr>
              <a:t>campaigns</a:t>
            </a:r>
            <a:r>
              <a:rPr lang="fr-FR" sz="1600" dirty="0" smtClean="0">
                <a:latin typeface="+mn-lt"/>
              </a:rPr>
              <a:t> on </a:t>
            </a:r>
            <a:r>
              <a:rPr lang="fr-FR" sz="1600" dirty="0" err="1" smtClean="0">
                <a:latin typeface="+mn-lt"/>
              </a:rPr>
              <a:t>differents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strand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geometries</a:t>
            </a:r>
            <a:r>
              <a:rPr lang="fr-FR" sz="1600" dirty="0" smtClean="0">
                <a:latin typeface="+mn-lt"/>
              </a:rPr>
              <a:t>, tests at 4.2 K…</a:t>
            </a:r>
            <a:endParaRPr lang="fr-FR" sz="16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1001" y="5450509"/>
            <a:ext cx="421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Experiment</a:t>
            </a:r>
            <a:r>
              <a:rPr lang="fr-FR" sz="1200" i="1" dirty="0" smtClean="0">
                <a:solidFill>
                  <a:srgbClr val="666666"/>
                </a:solidFill>
              </a:rPr>
              <a:t> and FEA model </a:t>
            </a:r>
            <a:r>
              <a:rPr lang="fr-FR" sz="1200" i="1" dirty="0" err="1" smtClean="0">
                <a:solidFill>
                  <a:srgbClr val="666666"/>
                </a:solidFill>
              </a:rPr>
              <a:t>comparison</a:t>
            </a:r>
            <a:r>
              <a:rPr lang="fr-FR" sz="1200" i="1" dirty="0" smtClean="0">
                <a:solidFill>
                  <a:srgbClr val="666666"/>
                </a:solidFill>
              </a:rPr>
              <a:t> for a Nb3Sn </a:t>
            </a:r>
            <a:r>
              <a:rPr lang="fr-FR" sz="1200" i="1" dirty="0" err="1" smtClean="0">
                <a:solidFill>
                  <a:srgbClr val="666666"/>
                </a:solidFill>
              </a:rPr>
              <a:t>strand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under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tensile</a:t>
            </a:r>
            <a:r>
              <a:rPr lang="fr-FR" sz="1200" i="1" dirty="0" smtClean="0">
                <a:solidFill>
                  <a:srgbClr val="666666"/>
                </a:solidFill>
              </a:rPr>
              <a:t> test at RT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90847" y="2467598"/>
            <a:ext cx="1923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Example</a:t>
            </a:r>
            <a:r>
              <a:rPr lang="fr-FR" sz="1200" i="1" dirty="0" smtClean="0">
                <a:solidFill>
                  <a:srgbClr val="666666"/>
                </a:solidFill>
              </a:rPr>
              <a:t> of Nb</a:t>
            </a:r>
            <a:r>
              <a:rPr lang="fr-FR" sz="1200" i="1" baseline="-25000" dirty="0" smtClean="0">
                <a:solidFill>
                  <a:srgbClr val="666666"/>
                </a:solidFill>
              </a:rPr>
              <a:t>3</a:t>
            </a:r>
            <a:r>
              <a:rPr lang="fr-FR" sz="1200" i="1" dirty="0" smtClean="0">
                <a:solidFill>
                  <a:srgbClr val="666666"/>
                </a:solidFill>
              </a:rPr>
              <a:t>Sn </a:t>
            </a:r>
            <a:r>
              <a:rPr lang="fr-FR" sz="1200" i="1" dirty="0" err="1" smtClean="0">
                <a:solidFill>
                  <a:srgbClr val="666666"/>
                </a:solidFill>
              </a:rPr>
              <a:t>strand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geometry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generated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with</a:t>
            </a:r>
            <a:r>
              <a:rPr lang="fr-FR" sz="1200" i="1" dirty="0" smtClean="0">
                <a:solidFill>
                  <a:srgbClr val="666666"/>
                </a:solidFill>
              </a:rPr>
              <a:t> ANSYS</a:t>
            </a:r>
            <a:endParaRPr lang="fr-FR" sz="1200" i="1" dirty="0">
              <a:solidFill>
                <a:srgbClr val="666666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t="8386"/>
          <a:stretch/>
        </p:blipFill>
        <p:spPr>
          <a:xfrm>
            <a:off x="5638876" y="3389622"/>
            <a:ext cx="2985628" cy="198548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543162" y="5450510"/>
            <a:ext cx="308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Exemple of stress-</a:t>
            </a:r>
            <a:r>
              <a:rPr lang="fr-FR" sz="1200" i="1" dirty="0" err="1" smtClean="0">
                <a:solidFill>
                  <a:srgbClr val="666666"/>
                </a:solidFill>
              </a:rPr>
              <a:t>strain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curve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obtained</a:t>
            </a:r>
            <a:r>
              <a:rPr lang="fr-FR" sz="1200" i="1" dirty="0" smtClean="0">
                <a:solidFill>
                  <a:srgbClr val="666666"/>
                </a:solidFill>
              </a:rPr>
              <a:t> for a Nb3Sn </a:t>
            </a:r>
            <a:r>
              <a:rPr lang="fr-FR" sz="1200" i="1" dirty="0" err="1" smtClean="0">
                <a:solidFill>
                  <a:srgbClr val="666666"/>
                </a:solidFill>
              </a:rPr>
              <a:t>strand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under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tensile</a:t>
            </a:r>
            <a:r>
              <a:rPr lang="fr-FR" sz="1200" i="1" dirty="0" smtClean="0">
                <a:solidFill>
                  <a:srgbClr val="666666"/>
                </a:solidFill>
              </a:rPr>
              <a:t> test at 77 K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1415" y="1165568"/>
            <a:ext cx="7774908" cy="9142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  <a:r>
              <a:rPr lang="fr-FR" b="1" dirty="0" smtClean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: </a:t>
            </a:r>
            <a:r>
              <a:rPr lang="fr-FR" dirty="0" err="1" smtClean="0">
                <a:latin typeface="+mn-lt"/>
              </a:rPr>
              <a:t>Study</a:t>
            </a:r>
            <a:r>
              <a:rPr lang="fr-FR" dirty="0" smtClean="0">
                <a:latin typeface="+mn-lt"/>
              </a:rPr>
              <a:t> the </a:t>
            </a:r>
            <a:r>
              <a:rPr lang="fr-FR" dirty="0" err="1" smtClean="0">
                <a:latin typeface="+mn-lt"/>
              </a:rPr>
              <a:t>behavior</a:t>
            </a:r>
            <a:r>
              <a:rPr lang="fr-FR" dirty="0" smtClean="0">
                <a:latin typeface="+mn-lt"/>
              </a:rPr>
              <a:t> at the interface </a:t>
            </a:r>
            <a:r>
              <a:rPr lang="fr-FR" dirty="0" err="1" smtClean="0">
                <a:latin typeface="+mn-lt"/>
              </a:rPr>
              <a:t>between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metal</a:t>
            </a:r>
            <a:r>
              <a:rPr lang="fr-FR" dirty="0" smtClean="0">
                <a:latin typeface="+mn-lt"/>
              </a:rPr>
              <a:t> parts and </a:t>
            </a:r>
            <a:r>
              <a:rPr lang="fr-FR" dirty="0" err="1" smtClean="0">
                <a:latin typeface="+mn-lt"/>
              </a:rPr>
              <a:t>impregnated</a:t>
            </a:r>
            <a:r>
              <a:rPr lang="fr-FR" dirty="0" smtClean="0">
                <a:latin typeface="+mn-lt"/>
              </a:rPr>
              <a:t> glass </a:t>
            </a:r>
            <a:r>
              <a:rPr lang="fr-FR" dirty="0" err="1" smtClean="0">
                <a:latin typeface="+mn-lt"/>
              </a:rPr>
              <a:t>fiber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under</a:t>
            </a:r>
            <a:r>
              <a:rPr lang="fr-FR" dirty="0" smtClean="0">
                <a:latin typeface="+mn-lt"/>
              </a:rPr>
              <a:t> </a:t>
            </a:r>
            <a:r>
              <a:rPr lang="fr-FR" dirty="0" err="1" smtClean="0">
                <a:latin typeface="+mn-lt"/>
              </a:rPr>
              <a:t>shear</a:t>
            </a:r>
            <a:r>
              <a:rPr lang="fr-FR" dirty="0" smtClean="0">
                <a:latin typeface="+mn-lt"/>
              </a:rPr>
              <a:t> stress</a:t>
            </a: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5308" y="274105"/>
            <a:ext cx="8181929" cy="871827"/>
          </a:xfrm>
        </p:spPr>
        <p:txBody>
          <a:bodyPr/>
          <a:lstStyle/>
          <a:p>
            <a:r>
              <a:rPr lang="fr-FR" dirty="0" err="1" smtClean="0"/>
              <a:t>Behavior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of </a:t>
            </a:r>
            <a:r>
              <a:rPr lang="fr-FR" dirty="0" err="1" smtClean="0"/>
              <a:t>metal-resin</a:t>
            </a:r>
            <a:r>
              <a:rPr lang="fr-FR" dirty="0" smtClean="0"/>
              <a:t> interface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7614" y="749950"/>
            <a:ext cx="2321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G. </a:t>
            </a:r>
            <a:r>
              <a:rPr lang="fr-FR" sz="1400" dirty="0" err="1" smtClean="0">
                <a:solidFill>
                  <a:srgbClr val="666666"/>
                </a:solidFill>
              </a:rPr>
              <a:t>Campagna</a:t>
            </a:r>
            <a:endParaRPr lang="fr-FR" sz="1400" dirty="0">
              <a:solidFill>
                <a:srgbClr val="666666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30983">
            <a:off x="6459786" y="2659238"/>
            <a:ext cx="2661607" cy="1351372"/>
          </a:xfrm>
          <a:prstGeom prst="rect">
            <a:avLst/>
          </a:prstGeom>
        </p:spPr>
      </p:pic>
      <p:sp>
        <p:nvSpPr>
          <p:cNvPr id="10" name="Espace réservé du contenu 1"/>
          <p:cNvSpPr txBox="1">
            <a:spLocks/>
          </p:cNvSpPr>
          <p:nvPr/>
        </p:nvSpPr>
        <p:spPr>
          <a:xfrm>
            <a:off x="291836" y="1921014"/>
            <a:ext cx="6289737" cy="3299504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Context</a:t>
            </a:r>
            <a:r>
              <a:rPr lang="fr-FR" sz="1600" dirty="0" smtClean="0">
                <a:latin typeface="+mn-lt"/>
              </a:rPr>
              <a:t> : </a:t>
            </a:r>
            <a:r>
              <a:rPr lang="fr-FR" sz="1600" dirty="0">
                <a:latin typeface="+mn-lt"/>
              </a:rPr>
              <a:t>G. </a:t>
            </a:r>
            <a:r>
              <a:rPr lang="fr-FR" sz="1600" dirty="0" err="1">
                <a:latin typeface="+mn-lt"/>
              </a:rPr>
              <a:t>Campagna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t</a:t>
            </a:r>
            <a:r>
              <a:rPr lang="fr-FR" sz="1600" dirty="0" err="1" smtClean="0">
                <a:latin typeface="+mn-lt"/>
              </a:rPr>
              <a:t>hesis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preparation</a:t>
            </a:r>
            <a:r>
              <a:rPr lang="fr-FR" sz="1600" dirty="0" smtClean="0">
                <a:latin typeface="+mn-lt"/>
              </a:rPr>
              <a:t> in the </a:t>
            </a:r>
            <a:r>
              <a:rPr lang="fr-FR" sz="1600" dirty="0" err="1" smtClean="0">
                <a:latin typeface="+mn-lt"/>
              </a:rPr>
              <a:t>framework</a:t>
            </a:r>
            <a:r>
              <a:rPr lang="fr-FR" sz="1600" dirty="0" smtClean="0">
                <a:latin typeface="+mn-lt"/>
              </a:rPr>
              <a:t> of Nb</a:t>
            </a:r>
            <a:r>
              <a:rPr lang="fr-FR" sz="1600" baseline="-25000" dirty="0" smtClean="0">
                <a:latin typeface="+mn-lt"/>
              </a:rPr>
              <a:t>3</a:t>
            </a:r>
            <a:r>
              <a:rPr lang="fr-FR" sz="1600" dirty="0" smtClean="0">
                <a:latin typeface="+mn-lt"/>
              </a:rPr>
              <a:t>Sn CERN-CEA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Derivate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form</a:t>
            </a:r>
            <a:r>
              <a:rPr lang="fr-FR" sz="1600" dirty="0" smtClean="0">
                <a:latin typeface="+mn-lt"/>
              </a:rPr>
              <a:t> of « double lap </a:t>
            </a:r>
            <a:r>
              <a:rPr lang="fr-FR" sz="1600" dirty="0" err="1" smtClean="0">
                <a:latin typeface="+mn-lt"/>
              </a:rPr>
              <a:t>shear</a:t>
            </a:r>
            <a:r>
              <a:rPr lang="fr-FR" sz="1600" dirty="0" smtClean="0">
                <a:latin typeface="+mn-lt"/>
              </a:rPr>
              <a:t> test »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additional</a:t>
            </a:r>
            <a:r>
              <a:rPr lang="fr-FR" sz="1600" dirty="0" smtClean="0">
                <a:latin typeface="+mn-lt"/>
              </a:rPr>
              <a:t> pressure </a:t>
            </a:r>
            <a:r>
              <a:rPr lang="fr-FR" sz="1600" dirty="0" err="1" smtClean="0">
                <a:latin typeface="+mn-lt"/>
              </a:rPr>
              <a:t>applied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lateraly</a:t>
            </a:r>
            <a:r>
              <a:rPr lang="fr-FR" sz="1600" dirty="0" smtClean="0">
                <a:latin typeface="+mn-lt"/>
              </a:rPr>
              <a:t> on the </a:t>
            </a:r>
            <a:r>
              <a:rPr lang="fr-FR" sz="1600" dirty="0" err="1" smtClean="0">
                <a:latin typeface="+mn-lt"/>
              </a:rPr>
              <a:t>sample</a:t>
            </a:r>
            <a:endParaRPr lang="fr-FR" sz="16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Stainless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steel</a:t>
            </a:r>
            <a:r>
              <a:rPr lang="fr-FR" sz="1600" dirty="0" smtClean="0">
                <a:latin typeface="+mn-lt"/>
              </a:rPr>
              <a:t> and </a:t>
            </a:r>
            <a:r>
              <a:rPr lang="fr-FR" sz="1600" dirty="0" err="1">
                <a:latin typeface="+mn-lt"/>
              </a:rPr>
              <a:t>t</a:t>
            </a:r>
            <a:r>
              <a:rPr lang="fr-FR" sz="1600" dirty="0" err="1" smtClean="0">
                <a:latin typeface="+mn-lt"/>
              </a:rPr>
              <a:t>itanium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samples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differents</a:t>
            </a:r>
            <a:r>
              <a:rPr lang="fr-FR" sz="1600" dirty="0" smtClean="0">
                <a:latin typeface="+mn-lt"/>
              </a:rPr>
              <a:t> surface </a:t>
            </a:r>
            <a:r>
              <a:rPr lang="fr-FR" sz="1600" dirty="0" err="1" smtClean="0">
                <a:latin typeface="+mn-lt"/>
              </a:rPr>
              <a:t>roughness</a:t>
            </a:r>
            <a:r>
              <a:rPr lang="fr-FR" sz="1600" dirty="0" smtClean="0">
                <a:latin typeface="+mn-lt"/>
              </a:rPr>
              <a:t> (</a:t>
            </a:r>
            <a:r>
              <a:rPr lang="fr-FR" sz="1600" dirty="0" err="1" smtClean="0">
                <a:latin typeface="+mn-lt"/>
              </a:rPr>
              <a:t>smooth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after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machining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 smtClean="0">
                <a:latin typeface="+mn-lt"/>
              </a:rPr>
              <a:t>after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sandblast</a:t>
            </a:r>
            <a:r>
              <a:rPr lang="fr-FR" sz="1600" dirty="0" smtClean="0">
                <a:latin typeface="+mn-lt"/>
              </a:rPr>
              <a:t>…) </a:t>
            </a:r>
            <a:r>
              <a:rPr lang="fr-FR" sz="1600" dirty="0" err="1" smtClean="0">
                <a:latin typeface="+mn-lt"/>
              </a:rPr>
              <a:t>impregnated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fiberglass</a:t>
            </a:r>
            <a:r>
              <a:rPr lang="fr-FR" sz="1600" dirty="0" smtClean="0">
                <a:latin typeface="+mn-lt"/>
              </a:rPr>
              <a:t> and CTD101K </a:t>
            </a:r>
            <a:r>
              <a:rPr lang="fr-FR" sz="1600" dirty="0" err="1" smtClean="0">
                <a:latin typeface="+mn-lt"/>
              </a:rPr>
              <a:t>resin</a:t>
            </a:r>
            <a:endParaRPr lang="fr-FR" sz="16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Tests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planned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in 150kN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press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at RT and 77 K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with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strain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gages,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extensometers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,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temperature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sensors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and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acoustic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sensors</a:t>
            </a:r>
            <a:endParaRPr lang="fr-FR" sz="1600" dirty="0" smtClean="0"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4" y="5220518"/>
            <a:ext cx="1553233" cy="116817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11783" b="21086"/>
          <a:stretch/>
        </p:blipFill>
        <p:spPr>
          <a:xfrm>
            <a:off x="2786595" y="5220518"/>
            <a:ext cx="2196052" cy="1168170"/>
          </a:xfrm>
          <a:prstGeom prst="rect">
            <a:avLst/>
          </a:prstGeom>
        </p:spPr>
      </p:pic>
      <p:sp>
        <p:nvSpPr>
          <p:cNvPr id="14" name="Espace réservé du contenu 1"/>
          <p:cNvSpPr txBox="1">
            <a:spLocks/>
          </p:cNvSpPr>
          <p:nvPr/>
        </p:nvSpPr>
        <p:spPr>
          <a:xfrm>
            <a:off x="5277568" y="5388956"/>
            <a:ext cx="3121107" cy="1009143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b="1" dirty="0" err="1" smtClean="0">
                <a:latin typeface="+mn-lt"/>
              </a:rPr>
              <a:t>Activities</a:t>
            </a:r>
            <a:r>
              <a:rPr lang="fr-FR" sz="1600" b="1" dirty="0" smtClean="0">
                <a:latin typeface="+mn-lt"/>
              </a:rPr>
              <a:t> on-</a:t>
            </a:r>
            <a:r>
              <a:rPr lang="fr-FR" sz="1600" b="1" dirty="0" err="1" smtClean="0">
                <a:latin typeface="+mn-lt"/>
              </a:rPr>
              <a:t>going</a:t>
            </a:r>
            <a:r>
              <a:rPr lang="fr-FR" sz="1600" b="1" dirty="0" smtClean="0">
                <a:latin typeface="+mn-lt"/>
              </a:rPr>
              <a:t> </a:t>
            </a:r>
            <a:r>
              <a:rPr lang="fr-FR" sz="1600" b="1" dirty="0" err="1" smtClean="0">
                <a:latin typeface="+mn-lt"/>
              </a:rPr>
              <a:t>with</a:t>
            </a:r>
            <a:r>
              <a:rPr lang="fr-FR" sz="1600" b="1" dirty="0" smtClean="0">
                <a:latin typeface="+mn-lt"/>
              </a:rPr>
              <a:t> FEA model </a:t>
            </a:r>
            <a:r>
              <a:rPr lang="fr-FR" sz="1600" b="1" dirty="0" err="1" smtClean="0">
                <a:latin typeface="+mn-lt"/>
              </a:rPr>
              <a:t>development</a:t>
            </a:r>
            <a:r>
              <a:rPr lang="fr-FR" sz="1600" b="1" dirty="0" smtClean="0">
                <a:latin typeface="+mn-lt"/>
              </a:rPr>
              <a:t> and </a:t>
            </a:r>
            <a:r>
              <a:rPr lang="fr-FR" sz="1600" b="1" dirty="0" err="1" smtClean="0">
                <a:latin typeface="+mn-lt"/>
              </a:rPr>
              <a:t>sample</a:t>
            </a:r>
            <a:r>
              <a:rPr lang="fr-FR" sz="1600" b="1" dirty="0" smtClean="0">
                <a:latin typeface="+mn-lt"/>
              </a:rPr>
              <a:t> fabrication</a:t>
            </a:r>
            <a:endParaRPr lang="fr-FR" sz="1600" b="1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70112" y="2408513"/>
            <a:ext cx="657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666666"/>
                </a:solidFill>
              </a:rPr>
              <a:t>Metal</a:t>
            </a:r>
            <a:endParaRPr lang="fr-FR" sz="1200" dirty="0">
              <a:solidFill>
                <a:srgbClr val="666666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96494" y="2509245"/>
            <a:ext cx="111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Fiberglass</a:t>
            </a:r>
            <a:r>
              <a:rPr lang="fr-FR" sz="1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impregnated</a:t>
            </a:r>
            <a:endParaRPr lang="fr-FR" sz="1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233744" y="1594653"/>
            <a:ext cx="111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0070C0"/>
                </a:solidFill>
              </a:rPr>
              <a:t>Tensile</a:t>
            </a:r>
            <a:r>
              <a:rPr lang="fr-FR" sz="1200" dirty="0" smtClean="0">
                <a:solidFill>
                  <a:srgbClr val="0070C0"/>
                </a:solidFill>
              </a:rPr>
              <a:t> force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95629" y="3334924"/>
            <a:ext cx="111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00B0F0"/>
                </a:solidFill>
              </a:rPr>
              <a:t>Sample</a:t>
            </a:r>
            <a:r>
              <a:rPr lang="fr-FR" sz="1200" dirty="0" smtClean="0">
                <a:solidFill>
                  <a:srgbClr val="00B0F0"/>
                </a:solidFill>
              </a:rPr>
              <a:t> compression </a:t>
            </a:r>
            <a:r>
              <a:rPr lang="fr-FR" sz="1200" dirty="0" err="1" smtClean="0">
                <a:solidFill>
                  <a:srgbClr val="00B0F0"/>
                </a:solidFill>
              </a:rPr>
              <a:t>during</a:t>
            </a:r>
            <a:r>
              <a:rPr lang="fr-FR" sz="1200" dirty="0" smtClean="0">
                <a:solidFill>
                  <a:srgbClr val="00B0F0"/>
                </a:solidFill>
              </a:rPr>
              <a:t> test</a:t>
            </a:r>
            <a:endParaRPr lang="fr-FR" sz="1200" dirty="0">
              <a:solidFill>
                <a:srgbClr val="00B0F0"/>
              </a:solidFill>
            </a:endParaRPr>
          </a:p>
        </p:txBody>
      </p:sp>
      <p:cxnSp>
        <p:nvCxnSpPr>
          <p:cNvPr id="21" name="Connecteur droit avec flèche 20"/>
          <p:cNvCxnSpPr>
            <a:stCxn id="16" idx="2"/>
          </p:cNvCxnSpPr>
          <p:nvPr/>
        </p:nvCxnSpPr>
        <p:spPr>
          <a:xfrm>
            <a:off x="7053339" y="2970910"/>
            <a:ext cx="556844" cy="250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7889358" y="2594344"/>
            <a:ext cx="285266" cy="10633"/>
          </a:xfrm>
          <a:prstGeom prst="straightConnector1">
            <a:avLst/>
          </a:prstGeom>
          <a:ln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5" idx="2"/>
          </p:cNvCxnSpPr>
          <p:nvPr/>
        </p:nvCxnSpPr>
        <p:spPr>
          <a:xfrm flipH="1">
            <a:off x="7963786" y="2685512"/>
            <a:ext cx="434889" cy="1535614"/>
          </a:xfrm>
          <a:prstGeom prst="straightConnector1">
            <a:avLst/>
          </a:prstGeom>
          <a:ln>
            <a:solidFill>
              <a:srgbClr val="66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013577" y="4817727"/>
            <a:ext cx="1587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Drawing</a:t>
            </a:r>
            <a:r>
              <a:rPr lang="fr-FR" sz="1200" i="1" dirty="0" smtClean="0">
                <a:solidFill>
                  <a:srgbClr val="666666"/>
                </a:solidFill>
              </a:rPr>
              <a:t> of </a:t>
            </a:r>
            <a:r>
              <a:rPr lang="fr-FR" sz="1200" i="1" dirty="0" err="1" smtClean="0">
                <a:solidFill>
                  <a:srgbClr val="666666"/>
                </a:solidFill>
              </a:rPr>
              <a:t>principle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1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5308" y="1123835"/>
            <a:ext cx="7774908" cy="8498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Goal</a:t>
            </a:r>
            <a:r>
              <a:rPr lang="fr-FR" dirty="0" smtClean="0">
                <a:latin typeface="+mn-lt"/>
              </a:rPr>
              <a:t> : </a:t>
            </a:r>
            <a:r>
              <a:rPr lang="fr-FR" dirty="0" err="1" smtClean="0">
                <a:latin typeface="+mn-lt"/>
              </a:rPr>
              <a:t>Measure</a:t>
            </a:r>
            <a:r>
              <a:rPr lang="fr-FR" dirty="0" smtClean="0">
                <a:latin typeface="+mn-lt"/>
              </a:rPr>
              <a:t> the contact </a:t>
            </a:r>
            <a:r>
              <a:rPr lang="fr-FR" dirty="0" err="1" smtClean="0">
                <a:latin typeface="+mn-lt"/>
              </a:rPr>
              <a:t>resistance</a:t>
            </a:r>
            <a:r>
              <a:rPr lang="fr-FR" dirty="0" smtClean="0">
                <a:latin typeface="+mn-lt"/>
              </a:rPr>
              <a:t> on HTS tapes </a:t>
            </a:r>
            <a:r>
              <a:rPr lang="fr-FR" dirty="0" err="1" smtClean="0">
                <a:latin typeface="+mn-lt"/>
              </a:rPr>
              <a:t>under</a:t>
            </a:r>
            <a:r>
              <a:rPr lang="fr-FR" dirty="0" smtClean="0">
                <a:latin typeface="+mn-lt"/>
              </a:rPr>
              <a:t> variable compressive </a:t>
            </a:r>
            <a:r>
              <a:rPr lang="fr-FR" dirty="0" err="1" smtClean="0">
                <a:latin typeface="+mn-lt"/>
              </a:rPr>
              <a:t>load</a:t>
            </a:r>
            <a:endParaRPr lang="fr-FR" dirty="0">
              <a:latin typeface="+mn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compression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7614" y="749950"/>
            <a:ext cx="2321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C. </a:t>
            </a:r>
            <a:r>
              <a:rPr lang="fr-FR" sz="1400" dirty="0" err="1" smtClean="0">
                <a:solidFill>
                  <a:srgbClr val="666666"/>
                </a:solidFill>
              </a:rPr>
              <a:t>Genot</a:t>
            </a:r>
            <a:endParaRPr lang="fr-FR" sz="1400" dirty="0">
              <a:solidFill>
                <a:srgbClr val="666666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0" y="3674465"/>
            <a:ext cx="3607206" cy="2312995"/>
          </a:xfrm>
          <a:prstGeom prst="rect">
            <a:avLst/>
          </a:prstGeom>
        </p:spPr>
      </p:pic>
      <p:sp>
        <p:nvSpPr>
          <p:cNvPr id="12" name="Espace réservé du contenu 1"/>
          <p:cNvSpPr txBox="1">
            <a:spLocks/>
          </p:cNvSpPr>
          <p:nvPr/>
        </p:nvSpPr>
        <p:spPr>
          <a:xfrm>
            <a:off x="545308" y="1890274"/>
            <a:ext cx="7910067" cy="1979977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Context</a:t>
            </a:r>
            <a:r>
              <a:rPr lang="fr-FR" sz="1600" dirty="0" smtClean="0">
                <a:latin typeface="+mn-lt"/>
              </a:rPr>
              <a:t> : HTS </a:t>
            </a:r>
            <a:r>
              <a:rPr lang="fr-FR" sz="1600" dirty="0" err="1" smtClean="0">
                <a:latin typeface="+mn-lt"/>
              </a:rPr>
              <a:t>developement</a:t>
            </a:r>
            <a:r>
              <a:rPr lang="fr-FR" sz="1600" dirty="0" smtClean="0">
                <a:latin typeface="+mn-lt"/>
              </a:rPr>
              <a:t> at CEA by C. </a:t>
            </a:r>
            <a:r>
              <a:rPr lang="fr-FR" sz="1600" dirty="0" err="1" smtClean="0">
                <a:latin typeface="+mn-lt"/>
              </a:rPr>
              <a:t>Genot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during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his</a:t>
            </a:r>
            <a:r>
              <a:rPr lang="fr-FR" sz="1600" dirty="0" smtClean="0">
                <a:latin typeface="+mn-lt"/>
              </a:rPr>
              <a:t> PhD </a:t>
            </a:r>
            <a:r>
              <a:rPr lang="fr-FR" sz="1600" dirty="0" err="1" smtClean="0">
                <a:latin typeface="+mn-lt"/>
              </a:rPr>
              <a:t>thesis</a:t>
            </a:r>
            <a:endParaRPr lang="fr-FR" sz="16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+mn-lt"/>
              </a:rPr>
              <a:t>Stress </a:t>
            </a:r>
            <a:r>
              <a:rPr lang="fr-FR" sz="1600" dirty="0" err="1" smtClean="0">
                <a:latin typeface="+mn-lt"/>
              </a:rPr>
              <a:t>applied</a:t>
            </a:r>
            <a:r>
              <a:rPr lang="fr-FR" sz="1600" dirty="0" smtClean="0">
                <a:latin typeface="+mn-lt"/>
              </a:rPr>
              <a:t> up to 100MPa on a </a:t>
            </a:r>
            <a:r>
              <a:rPr lang="fr-FR" sz="1600" dirty="0" err="1" smtClean="0">
                <a:latin typeface="+mn-lt"/>
              </a:rPr>
              <a:t>stack</a:t>
            </a:r>
            <a:r>
              <a:rPr lang="fr-FR" sz="1600" dirty="0" smtClean="0">
                <a:latin typeface="+mn-lt"/>
              </a:rPr>
              <a:t> of HTS REBCO tapes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the 300kN </a:t>
            </a:r>
            <a:r>
              <a:rPr lang="fr-FR" sz="1600" dirty="0" err="1" smtClean="0">
                <a:latin typeface="+mn-lt"/>
              </a:rPr>
              <a:t>press</a:t>
            </a:r>
            <a:r>
              <a:rPr lang="fr-FR" sz="1600" dirty="0" smtClean="0">
                <a:latin typeface="+mn-lt"/>
              </a:rPr>
              <a:t> at 77K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samples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immersed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inside</a:t>
            </a:r>
            <a:r>
              <a:rPr lang="fr-FR" sz="1600" dirty="0" smtClean="0">
                <a:latin typeface="+mn-lt"/>
              </a:rPr>
              <a:t> a box </a:t>
            </a:r>
            <a:r>
              <a:rPr lang="fr-FR" sz="1600" dirty="0" err="1" smtClean="0">
                <a:latin typeface="+mn-lt"/>
              </a:rPr>
              <a:t>filled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liquid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nitrogen</a:t>
            </a:r>
            <a:endParaRPr lang="fr-FR" sz="1600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HTS tapes </a:t>
            </a:r>
            <a:r>
              <a:rPr lang="fr-FR" sz="1600" dirty="0" err="1">
                <a:latin typeface="+mn-lt"/>
              </a:rPr>
              <a:t>connected</a:t>
            </a:r>
            <a:r>
              <a:rPr lang="fr-FR" sz="1600" dirty="0">
                <a:latin typeface="+mn-lt"/>
              </a:rPr>
              <a:t> to a </a:t>
            </a:r>
            <a:r>
              <a:rPr lang="fr-FR" sz="1600" dirty="0" err="1">
                <a:latin typeface="+mn-lt"/>
              </a:rPr>
              <a:t>current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supply</a:t>
            </a:r>
            <a:r>
              <a:rPr lang="fr-FR" sz="1600" dirty="0" smtClean="0">
                <a:latin typeface="+mn-lt"/>
              </a:rPr>
              <a:t>, </a:t>
            </a:r>
            <a:r>
              <a:rPr lang="fr-FR" sz="1600" dirty="0" err="1">
                <a:latin typeface="+mn-lt"/>
              </a:rPr>
              <a:t>with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resistance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calculated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through</a:t>
            </a:r>
            <a:r>
              <a:rPr lang="fr-FR" sz="1600" dirty="0">
                <a:latin typeface="+mn-lt"/>
              </a:rPr>
              <a:t> voltage </a:t>
            </a:r>
            <a:r>
              <a:rPr lang="fr-FR" sz="1600" dirty="0" err="1">
                <a:latin typeface="+mn-lt"/>
              </a:rPr>
              <a:t>taps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measurement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positionned</a:t>
            </a:r>
            <a:r>
              <a:rPr lang="fr-FR" sz="1600" dirty="0" smtClean="0">
                <a:latin typeface="+mn-lt"/>
              </a:rPr>
              <a:t> all </a:t>
            </a:r>
            <a:r>
              <a:rPr lang="fr-FR" sz="1600" dirty="0" err="1" smtClean="0">
                <a:latin typeface="+mn-lt"/>
              </a:rPr>
              <a:t>along</a:t>
            </a:r>
            <a:r>
              <a:rPr lang="fr-FR" sz="1600" dirty="0" smtClean="0">
                <a:latin typeface="+mn-lt"/>
              </a:rPr>
              <a:t> the straight sections</a:t>
            </a:r>
            <a:endParaRPr lang="fr-FR" sz="16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1394" y="6041930"/>
            <a:ext cx="3959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CAD setup for the 300kN </a:t>
            </a:r>
            <a:r>
              <a:rPr lang="fr-FR" sz="1200" i="1" dirty="0" err="1" smtClean="0">
                <a:solidFill>
                  <a:srgbClr val="666666"/>
                </a:solidFill>
              </a:rPr>
              <a:t>press</a:t>
            </a:r>
            <a:r>
              <a:rPr lang="fr-FR" sz="1200" i="1" dirty="0" smtClean="0">
                <a:solidFill>
                  <a:srgbClr val="666666"/>
                </a:solidFill>
              </a:rPr>
              <a:t> configuration</a:t>
            </a:r>
            <a:endParaRPr lang="fr-FR" sz="1200" i="1" dirty="0">
              <a:solidFill>
                <a:srgbClr val="666666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70" y="4112343"/>
            <a:ext cx="3011157" cy="159349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215764" y="5741289"/>
            <a:ext cx="244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Photo of the setup 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Contact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compression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22/06/2023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I.Fast WP13 - Workshop on Platforms for characterisation, treatments and test of materials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17614" y="749950"/>
            <a:ext cx="2321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666666"/>
                </a:solidFill>
              </a:rPr>
              <a:t>Courtesy</a:t>
            </a:r>
            <a:r>
              <a:rPr lang="fr-FR" sz="1400" dirty="0" smtClean="0">
                <a:solidFill>
                  <a:srgbClr val="666666"/>
                </a:solidFill>
              </a:rPr>
              <a:t> of C. </a:t>
            </a:r>
            <a:r>
              <a:rPr lang="fr-FR" sz="1400" dirty="0" err="1" smtClean="0">
                <a:solidFill>
                  <a:srgbClr val="666666"/>
                </a:solidFill>
              </a:rPr>
              <a:t>Genot</a:t>
            </a:r>
            <a:endParaRPr lang="fr-FR" sz="1400" dirty="0">
              <a:solidFill>
                <a:srgbClr val="666666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17614" y="4071581"/>
            <a:ext cx="3691090" cy="1132509"/>
            <a:chOff x="99884" y="5152582"/>
            <a:chExt cx="4595940" cy="1410137"/>
          </a:xfrm>
        </p:grpSpPr>
        <p:grpSp>
          <p:nvGrpSpPr>
            <p:cNvPr id="12" name="Groupe 11"/>
            <p:cNvGrpSpPr/>
            <p:nvPr/>
          </p:nvGrpSpPr>
          <p:grpSpPr>
            <a:xfrm>
              <a:off x="99884" y="5152582"/>
              <a:ext cx="4595940" cy="1410137"/>
              <a:chOff x="99884" y="5152582"/>
              <a:chExt cx="4595940" cy="1410137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680000">
                <a:off x="155575" y="5152582"/>
                <a:ext cx="4540249" cy="14101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99884" y="5212557"/>
                <a:ext cx="89618" cy="1295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>
              <a:off x="617434" y="531118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dirty="0" smtClean="0"/>
                <a:t>HTS</a:t>
              </a:r>
              <a:endParaRPr lang="fr-FR" sz="18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17434" y="601453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800" dirty="0" smtClean="0"/>
                <a:t>HTS</a:t>
              </a:r>
              <a:endParaRPr lang="fr-FR" sz="18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17434" y="5680512"/>
              <a:ext cx="2082196" cy="4598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 err="1" smtClean="0"/>
                <a:t>Stainless</a:t>
              </a:r>
              <a:r>
                <a:rPr lang="fr-FR" dirty="0" smtClean="0"/>
                <a:t> </a:t>
              </a:r>
              <a:r>
                <a:rPr lang="fr-FR" dirty="0" err="1" smtClean="0"/>
                <a:t>steel</a:t>
              </a:r>
              <a:endParaRPr lang="fr-FR" sz="1800" dirty="0"/>
            </a:p>
          </p:txBody>
        </p:sp>
      </p:grpSp>
      <p:pic>
        <p:nvPicPr>
          <p:cNvPr id="76" name="Imag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725" y="3020894"/>
            <a:ext cx="3767398" cy="2356119"/>
          </a:xfrm>
          <a:prstGeom prst="rect">
            <a:avLst/>
          </a:prstGeom>
        </p:spPr>
      </p:pic>
      <p:sp>
        <p:nvSpPr>
          <p:cNvPr id="18" name="Espace réservé du contenu 1"/>
          <p:cNvSpPr txBox="1">
            <a:spLocks/>
          </p:cNvSpPr>
          <p:nvPr/>
        </p:nvSpPr>
        <p:spPr>
          <a:xfrm>
            <a:off x="141013" y="1266933"/>
            <a:ext cx="4686712" cy="4135603"/>
          </a:xfrm>
          <a:prstGeom prst="rect">
            <a:avLst/>
          </a:prstGeom>
        </p:spPr>
        <p:txBody>
          <a:bodyPr vert="horz" lIns="0" tIns="45720" rIns="91440" bIns="45720" numCol="1" spcCol="360000" rtlCol="0">
            <a:normAutofit/>
          </a:bodyPr>
          <a:lstStyle>
            <a:lvl1pPr marL="358775" indent="-358775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87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70000"/>
              <a:buFont typeface="Arial" panose="020B060402020202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Char char="─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+mn-lt"/>
              </a:rPr>
              <a:t>Results</a:t>
            </a:r>
            <a:r>
              <a:rPr lang="fr-FR" sz="1600" dirty="0" smtClean="0">
                <a:latin typeface="+mn-lt"/>
              </a:rPr>
              <a:t> : </a:t>
            </a:r>
            <a:r>
              <a:rPr lang="fr-FR" sz="1600" dirty="0" err="1" smtClean="0">
                <a:latin typeface="+mn-lt"/>
              </a:rPr>
              <a:t>Comparison</a:t>
            </a:r>
            <a:r>
              <a:rPr lang="fr-FR" sz="1600" dirty="0" smtClean="0">
                <a:latin typeface="+mn-lt"/>
              </a:rPr>
              <a:t> of contact </a:t>
            </a:r>
            <a:r>
              <a:rPr lang="fr-FR" sz="1600" dirty="0" err="1" smtClean="0">
                <a:latin typeface="+mn-lt"/>
              </a:rPr>
              <a:t>resistance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results</a:t>
            </a:r>
            <a:r>
              <a:rPr lang="fr-FR" sz="1600" dirty="0" smtClean="0">
                <a:latin typeface="+mn-lt"/>
              </a:rPr>
              <a:t> for </a:t>
            </a:r>
            <a:r>
              <a:rPr lang="fr-FR" sz="1600" dirty="0" err="1" smtClean="0">
                <a:latin typeface="+mn-lt"/>
              </a:rPr>
              <a:t>differents</a:t>
            </a:r>
            <a:r>
              <a:rPr lang="fr-FR" sz="1600" dirty="0" smtClean="0">
                <a:latin typeface="+mn-lt"/>
              </a:rPr>
              <a:t> HTS tape manufacturer, </a:t>
            </a:r>
            <a:r>
              <a:rPr lang="fr-FR" sz="1600" dirty="0" err="1" smtClean="0">
                <a:latin typeface="+mn-lt"/>
              </a:rPr>
              <a:t>insulations</a:t>
            </a:r>
            <a:r>
              <a:rPr lang="fr-FR" sz="1600" dirty="0" smtClean="0">
                <a:latin typeface="+mn-lt"/>
              </a:rPr>
              <a:t> configurations…</a:t>
            </a:r>
          </a:p>
          <a:p>
            <a:pPr marL="0" indent="0">
              <a:buNone/>
            </a:pP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 </a:t>
            </a:r>
            <a:r>
              <a:rPr lang="fr-FR" sz="1600" dirty="0" err="1" smtClean="0">
                <a:latin typeface="+mn-lt"/>
                <a:sym typeface="Wingdings" panose="05000000000000000000" pitchFamily="2" charset="2"/>
              </a:rPr>
              <a:t>Implementation</a:t>
            </a:r>
            <a:r>
              <a:rPr lang="fr-FR" sz="1600" dirty="0" smtClean="0">
                <a:latin typeface="+mn-lt"/>
                <a:sym typeface="Wingdings" panose="05000000000000000000" pitchFamily="2" charset="2"/>
              </a:rPr>
              <a:t> of c</a:t>
            </a:r>
            <a:r>
              <a:rPr lang="fr-FR" sz="1600" dirty="0" smtClean="0">
                <a:latin typeface="+mn-lt"/>
              </a:rPr>
              <a:t>ontact </a:t>
            </a:r>
            <a:r>
              <a:rPr lang="fr-FR" sz="1600" dirty="0" err="1" smtClean="0">
                <a:latin typeface="+mn-lt"/>
              </a:rPr>
              <a:t>resistance</a:t>
            </a:r>
            <a:r>
              <a:rPr lang="fr-FR" sz="1600" dirty="0" smtClean="0">
                <a:latin typeface="+mn-lt"/>
              </a:rPr>
              <a:t> values </a:t>
            </a:r>
            <a:r>
              <a:rPr lang="fr-FR" sz="1600" dirty="0" err="1" smtClean="0">
                <a:latin typeface="+mn-lt"/>
              </a:rPr>
              <a:t>inside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quench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models</a:t>
            </a:r>
            <a:r>
              <a:rPr lang="fr-FR" sz="1600" dirty="0" smtClean="0">
                <a:latin typeface="+mn-lt"/>
              </a:rPr>
              <a:t> (Critical </a:t>
            </a:r>
            <a:r>
              <a:rPr lang="fr-FR" sz="1600" dirty="0" err="1" smtClean="0">
                <a:latin typeface="+mn-lt"/>
              </a:rPr>
              <a:t>parameter</a:t>
            </a:r>
            <a:r>
              <a:rPr lang="fr-FR" sz="1600" dirty="0" smtClean="0">
                <a:latin typeface="+mn-lt"/>
              </a:rPr>
              <a:t> to master, </a:t>
            </a:r>
            <a:r>
              <a:rPr lang="fr-FR" sz="1600" dirty="0" err="1" smtClean="0">
                <a:latin typeface="+mn-lt"/>
              </a:rPr>
              <a:t>particularly</a:t>
            </a:r>
            <a:r>
              <a:rPr lang="fr-FR" sz="1600" dirty="0" smtClean="0">
                <a:latin typeface="+mn-lt"/>
              </a:rPr>
              <a:t> in MI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u="sng" dirty="0" err="1" smtClean="0">
                <a:latin typeface="+mn-lt"/>
              </a:rPr>
              <a:t>Next</a:t>
            </a:r>
            <a:r>
              <a:rPr lang="fr-FR" sz="1600" u="sng" dirty="0" smtClean="0">
                <a:latin typeface="+mn-lt"/>
              </a:rPr>
              <a:t> </a:t>
            </a:r>
            <a:r>
              <a:rPr lang="fr-FR" sz="1600" u="sng" dirty="0" err="1" smtClean="0">
                <a:latin typeface="+mn-lt"/>
              </a:rPr>
              <a:t>steps</a:t>
            </a:r>
            <a:r>
              <a:rPr lang="fr-FR" sz="1600" dirty="0" smtClean="0">
                <a:latin typeface="+mn-lt"/>
              </a:rPr>
              <a:t> : New test </a:t>
            </a:r>
            <a:r>
              <a:rPr lang="fr-FR" sz="1600" dirty="0" err="1" smtClean="0">
                <a:latin typeface="+mn-lt"/>
              </a:rPr>
              <a:t>campaigns</a:t>
            </a:r>
            <a:r>
              <a:rPr lang="fr-FR" sz="1600" dirty="0" smtClean="0">
                <a:latin typeface="+mn-lt"/>
              </a:rPr>
              <a:t> on </a:t>
            </a:r>
            <a:r>
              <a:rPr lang="fr-FR" sz="1600" dirty="0" err="1" smtClean="0">
                <a:latin typeface="+mn-lt"/>
              </a:rPr>
              <a:t>larger</a:t>
            </a:r>
            <a:r>
              <a:rPr lang="fr-FR" sz="1600" dirty="0" smtClean="0">
                <a:latin typeface="+mn-lt"/>
              </a:rPr>
              <a:t> tapes,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different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insulation</a:t>
            </a:r>
            <a:r>
              <a:rPr lang="fr-FR" sz="1600" dirty="0" smtClean="0">
                <a:latin typeface="+mn-lt"/>
              </a:rPr>
              <a:t> configurations…</a:t>
            </a:r>
            <a:endParaRPr lang="fr-FR" sz="1600" dirty="0"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188595" y="5469297"/>
            <a:ext cx="340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>
                <a:solidFill>
                  <a:srgbClr val="666666"/>
                </a:solidFill>
              </a:rPr>
              <a:t>Example</a:t>
            </a:r>
            <a:r>
              <a:rPr lang="fr-FR" sz="1200" i="1" dirty="0" smtClean="0">
                <a:solidFill>
                  <a:srgbClr val="666666"/>
                </a:solidFill>
              </a:rPr>
              <a:t> of contact </a:t>
            </a:r>
            <a:r>
              <a:rPr lang="fr-FR" sz="1200" i="1" dirty="0" err="1" smtClean="0">
                <a:solidFill>
                  <a:srgbClr val="666666"/>
                </a:solidFill>
              </a:rPr>
              <a:t>resistance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measurement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evolution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depending</a:t>
            </a:r>
            <a:r>
              <a:rPr lang="fr-FR" sz="1200" i="1" dirty="0" smtClean="0">
                <a:solidFill>
                  <a:srgbClr val="666666"/>
                </a:solidFill>
              </a:rPr>
              <a:t> on the stress </a:t>
            </a:r>
            <a:r>
              <a:rPr lang="fr-FR" sz="1200" i="1" dirty="0" err="1" smtClean="0">
                <a:solidFill>
                  <a:srgbClr val="666666"/>
                </a:solidFill>
              </a:rPr>
              <a:t>applied</a:t>
            </a:r>
            <a:r>
              <a:rPr lang="fr-FR" sz="1200" i="1" dirty="0" smtClean="0">
                <a:solidFill>
                  <a:srgbClr val="666666"/>
                </a:solidFill>
              </a:rPr>
              <a:t>, for  </a:t>
            </a:r>
            <a:r>
              <a:rPr lang="fr-FR" sz="1200" i="1" dirty="0" err="1" smtClean="0">
                <a:solidFill>
                  <a:srgbClr val="666666"/>
                </a:solidFill>
              </a:rPr>
              <a:t>differents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stacking</a:t>
            </a:r>
            <a:r>
              <a:rPr lang="fr-FR" sz="1200" i="1" dirty="0" smtClean="0">
                <a:solidFill>
                  <a:srgbClr val="666666"/>
                </a:solidFill>
              </a:rPr>
              <a:t> configurations</a:t>
            </a:r>
            <a:endParaRPr lang="fr-FR" sz="1200" i="1" dirty="0">
              <a:solidFill>
                <a:srgbClr val="666666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79009" y="5160109"/>
            <a:ext cx="296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Photo of an HTS </a:t>
            </a:r>
            <a:r>
              <a:rPr lang="fr-FR" sz="1200" i="1" dirty="0" err="1" smtClean="0">
                <a:solidFill>
                  <a:srgbClr val="666666"/>
                </a:solidFill>
              </a:rPr>
              <a:t>sample</a:t>
            </a:r>
            <a:r>
              <a:rPr lang="fr-FR" sz="1200" i="1" dirty="0" smtClean="0">
                <a:solidFill>
                  <a:srgbClr val="666666"/>
                </a:solidFill>
              </a:rPr>
              <a:t>, made </a:t>
            </a:r>
            <a:r>
              <a:rPr lang="fr-FR" sz="1200" i="1" dirty="0" err="1" smtClean="0">
                <a:solidFill>
                  <a:srgbClr val="666666"/>
                </a:solidFill>
              </a:rPr>
              <a:t>with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confocal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microscopy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endParaRPr lang="fr-FR" sz="1200" i="1" dirty="0">
              <a:solidFill>
                <a:srgbClr val="666666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086" y="1158611"/>
            <a:ext cx="3567463" cy="126777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465289" y="2451410"/>
            <a:ext cx="244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666666"/>
                </a:solidFill>
              </a:rPr>
              <a:t>HTS </a:t>
            </a:r>
            <a:r>
              <a:rPr lang="fr-FR" sz="1200" i="1" dirty="0" err="1" smtClean="0">
                <a:solidFill>
                  <a:srgbClr val="666666"/>
                </a:solidFill>
              </a:rPr>
              <a:t>sample</a:t>
            </a:r>
            <a:r>
              <a:rPr lang="fr-FR" sz="1200" i="1" dirty="0" smtClean="0">
                <a:solidFill>
                  <a:srgbClr val="666666"/>
                </a:solidFill>
              </a:rPr>
              <a:t> </a:t>
            </a:r>
            <a:r>
              <a:rPr lang="fr-FR" sz="1200" i="1" dirty="0" err="1" smtClean="0">
                <a:solidFill>
                  <a:srgbClr val="666666"/>
                </a:solidFill>
              </a:rPr>
              <a:t>representation</a:t>
            </a:r>
            <a:endParaRPr lang="fr-FR" sz="1200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_officiel">
  <a:themeElements>
    <a:clrScheme name="CEA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A_officiel" id="{9CBEE055-5D75-4F6C-B107-197E27C74D67}" vid="{F953622D-3005-4C2B-BA0B-802CBC00A18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ppt59D3.tmp</Template>
  <TotalTime>185</TotalTime>
  <Words>1475</Words>
  <Application>Microsoft Office PowerPoint</Application>
  <PresentationFormat>Affichage à l'écran (4:3)</PresentationFormat>
  <Paragraphs>159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Courier New</vt:lpstr>
      <vt:lpstr>Wingdings</vt:lpstr>
      <vt:lpstr>CEA_officiel</vt:lpstr>
      <vt:lpstr>Test and Material Characterisation for superconducting magnets at CEA/Irfu Mechanical Laboratory</vt:lpstr>
      <vt:lpstr>Introduction : A lot of challenges for future accelerator magnets development</vt:lpstr>
      <vt:lpstr>10-stacks compression test</vt:lpstr>
      <vt:lpstr>10-stacks compression test</vt:lpstr>
      <vt:lpstr>Tensile test on Nb3Sn strand</vt:lpstr>
      <vt:lpstr>Tensile test on Nb3Sn strand</vt:lpstr>
      <vt:lpstr>Behavior study of metal-resin interface</vt:lpstr>
      <vt:lpstr>Contact resistance under compression</vt:lpstr>
      <vt:lpstr>Contact resistance under compression</vt:lpstr>
      <vt:lpstr>Mechanical characterization of NbTi WiC</vt:lpstr>
      <vt:lpstr>Tensile test on CICC copper jackets</vt:lpstr>
      <vt:lpstr>Variable low temperature test bench</vt:lpstr>
      <vt:lpstr>Perspectives and conclusions</vt:lpstr>
      <vt:lpstr>Any questions 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gilles.lenoir@cea.fr</dc:creator>
  <cp:lastModifiedBy>PERRAUD Simon</cp:lastModifiedBy>
  <cp:revision>556</cp:revision>
  <cp:lastPrinted>2023-06-21T18:39:12Z</cp:lastPrinted>
  <dcterms:created xsi:type="dcterms:W3CDTF">2012-10-13T15:33:03Z</dcterms:created>
  <dcterms:modified xsi:type="dcterms:W3CDTF">2023-06-22T07:25:09Z</dcterms:modified>
</cp:coreProperties>
</file>