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4" r:id="rId2"/>
    <p:sldMasterId id="2147483709" r:id="rId3"/>
  </p:sldMasterIdLst>
  <p:notesMasterIdLst>
    <p:notesMasterId r:id="rId9"/>
  </p:notesMasterIdLst>
  <p:handoutMasterIdLst>
    <p:handoutMasterId r:id="rId10"/>
  </p:handoutMasterIdLst>
  <p:sldIdLst>
    <p:sldId id="285" r:id="rId4"/>
    <p:sldId id="1574" r:id="rId5"/>
    <p:sldId id="1641" r:id="rId6"/>
    <p:sldId id="1642" r:id="rId7"/>
    <p:sldId id="1492" r:id="rId8"/>
  </p:sldIdLst>
  <p:sldSz cx="9144000" cy="6858000" type="screen4x3"/>
  <p:notesSz cx="7099300" cy="102346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">
          <p15:clr>
            <a:srgbClr val="A4A3A4"/>
          </p15:clr>
        </p15:guide>
        <p15:guide id="2" orient="horz" pos="963">
          <p15:clr>
            <a:srgbClr val="A4A3A4"/>
          </p15:clr>
        </p15:guide>
        <p15:guide id="3" orient="horz" pos="3909">
          <p15:clr>
            <a:srgbClr val="A4A3A4"/>
          </p15:clr>
        </p15:guide>
        <p15:guide id="4" orient="horz" pos="3318">
          <p15:clr>
            <a:srgbClr val="A4A3A4"/>
          </p15:clr>
        </p15:guide>
        <p15:guide id="5" pos="5541">
          <p15:clr>
            <a:srgbClr val="A4A3A4"/>
          </p15:clr>
        </p15:guide>
        <p15:guide id="6" pos="268">
          <p15:clr>
            <a:srgbClr val="A4A3A4"/>
          </p15:clr>
        </p15:guide>
        <p15:guide id="7" pos="4126">
          <p15:clr>
            <a:srgbClr val="A4A3A4"/>
          </p15:clr>
        </p15:guide>
        <p15:guide id="8" orient="horz" pos="1475">
          <p15:clr>
            <a:srgbClr val="A4A3A4"/>
          </p15:clr>
        </p15:guide>
        <p15:guide id="9" orient="horz" pos="3828">
          <p15:clr>
            <a:srgbClr val="A4A3A4"/>
          </p15:clr>
        </p15:guide>
        <p15:guide id="10" orient="horz" pos="2493">
          <p15:clr>
            <a:srgbClr val="A4A3A4"/>
          </p15:clr>
        </p15:guide>
        <p15:guide id="11" pos="37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DDDDDD"/>
    <a:srgbClr val="FF6600"/>
    <a:srgbClr val="7394C7"/>
    <a:srgbClr val="FF9933"/>
    <a:srgbClr val="EC7406"/>
    <a:srgbClr val="4066AA"/>
    <a:srgbClr val="8A8A8A"/>
    <a:srgbClr val="6699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3979" autoAdjust="0"/>
  </p:normalViewPr>
  <p:slideViewPr>
    <p:cSldViewPr snapToGrid="0" snapToObjects="1">
      <p:cViewPr varScale="1">
        <p:scale>
          <a:sx n="108" d="100"/>
          <a:sy n="108" d="100"/>
        </p:scale>
        <p:origin x="1650" y="108"/>
      </p:cViewPr>
      <p:guideLst>
        <p:guide orient="horz" pos="1382"/>
        <p:guide orient="horz" pos="963"/>
        <p:guide orient="horz" pos="3909"/>
        <p:guide orient="horz" pos="3318"/>
        <p:guide pos="5541"/>
        <p:guide pos="268"/>
        <p:guide pos="4126"/>
        <p:guide orient="horz" pos="1475"/>
        <p:guide orient="horz" pos="3828"/>
        <p:guide orient="horz" pos="2493"/>
        <p:guide pos="3798"/>
      </p:guideLst>
    </p:cSldViewPr>
  </p:slideViewPr>
  <p:outlineViewPr>
    <p:cViewPr>
      <p:scale>
        <a:sx n="33" d="100"/>
        <a:sy n="33" d="100"/>
      </p:scale>
      <p:origin x="0" y="-152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1908" y="4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0508" y="0"/>
            <a:ext cx="3077137" cy="512304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r">
              <a:defRPr sz="1200"/>
            </a:lvl1pPr>
          </a:lstStyle>
          <a:p>
            <a:fld id="{83E4CC33-568D-4FE3-BDE6-A527C0AC612A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0675"/>
            <a:ext cx="3077137" cy="512303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l">
              <a:defRPr sz="1200"/>
            </a:lvl1pPr>
          </a:lstStyle>
          <a:p>
            <a:r>
              <a:rPr lang="fr-FR"/>
              <a:t>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0508" y="9720675"/>
            <a:ext cx="3077137" cy="512303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r">
              <a:defRPr sz="1200"/>
            </a:lvl1pPr>
          </a:lstStyle>
          <a:p>
            <a:fld id="{A3FF6E7A-69EB-4830-ABBE-2F1DA1779C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7071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076363" cy="511731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7" y="2"/>
            <a:ext cx="3076363" cy="511731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r">
              <a:defRPr sz="1200"/>
            </a:lvl1pPr>
          </a:lstStyle>
          <a:p>
            <a:fld id="{DCEE3335-10D9-46F9-8F3C-A8DA4911E1DF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2" tIns="47376" rIns="94752" bIns="47376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1" y="4861444"/>
            <a:ext cx="5679440" cy="4605576"/>
          </a:xfrm>
          <a:prstGeom prst="rect">
            <a:avLst/>
          </a:prstGeom>
        </p:spPr>
        <p:txBody>
          <a:bodyPr vert="horz" lIns="94752" tIns="47376" rIns="94752" bIns="47376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3" y="9721108"/>
            <a:ext cx="3076363" cy="511731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l">
              <a:defRPr sz="1200"/>
            </a:lvl1pPr>
          </a:lstStyle>
          <a:p>
            <a:r>
              <a:rPr lang="fr-FR"/>
              <a:t>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7" y="9721108"/>
            <a:ext cx="3076363" cy="511731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r">
              <a:defRPr sz="1200"/>
            </a:lvl1pPr>
          </a:lstStyle>
          <a:p>
            <a:fld id="{14F8006C-7253-4516-9342-3D20E2FE30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47443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8006C-7253-4516-9342-3D20E2FE30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5A982-3D51-4D84-B8C2-9535E9B573DB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20/06/2023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95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8006C-7253-4516-9342-3D20E2FE30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5A982-3D51-4D84-B8C2-9535E9B573DB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20/06/2023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26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F8006C-7253-4516-9342-3D20E2FE3065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B55A982-3D51-4D84-B8C2-9535E9B573DB}" type="datetime1">
              <a:rPr lang="fr-FR" smtClean="0">
                <a:solidFill>
                  <a:prstClr val="black"/>
                </a:solidFill>
              </a:rPr>
              <a:pPr/>
              <a:t>20/06/2023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5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F8006C-7253-4516-9342-3D20E2FE3065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B55A982-3D51-4D84-B8C2-9535E9B573DB}" type="datetime1">
              <a:rPr lang="fr-FR" smtClean="0">
                <a:solidFill>
                  <a:prstClr val="black"/>
                </a:solidFill>
              </a:rPr>
              <a:pPr/>
              <a:t>20/06/2023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06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22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jp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26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jpeg"/><Relationship Id="rId4" Type="http://schemas.openxmlformats.org/officeDocument/2006/relationships/image" Target="../media/image1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1" y="5774999"/>
            <a:ext cx="513550" cy="513550"/>
          </a:xfrm>
          <a:prstGeom prst="rect">
            <a:avLst/>
          </a:prstGeom>
        </p:spPr>
      </p:pic>
      <p:pic>
        <p:nvPicPr>
          <p:cNvPr id="1026" name="Picture 2" descr="P:\Logo ALCEN\Logo\logo-ALCE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0" y="864148"/>
            <a:ext cx="334121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Logo ALCEN\Baseline\baseline_ALCE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664" y="1231996"/>
            <a:ext cx="2809947" cy="1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 userDrawn="1"/>
        </p:nvSpPr>
        <p:spPr>
          <a:xfrm>
            <a:off x="-385482" y="5768698"/>
            <a:ext cx="5432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r-FR" sz="3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FR" sz="2400" b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6497" y="2761135"/>
            <a:ext cx="8418249" cy="1326772"/>
          </a:xfrm>
        </p:spPr>
        <p:txBody>
          <a:bodyPr>
            <a:normAutofit/>
          </a:bodyPr>
          <a:lstStyle>
            <a:lvl1pPr algn="r">
              <a:lnSpc>
                <a:spcPct val="200000"/>
              </a:lnSpc>
              <a:defRPr sz="3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537246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 4"/>
          <p:cNvGrpSpPr/>
          <p:nvPr userDrawn="1"/>
        </p:nvGrpSpPr>
        <p:grpSpPr>
          <a:xfrm>
            <a:off x="380149" y="6410159"/>
            <a:ext cx="3573982" cy="363762"/>
            <a:chOff x="380149" y="6266712"/>
            <a:chExt cx="3573982" cy="363762"/>
          </a:xfrm>
        </p:grpSpPr>
        <p:pic>
          <p:nvPicPr>
            <p:cNvPr id="6" name="Imag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49" y="6266712"/>
              <a:ext cx="1856029" cy="360000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542" y="6270474"/>
              <a:ext cx="1625589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 4"/>
          <p:cNvGrpSpPr/>
          <p:nvPr userDrawn="1"/>
        </p:nvGrpSpPr>
        <p:grpSpPr>
          <a:xfrm>
            <a:off x="380149" y="6410159"/>
            <a:ext cx="3573982" cy="363762"/>
            <a:chOff x="380149" y="6266712"/>
            <a:chExt cx="3573982" cy="363762"/>
          </a:xfrm>
        </p:grpSpPr>
        <p:pic>
          <p:nvPicPr>
            <p:cNvPr id="6" name="Imag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49" y="6266712"/>
              <a:ext cx="1856029" cy="360000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542" y="6270474"/>
              <a:ext cx="1625589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 4"/>
          <p:cNvGrpSpPr/>
          <p:nvPr userDrawn="1"/>
        </p:nvGrpSpPr>
        <p:grpSpPr>
          <a:xfrm>
            <a:off x="380149" y="6410159"/>
            <a:ext cx="3573982" cy="363762"/>
            <a:chOff x="380149" y="6266712"/>
            <a:chExt cx="3573982" cy="363762"/>
          </a:xfrm>
        </p:grpSpPr>
        <p:pic>
          <p:nvPicPr>
            <p:cNvPr id="6" name="Imag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49" y="6266712"/>
              <a:ext cx="1856029" cy="360000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542" y="6270474"/>
              <a:ext cx="1625589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 4"/>
          <p:cNvGrpSpPr/>
          <p:nvPr userDrawn="1"/>
        </p:nvGrpSpPr>
        <p:grpSpPr>
          <a:xfrm>
            <a:off x="380149" y="6410159"/>
            <a:ext cx="3573982" cy="363762"/>
            <a:chOff x="380149" y="6266712"/>
            <a:chExt cx="3573982" cy="363762"/>
          </a:xfrm>
        </p:grpSpPr>
        <p:pic>
          <p:nvPicPr>
            <p:cNvPr id="6" name="Imag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49" y="6266712"/>
              <a:ext cx="1856029" cy="360000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542" y="6270474"/>
              <a:ext cx="1625589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 4"/>
          <p:cNvGrpSpPr/>
          <p:nvPr userDrawn="1"/>
        </p:nvGrpSpPr>
        <p:grpSpPr>
          <a:xfrm>
            <a:off x="380149" y="6410159"/>
            <a:ext cx="3573982" cy="363762"/>
            <a:chOff x="380149" y="6266712"/>
            <a:chExt cx="3573982" cy="363762"/>
          </a:xfrm>
        </p:grpSpPr>
        <p:pic>
          <p:nvPicPr>
            <p:cNvPr id="6" name="Imag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49" y="6266712"/>
              <a:ext cx="1856029" cy="360000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542" y="6270474"/>
              <a:ext cx="1625589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6234871"/>
            <a:ext cx="2247900" cy="4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6234871"/>
            <a:ext cx="2247900" cy="4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6234871"/>
            <a:ext cx="2247900" cy="4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6234871"/>
            <a:ext cx="2247900" cy="4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6234871"/>
            <a:ext cx="2247900" cy="4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0149" y="0"/>
            <a:ext cx="8418249" cy="859485"/>
          </a:xfrm>
        </p:spPr>
        <p:txBody>
          <a:bodyPr lIns="0" rIns="0" bIns="0" anchor="b" anchorCtr="0">
            <a:noAutofit/>
          </a:bodyPr>
          <a:lstStyle>
            <a:lvl1pPr>
              <a:defRPr lang="fr-FR" sz="3000" dirty="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380149" y="859485"/>
            <a:ext cx="84182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 userDrawn="1"/>
        </p:nvSpPr>
        <p:spPr>
          <a:xfrm>
            <a:off x="380149" y="6411268"/>
            <a:ext cx="8418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04DC481-8D17-41D0-8894-70EEEC021071}" type="slidenum">
              <a:rPr lang="fr-FR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 sz="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 descr="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27" y="6413921"/>
            <a:ext cx="293972" cy="293972"/>
          </a:xfrm>
          <a:prstGeom prst="rect">
            <a:avLst/>
          </a:prstGeom>
        </p:spPr>
      </p:pic>
      <p:grpSp>
        <p:nvGrpSpPr>
          <p:cNvPr id="5" name="Groupe 4"/>
          <p:cNvGrpSpPr/>
          <p:nvPr userDrawn="1"/>
        </p:nvGrpSpPr>
        <p:grpSpPr>
          <a:xfrm>
            <a:off x="380149" y="6410159"/>
            <a:ext cx="3573982" cy="363762"/>
            <a:chOff x="380149" y="6266712"/>
            <a:chExt cx="3573982" cy="363762"/>
          </a:xfrm>
        </p:grpSpPr>
        <p:pic>
          <p:nvPicPr>
            <p:cNvPr id="4" name="Imag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49" y="6266712"/>
              <a:ext cx="1856029" cy="360000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542" y="6270474"/>
              <a:ext cx="1625589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7177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6234871"/>
            <a:ext cx="2247900" cy="4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6234871"/>
            <a:ext cx="2247900" cy="4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6234871"/>
            <a:ext cx="2247900" cy="4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6234871"/>
            <a:ext cx="2247900" cy="4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6234871"/>
            <a:ext cx="2247900" cy="4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6234871"/>
            <a:ext cx="2247900" cy="4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6234871"/>
            <a:ext cx="2247900" cy="4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6234871"/>
            <a:ext cx="2247900" cy="4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Aseam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 userDrawn="1"/>
        </p:nvSpPr>
        <p:spPr>
          <a:xfrm>
            <a:off x="-385482" y="5768698"/>
            <a:ext cx="5432612" cy="105363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r" defTabSz="457110"/>
            <a:endParaRPr lang="fr-FR" sz="3600" b="1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457110"/>
            <a:endParaRPr lang="fr-FR" sz="240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6504" y="2761135"/>
            <a:ext cx="8418249" cy="1326772"/>
          </a:xfrm>
        </p:spPr>
        <p:txBody>
          <a:bodyPr>
            <a:normAutofit/>
          </a:bodyPr>
          <a:lstStyle>
            <a:lvl1pPr algn="r">
              <a:lnSpc>
                <a:spcPct val="200000"/>
              </a:lnSpc>
              <a:defRPr sz="3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6" name="Picture 2" descr="P:\Logo ALCEN\Logo\Filiales\Logo-alcedia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" y="651646"/>
            <a:ext cx="390581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71" y="1209646"/>
            <a:ext cx="3000000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243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exte Alseam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51" y="1371843"/>
            <a:ext cx="8418250" cy="4525963"/>
          </a:xfrm>
        </p:spPr>
        <p:txBody>
          <a:bodyPr lIns="0">
            <a:normAutofit/>
          </a:bodyPr>
          <a:lstStyle>
            <a:lvl1pPr marL="342833" indent="-342833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2775" indent="-228555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582" indent="-241253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582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numéro de diapositive 5"/>
          <p:cNvSpPr txBox="1">
            <a:spLocks/>
          </p:cNvSpPr>
          <p:nvPr userDrawn="1"/>
        </p:nvSpPr>
        <p:spPr>
          <a:xfrm>
            <a:off x="8023265" y="6348606"/>
            <a:ext cx="494847" cy="248138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81141C-DFB4-7D4E-B08A-18783CDBBB9C}" type="slidenum">
              <a:rPr lang="fr-FR" smtClean="0">
                <a:solidFill>
                  <a:srgbClr val="A6A6A6"/>
                </a:solidFill>
              </a:rPr>
              <a:pPr/>
              <a:t>‹N°›</a:t>
            </a:fld>
            <a:endParaRPr lang="fr-FR">
              <a:solidFill>
                <a:srgbClr val="A6A6A6"/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380155" y="3"/>
            <a:ext cx="8418249" cy="859485"/>
          </a:xfrm>
        </p:spPr>
        <p:txBody>
          <a:bodyPr lIns="0" rIns="0" bIns="0" anchor="b" anchorCtr="0">
            <a:noAutofit/>
          </a:bodyPr>
          <a:lstStyle>
            <a:lvl1pPr>
              <a:defRPr lang="fr-FR" sz="3000" dirty="0"/>
            </a:lvl1pPr>
          </a:lstStyle>
          <a:p>
            <a:r>
              <a:rPr lang="fr-FR" dirty="0"/>
              <a:t>Cliquez et modifiez le titre</a:t>
            </a:r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380155" y="859485"/>
            <a:ext cx="84182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408" y="6380113"/>
            <a:ext cx="1882311" cy="39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155" y="6401431"/>
            <a:ext cx="1882311" cy="39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763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50" y="1371841"/>
            <a:ext cx="5653098" cy="4525963"/>
          </a:xfrm>
        </p:spPr>
        <p:txBody>
          <a:bodyPr>
            <a:normAutofit/>
          </a:bodyPr>
          <a:lstStyle>
            <a:lvl1pPr marL="342900" indent="-342900">
              <a:lnSpc>
                <a:spcPts val="3700"/>
              </a:lnSpc>
              <a:spcBef>
                <a:spcPts val="0"/>
              </a:spcBef>
              <a:spcAft>
                <a:spcPts val="400"/>
              </a:spcAft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ts val="3700"/>
              </a:lnSpc>
              <a:spcBef>
                <a:spcPts val="0"/>
              </a:spcBef>
              <a:spcAft>
                <a:spcPts val="400"/>
              </a:spcAft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ts val="37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ts val="37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ts val="3700"/>
              </a:lnSpc>
              <a:spcBef>
                <a:spcPts val="0"/>
              </a:spcBef>
              <a:spcAft>
                <a:spcPts val="400"/>
              </a:spcAft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pour une image  2"/>
          <p:cNvSpPr>
            <a:spLocks noGrp="1"/>
          </p:cNvSpPr>
          <p:nvPr>
            <p:ph type="pic" idx="10"/>
          </p:nvPr>
        </p:nvSpPr>
        <p:spPr>
          <a:xfrm>
            <a:off x="6149788" y="1371841"/>
            <a:ext cx="2461208" cy="45259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80149" y="0"/>
            <a:ext cx="8418249" cy="859485"/>
          </a:xfrm>
        </p:spPr>
        <p:txBody>
          <a:bodyPr lIns="0" rIns="0" bIns="0" anchor="b" anchorCtr="0">
            <a:noAutofit/>
          </a:bodyPr>
          <a:lstStyle>
            <a:lvl1pPr>
              <a:defRPr lang="fr-FR" sz="3000" dirty="0"/>
            </a:lvl1pPr>
          </a:lstStyle>
          <a:p>
            <a:r>
              <a:rPr lang="fr-FR" dirty="0"/>
              <a:t>Cliquez et modifiez le titre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59485"/>
            <a:ext cx="84182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numéro de diapositive 5"/>
          <p:cNvSpPr txBox="1">
            <a:spLocks/>
          </p:cNvSpPr>
          <p:nvPr userDrawn="1"/>
        </p:nvSpPr>
        <p:spPr>
          <a:xfrm>
            <a:off x="2190558" y="6315615"/>
            <a:ext cx="6116637" cy="247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A6A6A6"/>
                </a:solidFill>
              </a:rPr>
              <a:t>CONFIDENTIEL   –    </a:t>
            </a:r>
            <a:fld id="{B681141C-DFB4-7D4E-B08A-18783CDBBB9C}" type="slidenum">
              <a:rPr lang="fr-FR" smtClean="0">
                <a:solidFill>
                  <a:srgbClr val="A6A6A6"/>
                </a:solidFill>
              </a:rPr>
              <a:pPr/>
              <a:t>‹N°›</a:t>
            </a:fld>
            <a:endParaRPr lang="fr-FR" dirty="0">
              <a:solidFill>
                <a:srgbClr val="A6A6A6"/>
              </a:solidFill>
            </a:endParaRPr>
          </a:p>
        </p:txBody>
      </p:sp>
      <p:pic>
        <p:nvPicPr>
          <p:cNvPr id="18" name="Image 17" descr="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27" y="6315127"/>
            <a:ext cx="293972" cy="293972"/>
          </a:xfrm>
          <a:prstGeom prst="rect">
            <a:avLst/>
          </a:prstGeom>
        </p:spPr>
      </p:pic>
      <p:grpSp>
        <p:nvGrpSpPr>
          <p:cNvPr id="9" name="Groupe 8"/>
          <p:cNvGrpSpPr/>
          <p:nvPr userDrawn="1"/>
        </p:nvGrpSpPr>
        <p:grpSpPr>
          <a:xfrm>
            <a:off x="380149" y="6266712"/>
            <a:ext cx="3573982" cy="363762"/>
            <a:chOff x="380149" y="6266712"/>
            <a:chExt cx="3573982" cy="363762"/>
          </a:xfrm>
        </p:grpSpPr>
        <p:pic>
          <p:nvPicPr>
            <p:cNvPr id="11" name="Imag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49" y="6266712"/>
              <a:ext cx="1856029" cy="360000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542" y="6270474"/>
              <a:ext cx="1625589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21191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52" y="1371843"/>
            <a:ext cx="5653098" cy="4525963"/>
          </a:xfrm>
        </p:spPr>
        <p:txBody>
          <a:bodyPr>
            <a:normAutofit/>
          </a:bodyPr>
          <a:lstStyle>
            <a:lvl1pPr marL="342833" indent="-342833">
              <a:lnSpc>
                <a:spcPts val="3698"/>
              </a:lnSpc>
              <a:spcBef>
                <a:spcPts val="0"/>
              </a:spcBef>
              <a:spcAft>
                <a:spcPts val="400"/>
              </a:spcAft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ts val="3698"/>
              </a:lnSpc>
              <a:spcBef>
                <a:spcPts val="0"/>
              </a:spcBef>
              <a:spcAft>
                <a:spcPts val="400"/>
              </a:spcAft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2775" indent="-228555">
              <a:lnSpc>
                <a:spcPts val="3698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582" indent="-241253">
              <a:lnSpc>
                <a:spcPts val="3698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582" indent="0">
              <a:lnSpc>
                <a:spcPts val="3698"/>
              </a:lnSpc>
              <a:spcBef>
                <a:spcPts val="0"/>
              </a:spcBef>
              <a:spcAft>
                <a:spcPts val="400"/>
              </a:spcAft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pour une image  2"/>
          <p:cNvSpPr>
            <a:spLocks noGrp="1"/>
          </p:cNvSpPr>
          <p:nvPr>
            <p:ph type="pic" idx="10"/>
          </p:nvPr>
        </p:nvSpPr>
        <p:spPr>
          <a:xfrm>
            <a:off x="6149790" y="1371843"/>
            <a:ext cx="2461208" cy="45259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10" indent="0">
              <a:buNone/>
              <a:defRPr sz="2800"/>
            </a:lvl2pPr>
            <a:lvl3pPr marL="914220" indent="0">
              <a:buNone/>
              <a:defRPr sz="2400"/>
            </a:lvl3pPr>
            <a:lvl4pPr marL="1371329" indent="0">
              <a:buNone/>
              <a:defRPr sz="2000"/>
            </a:lvl4pPr>
            <a:lvl5pPr marL="1828440" indent="0">
              <a:buNone/>
              <a:defRPr sz="2000"/>
            </a:lvl5pPr>
            <a:lvl6pPr marL="2285550" indent="0">
              <a:buNone/>
              <a:defRPr sz="2000"/>
            </a:lvl6pPr>
            <a:lvl7pPr marL="2742660" indent="0">
              <a:buNone/>
              <a:defRPr sz="2000"/>
            </a:lvl7pPr>
            <a:lvl8pPr marL="3199769" indent="0">
              <a:buNone/>
              <a:defRPr sz="2000"/>
            </a:lvl8pPr>
            <a:lvl9pPr marL="3656878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9" name="Espace réservé du numéro de diapositive 5"/>
          <p:cNvSpPr txBox="1">
            <a:spLocks/>
          </p:cNvSpPr>
          <p:nvPr userDrawn="1"/>
        </p:nvSpPr>
        <p:spPr>
          <a:xfrm>
            <a:off x="8023265" y="6348606"/>
            <a:ext cx="494847" cy="248138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81141C-DFB4-7D4E-B08A-18783CDBBB9C}" type="slidenum">
              <a:rPr lang="fr-FR" smtClean="0">
                <a:solidFill>
                  <a:srgbClr val="A6A6A6"/>
                </a:solidFill>
              </a:rPr>
              <a:pPr/>
              <a:t>‹N°›</a:t>
            </a:fld>
            <a:endParaRPr lang="fr-FR">
              <a:solidFill>
                <a:srgbClr val="A6A6A6"/>
              </a:solidFill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380155" y="3"/>
            <a:ext cx="8418249" cy="859485"/>
          </a:xfrm>
        </p:spPr>
        <p:txBody>
          <a:bodyPr lIns="0" rIns="0" bIns="0" anchor="b" anchorCtr="0">
            <a:noAutofit/>
          </a:bodyPr>
          <a:lstStyle>
            <a:lvl1pPr>
              <a:defRPr lang="fr-FR" sz="3000" dirty="0"/>
            </a:lvl1pPr>
          </a:lstStyle>
          <a:p>
            <a:r>
              <a:rPr lang="fr-FR" dirty="0"/>
              <a:t>Cliquez et modifiez le titre</a:t>
            </a: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380155" y="859485"/>
            <a:ext cx="84182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408" y="6380113"/>
            <a:ext cx="1882311" cy="39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1194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 et page intermédi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583507" y="1047602"/>
            <a:ext cx="5950964" cy="4591197"/>
          </a:xfrm>
        </p:spPr>
        <p:txBody>
          <a:bodyPr anchor="t">
            <a:normAutofit/>
          </a:bodyPr>
          <a:lstStyle>
            <a:lvl1pPr marL="342833" indent="-342833">
              <a:lnSpc>
                <a:spcPct val="200000"/>
              </a:lnSpc>
              <a:buClr>
                <a:srgbClr val="FF6600"/>
              </a:buClr>
              <a:buSzPct val="80000"/>
              <a:buFont typeface="Wingdings" charset="2"/>
              <a:buChar char="§"/>
              <a:defRPr sz="2400" i="0" u="none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Titre 1</a:t>
            </a:r>
          </a:p>
          <a:p>
            <a:pPr lvl="0"/>
            <a:r>
              <a:rPr lang="fr-FR" dirty="0"/>
              <a:t>Titre 2 début du chapitre </a:t>
            </a:r>
          </a:p>
          <a:p>
            <a:pPr lvl="0"/>
            <a:r>
              <a:rPr lang="fr-FR" dirty="0"/>
              <a:t>Titre 3</a:t>
            </a:r>
          </a:p>
          <a:p>
            <a:pPr lvl="0"/>
            <a:r>
              <a:rPr lang="fr-FR" dirty="0"/>
              <a:t>Titre 4</a:t>
            </a:r>
          </a:p>
          <a:p>
            <a:pPr lvl="0"/>
            <a:r>
              <a:rPr lang="fr-FR" dirty="0"/>
              <a:t>Titre 5</a:t>
            </a:r>
          </a:p>
        </p:txBody>
      </p:sp>
      <p:sp>
        <p:nvSpPr>
          <p:cNvPr id="7" name="Espace réservé du numéro de diapositive 5"/>
          <p:cNvSpPr txBox="1">
            <a:spLocks/>
          </p:cNvSpPr>
          <p:nvPr userDrawn="1"/>
        </p:nvSpPr>
        <p:spPr>
          <a:xfrm>
            <a:off x="8023265" y="6348606"/>
            <a:ext cx="494847" cy="248138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81141C-DFB4-7D4E-B08A-18783CDBBB9C}" type="slidenum">
              <a:rPr lang="fr-FR" smtClean="0">
                <a:solidFill>
                  <a:srgbClr val="A6A6A6"/>
                </a:solidFill>
              </a:rPr>
              <a:pPr/>
              <a:t>‹N°›</a:t>
            </a:fld>
            <a:endParaRPr lang="fr-FR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58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0149" y="0"/>
            <a:ext cx="8418249" cy="859485"/>
          </a:xfrm>
        </p:spPr>
        <p:txBody>
          <a:bodyPr lIns="0" rIns="0" bIns="0" anchor="b" anchorCtr="0">
            <a:noAutofit/>
          </a:bodyPr>
          <a:lstStyle>
            <a:lvl1pPr>
              <a:defRPr lang="fr-FR" sz="3000" dirty="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numéro de diapositive 5"/>
          <p:cNvSpPr txBox="1">
            <a:spLocks/>
          </p:cNvSpPr>
          <p:nvPr userDrawn="1"/>
        </p:nvSpPr>
        <p:spPr>
          <a:xfrm>
            <a:off x="2190558" y="6315615"/>
            <a:ext cx="6116637" cy="247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81141C-DFB4-7D4E-B08A-18783CDBBB9C}" type="slidenum">
              <a:rPr lang="fr-FR" smtClean="0">
                <a:solidFill>
                  <a:srgbClr val="A6A6A6"/>
                </a:solidFill>
              </a:rPr>
              <a:pPr/>
              <a:t>‹N°›</a:t>
            </a:fld>
            <a:endParaRPr lang="fr-FR">
              <a:solidFill>
                <a:srgbClr val="A6A6A6"/>
              </a:solidFill>
            </a:endParaRPr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380149" y="859485"/>
            <a:ext cx="84182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380155" y="859485"/>
            <a:ext cx="84182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408" y="6380113"/>
            <a:ext cx="1882311" cy="39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5848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/>
          <p:cNvCxnSpPr/>
          <p:nvPr userDrawn="1"/>
        </p:nvCxnSpPr>
        <p:spPr>
          <a:xfrm>
            <a:off x="380149" y="859485"/>
            <a:ext cx="84182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211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1133281"/>
            <a:endParaRPr lang="fr-FR" sz="220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1133281"/>
            <a:fld id="{AEC15727-BE8A-4362-862C-E088FC650F99}" type="slidenum">
              <a:rPr lang="fr-FR" sz="2200">
                <a:solidFill>
                  <a:prstClr val="black"/>
                </a:solidFill>
              </a:rPr>
              <a:pPr defTabSz="1133281"/>
              <a:t>‹N°›</a:t>
            </a:fld>
            <a:endParaRPr lang="fr-FR" sz="2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561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468F9DD-3DD4-48E1-8457-FE800D1AD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44"/>
          <a:stretch/>
        </p:blipFill>
        <p:spPr>
          <a:xfrm>
            <a:off x="274" y="1690077"/>
            <a:ext cx="9143452" cy="51679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50868" y="-300648"/>
            <a:ext cx="9629775" cy="3981449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55620" y="1690077"/>
            <a:ext cx="8416800" cy="1328400"/>
          </a:xfrm>
          <a:prstGeom prst="rect">
            <a:avLst/>
          </a:prstGeom>
        </p:spPr>
        <p:txBody>
          <a:bodyPr tIns="46800" anchor="ctr" anchorCtr="0">
            <a:normAutofit/>
          </a:bodyPr>
          <a:lstStyle>
            <a:lvl1pPr algn="r">
              <a:defRPr lang="fr-FR" sz="255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r" defTabSz="342900">
              <a:lnSpc>
                <a:spcPct val="100000"/>
              </a:lnSpc>
            </a:pPr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96820" y="2647677"/>
            <a:ext cx="6375600" cy="3708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lang="fr-FR" dirty="0">
                <a:solidFill>
                  <a:srgbClr val="EC7404"/>
                </a:solidFill>
                <a:latin typeface="+mn-lt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defTabSz="342900">
              <a:buFont typeface="Arial"/>
              <a:buNone/>
            </a:pPr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49F33DF-425B-49FB-939B-06F366670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26" y="363578"/>
            <a:ext cx="2872647" cy="90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7058B3-BF0B-4FD5-A20E-0179AEDBB1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138" y="813578"/>
            <a:ext cx="288095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88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050" y="2"/>
            <a:ext cx="8398348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baseline="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0050" y="1371843"/>
            <a:ext cx="8398350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400050" y="859485"/>
            <a:ext cx="83983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" y="6336993"/>
            <a:ext cx="986000" cy="27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53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71750" y="2"/>
            <a:ext cx="6226648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baseline="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Activities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2571750" y="859486"/>
            <a:ext cx="62266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55774FF-0B88-4CCB-B366-7A1D0A5F3A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26" y="6118042"/>
            <a:ext cx="1149059" cy="360000"/>
          </a:xfrm>
          <a:prstGeom prst="rect">
            <a:avLst/>
          </a:prstGeom>
        </p:spPr>
      </p:pic>
      <p:pic>
        <p:nvPicPr>
          <p:cNvPr id="3074" name="Picture 2" descr="Visite de l'ESRF – Synchrotron européen | La Casemate">
            <a:extLst>
              <a:ext uri="{FF2B5EF4-FFF2-40B4-BE49-F238E27FC236}">
                <a16:creationId xmlns:a16="http://schemas.microsoft.com/office/drawing/2014/main" id="{A4EE951A-209F-4237-A237-208B3ADF9A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34" r="41345"/>
          <a:stretch/>
        </p:blipFill>
        <p:spPr bwMode="auto">
          <a:xfrm>
            <a:off x="0" y="0"/>
            <a:ext cx="2484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F6DFF78-D632-4759-BD40-2FA00F9E2D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09" y="6170188"/>
            <a:ext cx="11490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0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71750" y="2"/>
            <a:ext cx="6226648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baseline="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Key figures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2571750" y="859486"/>
            <a:ext cx="62266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1C64AAB-E69B-4BA8-AE60-BC4A0446C6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09" y="6170188"/>
            <a:ext cx="11490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09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E0EB17D-A99C-48C6-8855-8676145D9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77" r="51525"/>
          <a:stretch/>
        </p:blipFill>
        <p:spPr>
          <a:xfrm>
            <a:off x="-72516" y="841"/>
            <a:ext cx="2484276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71750" y="2"/>
            <a:ext cx="6226648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baseline="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Historique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2571750" y="859485"/>
            <a:ext cx="62266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F7CBDC-8980-4654-BFF9-1CAC5B216A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93" y="6249099"/>
            <a:ext cx="11490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76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 et page intermédi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583507" y="1047599"/>
            <a:ext cx="5950964" cy="4591197"/>
          </a:xfrm>
        </p:spPr>
        <p:txBody>
          <a:bodyPr anchor="t">
            <a:normAutofit/>
          </a:bodyPr>
          <a:lstStyle>
            <a:lvl1pPr marL="342900" indent="-342900">
              <a:lnSpc>
                <a:spcPct val="200000"/>
              </a:lnSpc>
              <a:buClr>
                <a:srgbClr val="EC7404"/>
              </a:buClr>
              <a:buSzPct val="80000"/>
              <a:buFont typeface="Wingdings" charset="2"/>
              <a:buChar char="§"/>
              <a:defRPr sz="2400" i="0" u="none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Titre 1</a:t>
            </a:r>
          </a:p>
          <a:p>
            <a:pPr lvl="0"/>
            <a:r>
              <a:rPr lang="fr-FR" dirty="0"/>
              <a:t>Titre 2 début du chapitre </a:t>
            </a:r>
          </a:p>
          <a:p>
            <a:pPr lvl="0"/>
            <a:r>
              <a:rPr lang="fr-FR" dirty="0"/>
              <a:t>Titre 3</a:t>
            </a:r>
          </a:p>
          <a:p>
            <a:pPr lvl="0"/>
            <a:r>
              <a:rPr lang="fr-FR" dirty="0"/>
              <a:t>Titre 4</a:t>
            </a:r>
          </a:p>
          <a:p>
            <a:pPr lvl="0"/>
            <a:r>
              <a:rPr lang="fr-FR" dirty="0"/>
              <a:t>Titre 5</a:t>
            </a:r>
          </a:p>
        </p:txBody>
      </p:sp>
      <p:pic>
        <p:nvPicPr>
          <p:cNvPr id="6" name="Image 5" descr="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27" y="6315127"/>
            <a:ext cx="293972" cy="293972"/>
          </a:xfrm>
          <a:prstGeom prst="rect">
            <a:avLst/>
          </a:prstGeom>
        </p:spPr>
      </p:pic>
      <p:grpSp>
        <p:nvGrpSpPr>
          <p:cNvPr id="7" name="Groupe 6"/>
          <p:cNvGrpSpPr/>
          <p:nvPr userDrawn="1"/>
        </p:nvGrpSpPr>
        <p:grpSpPr>
          <a:xfrm>
            <a:off x="380149" y="6266712"/>
            <a:ext cx="3573982" cy="363762"/>
            <a:chOff x="380149" y="6266712"/>
            <a:chExt cx="3573982" cy="363762"/>
          </a:xfrm>
        </p:grpSpPr>
        <p:pic>
          <p:nvPicPr>
            <p:cNvPr id="8" name="Imag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49" y="6266712"/>
              <a:ext cx="1856029" cy="360000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542" y="6270474"/>
              <a:ext cx="1625589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3244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71748" y="2"/>
            <a:ext cx="6226650" cy="859484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baseline="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ALCEN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>
            <a:cxnSpLocks/>
          </p:cNvCxnSpPr>
          <p:nvPr/>
        </p:nvCxnSpPr>
        <p:spPr>
          <a:xfrm>
            <a:off x="2571750" y="859486"/>
            <a:ext cx="62266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39" y="6350189"/>
            <a:ext cx="981806" cy="27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59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71750" y="2"/>
            <a:ext cx="6226648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Customers &amp; Networks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2571750" y="859486"/>
            <a:ext cx="6226649" cy="1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377AB4-8145-42B1-95DA-8E1839F30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49" r="25737"/>
          <a:stretch/>
        </p:blipFill>
        <p:spPr>
          <a:xfrm>
            <a:off x="0" y="0"/>
            <a:ext cx="2484276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CED28C-5115-42FB-B521-93755FB47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09" y="6170188"/>
            <a:ext cx="11490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22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458677" y="2"/>
            <a:ext cx="6226648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IRELEC </a:t>
            </a:r>
            <a:r>
              <a:rPr lang="fr-FR" dirty="0" err="1"/>
              <a:t>products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>
            <a:cxnSpLocks/>
          </p:cNvCxnSpPr>
          <p:nvPr/>
        </p:nvCxnSpPr>
        <p:spPr>
          <a:xfrm>
            <a:off x="251520" y="859486"/>
            <a:ext cx="8546879" cy="1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8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53072" y="1"/>
            <a:ext cx="6226648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baseline="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Optical systems for Synchrotrons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2571750" y="859485"/>
            <a:ext cx="62266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79" y="6352832"/>
            <a:ext cx="981806" cy="273269"/>
          </a:xfrm>
          <a:prstGeom prst="rect">
            <a:avLst/>
          </a:prstGeom>
        </p:spPr>
      </p:pic>
      <p:pic>
        <p:nvPicPr>
          <p:cNvPr id="11" name="Image 10">
            <a:hlinkClick r:id="" action="ppaction://noaction"/>
            <a:extLst>
              <a:ext uri="{FF2B5EF4-FFF2-40B4-BE49-F238E27FC236}">
                <a16:creationId xmlns:a16="http://schemas.microsoft.com/office/drawing/2014/main" id="{FCC9859C-6C4E-4A97-A928-3E998EAE61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6000"/>
          <a:stretch/>
        </p:blipFill>
        <p:spPr>
          <a:xfrm>
            <a:off x="-182082" y="0"/>
            <a:ext cx="2468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1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53072" y="1"/>
            <a:ext cx="6226648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baseline="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Other equipment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2571750" y="859485"/>
            <a:ext cx="62266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79" y="6352832"/>
            <a:ext cx="981806" cy="2732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40E84B-1B91-4AE2-85CE-B45F61FF2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25" r="41913"/>
          <a:stretch/>
        </p:blipFill>
        <p:spPr>
          <a:xfrm>
            <a:off x="-6082" y="-18808"/>
            <a:ext cx="2479528" cy="68956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8B034A1-2A87-4FDD-ADA2-973FD39E15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09" y="6170188"/>
            <a:ext cx="11490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53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71750" y="2"/>
            <a:ext cx="6226648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baseline="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sample changer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7" name="Connecteur droit 16"/>
          <p:cNvCxnSpPr>
            <a:cxnSpLocks/>
          </p:cNvCxnSpPr>
          <p:nvPr/>
        </p:nvCxnSpPr>
        <p:spPr>
          <a:xfrm>
            <a:off x="2571750" y="859486"/>
            <a:ext cx="62266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39" y="6350189"/>
            <a:ext cx="981806" cy="273269"/>
          </a:xfrm>
          <a:prstGeom prst="rect">
            <a:avLst/>
          </a:prstGeom>
        </p:spPr>
      </p:pic>
      <p:pic>
        <p:nvPicPr>
          <p:cNvPr id="5" name="Image 4">
            <a:hlinkClick r:id="" action="ppaction://noaction"/>
            <a:extLst>
              <a:ext uri="{FF2B5EF4-FFF2-40B4-BE49-F238E27FC236}">
                <a16:creationId xmlns:a16="http://schemas.microsoft.com/office/drawing/2014/main" id="{6442AA62-BB99-42FC-A293-2E7736564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62" r="31681"/>
          <a:stretch/>
        </p:blipFill>
        <p:spPr>
          <a:xfrm>
            <a:off x="-18510" y="1"/>
            <a:ext cx="2494400" cy="68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06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71750" y="2"/>
            <a:ext cx="6226648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  <a:sym typeface="Symbol" panose="05050102010706020507" pitchFamily="18" charset="2"/>
              </a:defRPr>
            </a:lvl1pPr>
          </a:lstStyle>
          <a:p>
            <a:r>
              <a:rPr lang="fr-FR" dirty="0"/>
              <a:t>INLANDYS </a:t>
            </a:r>
            <a:r>
              <a:rPr lang="fr-FR" dirty="0" err="1"/>
              <a:t>automated</a:t>
            </a:r>
            <a:r>
              <a:rPr lang="fr-FR" dirty="0"/>
              <a:t> platform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2571750" y="859486"/>
            <a:ext cx="6226649" cy="1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7" name="Image 6">
            <a:hlinkClick r:id="" action="ppaction://noaction"/>
            <a:extLst>
              <a:ext uri="{FF2B5EF4-FFF2-40B4-BE49-F238E27FC236}">
                <a16:creationId xmlns:a16="http://schemas.microsoft.com/office/drawing/2014/main" id="{2F605005-AB6A-4EDB-86AC-60E9BD3D10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76" r="40547"/>
          <a:stretch/>
        </p:blipFill>
        <p:spPr>
          <a:xfrm>
            <a:off x="0" y="0"/>
            <a:ext cx="2484276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05C6F31-66D9-43B3-BB52-B49AFF6E01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12" y="429743"/>
            <a:ext cx="104867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46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71750" y="2"/>
            <a:ext cx="6226648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baseline="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Custom solutions: automation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2571750" y="859485"/>
            <a:ext cx="62266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39" y="6350189"/>
            <a:ext cx="981806" cy="273269"/>
          </a:xfrm>
          <a:prstGeom prst="rect">
            <a:avLst/>
          </a:prstGeom>
        </p:spPr>
      </p:pic>
      <p:pic>
        <p:nvPicPr>
          <p:cNvPr id="13" name="Picture 2" descr="X:\Raphael\Will not be saved\Photos plaquette 3 pages\robot_xrf-9.jpg">
            <a:extLst>
              <a:ext uri="{FF2B5EF4-FFF2-40B4-BE49-F238E27FC236}">
                <a16:creationId xmlns:a16="http://schemas.microsoft.com/office/drawing/2014/main" id="{66ED6180-0A09-421F-91F8-B15A7EC7180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02" r="30019"/>
          <a:stretch/>
        </p:blipFill>
        <p:spPr bwMode="auto">
          <a:xfrm>
            <a:off x="20808" y="1"/>
            <a:ext cx="2484275" cy="6883797"/>
          </a:xfrm>
          <a:prstGeom prst="rect">
            <a:avLst/>
          </a:prstGeom>
          <a:noFill/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35511D1-7689-4D67-B823-9A6E792AA1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09" y="6170188"/>
            <a:ext cx="11490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925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71750" y="2"/>
            <a:ext cx="6226648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baseline="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Custom solutions: automation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2571750" y="859485"/>
            <a:ext cx="62266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39" y="6350189"/>
            <a:ext cx="981806" cy="2732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35511D1-7689-4D67-B823-9A6E792AA1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09" y="6170188"/>
            <a:ext cx="1149059" cy="360000"/>
          </a:xfrm>
          <a:prstGeom prst="rect">
            <a:avLst/>
          </a:prstGeom>
        </p:spPr>
      </p:pic>
      <p:pic>
        <p:nvPicPr>
          <p:cNvPr id="11" name="Picture 2" descr="F:\AFFAIRES hors sauvegarde ext\IRA\IRA141\DSC03103.jpg">
            <a:hlinkClick r:id="" action="ppaction://noaction"/>
            <a:extLst>
              <a:ext uri="{FF2B5EF4-FFF2-40B4-BE49-F238E27FC236}">
                <a16:creationId xmlns:a16="http://schemas.microsoft.com/office/drawing/2014/main" id="{AB079E9C-C553-4023-AEE0-3043EBEE258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/>
          <a:srcRect l="23397" r="32953"/>
          <a:stretch/>
        </p:blipFill>
        <p:spPr bwMode="auto">
          <a:xfrm>
            <a:off x="-8475" y="-17512"/>
            <a:ext cx="2484276" cy="68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3420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71750" y="2"/>
            <a:ext cx="6226648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baseline="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Custom solutions: automation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2571750" y="859485"/>
            <a:ext cx="62266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39" y="6350189"/>
            <a:ext cx="981806" cy="273269"/>
          </a:xfrm>
          <a:prstGeom prst="rect">
            <a:avLst/>
          </a:prstGeom>
        </p:spPr>
      </p:pic>
      <p:pic>
        <p:nvPicPr>
          <p:cNvPr id="11" name="Picture 4" descr="imilab module de radiochimie médical pmb">
            <a:hlinkClick r:id="" action="ppaction://noaction"/>
            <a:extLst>
              <a:ext uri="{FF2B5EF4-FFF2-40B4-BE49-F238E27FC236}">
                <a16:creationId xmlns:a16="http://schemas.microsoft.com/office/drawing/2014/main" id="{1F3AE4B7-180B-47B5-805A-9C11C8D2FA2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11" r="25482"/>
          <a:stretch/>
        </p:blipFill>
        <p:spPr bwMode="auto">
          <a:xfrm>
            <a:off x="0" y="9000"/>
            <a:ext cx="250532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67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936377" y="1226900"/>
            <a:ext cx="6562164" cy="4071220"/>
          </a:xfrm>
        </p:spPr>
        <p:txBody>
          <a:bodyPr anchor="t">
            <a:normAutofit/>
          </a:bodyPr>
          <a:lstStyle>
            <a:lvl1pPr marL="342900" indent="-342900">
              <a:lnSpc>
                <a:spcPct val="200000"/>
              </a:lnSpc>
              <a:buClr>
                <a:srgbClr val="EC7404"/>
              </a:buClr>
              <a:buSzPct val="80000"/>
              <a:buFont typeface="Wingdings" charset="2"/>
              <a:buChar char="§"/>
              <a:defRPr sz="2400" i="0" u="none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Titre 1</a:t>
            </a:r>
          </a:p>
          <a:p>
            <a:pPr lvl="0"/>
            <a:r>
              <a:rPr lang="fr-FR" dirty="0"/>
              <a:t>Titre 2 début du chapitre </a:t>
            </a:r>
          </a:p>
          <a:p>
            <a:pPr lvl="0"/>
            <a:r>
              <a:rPr lang="fr-FR" dirty="0"/>
              <a:t>Titre 3</a:t>
            </a:r>
          </a:p>
          <a:p>
            <a:pPr lvl="0"/>
            <a:r>
              <a:rPr lang="fr-FR" dirty="0"/>
              <a:t>Titre 4</a:t>
            </a:r>
          </a:p>
          <a:p>
            <a:pPr lvl="0"/>
            <a:r>
              <a:rPr lang="fr-FR" dirty="0"/>
              <a:t>Titre 5</a:t>
            </a:r>
          </a:p>
        </p:txBody>
      </p:sp>
      <p:pic>
        <p:nvPicPr>
          <p:cNvPr id="5" name="Image 4" descr="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27" y="6315127"/>
            <a:ext cx="293972" cy="293972"/>
          </a:xfrm>
          <a:prstGeom prst="rect">
            <a:avLst/>
          </a:prstGeom>
        </p:spPr>
      </p:pic>
      <p:grpSp>
        <p:nvGrpSpPr>
          <p:cNvPr id="6" name="Groupe 5"/>
          <p:cNvGrpSpPr/>
          <p:nvPr userDrawn="1"/>
        </p:nvGrpSpPr>
        <p:grpSpPr>
          <a:xfrm>
            <a:off x="380149" y="6266712"/>
            <a:ext cx="3573982" cy="363762"/>
            <a:chOff x="380149" y="6266712"/>
            <a:chExt cx="3573982" cy="363762"/>
          </a:xfrm>
        </p:grpSpPr>
        <p:pic>
          <p:nvPicPr>
            <p:cNvPr id="7" name="Image 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49" y="6266712"/>
              <a:ext cx="1856029" cy="360000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542" y="6270474"/>
              <a:ext cx="1625589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66786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71750" y="2"/>
            <a:ext cx="6226648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baseline="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Instrumentation &amp; </a:t>
            </a:r>
            <a:r>
              <a:rPr lang="fr-FR" dirty="0" err="1"/>
              <a:t>Cryogenics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2571750" y="859485"/>
            <a:ext cx="62266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BD7708-8302-4716-9955-D75A2B6A66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67" r="23621"/>
          <a:stretch/>
        </p:blipFill>
        <p:spPr>
          <a:xfrm>
            <a:off x="0" y="-1"/>
            <a:ext cx="2484276" cy="68580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A5E7BB7-6E0E-4C01-9A21-C0F5EBCCAE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09" y="6170188"/>
            <a:ext cx="11490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60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71750" y="2"/>
            <a:ext cx="6226648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baseline="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High Power Lasers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2571750" y="859485"/>
            <a:ext cx="62266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6146" name="Picture 2" descr="Un projet Laser initié par l'X rapporte 100M€ à l'industrie ...">
            <a:extLst>
              <a:ext uri="{FF2B5EF4-FFF2-40B4-BE49-F238E27FC236}">
                <a16:creationId xmlns:a16="http://schemas.microsoft.com/office/drawing/2014/main" id="{7D950626-387D-4400-A07D-0175A8FDFB1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57" r="19774"/>
          <a:stretch/>
        </p:blipFill>
        <p:spPr bwMode="auto">
          <a:xfrm>
            <a:off x="-1998" y="0"/>
            <a:ext cx="2488271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A5E7BB7-6E0E-4C01-9A21-C0F5EBCCAE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09" y="6170188"/>
            <a:ext cx="11490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22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45602" y="2"/>
            <a:ext cx="8452796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baseline="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Fin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1750" y="1371843"/>
            <a:ext cx="6226649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7" name="Connecteur droit 16"/>
          <p:cNvCxnSpPr>
            <a:cxnSpLocks/>
          </p:cNvCxnSpPr>
          <p:nvPr/>
        </p:nvCxnSpPr>
        <p:spPr>
          <a:xfrm>
            <a:off x="345602" y="859486"/>
            <a:ext cx="8452797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39" y="6350189"/>
            <a:ext cx="981806" cy="27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951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380150" y="2"/>
            <a:ext cx="8418249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3"/>
            <a:ext cx="5652000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0"/>
          </p:nvPr>
        </p:nvSpPr>
        <p:spPr>
          <a:xfrm>
            <a:off x="6148800" y="1371602"/>
            <a:ext cx="2462400" cy="4525963"/>
          </a:xfrm>
          <a:prstGeom prst="rect">
            <a:avLst/>
          </a:prstGeom>
        </p:spPr>
        <p:txBody>
          <a:bodyPr/>
          <a:lstStyle>
            <a:lvl1pPr marL="271463" indent="0">
              <a:buNone/>
              <a:defRPr>
                <a:noFill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380150" y="859485"/>
            <a:ext cx="84182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17EC3E-C21C-4D6F-9A62-5E25A17F65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93" y="6249099"/>
            <a:ext cx="11490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19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72150" y="5359400"/>
            <a:ext cx="3417570" cy="1498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380150" y="2"/>
            <a:ext cx="8418249" cy="859485"/>
          </a:xfrm>
          <a:prstGeom prst="rect">
            <a:avLst/>
          </a:prstGeom>
        </p:spPr>
        <p:txBody>
          <a:bodyPr lIns="0" rIns="0" bIns="0" anchor="b" anchorCtr="0">
            <a:noAutofit/>
          </a:bodyPr>
          <a:lstStyle>
            <a:lvl1pPr algn="ctr">
              <a:defRPr lang="fr-FR" sz="2250" b="0" kern="1200" dirty="0">
                <a:solidFill>
                  <a:srgbClr val="4066A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3"/>
            <a:ext cx="5652000" cy="4525963"/>
          </a:xfrm>
          <a:prstGeom prst="rect">
            <a:avLst/>
          </a:prstGeom>
        </p:spPr>
        <p:txBody>
          <a:bodyPr lIns="0">
            <a:normAutofit/>
          </a:bodyPr>
          <a:lstStyle>
            <a:lvl1pPr marL="257175" indent="-257175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6200" indent="-213300"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150000"/>
              </a:lnSpc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9675" indent="-180975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9675" indent="0">
              <a:lnSpc>
                <a:spcPct val="15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380150" y="859485"/>
            <a:ext cx="84182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Plus 1"/>
          <p:cNvSpPr/>
          <p:nvPr/>
        </p:nvSpPr>
        <p:spPr>
          <a:xfrm>
            <a:off x="5411038" y="4898069"/>
            <a:ext cx="722225" cy="962967"/>
          </a:xfrm>
          <a:prstGeom prst="mathPlus">
            <a:avLst>
              <a:gd name="adj1" fmla="val 10859"/>
            </a:avLst>
          </a:prstGeom>
          <a:solidFill>
            <a:srgbClr val="EC7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" name="ZoneTexte 7"/>
          <p:cNvSpPr txBox="1"/>
          <p:nvPr/>
        </p:nvSpPr>
        <p:spPr>
          <a:xfrm>
            <a:off x="6032149" y="5010219"/>
            <a:ext cx="2168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rgbClr val="5A5A5A"/>
                </a:solidFill>
              </a:rPr>
              <a:t>More information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49" y="6336993"/>
            <a:ext cx="986000" cy="27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388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/>
        </p:nvCxnSpPr>
        <p:spPr>
          <a:xfrm>
            <a:off x="380150" y="859485"/>
            <a:ext cx="84182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81600" y="0"/>
            <a:ext cx="8416800" cy="860400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>
            <a:lvl1pPr algn="ctr">
              <a:defRPr lang="fr-FR" sz="2250" b="0" smtClean="0">
                <a:solidFill>
                  <a:srgbClr val="4066AA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marL="471488" lvl="0" indent="-200025" algn="ctr" defTabSz="342900">
              <a:buFont typeface="Verdana" pitchFamily="34" charset="0"/>
            </a:pPr>
            <a:r>
              <a:rPr lang="fr-FR" dirty="0"/>
              <a:t>MODIFIEZ LE STYLE DU TITRE</a:t>
            </a:r>
          </a:p>
        </p:txBody>
      </p:sp>
      <p:pic>
        <p:nvPicPr>
          <p:cNvPr id="5" name="Image 4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49" y="6336993"/>
            <a:ext cx="986000" cy="27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388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/>
        </p:nvCxnSpPr>
        <p:spPr>
          <a:xfrm>
            <a:off x="380150" y="859485"/>
            <a:ext cx="84182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81600" y="1"/>
            <a:ext cx="8416800" cy="859485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>
            <a:lvl1pPr algn="ctr">
              <a:defRPr lang="fr-FR" sz="2250" b="0" smtClean="0">
                <a:solidFill>
                  <a:srgbClr val="4066AA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marL="471488" lvl="0" indent="-200025" algn="ctr" defTabSz="342900">
              <a:buFont typeface="Verdana" pitchFamily="34" charset="0"/>
            </a:pPr>
            <a:r>
              <a:rPr lang="fr-FR" dirty="0"/>
              <a:t>MODIFIEZ LE STYLE DU TITRE</a:t>
            </a:r>
          </a:p>
        </p:txBody>
      </p:sp>
      <p:pic>
        <p:nvPicPr>
          <p:cNvPr id="5" name="Image 4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04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ommaire et page intermédi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583508" y="1047601"/>
            <a:ext cx="5950964" cy="45911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57175" indent="-257175">
              <a:lnSpc>
                <a:spcPct val="200000"/>
              </a:lnSpc>
              <a:buClr>
                <a:srgbClr val="EC7404"/>
              </a:buClr>
              <a:buSzPct val="80000"/>
              <a:buFont typeface="Wingdings" charset="2"/>
              <a:buChar char="§"/>
              <a:defRPr sz="1800" i="0" u="none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Titre 1</a:t>
            </a:r>
          </a:p>
          <a:p>
            <a:pPr lvl="0"/>
            <a:r>
              <a:rPr lang="fr-FR" dirty="0"/>
              <a:t>Titre 2 début du chapitre </a:t>
            </a:r>
          </a:p>
          <a:p>
            <a:pPr lvl="0"/>
            <a:r>
              <a:rPr lang="fr-FR" dirty="0"/>
              <a:t>Titre 3</a:t>
            </a:r>
          </a:p>
          <a:p>
            <a:pPr lvl="0"/>
            <a:r>
              <a:rPr lang="fr-FR" dirty="0"/>
              <a:t>Titre 4</a:t>
            </a:r>
          </a:p>
          <a:p>
            <a:pPr lvl="0"/>
            <a:r>
              <a:rPr lang="fr-FR" dirty="0"/>
              <a:t>Titre 5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380150" y="859485"/>
            <a:ext cx="8418249" cy="0"/>
          </a:xfrm>
          <a:prstGeom prst="line">
            <a:avLst/>
          </a:prstGeom>
          <a:ln w="9525" cmpd="sng">
            <a:solidFill>
              <a:srgbClr val="8A8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216" y="6350189"/>
            <a:ext cx="194183" cy="25891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49" y="6336993"/>
            <a:ext cx="986000" cy="27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 4"/>
          <p:cNvGrpSpPr/>
          <p:nvPr userDrawn="1"/>
        </p:nvGrpSpPr>
        <p:grpSpPr>
          <a:xfrm>
            <a:off x="380149" y="6266712"/>
            <a:ext cx="3573982" cy="363762"/>
            <a:chOff x="380149" y="6266712"/>
            <a:chExt cx="3573982" cy="363762"/>
          </a:xfrm>
        </p:grpSpPr>
        <p:pic>
          <p:nvPicPr>
            <p:cNvPr id="6" name="Imag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49" y="6266712"/>
              <a:ext cx="1856029" cy="360000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542" y="6270474"/>
              <a:ext cx="1625589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 4"/>
          <p:cNvGrpSpPr/>
          <p:nvPr userDrawn="1"/>
        </p:nvGrpSpPr>
        <p:grpSpPr>
          <a:xfrm>
            <a:off x="380149" y="6266712"/>
            <a:ext cx="3573982" cy="363762"/>
            <a:chOff x="380149" y="6266712"/>
            <a:chExt cx="3573982" cy="363762"/>
          </a:xfrm>
        </p:grpSpPr>
        <p:pic>
          <p:nvPicPr>
            <p:cNvPr id="6" name="Imag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49" y="6266712"/>
              <a:ext cx="1856029" cy="360000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542" y="6270474"/>
              <a:ext cx="1625589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 4"/>
          <p:cNvGrpSpPr/>
          <p:nvPr userDrawn="1"/>
        </p:nvGrpSpPr>
        <p:grpSpPr>
          <a:xfrm>
            <a:off x="380149" y="6266712"/>
            <a:ext cx="3573982" cy="363762"/>
            <a:chOff x="380149" y="6266712"/>
            <a:chExt cx="3573982" cy="363762"/>
          </a:xfrm>
        </p:grpSpPr>
        <p:pic>
          <p:nvPicPr>
            <p:cNvPr id="6" name="Imag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49" y="6266712"/>
              <a:ext cx="1856029" cy="360000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542" y="6270474"/>
              <a:ext cx="1625589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149" y="1371841"/>
            <a:ext cx="8418250" cy="4525963"/>
          </a:xfrm>
        </p:spPr>
        <p:txBody>
          <a:bodyPr lIns="0">
            <a:normAutofit/>
          </a:bodyPr>
          <a:lstStyle>
            <a:lvl1pPr marL="342900" indent="-342900">
              <a:lnSpc>
                <a:spcPct val="150000"/>
              </a:lnSpc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12900" indent="-241300">
              <a:lnSpc>
                <a:spcPct val="150000"/>
              </a:lnSpc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12900" indent="0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80149" y="878889"/>
            <a:ext cx="8418250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 4"/>
          <p:cNvGrpSpPr/>
          <p:nvPr userDrawn="1"/>
        </p:nvGrpSpPr>
        <p:grpSpPr>
          <a:xfrm>
            <a:off x="380149" y="6266712"/>
            <a:ext cx="3573982" cy="363762"/>
            <a:chOff x="380149" y="6266712"/>
            <a:chExt cx="3573982" cy="363762"/>
          </a:xfrm>
        </p:grpSpPr>
        <p:pic>
          <p:nvPicPr>
            <p:cNvPr id="6" name="Imag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49" y="6266712"/>
              <a:ext cx="1856029" cy="360000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542" y="6270474"/>
              <a:ext cx="1625589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0698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08429" y="274638"/>
            <a:ext cx="8418249" cy="1097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8429" y="1371841"/>
            <a:ext cx="621661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5860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4" r:id="rId3"/>
    <p:sldLayoutId id="2147483662" r:id="rId4"/>
    <p:sldLayoutId id="2147483663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300" kern="1200">
          <a:solidFill>
            <a:srgbClr val="4066A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08431" y="274641"/>
            <a:ext cx="8418249" cy="1097203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8429" y="1371843"/>
            <a:ext cx="6216617" cy="4525963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3097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p:txStyles>
    <p:titleStyle>
      <a:lvl1pPr algn="l" defTabSz="457110" rtl="0" eaLnBrk="1" latinLnBrk="0" hangingPunct="1">
        <a:spcBef>
          <a:spcPct val="0"/>
        </a:spcBef>
        <a:buNone/>
        <a:defRPr sz="3300" kern="1200">
          <a:solidFill>
            <a:srgbClr val="4066AA"/>
          </a:solidFill>
          <a:latin typeface="Arial"/>
          <a:ea typeface="+mj-ea"/>
          <a:cs typeface="Arial"/>
        </a:defRPr>
      </a:lvl1pPr>
    </p:titleStyle>
    <p:bodyStyle>
      <a:lvl1pPr marL="342833" indent="-342833" algn="l" defTabSz="45711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1pPr>
      <a:lvl2pPr marL="742804" indent="-285694" algn="l" defTabSz="45711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2pPr>
      <a:lvl3pPr marL="1142775" indent="-228555" algn="l" defTabSz="45711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3pPr>
      <a:lvl4pPr marL="1599885" indent="-228555" algn="l" defTabSz="45711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4pPr>
      <a:lvl5pPr marL="2056996" indent="-228555" algn="l" defTabSz="45711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5pPr>
      <a:lvl6pPr marL="2514106" indent="-228555" algn="l" defTabSz="4571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4" indent="-228555" algn="l" defTabSz="4571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4" indent="-228555" algn="l" defTabSz="4571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4" indent="-228555" algn="l" defTabSz="4571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0" algn="l" defTabSz="45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45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9" algn="l" defTabSz="45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0" algn="l" defTabSz="45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45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0" algn="l" defTabSz="45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9" algn="l" defTabSz="45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8" algn="l" defTabSz="457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/>
          <p:cNvSpPr txBox="1">
            <a:spLocks/>
          </p:cNvSpPr>
          <p:nvPr/>
        </p:nvSpPr>
        <p:spPr>
          <a:xfrm>
            <a:off x="0" y="6592395"/>
            <a:ext cx="9144000" cy="26696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25" dirty="0">
                <a:solidFill>
                  <a:srgbClr val="A6A6A6"/>
                </a:solidFill>
                <a:latin typeface="+mj-lt"/>
                <a:ea typeface="Roboto Light" panose="02000000000000000000" pitchFamily="2" charset="0"/>
              </a:rPr>
              <a:t>CONFIDENTIAL   –   </a:t>
            </a:r>
            <a:fld id="{B681141C-DFB4-7D4E-B08A-18783CDBBB9C}" type="slidenum">
              <a:rPr lang="fr-FR" sz="825" smtClean="0">
                <a:solidFill>
                  <a:srgbClr val="A6A6A6"/>
                </a:solidFill>
                <a:latin typeface="+mj-lt"/>
                <a:ea typeface="Roboto Light" panose="02000000000000000000" pitchFamily="2" charset="0"/>
              </a:rPr>
              <a:pPr algn="ctr"/>
              <a:t>‹N°›</a:t>
            </a:fld>
            <a:r>
              <a:rPr lang="fr-FR" sz="825" dirty="0">
                <a:solidFill>
                  <a:srgbClr val="A6A6A6"/>
                </a:solidFill>
                <a:latin typeface="+mj-lt"/>
                <a:ea typeface="Roboto Light" panose="02000000000000000000" pitchFamily="2" charset="0"/>
              </a:rPr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150082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lang="fr-FR" sz="825" b="1" kern="1200" dirty="0">
          <a:solidFill>
            <a:srgbClr val="FD993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71488" indent="-200025" algn="l" defTabSz="685800" rtl="0" eaLnBrk="1" latinLnBrk="0" hangingPunct="1">
        <a:spcBef>
          <a:spcPct val="20000"/>
        </a:spcBef>
        <a:buFont typeface="Verdana" pitchFamily="34" charset="0"/>
        <a:buChar char="−"/>
        <a:defRPr lang="fr-FR" sz="1500" kern="1200" dirty="0" smtClean="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92956" indent="-257175" algn="l" defTabSz="685800" rtl="0" eaLnBrk="1" latinLnBrk="0" hangingPunct="1">
        <a:spcBef>
          <a:spcPct val="20000"/>
        </a:spcBef>
        <a:buFont typeface="Arial" pitchFamily="34" charset="0"/>
        <a:buChar char="–"/>
        <a:defRPr lang="fr-FR" sz="1500" kern="1200" dirty="0" smtClean="0">
          <a:solidFill>
            <a:schemeClr val="tx1"/>
          </a:solidFill>
          <a:latin typeface="Verdana" pitchFamily="34" charset="0"/>
          <a:ea typeface="+mn-ea"/>
          <a:cs typeface="Arial" pitchFamily="34" charset="0"/>
        </a:defRPr>
      </a:lvl2pPr>
      <a:lvl3pPr marL="792956" indent="-257175" algn="l" defTabSz="685800" rtl="0" eaLnBrk="1" latinLnBrk="0" hangingPunct="1">
        <a:spcBef>
          <a:spcPct val="20000"/>
        </a:spcBef>
        <a:buFont typeface="Wingdings" pitchFamily="2" charset="2"/>
        <a:buChar char=""/>
        <a:defRPr lang="fr-FR" sz="1500" kern="1200" dirty="0" smtClean="0">
          <a:solidFill>
            <a:schemeClr val="tx1"/>
          </a:solidFill>
          <a:latin typeface="Verdana" pitchFamily="34" charset="0"/>
          <a:ea typeface="+mn-ea"/>
          <a:cs typeface="Arial" pitchFamily="34" charset="0"/>
        </a:defRPr>
      </a:lvl3pPr>
      <a:lvl4pPr marL="1064419" indent="-257175" algn="l" defTabSz="685800" rtl="0" eaLnBrk="1" latinLnBrk="0" hangingPunct="1">
        <a:spcBef>
          <a:spcPct val="20000"/>
        </a:spcBef>
        <a:buSzPct val="92000"/>
        <a:buFont typeface="Wingdings" pitchFamily="2" charset="2"/>
        <a:buChar char="§"/>
        <a:defRPr lang="fr-FR" sz="1500" kern="1200" dirty="0" smtClean="0">
          <a:solidFill>
            <a:schemeClr val="tx1"/>
          </a:solidFill>
          <a:latin typeface="Verdana" pitchFamily="34" charset="0"/>
          <a:ea typeface="+mn-ea"/>
          <a:cs typeface="Arial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lang="fr-FR" sz="1200" kern="1200" baseline="0" dirty="0" smtClean="0">
          <a:solidFill>
            <a:schemeClr val="tx1"/>
          </a:solidFill>
          <a:latin typeface="Verdana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jvandenbosch@alsymex-alcen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9728" y="2205656"/>
            <a:ext cx="8750808" cy="13267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fr-FR" sz="4400" b="1" dirty="0" smtClean="0">
                <a:solidFill>
                  <a:srgbClr val="8A8A8A"/>
                </a:solidFill>
              </a:rPr>
              <a:t>ALSYMEX</a:t>
            </a:r>
            <a:br>
              <a:rPr lang="fr-FR" sz="4400" b="1" dirty="0" smtClean="0">
                <a:solidFill>
                  <a:srgbClr val="8A8A8A"/>
                </a:solidFill>
              </a:rPr>
            </a:br>
            <a:r>
              <a:rPr lang="fr-FR" sz="3200" dirty="0" err="1" smtClean="0">
                <a:solidFill>
                  <a:srgbClr val="8A8A8A"/>
                </a:solidFill>
              </a:rPr>
              <a:t>Mechanical</a:t>
            </a:r>
            <a:r>
              <a:rPr lang="fr-FR" sz="3200" smtClean="0">
                <a:solidFill>
                  <a:srgbClr val="8A8A8A"/>
                </a:solidFill>
              </a:rPr>
              <a:t> </a:t>
            </a:r>
            <a:r>
              <a:rPr lang="fr-FR" sz="3200" smtClean="0">
                <a:solidFill>
                  <a:srgbClr val="8A8A8A"/>
                </a:solidFill>
              </a:rPr>
              <a:t>Engineering </a:t>
            </a:r>
            <a:r>
              <a:rPr lang="fr-FR" sz="3200" dirty="0" err="1" smtClean="0">
                <a:solidFill>
                  <a:srgbClr val="8A8A8A"/>
                </a:solidFill>
              </a:rPr>
              <a:t>Complex</a:t>
            </a:r>
            <a:r>
              <a:rPr lang="fr-FR" sz="3200" dirty="0" smtClean="0">
                <a:solidFill>
                  <a:srgbClr val="8A8A8A"/>
                </a:solidFill>
              </a:rPr>
              <a:t> </a:t>
            </a:r>
            <a:r>
              <a:rPr lang="fr-FR" sz="3200" dirty="0" err="1" smtClean="0">
                <a:solidFill>
                  <a:srgbClr val="8A8A8A"/>
                </a:solidFill>
              </a:rPr>
              <a:t>Systems</a:t>
            </a:r>
            <a:r>
              <a:rPr lang="fr-FR" sz="3200" dirty="0">
                <a:solidFill>
                  <a:srgbClr val="8A8A8A"/>
                </a:solidFill>
              </a:rPr>
              <a:t/>
            </a:r>
            <a:br>
              <a:rPr lang="fr-FR" sz="3200" dirty="0">
                <a:solidFill>
                  <a:srgbClr val="8A8A8A"/>
                </a:solidFill>
              </a:rPr>
            </a:br>
            <a:endParaRPr lang="fr-FR" sz="3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1397" y="3998728"/>
            <a:ext cx="12193057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6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99318" y="-19155366"/>
            <a:ext cx="7256145" cy="383095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057" y="925355"/>
            <a:ext cx="3958370" cy="263891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769560" y="3243582"/>
            <a:ext cx="213872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ITER first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wall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panel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93284" y="6332896"/>
            <a:ext cx="1718270" cy="5251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36" y="925355"/>
            <a:ext cx="3841075" cy="26543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36" y="137280"/>
            <a:ext cx="3182388" cy="6218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3457" y="217441"/>
            <a:ext cx="4846740" cy="426757"/>
          </a:xfrm>
          <a:prstGeom prst="rect">
            <a:avLst/>
          </a:prstGeom>
        </p:spPr>
      </p:pic>
      <p:pic>
        <p:nvPicPr>
          <p:cNvPr id="16" name="Image 15"/>
          <p:cNvPicPr/>
          <p:nvPr/>
        </p:nvPicPr>
        <p:blipFill>
          <a:blip r:embed="rId8"/>
          <a:stretch>
            <a:fillRect/>
          </a:stretch>
        </p:blipFill>
        <p:spPr>
          <a:xfrm>
            <a:off x="472787" y="3651140"/>
            <a:ext cx="3814124" cy="2843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/>
          <p:cNvSpPr txBox="1"/>
          <p:nvPr/>
        </p:nvSpPr>
        <p:spPr>
          <a:xfrm>
            <a:off x="472904" y="3225715"/>
            <a:ext cx="37731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Assembly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the XFEL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cryomodules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72787" y="5973828"/>
            <a:ext cx="38141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ELI-NP Gamma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source laser-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interaction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55" y="3623980"/>
            <a:ext cx="3986141" cy="2994664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4499932" y="3628044"/>
            <a:ext cx="44343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" pitchFamily="34" charset="0"/>
                <a:cs typeface="Arial" pitchFamily="34" charset="0"/>
              </a:rPr>
              <a:t>CTA 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proto: </a:t>
            </a:r>
            <a:r>
              <a:rPr lang="fr-FR" sz="1600" b="1" dirty="0" err="1">
                <a:latin typeface="Arial" pitchFamily="34" charset="0"/>
                <a:cs typeface="Arial" pitchFamily="34" charset="0"/>
              </a:rPr>
              <a:t>mirrors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fr-FR" sz="1600" b="1" dirty="0" err="1">
                <a:latin typeface="Arial" pitchFamily="34" charset="0"/>
                <a:cs typeface="Arial" pitchFamily="34" charset="0"/>
              </a:rPr>
              <a:t>mechanical</a:t>
            </a:r>
            <a:r>
              <a:rPr lang="fr-FR" sz="1600" b="1" dirty="0">
                <a:latin typeface="Arial" pitchFamily="34" charset="0"/>
                <a:cs typeface="Arial" pitchFamily="34" charset="0"/>
              </a:rPr>
              <a:t> structures</a:t>
            </a:r>
          </a:p>
        </p:txBody>
      </p:sp>
    </p:spTree>
    <p:extLst>
      <p:ext uri="{BB962C8B-B14F-4D97-AF65-F5344CB8AC3E}">
        <p14:creationId xmlns:p14="http://schemas.microsoft.com/office/powerpoint/2010/main" val="35237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99318" y="-19155366"/>
            <a:ext cx="7256145" cy="38309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93284" y="6332896"/>
            <a:ext cx="1718270" cy="5251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03" y="200651"/>
            <a:ext cx="3182388" cy="62184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781538" y="4076800"/>
            <a:ext cx="37731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Assembly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the XFEL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cryomodules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itre 7"/>
          <p:cNvSpPr>
            <a:spLocks noGrp="1"/>
          </p:cNvSpPr>
          <p:nvPr>
            <p:ph type="title"/>
          </p:nvPr>
        </p:nvSpPr>
        <p:spPr>
          <a:xfrm>
            <a:off x="3331675" y="157317"/>
            <a:ext cx="5466723" cy="525188"/>
          </a:xfrm>
        </p:spPr>
        <p:txBody>
          <a:bodyPr/>
          <a:lstStyle/>
          <a:p>
            <a:pPr algn="ctr"/>
            <a:r>
              <a:rPr lang="en-US" sz="2400" b="1" dirty="0" smtClean="0"/>
              <a:t>VACUUM: PARTICLE ACCELERATOR</a:t>
            </a:r>
            <a:endParaRPr lang="en-US" sz="24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644" y="4418586"/>
            <a:ext cx="8510754" cy="1914310"/>
          </a:xfrm>
          <a:prstGeom prst="rect">
            <a:avLst/>
          </a:prstGeom>
        </p:spPr>
      </p:pic>
      <p:pic>
        <p:nvPicPr>
          <p:cNvPr id="20" name="Image 19"/>
          <p:cNvPicPr/>
          <p:nvPr/>
        </p:nvPicPr>
        <p:blipFill rotWithShape="1">
          <a:blip r:embed="rId6"/>
          <a:srcRect t="11058" b="8726"/>
          <a:stretch/>
        </p:blipFill>
        <p:spPr bwMode="auto">
          <a:xfrm>
            <a:off x="3975118" y="962488"/>
            <a:ext cx="4823280" cy="302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287644" y="1021355"/>
            <a:ext cx="3687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ESS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Spoke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vacuum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vessel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36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6125" y="4286250"/>
            <a:ext cx="1143000" cy="1438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0745" y="6378408"/>
            <a:ext cx="1776248" cy="4795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0148" y="982950"/>
            <a:ext cx="8639161" cy="4524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marL="284163" indent="-284163" defTabSz="965200">
              <a:lnSpc>
                <a:spcPct val="150000"/>
              </a:lnSpc>
              <a:buClr>
                <a:srgbClr val="FF6600"/>
              </a:buClr>
              <a:buSzPct val="80000"/>
              <a:buFont typeface="Wingdings" pitchFamily="2" charset="2"/>
              <a:buChar char="n"/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UHV, Ultra Clean, Cryo</a:t>
            </a:r>
          </a:p>
          <a:p>
            <a:pPr marL="284163" indent="-284163" defTabSz="965200">
              <a:lnSpc>
                <a:spcPct val="150000"/>
              </a:lnSpc>
              <a:buClr>
                <a:srgbClr val="FF6600"/>
              </a:buClr>
              <a:buSzPct val="80000"/>
              <a:buFont typeface="Wingdings" pitchFamily="2" charset="2"/>
              <a:buChar char="n"/>
            </a:pP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Stainless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Titanium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Alloys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Aluminum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marL="284163" indent="-284163" defTabSz="965200">
              <a:lnSpc>
                <a:spcPct val="150000"/>
              </a:lnSpc>
              <a:buClr>
                <a:srgbClr val="FF6600"/>
              </a:buClr>
              <a:buSzPct val="80000"/>
              <a:buFont typeface="Wingdings" pitchFamily="2" charset="2"/>
              <a:buChar char="n"/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&amp;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Geometries</a:t>
            </a:r>
            <a:endParaRPr lang="fr-FR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163" indent="-284163" defTabSz="965200">
              <a:lnSpc>
                <a:spcPct val="150000"/>
              </a:lnSpc>
              <a:buClr>
                <a:srgbClr val="FF6600"/>
              </a:buClr>
              <a:buSzPct val="80000"/>
              <a:buFont typeface="Wingdings" pitchFamily="2" charset="2"/>
              <a:buChar char="n"/>
            </a:pPr>
            <a:endParaRPr lang="fr-FR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163" indent="-284163" defTabSz="965200">
              <a:lnSpc>
                <a:spcPct val="150000"/>
              </a:lnSpc>
              <a:buClr>
                <a:srgbClr val="FF6600"/>
              </a:buClr>
              <a:buSzPct val="80000"/>
              <a:buFont typeface="Wingdings" pitchFamily="2" charset="2"/>
              <a:buChar char="n"/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Machining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Tests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1363" lvl="1" indent="-284163" defTabSz="965200">
              <a:lnSpc>
                <a:spcPct val="150000"/>
              </a:lnSpc>
              <a:buClr>
                <a:srgbClr val="FF6600"/>
              </a:buClr>
              <a:buSzPct val="80000"/>
              <a:buFont typeface="Wingdings" pitchFamily="2" charset="2"/>
              <a:buChar char="n"/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&amp; Stable Performance</a:t>
            </a:r>
          </a:p>
          <a:p>
            <a:pPr marL="741363" lvl="1" indent="-284163" defTabSz="965200">
              <a:lnSpc>
                <a:spcPct val="150000"/>
              </a:lnSpc>
              <a:buClr>
                <a:srgbClr val="FF6600"/>
              </a:buClr>
              <a:buSzPct val="80000"/>
              <a:buFont typeface="Wingdings" pitchFamily="2" charset="2"/>
              <a:buChar char="n"/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Saving</a:t>
            </a:r>
            <a:endParaRPr lang="fr-FR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1363" lvl="1" indent="-284163" defTabSz="965200">
              <a:lnSpc>
                <a:spcPct val="150000"/>
              </a:lnSpc>
              <a:buClr>
                <a:srgbClr val="FF6600"/>
              </a:buClr>
              <a:buSzPct val="80000"/>
              <a:buFont typeface="Wingdings" pitchFamily="2" charset="2"/>
              <a:buChar char="n"/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03" y="200651"/>
            <a:ext cx="3182388" cy="621846"/>
          </a:xfrm>
          <a:prstGeom prst="rect">
            <a:avLst/>
          </a:prstGeom>
        </p:spPr>
      </p:pic>
      <p:sp>
        <p:nvSpPr>
          <p:cNvPr id="10" name="Titre 7"/>
          <p:cNvSpPr>
            <a:spLocks noGrp="1"/>
          </p:cNvSpPr>
          <p:nvPr>
            <p:ph type="title"/>
          </p:nvPr>
        </p:nvSpPr>
        <p:spPr>
          <a:xfrm>
            <a:off x="3327536" y="43239"/>
            <a:ext cx="5443602" cy="666976"/>
          </a:xfrm>
        </p:spPr>
        <p:txBody>
          <a:bodyPr/>
          <a:lstStyle/>
          <a:p>
            <a:pPr algn="ctr"/>
            <a:r>
              <a:rPr lang="en-US" sz="2400" b="1" dirty="0" smtClean="0"/>
              <a:t>DEVELOPMENT &amp; OPPORTUNITY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399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7"/>
          <p:cNvSpPr>
            <a:spLocks noGrp="1"/>
          </p:cNvSpPr>
          <p:nvPr>
            <p:ph type="title"/>
          </p:nvPr>
        </p:nvSpPr>
        <p:spPr>
          <a:xfrm>
            <a:off x="380149" y="-204187"/>
            <a:ext cx="8418249" cy="859485"/>
          </a:xfrm>
        </p:spPr>
        <p:txBody>
          <a:bodyPr/>
          <a:lstStyle/>
          <a:p>
            <a:pPr algn="ctr"/>
            <a:r>
              <a:rPr lang="fr-FR" sz="2400" b="1" smtClean="0"/>
              <a:t>CONTACT</a:t>
            </a:r>
            <a:endParaRPr lang="en-US" sz="2400" b="1" dirty="0"/>
          </a:p>
        </p:txBody>
      </p:sp>
      <p:sp>
        <p:nvSpPr>
          <p:cNvPr id="19" name="Espace réservé du contenu 1"/>
          <p:cNvSpPr>
            <a:spLocks noGrp="1"/>
          </p:cNvSpPr>
          <p:nvPr>
            <p:ph idx="1"/>
          </p:nvPr>
        </p:nvSpPr>
        <p:spPr>
          <a:xfrm>
            <a:off x="467813" y="1058233"/>
            <a:ext cx="8330585" cy="1793634"/>
          </a:xfrm>
        </p:spPr>
        <p:txBody>
          <a:bodyPr>
            <a:noAutofit/>
          </a:bodyPr>
          <a:lstStyle/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000" b="1" dirty="0" smtClean="0">
                <a:ea typeface="Verdana" pitchFamily="34" charset="0"/>
              </a:rPr>
              <a:t>JOEL </a:t>
            </a:r>
            <a:r>
              <a:rPr lang="en-US" sz="2000" b="1" dirty="0">
                <a:ea typeface="Verdana" pitchFamily="34" charset="0"/>
              </a:rPr>
              <a:t>VANDEN BOSCH</a:t>
            </a: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000" dirty="0">
                <a:ea typeface="Verdana" pitchFamily="34" charset="0"/>
              </a:rPr>
              <a:t>AUTOMATION and ROBOTICS Business Development </a:t>
            </a:r>
            <a:r>
              <a:rPr lang="en-US" sz="2000" dirty="0" smtClean="0">
                <a:ea typeface="Verdana" pitchFamily="34" charset="0"/>
              </a:rPr>
              <a:t> </a:t>
            </a:r>
            <a:endParaRPr lang="en-US" sz="2000" dirty="0">
              <a:ea typeface="Verdana" pitchFamily="34" charset="0"/>
            </a:endParaRP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000" dirty="0">
                <a:ea typeface="Verdana" pitchFamily="34" charset="0"/>
                <a:hlinkClick r:id="rId3"/>
              </a:rPr>
              <a:t>jvandenbosch@alsymex-alcen.com</a:t>
            </a:r>
            <a:r>
              <a:rPr lang="en-US" sz="2000" dirty="0">
                <a:ea typeface="Verdana" pitchFamily="34" charset="0"/>
              </a:rPr>
              <a:t>  </a:t>
            </a: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fr-FR" sz="2000" dirty="0">
                <a:ea typeface="Verdana" pitchFamily="34" charset="0"/>
              </a:rPr>
              <a:t>+33 (0)7 63 13 05 90           </a:t>
            </a: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sz="2000" dirty="0">
              <a:ea typeface="Verdana" pitchFamily="34" charset="0"/>
            </a:endParaRP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sz="2000" dirty="0">
              <a:ea typeface="Verdana" pitchFamily="34" charset="0"/>
            </a:endParaRP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sz="2000" dirty="0">
              <a:ea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93284" y="6332896"/>
            <a:ext cx="1718270" cy="5251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0637" y="4132099"/>
            <a:ext cx="64390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/>
              <a:t>https://www.alsymex-alcen.com/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806" y="3118077"/>
            <a:ext cx="3182388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4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50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_TRONICO_2020">
  <a:themeElements>
    <a:clrScheme name="Personnalisé 2">
      <a:dk1>
        <a:sysClr val="windowText" lastClr="000000"/>
      </a:dk1>
      <a:lt1>
        <a:srgbClr val="FFFFFF"/>
      </a:lt1>
      <a:dk2>
        <a:srgbClr val="FFFFFF"/>
      </a:dk2>
      <a:lt2>
        <a:srgbClr val="FFFFFF"/>
      </a:lt2>
      <a:accent1>
        <a:srgbClr val="FFDC51"/>
      </a:accent1>
      <a:accent2>
        <a:srgbClr val="F5AB53"/>
      </a:accent2>
      <a:accent3>
        <a:srgbClr val="7394C7"/>
      </a:accent3>
      <a:accent4>
        <a:srgbClr val="3F66A8"/>
      </a:accent4>
      <a:accent5>
        <a:srgbClr val="968EBF"/>
      </a:accent5>
      <a:accent6>
        <a:srgbClr val="309972"/>
      </a:accent6>
      <a:hlink>
        <a:srgbClr val="EC7404"/>
      </a:hlink>
      <a:folHlink>
        <a:srgbClr val="7692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_TRONICO_2020" id="{FB123DB2-2AD3-4C23-B068-F3A4144241B7}" vid="{CD1400D6-1E33-4C79-83E9-289AE7EF09F4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27741</TotalTime>
  <Words>116</Words>
  <Application>Microsoft Office PowerPoint</Application>
  <PresentationFormat>Affichage à l'écran (4:3)</PresentationFormat>
  <Paragraphs>36</Paragraphs>
  <Slides>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</vt:i4>
      </vt:variant>
    </vt:vector>
  </HeadingPairs>
  <TitlesOfParts>
    <vt:vector size="15" baseType="lpstr">
      <vt:lpstr>Arial</vt:lpstr>
      <vt:lpstr>Arial Black</vt:lpstr>
      <vt:lpstr>Calibri</vt:lpstr>
      <vt:lpstr>Roboto Light</vt:lpstr>
      <vt:lpstr>Symbol</vt:lpstr>
      <vt:lpstr>Verdana</vt:lpstr>
      <vt:lpstr>Wingdings</vt:lpstr>
      <vt:lpstr>Thème Office</vt:lpstr>
      <vt:lpstr>1_Thème Office</vt:lpstr>
      <vt:lpstr>Thème_TRONICO_2020</vt:lpstr>
      <vt:lpstr>ALSYMEX Mechanical Engineering Complex Systems </vt:lpstr>
      <vt:lpstr>Présentation PowerPoint</vt:lpstr>
      <vt:lpstr>VACUUM: PARTICLE ACCELERATOR</vt:lpstr>
      <vt:lpstr>DEVELOPMENT &amp; OPPORTUNITY</vt:lpstr>
      <vt:lpstr>CONTACT</vt:lpstr>
    </vt:vector>
  </TitlesOfParts>
  <Company>Fondation Alcen pour la Connaissance des Énergies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Alexandre Lassaigne</dc:creator>
  <cp:lastModifiedBy>Joel VANDENBOSCH</cp:lastModifiedBy>
  <cp:revision>792</cp:revision>
  <cp:lastPrinted>2020-12-01T09:47:55Z</cp:lastPrinted>
  <dcterms:created xsi:type="dcterms:W3CDTF">2015-09-01T11:36:27Z</dcterms:created>
  <dcterms:modified xsi:type="dcterms:W3CDTF">2023-06-20T06:07:23Z</dcterms:modified>
</cp:coreProperties>
</file>