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1" r:id="rId3"/>
    <p:sldId id="276" r:id="rId4"/>
    <p:sldId id="274" r:id="rId5"/>
    <p:sldId id="260" r:id="rId6"/>
    <p:sldId id="281" r:id="rId7"/>
    <p:sldId id="275" r:id="rId8"/>
    <p:sldId id="277" r:id="rId9"/>
    <p:sldId id="270" r:id="rId10"/>
    <p:sldId id="280" r:id="rId11"/>
    <p:sldId id="283" r:id="rId12"/>
    <p:sldId id="282" r:id="rId13"/>
    <p:sldId id="284" r:id="rId14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7"/>
    <p:restoredTop sz="84225"/>
  </p:normalViewPr>
  <p:slideViewPr>
    <p:cSldViewPr snapToGrid="0" snapToObjects="1" showGuides="1">
      <p:cViewPr varScale="1">
        <p:scale>
          <a:sx n="50" d="100"/>
          <a:sy n="50" d="100"/>
        </p:scale>
        <p:origin x="101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E4F10E-EA72-493D-8CB4-D997863E9B9E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3F2D9002-3787-4864-8084-BCC8E1C6FD1B}">
      <dgm:prSet phldrT="[Texte]"/>
      <dgm:spPr/>
      <dgm:t>
        <a:bodyPr/>
        <a:lstStyle/>
        <a:p>
          <a:r>
            <a:rPr lang="fr-FR" baseline="0" dirty="0"/>
            <a:t>Transition numérique, écologique, énergétique</a:t>
          </a:r>
        </a:p>
      </dgm:t>
    </dgm:pt>
    <dgm:pt modelId="{3675CECB-4461-4751-93BF-70B422426D89}" type="parTrans" cxnId="{E4EFE101-EDCE-404A-83C4-8BA80848901D}">
      <dgm:prSet/>
      <dgm:spPr/>
      <dgm:t>
        <a:bodyPr/>
        <a:lstStyle/>
        <a:p>
          <a:endParaRPr lang="fr-FR"/>
        </a:p>
      </dgm:t>
    </dgm:pt>
    <dgm:pt modelId="{E65050F5-235E-4494-A4CF-2B9C5FAF6EA9}" type="sibTrans" cxnId="{E4EFE101-EDCE-404A-83C4-8BA80848901D}">
      <dgm:prSet/>
      <dgm:spPr/>
      <dgm:t>
        <a:bodyPr/>
        <a:lstStyle/>
        <a:p>
          <a:endParaRPr lang="fr-FR"/>
        </a:p>
      </dgm:t>
    </dgm:pt>
    <dgm:pt modelId="{235DF552-0107-4A01-8E4E-EEFAA7B81601}">
      <dgm:prSet phldrT="[Texte]"/>
      <dgm:spPr/>
      <dgm:t>
        <a:bodyPr/>
        <a:lstStyle/>
        <a:p>
          <a:r>
            <a:rPr lang="fr-FR" dirty="0"/>
            <a:t>Internet des Objets</a:t>
          </a:r>
        </a:p>
      </dgm:t>
    </dgm:pt>
    <dgm:pt modelId="{7DE87D80-B1B9-4C53-ABEA-7624E69A539A}" type="parTrans" cxnId="{B4EBAF78-ECAF-48C0-8879-B2159A9E33F7}">
      <dgm:prSet/>
      <dgm:spPr/>
      <dgm:t>
        <a:bodyPr/>
        <a:lstStyle/>
        <a:p>
          <a:endParaRPr lang="fr-FR"/>
        </a:p>
      </dgm:t>
    </dgm:pt>
    <dgm:pt modelId="{0DE529B7-625A-49DE-BC97-81E47FED975E}" type="sibTrans" cxnId="{B4EBAF78-ECAF-48C0-8879-B2159A9E33F7}">
      <dgm:prSet/>
      <dgm:spPr/>
      <dgm:t>
        <a:bodyPr/>
        <a:lstStyle/>
        <a:p>
          <a:endParaRPr lang="fr-FR"/>
        </a:p>
      </dgm:t>
    </dgm:pt>
    <dgm:pt modelId="{4211947B-8755-4D8C-BC51-0541F799BC45}">
      <dgm:prSet phldrT="[Texte]"/>
      <dgm:spPr/>
      <dgm:t>
        <a:bodyPr/>
        <a:lstStyle/>
        <a:p>
          <a:r>
            <a:rPr lang="fr-FR" dirty="0" err="1"/>
            <a:t>Big</a:t>
          </a:r>
          <a:r>
            <a:rPr lang="fr-FR" dirty="0"/>
            <a:t> Data</a:t>
          </a:r>
        </a:p>
      </dgm:t>
    </dgm:pt>
    <dgm:pt modelId="{76F7FD75-9D53-40C2-A130-1DF12C3D0560}" type="parTrans" cxnId="{2E869134-8B09-46DA-83A8-34A56C4F73AD}">
      <dgm:prSet/>
      <dgm:spPr/>
      <dgm:t>
        <a:bodyPr/>
        <a:lstStyle/>
        <a:p>
          <a:endParaRPr lang="fr-FR"/>
        </a:p>
      </dgm:t>
    </dgm:pt>
    <dgm:pt modelId="{71CD25AB-EA13-4945-9179-F638A35F9E96}" type="sibTrans" cxnId="{2E869134-8B09-46DA-83A8-34A56C4F73AD}">
      <dgm:prSet/>
      <dgm:spPr/>
      <dgm:t>
        <a:bodyPr/>
        <a:lstStyle/>
        <a:p>
          <a:endParaRPr lang="fr-FR"/>
        </a:p>
      </dgm:t>
    </dgm:pt>
    <dgm:pt modelId="{A2DFE7D0-B1B7-4602-8AB6-BEF854F1EE5F}">
      <dgm:prSet phldrT="[Texte]"/>
      <dgm:spPr/>
      <dgm:t>
        <a:bodyPr/>
        <a:lstStyle/>
        <a:p>
          <a:endParaRPr lang="fr-FR" dirty="0"/>
        </a:p>
      </dgm:t>
    </dgm:pt>
    <dgm:pt modelId="{77CCB8A6-72D6-4D48-BED8-DA9D02C83408}" type="parTrans" cxnId="{91E8D388-D782-4E6F-8A27-8BB676F02307}">
      <dgm:prSet/>
      <dgm:spPr/>
      <dgm:t>
        <a:bodyPr/>
        <a:lstStyle/>
        <a:p>
          <a:endParaRPr lang="fr-FR"/>
        </a:p>
      </dgm:t>
    </dgm:pt>
    <dgm:pt modelId="{931E7C2C-E1F5-4185-A58F-9C5F4A3A8BF2}" type="sibTrans" cxnId="{91E8D388-D782-4E6F-8A27-8BB676F02307}">
      <dgm:prSet/>
      <dgm:spPr/>
      <dgm:t>
        <a:bodyPr/>
        <a:lstStyle/>
        <a:p>
          <a:endParaRPr lang="fr-FR"/>
        </a:p>
      </dgm:t>
    </dgm:pt>
    <dgm:pt modelId="{65111343-1608-4E97-B9DE-F8A729FC0546}">
      <dgm:prSet phldrT="[Texte]" phldr="1"/>
      <dgm:spPr/>
      <dgm:t>
        <a:bodyPr/>
        <a:lstStyle/>
        <a:p>
          <a:endParaRPr lang="fr-FR"/>
        </a:p>
      </dgm:t>
    </dgm:pt>
    <dgm:pt modelId="{B6C17B87-D0B1-497C-99DE-E7C8F8B6B57E}" type="parTrans" cxnId="{7D65D1AC-D777-4961-AB6E-749B6634C9FE}">
      <dgm:prSet/>
      <dgm:spPr/>
      <dgm:t>
        <a:bodyPr/>
        <a:lstStyle/>
        <a:p>
          <a:endParaRPr lang="fr-FR"/>
        </a:p>
      </dgm:t>
    </dgm:pt>
    <dgm:pt modelId="{387A8776-D01C-47FB-86BD-02C98841D258}" type="sibTrans" cxnId="{7D65D1AC-D777-4961-AB6E-749B6634C9FE}">
      <dgm:prSet/>
      <dgm:spPr/>
      <dgm:t>
        <a:bodyPr/>
        <a:lstStyle/>
        <a:p>
          <a:endParaRPr lang="fr-FR"/>
        </a:p>
      </dgm:t>
    </dgm:pt>
    <dgm:pt modelId="{CA9289BC-7D1F-4EE5-BF4A-8C03CBE044C0}">
      <dgm:prSet phldrT="[Texte]"/>
      <dgm:spPr/>
      <dgm:t>
        <a:bodyPr/>
        <a:lstStyle/>
        <a:p>
          <a:r>
            <a:rPr lang="fr-FR" dirty="0"/>
            <a:t>Intelligence Artificielle</a:t>
          </a:r>
        </a:p>
      </dgm:t>
    </dgm:pt>
    <dgm:pt modelId="{E6D69BCC-4433-4775-B3C7-AEAA0BF8DA42}" type="parTrans" cxnId="{60BE830E-B077-4DE9-BA5F-52B7D4384BB5}">
      <dgm:prSet/>
      <dgm:spPr/>
      <dgm:t>
        <a:bodyPr/>
        <a:lstStyle/>
        <a:p>
          <a:endParaRPr lang="fr-FR"/>
        </a:p>
      </dgm:t>
    </dgm:pt>
    <dgm:pt modelId="{0C8AC5E9-0402-46FB-BF4D-FCCC6CEB5BBB}" type="sibTrans" cxnId="{60BE830E-B077-4DE9-BA5F-52B7D4384BB5}">
      <dgm:prSet/>
      <dgm:spPr/>
      <dgm:t>
        <a:bodyPr/>
        <a:lstStyle/>
        <a:p>
          <a:endParaRPr lang="fr-FR"/>
        </a:p>
      </dgm:t>
    </dgm:pt>
    <dgm:pt modelId="{EE2D9A69-DB4C-46D4-AC28-E310C1894D49}" type="pres">
      <dgm:prSet presAssocID="{05E4F10E-EA72-493D-8CB4-D997863E9B9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FEDC6FA-5BAC-4F20-A8AD-681B50674DB0}" type="pres">
      <dgm:prSet presAssocID="{3F2D9002-3787-4864-8084-BCC8E1C6FD1B}" presName="centerShape" presStyleLbl="node0" presStyleIdx="0" presStyleCnt="1" custLinFactNeighborX="0" custLinFactNeighborY="137"/>
      <dgm:spPr/>
    </dgm:pt>
    <dgm:pt modelId="{0856D778-B33E-49C9-AD81-B8FA3D1B8081}" type="pres">
      <dgm:prSet presAssocID="{235DF552-0107-4A01-8E4E-EEFAA7B81601}" presName="node" presStyleLbl="node1" presStyleIdx="0" presStyleCnt="3">
        <dgm:presLayoutVars>
          <dgm:bulletEnabled val="1"/>
        </dgm:presLayoutVars>
      </dgm:prSet>
      <dgm:spPr/>
    </dgm:pt>
    <dgm:pt modelId="{D54DDB47-FCC3-416E-909B-C0C35FCF06A8}" type="pres">
      <dgm:prSet presAssocID="{235DF552-0107-4A01-8E4E-EEFAA7B81601}" presName="dummy" presStyleCnt="0"/>
      <dgm:spPr/>
    </dgm:pt>
    <dgm:pt modelId="{6F5D3D86-AE23-48C9-8021-C40E892665D1}" type="pres">
      <dgm:prSet presAssocID="{0DE529B7-625A-49DE-BC97-81E47FED975E}" presName="sibTrans" presStyleLbl="sibTrans2D1" presStyleIdx="0" presStyleCnt="3"/>
      <dgm:spPr/>
    </dgm:pt>
    <dgm:pt modelId="{1F8EA309-B3A8-40E6-AD26-82AE783342D0}" type="pres">
      <dgm:prSet presAssocID="{4211947B-8755-4D8C-BC51-0541F799BC45}" presName="node" presStyleLbl="node1" presStyleIdx="1" presStyleCnt="3">
        <dgm:presLayoutVars>
          <dgm:bulletEnabled val="1"/>
        </dgm:presLayoutVars>
      </dgm:prSet>
      <dgm:spPr/>
    </dgm:pt>
    <dgm:pt modelId="{A120C640-2AE5-4788-965E-DA11A4E8F3C8}" type="pres">
      <dgm:prSet presAssocID="{4211947B-8755-4D8C-BC51-0541F799BC45}" presName="dummy" presStyleCnt="0"/>
      <dgm:spPr/>
    </dgm:pt>
    <dgm:pt modelId="{A1924686-760B-4FCA-A632-8E6386D6E23E}" type="pres">
      <dgm:prSet presAssocID="{71CD25AB-EA13-4945-9179-F638A35F9E96}" presName="sibTrans" presStyleLbl="sibTrans2D1" presStyleIdx="1" presStyleCnt="3"/>
      <dgm:spPr/>
    </dgm:pt>
    <dgm:pt modelId="{EB9B4C91-59C7-45A9-A50F-60B42A002FCE}" type="pres">
      <dgm:prSet presAssocID="{CA9289BC-7D1F-4EE5-BF4A-8C03CBE044C0}" presName="node" presStyleLbl="node1" presStyleIdx="2" presStyleCnt="3">
        <dgm:presLayoutVars>
          <dgm:bulletEnabled val="1"/>
        </dgm:presLayoutVars>
      </dgm:prSet>
      <dgm:spPr/>
    </dgm:pt>
    <dgm:pt modelId="{4E030841-D1E5-4492-BB50-CE5D573A5596}" type="pres">
      <dgm:prSet presAssocID="{CA9289BC-7D1F-4EE5-BF4A-8C03CBE044C0}" presName="dummy" presStyleCnt="0"/>
      <dgm:spPr/>
    </dgm:pt>
    <dgm:pt modelId="{E8C1199F-8D29-448B-A808-8733D83CB515}" type="pres">
      <dgm:prSet presAssocID="{0C8AC5E9-0402-46FB-BF4D-FCCC6CEB5BBB}" presName="sibTrans" presStyleLbl="sibTrans2D1" presStyleIdx="2" presStyleCnt="3"/>
      <dgm:spPr/>
    </dgm:pt>
  </dgm:ptLst>
  <dgm:cxnLst>
    <dgm:cxn modelId="{E4EFE101-EDCE-404A-83C4-8BA80848901D}" srcId="{05E4F10E-EA72-493D-8CB4-D997863E9B9E}" destId="{3F2D9002-3787-4864-8084-BCC8E1C6FD1B}" srcOrd="0" destOrd="0" parTransId="{3675CECB-4461-4751-93BF-70B422426D89}" sibTransId="{E65050F5-235E-4494-A4CF-2B9C5FAF6EA9}"/>
    <dgm:cxn modelId="{60BE830E-B077-4DE9-BA5F-52B7D4384BB5}" srcId="{3F2D9002-3787-4864-8084-BCC8E1C6FD1B}" destId="{CA9289BC-7D1F-4EE5-BF4A-8C03CBE044C0}" srcOrd="2" destOrd="0" parTransId="{E6D69BCC-4433-4775-B3C7-AEAA0BF8DA42}" sibTransId="{0C8AC5E9-0402-46FB-BF4D-FCCC6CEB5BBB}"/>
    <dgm:cxn modelId="{C8ACA40E-41AA-4A1A-880A-D0F93327F0E2}" type="presOf" srcId="{0DE529B7-625A-49DE-BC97-81E47FED975E}" destId="{6F5D3D86-AE23-48C9-8021-C40E892665D1}" srcOrd="0" destOrd="0" presId="urn:microsoft.com/office/officeart/2005/8/layout/radial6"/>
    <dgm:cxn modelId="{2E869134-8B09-46DA-83A8-34A56C4F73AD}" srcId="{3F2D9002-3787-4864-8084-BCC8E1C6FD1B}" destId="{4211947B-8755-4D8C-BC51-0541F799BC45}" srcOrd="1" destOrd="0" parTransId="{76F7FD75-9D53-40C2-A130-1DF12C3D0560}" sibTransId="{71CD25AB-EA13-4945-9179-F638A35F9E96}"/>
    <dgm:cxn modelId="{D564433F-BBE1-4A4A-8EF2-FD156CE18405}" type="presOf" srcId="{71CD25AB-EA13-4945-9179-F638A35F9E96}" destId="{A1924686-760B-4FCA-A632-8E6386D6E23E}" srcOrd="0" destOrd="0" presId="urn:microsoft.com/office/officeart/2005/8/layout/radial6"/>
    <dgm:cxn modelId="{E77E2852-F7E4-4535-8206-54FA1A723A79}" type="presOf" srcId="{0C8AC5E9-0402-46FB-BF4D-FCCC6CEB5BBB}" destId="{E8C1199F-8D29-448B-A808-8733D83CB515}" srcOrd="0" destOrd="0" presId="urn:microsoft.com/office/officeart/2005/8/layout/radial6"/>
    <dgm:cxn modelId="{B1511F64-E30C-4D71-A98B-35044266ADE0}" type="presOf" srcId="{05E4F10E-EA72-493D-8CB4-D997863E9B9E}" destId="{EE2D9A69-DB4C-46D4-AC28-E310C1894D49}" srcOrd="0" destOrd="0" presId="urn:microsoft.com/office/officeart/2005/8/layout/radial6"/>
    <dgm:cxn modelId="{566E036D-B74C-427D-9829-812E3A9621F8}" type="presOf" srcId="{235DF552-0107-4A01-8E4E-EEFAA7B81601}" destId="{0856D778-B33E-49C9-AD81-B8FA3D1B8081}" srcOrd="0" destOrd="0" presId="urn:microsoft.com/office/officeart/2005/8/layout/radial6"/>
    <dgm:cxn modelId="{B4EBAF78-ECAF-48C0-8879-B2159A9E33F7}" srcId="{3F2D9002-3787-4864-8084-BCC8E1C6FD1B}" destId="{235DF552-0107-4A01-8E4E-EEFAA7B81601}" srcOrd="0" destOrd="0" parTransId="{7DE87D80-B1B9-4C53-ABEA-7624E69A539A}" sibTransId="{0DE529B7-625A-49DE-BC97-81E47FED975E}"/>
    <dgm:cxn modelId="{91E8D388-D782-4E6F-8A27-8BB676F02307}" srcId="{05E4F10E-EA72-493D-8CB4-D997863E9B9E}" destId="{A2DFE7D0-B1B7-4602-8AB6-BEF854F1EE5F}" srcOrd="1" destOrd="0" parTransId="{77CCB8A6-72D6-4D48-BED8-DA9D02C83408}" sibTransId="{931E7C2C-E1F5-4185-A58F-9C5F4A3A8BF2}"/>
    <dgm:cxn modelId="{910B2A8B-D701-4D8E-9A63-3BEA57BD152B}" type="presOf" srcId="{CA9289BC-7D1F-4EE5-BF4A-8C03CBE044C0}" destId="{EB9B4C91-59C7-45A9-A50F-60B42A002FCE}" srcOrd="0" destOrd="0" presId="urn:microsoft.com/office/officeart/2005/8/layout/radial6"/>
    <dgm:cxn modelId="{7D65D1AC-D777-4961-AB6E-749B6634C9FE}" srcId="{A2DFE7D0-B1B7-4602-8AB6-BEF854F1EE5F}" destId="{65111343-1608-4E97-B9DE-F8A729FC0546}" srcOrd="0" destOrd="0" parTransId="{B6C17B87-D0B1-497C-99DE-E7C8F8B6B57E}" sibTransId="{387A8776-D01C-47FB-86BD-02C98841D258}"/>
    <dgm:cxn modelId="{143AB7B9-9724-4E9E-9F35-A4BD41427089}" type="presOf" srcId="{3F2D9002-3787-4864-8084-BCC8E1C6FD1B}" destId="{7FEDC6FA-5BAC-4F20-A8AD-681B50674DB0}" srcOrd="0" destOrd="0" presId="urn:microsoft.com/office/officeart/2005/8/layout/radial6"/>
    <dgm:cxn modelId="{4AB047E5-9E73-4D84-8330-AE224E011EB7}" type="presOf" srcId="{4211947B-8755-4D8C-BC51-0541F799BC45}" destId="{1F8EA309-B3A8-40E6-AD26-82AE783342D0}" srcOrd="0" destOrd="0" presId="urn:microsoft.com/office/officeart/2005/8/layout/radial6"/>
    <dgm:cxn modelId="{48918B6A-21CA-4146-9F74-F836385D864D}" type="presParOf" srcId="{EE2D9A69-DB4C-46D4-AC28-E310C1894D49}" destId="{7FEDC6FA-5BAC-4F20-A8AD-681B50674DB0}" srcOrd="0" destOrd="0" presId="urn:microsoft.com/office/officeart/2005/8/layout/radial6"/>
    <dgm:cxn modelId="{DF739654-A370-48AE-93A3-D74D3CAC6ECF}" type="presParOf" srcId="{EE2D9A69-DB4C-46D4-AC28-E310C1894D49}" destId="{0856D778-B33E-49C9-AD81-B8FA3D1B8081}" srcOrd="1" destOrd="0" presId="urn:microsoft.com/office/officeart/2005/8/layout/radial6"/>
    <dgm:cxn modelId="{C953D96A-FDC3-4D59-B666-A85FC5A32545}" type="presParOf" srcId="{EE2D9A69-DB4C-46D4-AC28-E310C1894D49}" destId="{D54DDB47-FCC3-416E-909B-C0C35FCF06A8}" srcOrd="2" destOrd="0" presId="urn:microsoft.com/office/officeart/2005/8/layout/radial6"/>
    <dgm:cxn modelId="{F5491E90-377D-42B0-89D5-E1BA2A027052}" type="presParOf" srcId="{EE2D9A69-DB4C-46D4-AC28-E310C1894D49}" destId="{6F5D3D86-AE23-48C9-8021-C40E892665D1}" srcOrd="3" destOrd="0" presId="urn:microsoft.com/office/officeart/2005/8/layout/radial6"/>
    <dgm:cxn modelId="{0BAFAEC1-F188-4829-A22C-35315785091A}" type="presParOf" srcId="{EE2D9A69-DB4C-46D4-AC28-E310C1894D49}" destId="{1F8EA309-B3A8-40E6-AD26-82AE783342D0}" srcOrd="4" destOrd="0" presId="urn:microsoft.com/office/officeart/2005/8/layout/radial6"/>
    <dgm:cxn modelId="{5A2D3D56-3B7F-4113-98FE-3B80316627E9}" type="presParOf" srcId="{EE2D9A69-DB4C-46D4-AC28-E310C1894D49}" destId="{A120C640-2AE5-4788-965E-DA11A4E8F3C8}" srcOrd="5" destOrd="0" presId="urn:microsoft.com/office/officeart/2005/8/layout/radial6"/>
    <dgm:cxn modelId="{DABB099A-A1CA-4EFB-A656-7CAADDD257F8}" type="presParOf" srcId="{EE2D9A69-DB4C-46D4-AC28-E310C1894D49}" destId="{A1924686-760B-4FCA-A632-8E6386D6E23E}" srcOrd="6" destOrd="0" presId="urn:microsoft.com/office/officeart/2005/8/layout/radial6"/>
    <dgm:cxn modelId="{D2FA0C44-9486-446D-999B-8C3A2ECCA594}" type="presParOf" srcId="{EE2D9A69-DB4C-46D4-AC28-E310C1894D49}" destId="{EB9B4C91-59C7-45A9-A50F-60B42A002FCE}" srcOrd="7" destOrd="0" presId="urn:microsoft.com/office/officeart/2005/8/layout/radial6"/>
    <dgm:cxn modelId="{D685C0AD-1BA1-43AC-AA01-B684CB00B6CF}" type="presParOf" srcId="{EE2D9A69-DB4C-46D4-AC28-E310C1894D49}" destId="{4E030841-D1E5-4492-BB50-CE5D573A5596}" srcOrd="8" destOrd="0" presId="urn:microsoft.com/office/officeart/2005/8/layout/radial6"/>
    <dgm:cxn modelId="{0E5B267B-9407-44AE-91C7-37276D47919F}" type="presParOf" srcId="{EE2D9A69-DB4C-46D4-AC28-E310C1894D49}" destId="{E8C1199F-8D29-448B-A808-8733D83CB515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86E74A-0076-284A-9419-508A32B431B5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A8F249E-F055-9843-92AB-65175C102D0B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 err="1"/>
            <a:t>IoT</a:t>
          </a:r>
          <a:endParaRPr lang="fr-FR" dirty="0"/>
        </a:p>
      </dgm:t>
    </dgm:pt>
    <dgm:pt modelId="{2FDF69CC-8F48-8347-A76A-0E03FB7B8A06}" type="parTrans" cxnId="{4BB0E270-FC72-824F-A62C-6B898FC0CBCD}">
      <dgm:prSet/>
      <dgm:spPr/>
      <dgm:t>
        <a:bodyPr/>
        <a:lstStyle/>
        <a:p>
          <a:endParaRPr lang="fr-FR"/>
        </a:p>
      </dgm:t>
    </dgm:pt>
    <dgm:pt modelId="{06B7BDB2-D47B-2C4F-A3F4-C6F7E8BDF50F}" type="sibTrans" cxnId="{4BB0E270-FC72-824F-A62C-6B898FC0CBCD}">
      <dgm:prSet/>
      <dgm:spPr/>
      <dgm:t>
        <a:bodyPr/>
        <a:lstStyle/>
        <a:p>
          <a:endParaRPr lang="fr-FR"/>
        </a:p>
      </dgm:t>
    </dgm:pt>
    <dgm:pt modelId="{88088EE1-D179-AA40-87B0-E5B6314254CE}">
      <dgm:prSet phldrT="[Texte]"/>
      <dgm:spPr/>
      <dgm:t>
        <a:bodyPr/>
        <a:lstStyle/>
        <a:p>
          <a:r>
            <a:rPr lang="fr-FR" dirty="0"/>
            <a:t>Capteurs</a:t>
          </a:r>
        </a:p>
      </dgm:t>
    </dgm:pt>
    <dgm:pt modelId="{73463597-7630-B946-95BD-0E5D3CDC355B}" type="parTrans" cxnId="{C3A046EE-C120-EA4D-AC22-03C4617E85B4}">
      <dgm:prSet/>
      <dgm:spPr/>
      <dgm:t>
        <a:bodyPr/>
        <a:lstStyle/>
        <a:p>
          <a:endParaRPr lang="fr-FR"/>
        </a:p>
      </dgm:t>
    </dgm:pt>
    <dgm:pt modelId="{0BD527A8-5BB9-D043-9583-57BFE418E77C}" type="sibTrans" cxnId="{C3A046EE-C120-EA4D-AC22-03C4617E85B4}">
      <dgm:prSet/>
      <dgm:spPr/>
      <dgm:t>
        <a:bodyPr/>
        <a:lstStyle/>
        <a:p>
          <a:endParaRPr lang="fr-FR"/>
        </a:p>
      </dgm:t>
    </dgm:pt>
    <dgm:pt modelId="{16EC7128-5083-A74E-BF5E-045E0226E82A}">
      <dgm:prSet phldrT="[Texte]"/>
      <dgm:spPr/>
      <dgm:t>
        <a:bodyPr/>
        <a:lstStyle/>
        <a:p>
          <a:r>
            <a:rPr lang="fr-FR" dirty="0"/>
            <a:t>Réseau de capteurs </a:t>
          </a:r>
        </a:p>
      </dgm:t>
    </dgm:pt>
    <dgm:pt modelId="{38699E99-DCE6-5141-BA1F-94F8C8884B9E}" type="parTrans" cxnId="{8F0B86BA-4D97-8147-8354-9D682A88CD7A}">
      <dgm:prSet/>
      <dgm:spPr/>
      <dgm:t>
        <a:bodyPr/>
        <a:lstStyle/>
        <a:p>
          <a:endParaRPr lang="fr-FR"/>
        </a:p>
      </dgm:t>
    </dgm:pt>
    <dgm:pt modelId="{1973A34D-676E-9A4E-B6F1-78768FD5BAB6}" type="sibTrans" cxnId="{8F0B86BA-4D97-8147-8354-9D682A88CD7A}">
      <dgm:prSet/>
      <dgm:spPr/>
      <dgm:t>
        <a:bodyPr/>
        <a:lstStyle/>
        <a:p>
          <a:endParaRPr lang="fr-FR"/>
        </a:p>
      </dgm:t>
    </dgm:pt>
    <dgm:pt modelId="{F17044C6-63FE-AF42-89F7-97989291AA1B}">
      <dgm:prSet phldrT="[Texte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fr-FR" dirty="0" err="1"/>
            <a:t>Big</a:t>
          </a:r>
          <a:r>
            <a:rPr lang="fr-FR" dirty="0"/>
            <a:t> Data</a:t>
          </a:r>
        </a:p>
      </dgm:t>
    </dgm:pt>
    <dgm:pt modelId="{A8205243-B9D1-9941-806F-E26CEA1E4C6A}" type="parTrans" cxnId="{DD03572E-163A-564C-A2D6-BE6D1B056F35}">
      <dgm:prSet/>
      <dgm:spPr/>
      <dgm:t>
        <a:bodyPr/>
        <a:lstStyle/>
        <a:p>
          <a:endParaRPr lang="fr-FR"/>
        </a:p>
      </dgm:t>
    </dgm:pt>
    <dgm:pt modelId="{AC1AE155-FC2B-114F-B5F9-4607B119918B}" type="sibTrans" cxnId="{DD03572E-163A-564C-A2D6-BE6D1B056F35}">
      <dgm:prSet/>
      <dgm:spPr/>
      <dgm:t>
        <a:bodyPr/>
        <a:lstStyle/>
        <a:p>
          <a:endParaRPr lang="fr-FR"/>
        </a:p>
      </dgm:t>
    </dgm:pt>
    <dgm:pt modelId="{6A23532E-BC0B-7748-B9CC-1CD5101561E7}">
      <dgm:prSet phldrT="[Texte]"/>
      <dgm:spPr/>
      <dgm:t>
        <a:bodyPr/>
        <a:lstStyle/>
        <a:p>
          <a:r>
            <a:rPr lang="fr-FR" dirty="0"/>
            <a:t>Collecte des données</a:t>
          </a:r>
        </a:p>
      </dgm:t>
    </dgm:pt>
    <dgm:pt modelId="{E0221B2E-F63E-3F43-8D61-E65708A7AE3F}" type="parTrans" cxnId="{86ACD2D1-6A72-A044-9D9E-CE276A6D19B6}">
      <dgm:prSet/>
      <dgm:spPr/>
      <dgm:t>
        <a:bodyPr/>
        <a:lstStyle/>
        <a:p>
          <a:endParaRPr lang="fr-FR"/>
        </a:p>
      </dgm:t>
    </dgm:pt>
    <dgm:pt modelId="{4F322289-F727-B842-BEE1-F2B49B3BD0E5}" type="sibTrans" cxnId="{86ACD2D1-6A72-A044-9D9E-CE276A6D19B6}">
      <dgm:prSet/>
      <dgm:spPr/>
      <dgm:t>
        <a:bodyPr/>
        <a:lstStyle/>
        <a:p>
          <a:endParaRPr lang="fr-FR"/>
        </a:p>
      </dgm:t>
    </dgm:pt>
    <dgm:pt modelId="{48037142-6079-5047-B947-01E34E40AD46}">
      <dgm:prSet phldrT="[Texte]"/>
      <dgm:spPr/>
      <dgm:t>
        <a:bodyPr/>
        <a:lstStyle/>
        <a:p>
          <a:r>
            <a:rPr lang="fr-FR" dirty="0"/>
            <a:t>Stockage des données</a:t>
          </a:r>
        </a:p>
      </dgm:t>
    </dgm:pt>
    <dgm:pt modelId="{B646E6FA-84E7-2B4F-8185-ABDA0ED11436}" type="parTrans" cxnId="{50F87D2A-555C-BB44-9812-0A1740F136F5}">
      <dgm:prSet/>
      <dgm:spPr/>
      <dgm:t>
        <a:bodyPr/>
        <a:lstStyle/>
        <a:p>
          <a:endParaRPr lang="fr-FR"/>
        </a:p>
      </dgm:t>
    </dgm:pt>
    <dgm:pt modelId="{E9CCC4FD-81A6-BB42-8F3D-0F19D687F329}" type="sibTrans" cxnId="{50F87D2A-555C-BB44-9812-0A1740F136F5}">
      <dgm:prSet/>
      <dgm:spPr/>
      <dgm:t>
        <a:bodyPr/>
        <a:lstStyle/>
        <a:p>
          <a:endParaRPr lang="fr-FR"/>
        </a:p>
      </dgm:t>
    </dgm:pt>
    <dgm:pt modelId="{F3353826-302C-5D40-9D08-A56181BB7BE8}">
      <dgm:prSet phldrT="[Texte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r-FR" dirty="0"/>
            <a:t>IA</a:t>
          </a:r>
        </a:p>
      </dgm:t>
    </dgm:pt>
    <dgm:pt modelId="{549D0111-ED7C-9C4E-B782-180E74A13E04}" type="parTrans" cxnId="{A81A6057-4DB2-3A46-9C19-6BA74074DD1D}">
      <dgm:prSet/>
      <dgm:spPr/>
      <dgm:t>
        <a:bodyPr/>
        <a:lstStyle/>
        <a:p>
          <a:endParaRPr lang="fr-FR"/>
        </a:p>
      </dgm:t>
    </dgm:pt>
    <dgm:pt modelId="{C93F4550-ABB1-2B4C-BD7C-0FB2FAAF2DA6}" type="sibTrans" cxnId="{A81A6057-4DB2-3A46-9C19-6BA74074DD1D}">
      <dgm:prSet/>
      <dgm:spPr/>
      <dgm:t>
        <a:bodyPr/>
        <a:lstStyle/>
        <a:p>
          <a:endParaRPr lang="fr-FR"/>
        </a:p>
      </dgm:t>
    </dgm:pt>
    <dgm:pt modelId="{E1C224AA-1543-6D47-B2D7-DCB09551EF34}">
      <dgm:prSet phldrT="[Texte]"/>
      <dgm:spPr/>
      <dgm:t>
        <a:bodyPr/>
        <a:lstStyle/>
        <a:p>
          <a:r>
            <a:rPr lang="fr-FR" dirty="0"/>
            <a:t>Analyse des données</a:t>
          </a:r>
        </a:p>
      </dgm:t>
    </dgm:pt>
    <dgm:pt modelId="{904D798D-A2D0-EC4C-9FFA-BC36EC338424}" type="sibTrans" cxnId="{2EB1C417-2DFE-E64E-BCEC-82443A68562F}">
      <dgm:prSet/>
      <dgm:spPr/>
      <dgm:t>
        <a:bodyPr/>
        <a:lstStyle/>
        <a:p>
          <a:endParaRPr lang="fr-FR"/>
        </a:p>
      </dgm:t>
    </dgm:pt>
    <dgm:pt modelId="{129A0790-426C-854E-94D1-60649B077B49}" type="parTrans" cxnId="{2EB1C417-2DFE-E64E-BCEC-82443A68562F}">
      <dgm:prSet/>
      <dgm:spPr/>
      <dgm:t>
        <a:bodyPr/>
        <a:lstStyle/>
        <a:p>
          <a:endParaRPr lang="fr-FR"/>
        </a:p>
      </dgm:t>
    </dgm:pt>
    <dgm:pt modelId="{4D99ADA7-7335-5240-A0EC-22E9916D27EB}">
      <dgm:prSet phldrT="[Texte]"/>
      <dgm:spPr/>
      <dgm:t>
        <a:bodyPr/>
        <a:lstStyle/>
        <a:p>
          <a:r>
            <a:rPr lang="fr-FR" dirty="0"/>
            <a:t>Intelligence artificielle</a:t>
          </a:r>
        </a:p>
      </dgm:t>
    </dgm:pt>
    <dgm:pt modelId="{B819F927-2F13-F64A-8E36-772825AE3F96}" type="parTrans" cxnId="{8FABDBBD-9ECB-6D40-97A1-EC1F8BFBD932}">
      <dgm:prSet/>
      <dgm:spPr/>
      <dgm:t>
        <a:bodyPr/>
        <a:lstStyle/>
        <a:p>
          <a:endParaRPr lang="fr-FR"/>
        </a:p>
      </dgm:t>
    </dgm:pt>
    <dgm:pt modelId="{E397B1CA-C1BD-6941-89A6-6B266A6DBAE1}" type="sibTrans" cxnId="{8FABDBBD-9ECB-6D40-97A1-EC1F8BFBD932}">
      <dgm:prSet/>
      <dgm:spPr/>
      <dgm:t>
        <a:bodyPr/>
        <a:lstStyle/>
        <a:p>
          <a:endParaRPr lang="fr-FR"/>
        </a:p>
      </dgm:t>
    </dgm:pt>
    <dgm:pt modelId="{0F5E324C-2FCC-7448-B626-A3DDD89A55FF}" type="pres">
      <dgm:prSet presAssocID="{CF86E74A-0076-284A-9419-508A32B431B5}" presName="linearFlow" presStyleCnt="0">
        <dgm:presLayoutVars>
          <dgm:dir/>
          <dgm:animLvl val="lvl"/>
          <dgm:resizeHandles val="exact"/>
        </dgm:presLayoutVars>
      </dgm:prSet>
      <dgm:spPr/>
    </dgm:pt>
    <dgm:pt modelId="{62722741-712A-9047-BE16-16649F5F57B9}" type="pres">
      <dgm:prSet presAssocID="{9A8F249E-F055-9843-92AB-65175C102D0B}" presName="composite" presStyleCnt="0"/>
      <dgm:spPr/>
    </dgm:pt>
    <dgm:pt modelId="{01F03FFE-56A9-4A4F-AFCA-6FE0F6A4DB2E}" type="pres">
      <dgm:prSet presAssocID="{9A8F249E-F055-9843-92AB-65175C102D0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21671BA-A4A3-BA4E-ABC4-68CF2FBE8899}" type="pres">
      <dgm:prSet presAssocID="{9A8F249E-F055-9843-92AB-65175C102D0B}" presName="descendantText" presStyleLbl="alignAcc1" presStyleIdx="0" presStyleCnt="3">
        <dgm:presLayoutVars>
          <dgm:bulletEnabled val="1"/>
        </dgm:presLayoutVars>
      </dgm:prSet>
      <dgm:spPr/>
    </dgm:pt>
    <dgm:pt modelId="{3F134C91-4EE9-F842-B504-8CB48F60E141}" type="pres">
      <dgm:prSet presAssocID="{06B7BDB2-D47B-2C4F-A3F4-C6F7E8BDF50F}" presName="sp" presStyleCnt="0"/>
      <dgm:spPr/>
    </dgm:pt>
    <dgm:pt modelId="{9D6F7CEA-E26E-9240-946F-CEBC0F405AE2}" type="pres">
      <dgm:prSet presAssocID="{F17044C6-63FE-AF42-89F7-97989291AA1B}" presName="composite" presStyleCnt="0"/>
      <dgm:spPr/>
    </dgm:pt>
    <dgm:pt modelId="{AB85D66C-B338-F344-9730-4262D7753E73}" type="pres">
      <dgm:prSet presAssocID="{F17044C6-63FE-AF42-89F7-97989291AA1B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D012AC80-6D27-EC45-B090-020ED6DD6954}" type="pres">
      <dgm:prSet presAssocID="{F17044C6-63FE-AF42-89F7-97989291AA1B}" presName="descendantText" presStyleLbl="alignAcc1" presStyleIdx="1" presStyleCnt="3">
        <dgm:presLayoutVars>
          <dgm:bulletEnabled val="1"/>
        </dgm:presLayoutVars>
      </dgm:prSet>
      <dgm:spPr/>
    </dgm:pt>
    <dgm:pt modelId="{54D1B4CE-D1DE-6949-BCD8-58BD03B33D9D}" type="pres">
      <dgm:prSet presAssocID="{AC1AE155-FC2B-114F-B5F9-4607B119918B}" presName="sp" presStyleCnt="0"/>
      <dgm:spPr/>
    </dgm:pt>
    <dgm:pt modelId="{D85F65B9-057C-464F-803D-93D03D1D40DD}" type="pres">
      <dgm:prSet presAssocID="{F3353826-302C-5D40-9D08-A56181BB7BE8}" presName="composite" presStyleCnt="0"/>
      <dgm:spPr/>
    </dgm:pt>
    <dgm:pt modelId="{C4D34B4F-1A8F-DE46-A040-2F5453E19FE0}" type="pres">
      <dgm:prSet presAssocID="{F3353826-302C-5D40-9D08-A56181BB7BE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A370EE8-E4C5-D94C-89B4-8409B5D48A1D}" type="pres">
      <dgm:prSet presAssocID="{F3353826-302C-5D40-9D08-A56181BB7BE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EB1C417-2DFE-E64E-BCEC-82443A68562F}" srcId="{F3353826-302C-5D40-9D08-A56181BB7BE8}" destId="{E1C224AA-1543-6D47-B2D7-DCB09551EF34}" srcOrd="0" destOrd="0" parTransId="{129A0790-426C-854E-94D1-60649B077B49}" sibTransId="{904D798D-A2D0-EC4C-9FFA-BC36EC338424}"/>
    <dgm:cxn modelId="{50F87D2A-555C-BB44-9812-0A1740F136F5}" srcId="{F17044C6-63FE-AF42-89F7-97989291AA1B}" destId="{48037142-6079-5047-B947-01E34E40AD46}" srcOrd="1" destOrd="0" parTransId="{B646E6FA-84E7-2B4F-8185-ABDA0ED11436}" sibTransId="{E9CCC4FD-81A6-BB42-8F3D-0F19D687F329}"/>
    <dgm:cxn modelId="{DD03572E-163A-564C-A2D6-BE6D1B056F35}" srcId="{CF86E74A-0076-284A-9419-508A32B431B5}" destId="{F17044C6-63FE-AF42-89F7-97989291AA1B}" srcOrd="1" destOrd="0" parTransId="{A8205243-B9D1-9941-806F-E26CEA1E4C6A}" sibTransId="{AC1AE155-FC2B-114F-B5F9-4607B119918B}"/>
    <dgm:cxn modelId="{9F7A1339-A8F5-6D4F-9AB8-32238570FF43}" type="presOf" srcId="{9A8F249E-F055-9843-92AB-65175C102D0B}" destId="{01F03FFE-56A9-4A4F-AFCA-6FE0F6A4DB2E}" srcOrd="0" destOrd="0" presId="urn:microsoft.com/office/officeart/2005/8/layout/chevron2"/>
    <dgm:cxn modelId="{BA17BC3E-59C6-394E-BFD4-D882F60E2566}" type="presOf" srcId="{88088EE1-D179-AA40-87B0-E5B6314254CE}" destId="{D21671BA-A4A3-BA4E-ABC4-68CF2FBE8899}" srcOrd="0" destOrd="0" presId="urn:microsoft.com/office/officeart/2005/8/layout/chevron2"/>
    <dgm:cxn modelId="{FCE85849-0C09-0945-9056-5BFE904E11C8}" type="presOf" srcId="{F17044C6-63FE-AF42-89F7-97989291AA1B}" destId="{AB85D66C-B338-F344-9730-4262D7753E73}" srcOrd="0" destOrd="0" presId="urn:microsoft.com/office/officeart/2005/8/layout/chevron2"/>
    <dgm:cxn modelId="{A81A6057-4DB2-3A46-9C19-6BA74074DD1D}" srcId="{CF86E74A-0076-284A-9419-508A32B431B5}" destId="{F3353826-302C-5D40-9D08-A56181BB7BE8}" srcOrd="2" destOrd="0" parTransId="{549D0111-ED7C-9C4E-B782-180E74A13E04}" sibTransId="{C93F4550-ABB1-2B4C-BD7C-0FB2FAAF2DA6}"/>
    <dgm:cxn modelId="{19015A58-CBF0-FC40-9006-8B3C57D2E480}" type="presOf" srcId="{48037142-6079-5047-B947-01E34E40AD46}" destId="{D012AC80-6D27-EC45-B090-020ED6DD6954}" srcOrd="0" destOrd="1" presId="urn:microsoft.com/office/officeart/2005/8/layout/chevron2"/>
    <dgm:cxn modelId="{4BB0E270-FC72-824F-A62C-6B898FC0CBCD}" srcId="{CF86E74A-0076-284A-9419-508A32B431B5}" destId="{9A8F249E-F055-9843-92AB-65175C102D0B}" srcOrd="0" destOrd="0" parTransId="{2FDF69CC-8F48-8347-A76A-0E03FB7B8A06}" sibTransId="{06B7BDB2-D47B-2C4F-A3F4-C6F7E8BDF50F}"/>
    <dgm:cxn modelId="{54EC6583-A98B-A94C-8F8E-5DB48D80D960}" type="presOf" srcId="{E1C224AA-1543-6D47-B2D7-DCB09551EF34}" destId="{6A370EE8-E4C5-D94C-89B4-8409B5D48A1D}" srcOrd="0" destOrd="0" presId="urn:microsoft.com/office/officeart/2005/8/layout/chevron2"/>
    <dgm:cxn modelId="{6D520291-FFFE-904A-83BA-6F32459BBBA4}" type="presOf" srcId="{16EC7128-5083-A74E-BF5E-045E0226E82A}" destId="{D21671BA-A4A3-BA4E-ABC4-68CF2FBE8899}" srcOrd="0" destOrd="1" presId="urn:microsoft.com/office/officeart/2005/8/layout/chevron2"/>
    <dgm:cxn modelId="{56FDE897-E67E-3646-B509-E73DADF989B3}" type="presOf" srcId="{F3353826-302C-5D40-9D08-A56181BB7BE8}" destId="{C4D34B4F-1A8F-DE46-A040-2F5453E19FE0}" srcOrd="0" destOrd="0" presId="urn:microsoft.com/office/officeart/2005/8/layout/chevron2"/>
    <dgm:cxn modelId="{DDF668B3-83A6-D642-A344-64FEED640585}" type="presOf" srcId="{4D99ADA7-7335-5240-A0EC-22E9916D27EB}" destId="{6A370EE8-E4C5-D94C-89B4-8409B5D48A1D}" srcOrd="0" destOrd="1" presId="urn:microsoft.com/office/officeart/2005/8/layout/chevron2"/>
    <dgm:cxn modelId="{8F0B86BA-4D97-8147-8354-9D682A88CD7A}" srcId="{9A8F249E-F055-9843-92AB-65175C102D0B}" destId="{16EC7128-5083-A74E-BF5E-045E0226E82A}" srcOrd="1" destOrd="0" parTransId="{38699E99-DCE6-5141-BA1F-94F8C8884B9E}" sibTransId="{1973A34D-676E-9A4E-B6F1-78768FD5BAB6}"/>
    <dgm:cxn modelId="{8FABDBBD-9ECB-6D40-97A1-EC1F8BFBD932}" srcId="{F3353826-302C-5D40-9D08-A56181BB7BE8}" destId="{4D99ADA7-7335-5240-A0EC-22E9916D27EB}" srcOrd="1" destOrd="0" parTransId="{B819F927-2F13-F64A-8E36-772825AE3F96}" sibTransId="{E397B1CA-C1BD-6941-89A6-6B266A6DBAE1}"/>
    <dgm:cxn modelId="{86ACD2D1-6A72-A044-9D9E-CE276A6D19B6}" srcId="{F17044C6-63FE-AF42-89F7-97989291AA1B}" destId="{6A23532E-BC0B-7748-B9CC-1CD5101561E7}" srcOrd="0" destOrd="0" parTransId="{E0221B2E-F63E-3F43-8D61-E65708A7AE3F}" sibTransId="{4F322289-F727-B842-BEE1-F2B49B3BD0E5}"/>
    <dgm:cxn modelId="{C3A046EE-C120-EA4D-AC22-03C4617E85B4}" srcId="{9A8F249E-F055-9843-92AB-65175C102D0B}" destId="{88088EE1-D179-AA40-87B0-E5B6314254CE}" srcOrd="0" destOrd="0" parTransId="{73463597-7630-B946-95BD-0E5D3CDC355B}" sibTransId="{0BD527A8-5BB9-D043-9583-57BFE418E77C}"/>
    <dgm:cxn modelId="{426BF0EF-98A7-7647-85DA-D5A1E7C118F7}" type="presOf" srcId="{CF86E74A-0076-284A-9419-508A32B431B5}" destId="{0F5E324C-2FCC-7448-B626-A3DDD89A55FF}" srcOrd="0" destOrd="0" presId="urn:microsoft.com/office/officeart/2005/8/layout/chevron2"/>
    <dgm:cxn modelId="{9302DBFC-C3FE-3F43-A091-BBF6FFE2A750}" type="presOf" srcId="{6A23532E-BC0B-7748-B9CC-1CD5101561E7}" destId="{D012AC80-6D27-EC45-B090-020ED6DD6954}" srcOrd="0" destOrd="0" presId="urn:microsoft.com/office/officeart/2005/8/layout/chevron2"/>
    <dgm:cxn modelId="{A9B50AFE-1B1F-CC43-91A6-BA1C8625481C}" type="presParOf" srcId="{0F5E324C-2FCC-7448-B626-A3DDD89A55FF}" destId="{62722741-712A-9047-BE16-16649F5F57B9}" srcOrd="0" destOrd="0" presId="urn:microsoft.com/office/officeart/2005/8/layout/chevron2"/>
    <dgm:cxn modelId="{C832B748-EB25-0448-B097-8AE2EDC8B89C}" type="presParOf" srcId="{62722741-712A-9047-BE16-16649F5F57B9}" destId="{01F03FFE-56A9-4A4F-AFCA-6FE0F6A4DB2E}" srcOrd="0" destOrd="0" presId="urn:microsoft.com/office/officeart/2005/8/layout/chevron2"/>
    <dgm:cxn modelId="{5B8DD875-2BE6-8D49-AE2E-27A6CF60F345}" type="presParOf" srcId="{62722741-712A-9047-BE16-16649F5F57B9}" destId="{D21671BA-A4A3-BA4E-ABC4-68CF2FBE8899}" srcOrd="1" destOrd="0" presId="urn:microsoft.com/office/officeart/2005/8/layout/chevron2"/>
    <dgm:cxn modelId="{E81A292D-A301-6645-8DEE-4EBA0B1ED9DF}" type="presParOf" srcId="{0F5E324C-2FCC-7448-B626-A3DDD89A55FF}" destId="{3F134C91-4EE9-F842-B504-8CB48F60E141}" srcOrd="1" destOrd="0" presId="urn:microsoft.com/office/officeart/2005/8/layout/chevron2"/>
    <dgm:cxn modelId="{5A788034-3C13-2747-8A14-B0B35A0FCC56}" type="presParOf" srcId="{0F5E324C-2FCC-7448-B626-A3DDD89A55FF}" destId="{9D6F7CEA-E26E-9240-946F-CEBC0F405AE2}" srcOrd="2" destOrd="0" presId="urn:microsoft.com/office/officeart/2005/8/layout/chevron2"/>
    <dgm:cxn modelId="{934B42AA-216D-364B-ABFF-18960059C5A7}" type="presParOf" srcId="{9D6F7CEA-E26E-9240-946F-CEBC0F405AE2}" destId="{AB85D66C-B338-F344-9730-4262D7753E73}" srcOrd="0" destOrd="0" presId="urn:microsoft.com/office/officeart/2005/8/layout/chevron2"/>
    <dgm:cxn modelId="{BF1DF0A9-A7F7-C44F-B3AC-031426E226CB}" type="presParOf" srcId="{9D6F7CEA-E26E-9240-946F-CEBC0F405AE2}" destId="{D012AC80-6D27-EC45-B090-020ED6DD6954}" srcOrd="1" destOrd="0" presId="urn:microsoft.com/office/officeart/2005/8/layout/chevron2"/>
    <dgm:cxn modelId="{AF3F312C-CC23-844D-B271-D11B177B5A64}" type="presParOf" srcId="{0F5E324C-2FCC-7448-B626-A3DDD89A55FF}" destId="{54D1B4CE-D1DE-6949-BCD8-58BD03B33D9D}" srcOrd="3" destOrd="0" presId="urn:microsoft.com/office/officeart/2005/8/layout/chevron2"/>
    <dgm:cxn modelId="{61CBF414-3FE4-DB4E-871D-3271FFEDD963}" type="presParOf" srcId="{0F5E324C-2FCC-7448-B626-A3DDD89A55FF}" destId="{D85F65B9-057C-464F-803D-93D03D1D40DD}" srcOrd="4" destOrd="0" presId="urn:microsoft.com/office/officeart/2005/8/layout/chevron2"/>
    <dgm:cxn modelId="{5BCE9178-97E6-CB42-86F3-ED9C041883B6}" type="presParOf" srcId="{D85F65B9-057C-464F-803D-93D03D1D40DD}" destId="{C4D34B4F-1A8F-DE46-A040-2F5453E19FE0}" srcOrd="0" destOrd="0" presId="urn:microsoft.com/office/officeart/2005/8/layout/chevron2"/>
    <dgm:cxn modelId="{580C1843-443A-884B-BF12-5BDF25778BF2}" type="presParOf" srcId="{D85F65B9-057C-464F-803D-93D03D1D40DD}" destId="{6A370EE8-E4C5-D94C-89B4-8409B5D48A1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E4F10E-EA72-493D-8CB4-D997863E9B9E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35DF552-0107-4A01-8E4E-EEFAA7B81601}">
      <dgm:prSet phldrT="[Texte]"/>
      <dgm:spPr/>
      <dgm:t>
        <a:bodyPr/>
        <a:lstStyle/>
        <a:p>
          <a:r>
            <a:rPr lang="fr-FR" dirty="0"/>
            <a:t>Capteurs  à Intelligence distribuée</a:t>
          </a:r>
        </a:p>
      </dgm:t>
    </dgm:pt>
    <dgm:pt modelId="{7DE87D80-B1B9-4C53-ABEA-7624E69A539A}" type="parTrans" cxnId="{B4EBAF78-ECAF-48C0-8879-B2159A9E33F7}">
      <dgm:prSet/>
      <dgm:spPr/>
      <dgm:t>
        <a:bodyPr/>
        <a:lstStyle/>
        <a:p>
          <a:endParaRPr lang="fr-FR"/>
        </a:p>
      </dgm:t>
    </dgm:pt>
    <dgm:pt modelId="{0DE529B7-625A-49DE-BC97-81E47FED975E}" type="sibTrans" cxnId="{B4EBAF78-ECAF-48C0-8879-B2159A9E33F7}">
      <dgm:prSet/>
      <dgm:spPr/>
      <dgm:t>
        <a:bodyPr/>
        <a:lstStyle/>
        <a:p>
          <a:endParaRPr lang="fr-FR"/>
        </a:p>
      </dgm:t>
    </dgm:pt>
    <dgm:pt modelId="{4211947B-8755-4D8C-BC51-0541F799BC45}">
      <dgm:prSet phldrT="[Texte]"/>
      <dgm:spPr/>
      <dgm:t>
        <a:bodyPr/>
        <a:lstStyle/>
        <a:p>
          <a:r>
            <a:rPr lang="fr-FR" dirty="0"/>
            <a:t>Gestion et analyse de données massives</a:t>
          </a:r>
        </a:p>
      </dgm:t>
    </dgm:pt>
    <dgm:pt modelId="{76F7FD75-9D53-40C2-A130-1DF12C3D0560}" type="parTrans" cxnId="{2E869134-8B09-46DA-83A8-34A56C4F73AD}">
      <dgm:prSet/>
      <dgm:spPr/>
      <dgm:t>
        <a:bodyPr/>
        <a:lstStyle/>
        <a:p>
          <a:endParaRPr lang="fr-FR"/>
        </a:p>
      </dgm:t>
    </dgm:pt>
    <dgm:pt modelId="{71CD25AB-EA13-4945-9179-F638A35F9E96}" type="sibTrans" cxnId="{2E869134-8B09-46DA-83A8-34A56C4F73AD}">
      <dgm:prSet/>
      <dgm:spPr/>
      <dgm:t>
        <a:bodyPr/>
        <a:lstStyle/>
        <a:p>
          <a:endParaRPr lang="fr-FR"/>
        </a:p>
      </dgm:t>
    </dgm:pt>
    <dgm:pt modelId="{A2DFE7D0-B1B7-4602-8AB6-BEF854F1EE5F}">
      <dgm:prSet phldrT="[Texte]"/>
      <dgm:spPr/>
      <dgm:t>
        <a:bodyPr/>
        <a:lstStyle/>
        <a:p>
          <a:endParaRPr lang="fr-FR" dirty="0"/>
        </a:p>
      </dgm:t>
    </dgm:pt>
    <dgm:pt modelId="{77CCB8A6-72D6-4D48-BED8-DA9D02C83408}" type="parTrans" cxnId="{91E8D388-D782-4E6F-8A27-8BB676F02307}">
      <dgm:prSet/>
      <dgm:spPr/>
      <dgm:t>
        <a:bodyPr/>
        <a:lstStyle/>
        <a:p>
          <a:endParaRPr lang="fr-FR"/>
        </a:p>
      </dgm:t>
    </dgm:pt>
    <dgm:pt modelId="{931E7C2C-E1F5-4185-A58F-9C5F4A3A8BF2}" type="sibTrans" cxnId="{91E8D388-D782-4E6F-8A27-8BB676F02307}">
      <dgm:prSet/>
      <dgm:spPr/>
      <dgm:t>
        <a:bodyPr/>
        <a:lstStyle/>
        <a:p>
          <a:endParaRPr lang="fr-FR"/>
        </a:p>
      </dgm:t>
    </dgm:pt>
    <dgm:pt modelId="{65111343-1608-4E97-B9DE-F8A729FC0546}">
      <dgm:prSet phldrT="[Texte]" phldr="1"/>
      <dgm:spPr/>
      <dgm:t>
        <a:bodyPr/>
        <a:lstStyle/>
        <a:p>
          <a:endParaRPr lang="fr-FR"/>
        </a:p>
      </dgm:t>
    </dgm:pt>
    <dgm:pt modelId="{B6C17B87-D0B1-497C-99DE-E7C8F8B6B57E}" type="parTrans" cxnId="{7D65D1AC-D777-4961-AB6E-749B6634C9FE}">
      <dgm:prSet/>
      <dgm:spPr/>
      <dgm:t>
        <a:bodyPr/>
        <a:lstStyle/>
        <a:p>
          <a:endParaRPr lang="fr-FR"/>
        </a:p>
      </dgm:t>
    </dgm:pt>
    <dgm:pt modelId="{387A8776-D01C-47FB-86BD-02C98841D258}" type="sibTrans" cxnId="{7D65D1AC-D777-4961-AB6E-749B6634C9FE}">
      <dgm:prSet/>
      <dgm:spPr/>
      <dgm:t>
        <a:bodyPr/>
        <a:lstStyle/>
        <a:p>
          <a:endParaRPr lang="fr-FR"/>
        </a:p>
      </dgm:t>
    </dgm:pt>
    <dgm:pt modelId="{CA9289BC-7D1F-4EE5-BF4A-8C03CBE044C0}">
      <dgm:prSet phldrT="[Texte]"/>
      <dgm:spPr/>
      <dgm:t>
        <a:bodyPr/>
        <a:lstStyle/>
        <a:p>
          <a:r>
            <a:rPr lang="fr-FR" dirty="0"/>
            <a:t>Apprentissage à partir de données de grande dimension</a:t>
          </a:r>
        </a:p>
      </dgm:t>
    </dgm:pt>
    <dgm:pt modelId="{E6D69BCC-4433-4775-B3C7-AEAA0BF8DA42}" type="parTrans" cxnId="{60BE830E-B077-4DE9-BA5F-52B7D4384BB5}">
      <dgm:prSet/>
      <dgm:spPr/>
      <dgm:t>
        <a:bodyPr/>
        <a:lstStyle/>
        <a:p>
          <a:endParaRPr lang="fr-FR"/>
        </a:p>
      </dgm:t>
    </dgm:pt>
    <dgm:pt modelId="{0C8AC5E9-0402-46FB-BF4D-FCCC6CEB5BBB}" type="sibTrans" cxnId="{60BE830E-B077-4DE9-BA5F-52B7D4384BB5}">
      <dgm:prSet/>
      <dgm:spPr/>
      <dgm:t>
        <a:bodyPr/>
        <a:lstStyle/>
        <a:p>
          <a:endParaRPr lang="fr-FR"/>
        </a:p>
      </dgm:t>
    </dgm:pt>
    <dgm:pt modelId="{3F2D9002-3787-4864-8084-BCC8E1C6FD1B}">
      <dgm:prSet phldrT="[Texte]"/>
      <dgm:spPr/>
      <dgm:t>
        <a:bodyPr/>
        <a:lstStyle/>
        <a:p>
          <a:r>
            <a:rPr lang="fr-FR" dirty="0"/>
            <a:t> </a:t>
          </a:r>
        </a:p>
      </dgm:t>
    </dgm:pt>
    <dgm:pt modelId="{E65050F5-235E-4494-A4CF-2B9C5FAF6EA9}" type="sibTrans" cxnId="{E4EFE101-EDCE-404A-83C4-8BA80848901D}">
      <dgm:prSet/>
      <dgm:spPr/>
      <dgm:t>
        <a:bodyPr/>
        <a:lstStyle/>
        <a:p>
          <a:endParaRPr lang="fr-FR"/>
        </a:p>
      </dgm:t>
    </dgm:pt>
    <dgm:pt modelId="{3675CECB-4461-4751-93BF-70B422426D89}" type="parTrans" cxnId="{E4EFE101-EDCE-404A-83C4-8BA80848901D}">
      <dgm:prSet/>
      <dgm:spPr/>
      <dgm:t>
        <a:bodyPr/>
        <a:lstStyle/>
        <a:p>
          <a:endParaRPr lang="fr-FR"/>
        </a:p>
      </dgm:t>
    </dgm:pt>
    <dgm:pt modelId="{EE2D9A69-DB4C-46D4-AC28-E310C1894D49}" type="pres">
      <dgm:prSet presAssocID="{05E4F10E-EA72-493D-8CB4-D997863E9B9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FEDC6FA-5BAC-4F20-A8AD-681B50674DB0}" type="pres">
      <dgm:prSet presAssocID="{3F2D9002-3787-4864-8084-BCC8E1C6FD1B}" presName="centerShape" presStyleLbl="node0" presStyleIdx="0" presStyleCnt="1" custLinFactNeighborX="959" custLinFactNeighborY="-2"/>
      <dgm:spPr/>
    </dgm:pt>
    <dgm:pt modelId="{0856D778-B33E-49C9-AD81-B8FA3D1B8081}" type="pres">
      <dgm:prSet presAssocID="{235DF552-0107-4A01-8E4E-EEFAA7B81601}" presName="node" presStyleLbl="node1" presStyleIdx="0" presStyleCnt="3">
        <dgm:presLayoutVars>
          <dgm:bulletEnabled val="1"/>
        </dgm:presLayoutVars>
      </dgm:prSet>
      <dgm:spPr/>
    </dgm:pt>
    <dgm:pt modelId="{D54DDB47-FCC3-416E-909B-C0C35FCF06A8}" type="pres">
      <dgm:prSet presAssocID="{235DF552-0107-4A01-8E4E-EEFAA7B81601}" presName="dummy" presStyleCnt="0"/>
      <dgm:spPr/>
    </dgm:pt>
    <dgm:pt modelId="{6F5D3D86-AE23-48C9-8021-C40E892665D1}" type="pres">
      <dgm:prSet presAssocID="{0DE529B7-625A-49DE-BC97-81E47FED975E}" presName="sibTrans" presStyleLbl="sibTrans2D1" presStyleIdx="0" presStyleCnt="3"/>
      <dgm:spPr/>
    </dgm:pt>
    <dgm:pt modelId="{1F8EA309-B3A8-40E6-AD26-82AE783342D0}" type="pres">
      <dgm:prSet presAssocID="{4211947B-8755-4D8C-BC51-0541F799BC45}" presName="node" presStyleLbl="node1" presStyleIdx="1" presStyleCnt="3">
        <dgm:presLayoutVars>
          <dgm:bulletEnabled val="1"/>
        </dgm:presLayoutVars>
      </dgm:prSet>
      <dgm:spPr/>
    </dgm:pt>
    <dgm:pt modelId="{A120C640-2AE5-4788-965E-DA11A4E8F3C8}" type="pres">
      <dgm:prSet presAssocID="{4211947B-8755-4D8C-BC51-0541F799BC45}" presName="dummy" presStyleCnt="0"/>
      <dgm:spPr/>
    </dgm:pt>
    <dgm:pt modelId="{A1924686-760B-4FCA-A632-8E6386D6E23E}" type="pres">
      <dgm:prSet presAssocID="{71CD25AB-EA13-4945-9179-F638A35F9E96}" presName="sibTrans" presStyleLbl="sibTrans2D1" presStyleIdx="1" presStyleCnt="3"/>
      <dgm:spPr/>
    </dgm:pt>
    <dgm:pt modelId="{EB9B4C91-59C7-45A9-A50F-60B42A002FCE}" type="pres">
      <dgm:prSet presAssocID="{CA9289BC-7D1F-4EE5-BF4A-8C03CBE044C0}" presName="node" presStyleLbl="node1" presStyleIdx="2" presStyleCnt="3">
        <dgm:presLayoutVars>
          <dgm:bulletEnabled val="1"/>
        </dgm:presLayoutVars>
      </dgm:prSet>
      <dgm:spPr/>
    </dgm:pt>
    <dgm:pt modelId="{4E030841-D1E5-4492-BB50-CE5D573A5596}" type="pres">
      <dgm:prSet presAssocID="{CA9289BC-7D1F-4EE5-BF4A-8C03CBE044C0}" presName="dummy" presStyleCnt="0"/>
      <dgm:spPr/>
    </dgm:pt>
    <dgm:pt modelId="{E8C1199F-8D29-448B-A808-8733D83CB515}" type="pres">
      <dgm:prSet presAssocID="{0C8AC5E9-0402-46FB-BF4D-FCCC6CEB5BBB}" presName="sibTrans" presStyleLbl="sibTrans2D1" presStyleIdx="2" presStyleCnt="3"/>
      <dgm:spPr/>
    </dgm:pt>
  </dgm:ptLst>
  <dgm:cxnLst>
    <dgm:cxn modelId="{E4EFE101-EDCE-404A-83C4-8BA80848901D}" srcId="{05E4F10E-EA72-493D-8CB4-D997863E9B9E}" destId="{3F2D9002-3787-4864-8084-BCC8E1C6FD1B}" srcOrd="0" destOrd="0" parTransId="{3675CECB-4461-4751-93BF-70B422426D89}" sibTransId="{E65050F5-235E-4494-A4CF-2B9C5FAF6EA9}"/>
    <dgm:cxn modelId="{60BE830E-B077-4DE9-BA5F-52B7D4384BB5}" srcId="{3F2D9002-3787-4864-8084-BCC8E1C6FD1B}" destId="{CA9289BC-7D1F-4EE5-BF4A-8C03CBE044C0}" srcOrd="2" destOrd="0" parTransId="{E6D69BCC-4433-4775-B3C7-AEAA0BF8DA42}" sibTransId="{0C8AC5E9-0402-46FB-BF4D-FCCC6CEB5BBB}"/>
    <dgm:cxn modelId="{C8ACA40E-41AA-4A1A-880A-D0F93327F0E2}" type="presOf" srcId="{0DE529B7-625A-49DE-BC97-81E47FED975E}" destId="{6F5D3D86-AE23-48C9-8021-C40E892665D1}" srcOrd="0" destOrd="0" presId="urn:microsoft.com/office/officeart/2005/8/layout/radial6"/>
    <dgm:cxn modelId="{2E869134-8B09-46DA-83A8-34A56C4F73AD}" srcId="{3F2D9002-3787-4864-8084-BCC8E1C6FD1B}" destId="{4211947B-8755-4D8C-BC51-0541F799BC45}" srcOrd="1" destOrd="0" parTransId="{76F7FD75-9D53-40C2-A130-1DF12C3D0560}" sibTransId="{71CD25AB-EA13-4945-9179-F638A35F9E96}"/>
    <dgm:cxn modelId="{D564433F-BBE1-4A4A-8EF2-FD156CE18405}" type="presOf" srcId="{71CD25AB-EA13-4945-9179-F638A35F9E96}" destId="{A1924686-760B-4FCA-A632-8E6386D6E23E}" srcOrd="0" destOrd="0" presId="urn:microsoft.com/office/officeart/2005/8/layout/radial6"/>
    <dgm:cxn modelId="{E77E2852-F7E4-4535-8206-54FA1A723A79}" type="presOf" srcId="{0C8AC5E9-0402-46FB-BF4D-FCCC6CEB5BBB}" destId="{E8C1199F-8D29-448B-A808-8733D83CB515}" srcOrd="0" destOrd="0" presId="urn:microsoft.com/office/officeart/2005/8/layout/radial6"/>
    <dgm:cxn modelId="{B1511F64-E30C-4D71-A98B-35044266ADE0}" type="presOf" srcId="{05E4F10E-EA72-493D-8CB4-D997863E9B9E}" destId="{EE2D9A69-DB4C-46D4-AC28-E310C1894D49}" srcOrd="0" destOrd="0" presId="urn:microsoft.com/office/officeart/2005/8/layout/radial6"/>
    <dgm:cxn modelId="{566E036D-B74C-427D-9829-812E3A9621F8}" type="presOf" srcId="{235DF552-0107-4A01-8E4E-EEFAA7B81601}" destId="{0856D778-B33E-49C9-AD81-B8FA3D1B8081}" srcOrd="0" destOrd="0" presId="urn:microsoft.com/office/officeart/2005/8/layout/radial6"/>
    <dgm:cxn modelId="{B4EBAF78-ECAF-48C0-8879-B2159A9E33F7}" srcId="{3F2D9002-3787-4864-8084-BCC8E1C6FD1B}" destId="{235DF552-0107-4A01-8E4E-EEFAA7B81601}" srcOrd="0" destOrd="0" parTransId="{7DE87D80-B1B9-4C53-ABEA-7624E69A539A}" sibTransId="{0DE529B7-625A-49DE-BC97-81E47FED975E}"/>
    <dgm:cxn modelId="{91E8D388-D782-4E6F-8A27-8BB676F02307}" srcId="{05E4F10E-EA72-493D-8CB4-D997863E9B9E}" destId="{A2DFE7D0-B1B7-4602-8AB6-BEF854F1EE5F}" srcOrd="1" destOrd="0" parTransId="{77CCB8A6-72D6-4D48-BED8-DA9D02C83408}" sibTransId="{931E7C2C-E1F5-4185-A58F-9C5F4A3A8BF2}"/>
    <dgm:cxn modelId="{910B2A8B-D701-4D8E-9A63-3BEA57BD152B}" type="presOf" srcId="{CA9289BC-7D1F-4EE5-BF4A-8C03CBE044C0}" destId="{EB9B4C91-59C7-45A9-A50F-60B42A002FCE}" srcOrd="0" destOrd="0" presId="urn:microsoft.com/office/officeart/2005/8/layout/radial6"/>
    <dgm:cxn modelId="{7D65D1AC-D777-4961-AB6E-749B6634C9FE}" srcId="{A2DFE7D0-B1B7-4602-8AB6-BEF854F1EE5F}" destId="{65111343-1608-4E97-B9DE-F8A729FC0546}" srcOrd="0" destOrd="0" parTransId="{B6C17B87-D0B1-497C-99DE-E7C8F8B6B57E}" sibTransId="{387A8776-D01C-47FB-86BD-02C98841D258}"/>
    <dgm:cxn modelId="{143AB7B9-9724-4E9E-9F35-A4BD41427089}" type="presOf" srcId="{3F2D9002-3787-4864-8084-BCC8E1C6FD1B}" destId="{7FEDC6FA-5BAC-4F20-A8AD-681B50674DB0}" srcOrd="0" destOrd="0" presId="urn:microsoft.com/office/officeart/2005/8/layout/radial6"/>
    <dgm:cxn modelId="{4AB047E5-9E73-4D84-8330-AE224E011EB7}" type="presOf" srcId="{4211947B-8755-4D8C-BC51-0541F799BC45}" destId="{1F8EA309-B3A8-40E6-AD26-82AE783342D0}" srcOrd="0" destOrd="0" presId="urn:microsoft.com/office/officeart/2005/8/layout/radial6"/>
    <dgm:cxn modelId="{48918B6A-21CA-4146-9F74-F836385D864D}" type="presParOf" srcId="{EE2D9A69-DB4C-46D4-AC28-E310C1894D49}" destId="{7FEDC6FA-5BAC-4F20-A8AD-681B50674DB0}" srcOrd="0" destOrd="0" presId="urn:microsoft.com/office/officeart/2005/8/layout/radial6"/>
    <dgm:cxn modelId="{DF739654-A370-48AE-93A3-D74D3CAC6ECF}" type="presParOf" srcId="{EE2D9A69-DB4C-46D4-AC28-E310C1894D49}" destId="{0856D778-B33E-49C9-AD81-B8FA3D1B8081}" srcOrd="1" destOrd="0" presId="urn:microsoft.com/office/officeart/2005/8/layout/radial6"/>
    <dgm:cxn modelId="{C953D96A-FDC3-4D59-B666-A85FC5A32545}" type="presParOf" srcId="{EE2D9A69-DB4C-46D4-AC28-E310C1894D49}" destId="{D54DDB47-FCC3-416E-909B-C0C35FCF06A8}" srcOrd="2" destOrd="0" presId="urn:microsoft.com/office/officeart/2005/8/layout/radial6"/>
    <dgm:cxn modelId="{F5491E90-377D-42B0-89D5-E1BA2A027052}" type="presParOf" srcId="{EE2D9A69-DB4C-46D4-AC28-E310C1894D49}" destId="{6F5D3D86-AE23-48C9-8021-C40E892665D1}" srcOrd="3" destOrd="0" presId="urn:microsoft.com/office/officeart/2005/8/layout/radial6"/>
    <dgm:cxn modelId="{0BAFAEC1-F188-4829-A22C-35315785091A}" type="presParOf" srcId="{EE2D9A69-DB4C-46D4-AC28-E310C1894D49}" destId="{1F8EA309-B3A8-40E6-AD26-82AE783342D0}" srcOrd="4" destOrd="0" presId="urn:microsoft.com/office/officeart/2005/8/layout/radial6"/>
    <dgm:cxn modelId="{5A2D3D56-3B7F-4113-98FE-3B80316627E9}" type="presParOf" srcId="{EE2D9A69-DB4C-46D4-AC28-E310C1894D49}" destId="{A120C640-2AE5-4788-965E-DA11A4E8F3C8}" srcOrd="5" destOrd="0" presId="urn:microsoft.com/office/officeart/2005/8/layout/radial6"/>
    <dgm:cxn modelId="{DABB099A-A1CA-4EFB-A656-7CAADDD257F8}" type="presParOf" srcId="{EE2D9A69-DB4C-46D4-AC28-E310C1894D49}" destId="{A1924686-760B-4FCA-A632-8E6386D6E23E}" srcOrd="6" destOrd="0" presId="urn:microsoft.com/office/officeart/2005/8/layout/radial6"/>
    <dgm:cxn modelId="{D2FA0C44-9486-446D-999B-8C3A2ECCA594}" type="presParOf" srcId="{EE2D9A69-DB4C-46D4-AC28-E310C1894D49}" destId="{EB9B4C91-59C7-45A9-A50F-60B42A002FCE}" srcOrd="7" destOrd="0" presId="urn:microsoft.com/office/officeart/2005/8/layout/radial6"/>
    <dgm:cxn modelId="{D685C0AD-1BA1-43AC-AA01-B684CB00B6CF}" type="presParOf" srcId="{EE2D9A69-DB4C-46D4-AC28-E310C1894D49}" destId="{4E030841-D1E5-4492-BB50-CE5D573A5596}" srcOrd="8" destOrd="0" presId="urn:microsoft.com/office/officeart/2005/8/layout/radial6"/>
    <dgm:cxn modelId="{0E5B267B-9407-44AE-91C7-37276D47919F}" type="presParOf" srcId="{EE2D9A69-DB4C-46D4-AC28-E310C1894D49}" destId="{E8C1199F-8D29-448B-A808-8733D83CB515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E4F10E-EA72-493D-8CB4-D997863E9B9E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3F2D9002-3787-4864-8084-BCC8E1C6FD1B}">
      <dgm:prSet phldrT="[Texte]" custT="1"/>
      <dgm:spPr/>
      <dgm:t>
        <a:bodyPr/>
        <a:lstStyle/>
        <a:p>
          <a:r>
            <a:rPr lang="fr-FR" sz="4000" baseline="0" dirty="0"/>
            <a:t>Verrous</a:t>
          </a:r>
        </a:p>
      </dgm:t>
    </dgm:pt>
    <dgm:pt modelId="{3675CECB-4461-4751-93BF-70B422426D89}" type="parTrans" cxnId="{E4EFE101-EDCE-404A-83C4-8BA80848901D}">
      <dgm:prSet/>
      <dgm:spPr/>
      <dgm:t>
        <a:bodyPr/>
        <a:lstStyle/>
        <a:p>
          <a:endParaRPr lang="fr-FR" sz="2000"/>
        </a:p>
      </dgm:t>
    </dgm:pt>
    <dgm:pt modelId="{E65050F5-235E-4494-A4CF-2B9C5FAF6EA9}" type="sibTrans" cxnId="{E4EFE101-EDCE-404A-83C4-8BA80848901D}">
      <dgm:prSet/>
      <dgm:spPr/>
      <dgm:t>
        <a:bodyPr/>
        <a:lstStyle/>
        <a:p>
          <a:endParaRPr lang="fr-FR" sz="2000"/>
        </a:p>
      </dgm:t>
    </dgm:pt>
    <dgm:pt modelId="{235DF552-0107-4A01-8E4E-EEFAA7B81601}">
      <dgm:prSet phldrT="[Texte]" custT="1"/>
      <dgm:spPr/>
      <dgm:t>
        <a:bodyPr/>
        <a:lstStyle/>
        <a:p>
          <a:r>
            <a:rPr lang="fr-FR" sz="2000" dirty="0">
              <a:solidFill>
                <a:schemeClr val="tx1"/>
              </a:solidFill>
            </a:rPr>
            <a:t>Internet des Objets</a:t>
          </a:r>
        </a:p>
      </dgm:t>
    </dgm:pt>
    <dgm:pt modelId="{7DE87D80-B1B9-4C53-ABEA-7624E69A539A}" type="parTrans" cxnId="{B4EBAF78-ECAF-48C0-8879-B2159A9E33F7}">
      <dgm:prSet/>
      <dgm:spPr/>
      <dgm:t>
        <a:bodyPr/>
        <a:lstStyle/>
        <a:p>
          <a:endParaRPr lang="fr-FR" sz="2000"/>
        </a:p>
      </dgm:t>
    </dgm:pt>
    <dgm:pt modelId="{0DE529B7-625A-49DE-BC97-81E47FED975E}" type="sibTrans" cxnId="{B4EBAF78-ECAF-48C0-8879-B2159A9E33F7}">
      <dgm:prSet/>
      <dgm:spPr/>
      <dgm:t>
        <a:bodyPr/>
        <a:lstStyle/>
        <a:p>
          <a:endParaRPr lang="fr-FR" sz="2000"/>
        </a:p>
      </dgm:t>
    </dgm:pt>
    <dgm:pt modelId="{4211947B-8755-4D8C-BC51-0541F799BC45}">
      <dgm:prSet phldrT="[Texte]" custT="1"/>
      <dgm:spPr/>
      <dgm:t>
        <a:bodyPr/>
        <a:lstStyle/>
        <a:p>
          <a:r>
            <a:rPr lang="fr-FR" sz="2000" dirty="0" err="1">
              <a:solidFill>
                <a:schemeClr val="tx1"/>
              </a:solidFill>
            </a:rPr>
            <a:t>Big</a:t>
          </a:r>
          <a:r>
            <a:rPr lang="fr-FR" sz="2000" dirty="0">
              <a:solidFill>
                <a:schemeClr val="tx1"/>
              </a:solidFill>
            </a:rPr>
            <a:t> Data</a:t>
          </a:r>
        </a:p>
      </dgm:t>
    </dgm:pt>
    <dgm:pt modelId="{76F7FD75-9D53-40C2-A130-1DF12C3D0560}" type="parTrans" cxnId="{2E869134-8B09-46DA-83A8-34A56C4F73AD}">
      <dgm:prSet/>
      <dgm:spPr/>
      <dgm:t>
        <a:bodyPr/>
        <a:lstStyle/>
        <a:p>
          <a:endParaRPr lang="fr-FR" sz="2000"/>
        </a:p>
      </dgm:t>
    </dgm:pt>
    <dgm:pt modelId="{71CD25AB-EA13-4945-9179-F638A35F9E96}" type="sibTrans" cxnId="{2E869134-8B09-46DA-83A8-34A56C4F73AD}">
      <dgm:prSet/>
      <dgm:spPr/>
      <dgm:t>
        <a:bodyPr/>
        <a:lstStyle/>
        <a:p>
          <a:endParaRPr lang="fr-FR" sz="2000"/>
        </a:p>
      </dgm:t>
    </dgm:pt>
    <dgm:pt modelId="{A2DFE7D0-B1B7-4602-8AB6-BEF854F1EE5F}">
      <dgm:prSet phldrT="[Texte]"/>
      <dgm:spPr/>
      <dgm:t>
        <a:bodyPr/>
        <a:lstStyle/>
        <a:p>
          <a:endParaRPr lang="fr-FR" sz="2000" dirty="0"/>
        </a:p>
      </dgm:t>
    </dgm:pt>
    <dgm:pt modelId="{77CCB8A6-72D6-4D48-BED8-DA9D02C83408}" type="parTrans" cxnId="{91E8D388-D782-4E6F-8A27-8BB676F02307}">
      <dgm:prSet/>
      <dgm:spPr/>
      <dgm:t>
        <a:bodyPr/>
        <a:lstStyle/>
        <a:p>
          <a:endParaRPr lang="fr-FR" sz="2000"/>
        </a:p>
      </dgm:t>
    </dgm:pt>
    <dgm:pt modelId="{931E7C2C-E1F5-4185-A58F-9C5F4A3A8BF2}" type="sibTrans" cxnId="{91E8D388-D782-4E6F-8A27-8BB676F02307}">
      <dgm:prSet/>
      <dgm:spPr/>
      <dgm:t>
        <a:bodyPr/>
        <a:lstStyle/>
        <a:p>
          <a:endParaRPr lang="fr-FR" sz="2000"/>
        </a:p>
      </dgm:t>
    </dgm:pt>
    <dgm:pt modelId="{65111343-1608-4E97-B9DE-F8A729FC0546}">
      <dgm:prSet phldrT="[Texte]" phldr="1"/>
      <dgm:spPr/>
      <dgm:t>
        <a:bodyPr/>
        <a:lstStyle/>
        <a:p>
          <a:endParaRPr lang="fr-FR" sz="2000"/>
        </a:p>
      </dgm:t>
    </dgm:pt>
    <dgm:pt modelId="{B6C17B87-D0B1-497C-99DE-E7C8F8B6B57E}" type="parTrans" cxnId="{7D65D1AC-D777-4961-AB6E-749B6634C9FE}">
      <dgm:prSet/>
      <dgm:spPr/>
      <dgm:t>
        <a:bodyPr/>
        <a:lstStyle/>
        <a:p>
          <a:endParaRPr lang="fr-FR" sz="2000"/>
        </a:p>
      </dgm:t>
    </dgm:pt>
    <dgm:pt modelId="{387A8776-D01C-47FB-86BD-02C98841D258}" type="sibTrans" cxnId="{7D65D1AC-D777-4961-AB6E-749B6634C9FE}">
      <dgm:prSet/>
      <dgm:spPr/>
      <dgm:t>
        <a:bodyPr/>
        <a:lstStyle/>
        <a:p>
          <a:endParaRPr lang="fr-FR" sz="2000"/>
        </a:p>
      </dgm:t>
    </dgm:pt>
    <dgm:pt modelId="{CA9289BC-7D1F-4EE5-BF4A-8C03CBE044C0}">
      <dgm:prSet phldrT="[Texte]" custT="1"/>
      <dgm:spPr/>
      <dgm:t>
        <a:bodyPr/>
        <a:lstStyle/>
        <a:p>
          <a:r>
            <a:rPr lang="fr-FR" sz="2000" dirty="0">
              <a:solidFill>
                <a:schemeClr val="tx1"/>
              </a:solidFill>
            </a:rPr>
            <a:t>Intelligence Artificielle</a:t>
          </a:r>
        </a:p>
      </dgm:t>
    </dgm:pt>
    <dgm:pt modelId="{E6D69BCC-4433-4775-B3C7-AEAA0BF8DA42}" type="parTrans" cxnId="{60BE830E-B077-4DE9-BA5F-52B7D4384BB5}">
      <dgm:prSet/>
      <dgm:spPr/>
      <dgm:t>
        <a:bodyPr/>
        <a:lstStyle/>
        <a:p>
          <a:endParaRPr lang="fr-FR" sz="2000"/>
        </a:p>
      </dgm:t>
    </dgm:pt>
    <dgm:pt modelId="{0C8AC5E9-0402-46FB-BF4D-FCCC6CEB5BBB}" type="sibTrans" cxnId="{60BE830E-B077-4DE9-BA5F-52B7D4384BB5}">
      <dgm:prSet/>
      <dgm:spPr/>
      <dgm:t>
        <a:bodyPr/>
        <a:lstStyle/>
        <a:p>
          <a:endParaRPr lang="fr-FR" sz="2000"/>
        </a:p>
      </dgm:t>
    </dgm:pt>
    <dgm:pt modelId="{EE2D9A69-DB4C-46D4-AC28-E310C1894D49}" type="pres">
      <dgm:prSet presAssocID="{05E4F10E-EA72-493D-8CB4-D997863E9B9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FEDC6FA-5BAC-4F20-A8AD-681B50674DB0}" type="pres">
      <dgm:prSet presAssocID="{3F2D9002-3787-4864-8084-BCC8E1C6FD1B}" presName="centerShape" presStyleLbl="node0" presStyleIdx="0" presStyleCnt="1"/>
      <dgm:spPr/>
    </dgm:pt>
    <dgm:pt modelId="{0856D778-B33E-49C9-AD81-B8FA3D1B8081}" type="pres">
      <dgm:prSet presAssocID="{235DF552-0107-4A01-8E4E-EEFAA7B81601}" presName="node" presStyleLbl="node1" presStyleIdx="0" presStyleCnt="3">
        <dgm:presLayoutVars>
          <dgm:bulletEnabled val="1"/>
        </dgm:presLayoutVars>
      </dgm:prSet>
      <dgm:spPr/>
    </dgm:pt>
    <dgm:pt modelId="{D54DDB47-FCC3-416E-909B-C0C35FCF06A8}" type="pres">
      <dgm:prSet presAssocID="{235DF552-0107-4A01-8E4E-EEFAA7B81601}" presName="dummy" presStyleCnt="0"/>
      <dgm:spPr/>
    </dgm:pt>
    <dgm:pt modelId="{6F5D3D86-AE23-48C9-8021-C40E892665D1}" type="pres">
      <dgm:prSet presAssocID="{0DE529B7-625A-49DE-BC97-81E47FED975E}" presName="sibTrans" presStyleLbl="sibTrans2D1" presStyleIdx="0" presStyleCnt="3"/>
      <dgm:spPr/>
    </dgm:pt>
    <dgm:pt modelId="{1F8EA309-B3A8-40E6-AD26-82AE783342D0}" type="pres">
      <dgm:prSet presAssocID="{4211947B-8755-4D8C-BC51-0541F799BC45}" presName="node" presStyleLbl="node1" presStyleIdx="1" presStyleCnt="3">
        <dgm:presLayoutVars>
          <dgm:bulletEnabled val="1"/>
        </dgm:presLayoutVars>
      </dgm:prSet>
      <dgm:spPr/>
    </dgm:pt>
    <dgm:pt modelId="{A120C640-2AE5-4788-965E-DA11A4E8F3C8}" type="pres">
      <dgm:prSet presAssocID="{4211947B-8755-4D8C-BC51-0541F799BC45}" presName="dummy" presStyleCnt="0"/>
      <dgm:spPr/>
    </dgm:pt>
    <dgm:pt modelId="{A1924686-760B-4FCA-A632-8E6386D6E23E}" type="pres">
      <dgm:prSet presAssocID="{71CD25AB-EA13-4945-9179-F638A35F9E96}" presName="sibTrans" presStyleLbl="sibTrans2D1" presStyleIdx="1" presStyleCnt="3"/>
      <dgm:spPr/>
    </dgm:pt>
    <dgm:pt modelId="{EB9B4C91-59C7-45A9-A50F-60B42A002FCE}" type="pres">
      <dgm:prSet presAssocID="{CA9289BC-7D1F-4EE5-BF4A-8C03CBE044C0}" presName="node" presStyleLbl="node1" presStyleIdx="2" presStyleCnt="3">
        <dgm:presLayoutVars>
          <dgm:bulletEnabled val="1"/>
        </dgm:presLayoutVars>
      </dgm:prSet>
      <dgm:spPr/>
    </dgm:pt>
    <dgm:pt modelId="{4E030841-D1E5-4492-BB50-CE5D573A5596}" type="pres">
      <dgm:prSet presAssocID="{CA9289BC-7D1F-4EE5-BF4A-8C03CBE044C0}" presName="dummy" presStyleCnt="0"/>
      <dgm:spPr/>
    </dgm:pt>
    <dgm:pt modelId="{E8C1199F-8D29-448B-A808-8733D83CB515}" type="pres">
      <dgm:prSet presAssocID="{0C8AC5E9-0402-46FB-BF4D-FCCC6CEB5BBB}" presName="sibTrans" presStyleLbl="sibTrans2D1" presStyleIdx="2" presStyleCnt="3"/>
      <dgm:spPr/>
    </dgm:pt>
  </dgm:ptLst>
  <dgm:cxnLst>
    <dgm:cxn modelId="{E4EFE101-EDCE-404A-83C4-8BA80848901D}" srcId="{05E4F10E-EA72-493D-8CB4-D997863E9B9E}" destId="{3F2D9002-3787-4864-8084-BCC8E1C6FD1B}" srcOrd="0" destOrd="0" parTransId="{3675CECB-4461-4751-93BF-70B422426D89}" sibTransId="{E65050F5-235E-4494-A4CF-2B9C5FAF6EA9}"/>
    <dgm:cxn modelId="{60BE830E-B077-4DE9-BA5F-52B7D4384BB5}" srcId="{3F2D9002-3787-4864-8084-BCC8E1C6FD1B}" destId="{CA9289BC-7D1F-4EE5-BF4A-8C03CBE044C0}" srcOrd="2" destOrd="0" parTransId="{E6D69BCC-4433-4775-B3C7-AEAA0BF8DA42}" sibTransId="{0C8AC5E9-0402-46FB-BF4D-FCCC6CEB5BBB}"/>
    <dgm:cxn modelId="{C8ACA40E-41AA-4A1A-880A-D0F93327F0E2}" type="presOf" srcId="{0DE529B7-625A-49DE-BC97-81E47FED975E}" destId="{6F5D3D86-AE23-48C9-8021-C40E892665D1}" srcOrd="0" destOrd="0" presId="urn:microsoft.com/office/officeart/2005/8/layout/radial6"/>
    <dgm:cxn modelId="{2E869134-8B09-46DA-83A8-34A56C4F73AD}" srcId="{3F2D9002-3787-4864-8084-BCC8E1C6FD1B}" destId="{4211947B-8755-4D8C-BC51-0541F799BC45}" srcOrd="1" destOrd="0" parTransId="{76F7FD75-9D53-40C2-A130-1DF12C3D0560}" sibTransId="{71CD25AB-EA13-4945-9179-F638A35F9E96}"/>
    <dgm:cxn modelId="{D564433F-BBE1-4A4A-8EF2-FD156CE18405}" type="presOf" srcId="{71CD25AB-EA13-4945-9179-F638A35F9E96}" destId="{A1924686-760B-4FCA-A632-8E6386D6E23E}" srcOrd="0" destOrd="0" presId="urn:microsoft.com/office/officeart/2005/8/layout/radial6"/>
    <dgm:cxn modelId="{E77E2852-F7E4-4535-8206-54FA1A723A79}" type="presOf" srcId="{0C8AC5E9-0402-46FB-BF4D-FCCC6CEB5BBB}" destId="{E8C1199F-8D29-448B-A808-8733D83CB515}" srcOrd="0" destOrd="0" presId="urn:microsoft.com/office/officeart/2005/8/layout/radial6"/>
    <dgm:cxn modelId="{B1511F64-E30C-4D71-A98B-35044266ADE0}" type="presOf" srcId="{05E4F10E-EA72-493D-8CB4-D997863E9B9E}" destId="{EE2D9A69-DB4C-46D4-AC28-E310C1894D49}" srcOrd="0" destOrd="0" presId="urn:microsoft.com/office/officeart/2005/8/layout/radial6"/>
    <dgm:cxn modelId="{566E036D-B74C-427D-9829-812E3A9621F8}" type="presOf" srcId="{235DF552-0107-4A01-8E4E-EEFAA7B81601}" destId="{0856D778-B33E-49C9-AD81-B8FA3D1B8081}" srcOrd="0" destOrd="0" presId="urn:microsoft.com/office/officeart/2005/8/layout/radial6"/>
    <dgm:cxn modelId="{B4EBAF78-ECAF-48C0-8879-B2159A9E33F7}" srcId="{3F2D9002-3787-4864-8084-BCC8E1C6FD1B}" destId="{235DF552-0107-4A01-8E4E-EEFAA7B81601}" srcOrd="0" destOrd="0" parTransId="{7DE87D80-B1B9-4C53-ABEA-7624E69A539A}" sibTransId="{0DE529B7-625A-49DE-BC97-81E47FED975E}"/>
    <dgm:cxn modelId="{91E8D388-D782-4E6F-8A27-8BB676F02307}" srcId="{05E4F10E-EA72-493D-8CB4-D997863E9B9E}" destId="{A2DFE7D0-B1B7-4602-8AB6-BEF854F1EE5F}" srcOrd="1" destOrd="0" parTransId="{77CCB8A6-72D6-4D48-BED8-DA9D02C83408}" sibTransId="{931E7C2C-E1F5-4185-A58F-9C5F4A3A8BF2}"/>
    <dgm:cxn modelId="{910B2A8B-D701-4D8E-9A63-3BEA57BD152B}" type="presOf" srcId="{CA9289BC-7D1F-4EE5-BF4A-8C03CBE044C0}" destId="{EB9B4C91-59C7-45A9-A50F-60B42A002FCE}" srcOrd="0" destOrd="0" presId="urn:microsoft.com/office/officeart/2005/8/layout/radial6"/>
    <dgm:cxn modelId="{7D65D1AC-D777-4961-AB6E-749B6634C9FE}" srcId="{A2DFE7D0-B1B7-4602-8AB6-BEF854F1EE5F}" destId="{65111343-1608-4E97-B9DE-F8A729FC0546}" srcOrd="0" destOrd="0" parTransId="{B6C17B87-D0B1-497C-99DE-E7C8F8B6B57E}" sibTransId="{387A8776-D01C-47FB-86BD-02C98841D258}"/>
    <dgm:cxn modelId="{143AB7B9-9724-4E9E-9F35-A4BD41427089}" type="presOf" srcId="{3F2D9002-3787-4864-8084-BCC8E1C6FD1B}" destId="{7FEDC6FA-5BAC-4F20-A8AD-681B50674DB0}" srcOrd="0" destOrd="0" presId="urn:microsoft.com/office/officeart/2005/8/layout/radial6"/>
    <dgm:cxn modelId="{4AB047E5-9E73-4D84-8330-AE224E011EB7}" type="presOf" srcId="{4211947B-8755-4D8C-BC51-0541F799BC45}" destId="{1F8EA309-B3A8-40E6-AD26-82AE783342D0}" srcOrd="0" destOrd="0" presId="urn:microsoft.com/office/officeart/2005/8/layout/radial6"/>
    <dgm:cxn modelId="{48918B6A-21CA-4146-9F74-F836385D864D}" type="presParOf" srcId="{EE2D9A69-DB4C-46D4-AC28-E310C1894D49}" destId="{7FEDC6FA-5BAC-4F20-A8AD-681B50674DB0}" srcOrd="0" destOrd="0" presId="urn:microsoft.com/office/officeart/2005/8/layout/radial6"/>
    <dgm:cxn modelId="{DF739654-A370-48AE-93A3-D74D3CAC6ECF}" type="presParOf" srcId="{EE2D9A69-DB4C-46D4-AC28-E310C1894D49}" destId="{0856D778-B33E-49C9-AD81-B8FA3D1B8081}" srcOrd="1" destOrd="0" presId="urn:microsoft.com/office/officeart/2005/8/layout/radial6"/>
    <dgm:cxn modelId="{C953D96A-FDC3-4D59-B666-A85FC5A32545}" type="presParOf" srcId="{EE2D9A69-DB4C-46D4-AC28-E310C1894D49}" destId="{D54DDB47-FCC3-416E-909B-C0C35FCF06A8}" srcOrd="2" destOrd="0" presId="urn:microsoft.com/office/officeart/2005/8/layout/radial6"/>
    <dgm:cxn modelId="{F5491E90-377D-42B0-89D5-E1BA2A027052}" type="presParOf" srcId="{EE2D9A69-DB4C-46D4-AC28-E310C1894D49}" destId="{6F5D3D86-AE23-48C9-8021-C40E892665D1}" srcOrd="3" destOrd="0" presId="urn:microsoft.com/office/officeart/2005/8/layout/radial6"/>
    <dgm:cxn modelId="{0BAFAEC1-F188-4829-A22C-35315785091A}" type="presParOf" srcId="{EE2D9A69-DB4C-46D4-AC28-E310C1894D49}" destId="{1F8EA309-B3A8-40E6-AD26-82AE783342D0}" srcOrd="4" destOrd="0" presId="urn:microsoft.com/office/officeart/2005/8/layout/radial6"/>
    <dgm:cxn modelId="{5A2D3D56-3B7F-4113-98FE-3B80316627E9}" type="presParOf" srcId="{EE2D9A69-DB4C-46D4-AC28-E310C1894D49}" destId="{A120C640-2AE5-4788-965E-DA11A4E8F3C8}" srcOrd="5" destOrd="0" presId="urn:microsoft.com/office/officeart/2005/8/layout/radial6"/>
    <dgm:cxn modelId="{DABB099A-A1CA-4EFB-A656-7CAADDD257F8}" type="presParOf" srcId="{EE2D9A69-DB4C-46D4-AC28-E310C1894D49}" destId="{A1924686-760B-4FCA-A632-8E6386D6E23E}" srcOrd="6" destOrd="0" presId="urn:microsoft.com/office/officeart/2005/8/layout/radial6"/>
    <dgm:cxn modelId="{D2FA0C44-9486-446D-999B-8C3A2ECCA594}" type="presParOf" srcId="{EE2D9A69-DB4C-46D4-AC28-E310C1894D49}" destId="{EB9B4C91-59C7-45A9-A50F-60B42A002FCE}" srcOrd="7" destOrd="0" presId="urn:microsoft.com/office/officeart/2005/8/layout/radial6"/>
    <dgm:cxn modelId="{D685C0AD-1BA1-43AC-AA01-B684CB00B6CF}" type="presParOf" srcId="{EE2D9A69-DB4C-46D4-AC28-E310C1894D49}" destId="{4E030841-D1E5-4492-BB50-CE5D573A5596}" srcOrd="8" destOrd="0" presId="urn:microsoft.com/office/officeart/2005/8/layout/radial6"/>
    <dgm:cxn modelId="{0E5B267B-9407-44AE-91C7-37276D47919F}" type="presParOf" srcId="{EE2D9A69-DB4C-46D4-AC28-E310C1894D49}" destId="{E8C1199F-8D29-448B-A808-8733D83CB515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E4F10E-EA72-493D-8CB4-D997863E9B9E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3F2D9002-3787-4864-8084-BCC8E1C6FD1B}">
      <dgm:prSet phldrT="[Texte]"/>
      <dgm:spPr/>
      <dgm:t>
        <a:bodyPr/>
        <a:lstStyle/>
        <a:p>
          <a:r>
            <a:rPr lang="fr-FR" baseline="0" dirty="0"/>
            <a:t>Axes de recherche</a:t>
          </a:r>
        </a:p>
      </dgm:t>
    </dgm:pt>
    <dgm:pt modelId="{3675CECB-4461-4751-93BF-70B422426D89}" type="parTrans" cxnId="{E4EFE101-EDCE-404A-83C4-8BA80848901D}">
      <dgm:prSet/>
      <dgm:spPr/>
      <dgm:t>
        <a:bodyPr/>
        <a:lstStyle/>
        <a:p>
          <a:endParaRPr lang="fr-FR"/>
        </a:p>
      </dgm:t>
    </dgm:pt>
    <dgm:pt modelId="{E65050F5-235E-4494-A4CF-2B9C5FAF6EA9}" type="sibTrans" cxnId="{E4EFE101-EDCE-404A-83C4-8BA80848901D}">
      <dgm:prSet/>
      <dgm:spPr/>
      <dgm:t>
        <a:bodyPr/>
        <a:lstStyle/>
        <a:p>
          <a:endParaRPr lang="fr-FR"/>
        </a:p>
      </dgm:t>
    </dgm:pt>
    <dgm:pt modelId="{235DF552-0107-4A01-8E4E-EEFAA7B81601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Intelligence distribuée</a:t>
          </a:r>
        </a:p>
      </dgm:t>
    </dgm:pt>
    <dgm:pt modelId="{7DE87D80-B1B9-4C53-ABEA-7624E69A539A}" type="parTrans" cxnId="{B4EBAF78-ECAF-48C0-8879-B2159A9E33F7}">
      <dgm:prSet/>
      <dgm:spPr/>
      <dgm:t>
        <a:bodyPr/>
        <a:lstStyle/>
        <a:p>
          <a:endParaRPr lang="fr-FR"/>
        </a:p>
      </dgm:t>
    </dgm:pt>
    <dgm:pt modelId="{0DE529B7-625A-49DE-BC97-81E47FED975E}" type="sibTrans" cxnId="{B4EBAF78-ECAF-48C0-8879-B2159A9E33F7}">
      <dgm:prSet/>
      <dgm:spPr/>
      <dgm:t>
        <a:bodyPr/>
        <a:lstStyle/>
        <a:p>
          <a:endParaRPr lang="fr-FR"/>
        </a:p>
      </dgm:t>
    </dgm:pt>
    <dgm:pt modelId="{4211947B-8755-4D8C-BC51-0541F799BC45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Gestion et analyse de données massives</a:t>
          </a:r>
        </a:p>
      </dgm:t>
    </dgm:pt>
    <dgm:pt modelId="{76F7FD75-9D53-40C2-A130-1DF12C3D0560}" type="parTrans" cxnId="{2E869134-8B09-46DA-83A8-34A56C4F73AD}">
      <dgm:prSet/>
      <dgm:spPr/>
      <dgm:t>
        <a:bodyPr/>
        <a:lstStyle/>
        <a:p>
          <a:endParaRPr lang="fr-FR"/>
        </a:p>
      </dgm:t>
    </dgm:pt>
    <dgm:pt modelId="{71CD25AB-EA13-4945-9179-F638A35F9E96}" type="sibTrans" cxnId="{2E869134-8B09-46DA-83A8-34A56C4F73AD}">
      <dgm:prSet/>
      <dgm:spPr/>
      <dgm:t>
        <a:bodyPr/>
        <a:lstStyle/>
        <a:p>
          <a:endParaRPr lang="fr-FR"/>
        </a:p>
      </dgm:t>
    </dgm:pt>
    <dgm:pt modelId="{A2DFE7D0-B1B7-4602-8AB6-BEF854F1EE5F}">
      <dgm:prSet phldrT="[Texte]"/>
      <dgm:spPr/>
      <dgm:t>
        <a:bodyPr/>
        <a:lstStyle/>
        <a:p>
          <a:endParaRPr lang="fr-FR" dirty="0"/>
        </a:p>
      </dgm:t>
    </dgm:pt>
    <dgm:pt modelId="{77CCB8A6-72D6-4D48-BED8-DA9D02C83408}" type="parTrans" cxnId="{91E8D388-D782-4E6F-8A27-8BB676F02307}">
      <dgm:prSet/>
      <dgm:spPr/>
      <dgm:t>
        <a:bodyPr/>
        <a:lstStyle/>
        <a:p>
          <a:endParaRPr lang="fr-FR"/>
        </a:p>
      </dgm:t>
    </dgm:pt>
    <dgm:pt modelId="{931E7C2C-E1F5-4185-A58F-9C5F4A3A8BF2}" type="sibTrans" cxnId="{91E8D388-D782-4E6F-8A27-8BB676F02307}">
      <dgm:prSet/>
      <dgm:spPr/>
      <dgm:t>
        <a:bodyPr/>
        <a:lstStyle/>
        <a:p>
          <a:endParaRPr lang="fr-FR"/>
        </a:p>
      </dgm:t>
    </dgm:pt>
    <dgm:pt modelId="{65111343-1608-4E97-B9DE-F8A729FC0546}">
      <dgm:prSet phldrT="[Texte]" phldr="1"/>
      <dgm:spPr/>
      <dgm:t>
        <a:bodyPr/>
        <a:lstStyle/>
        <a:p>
          <a:endParaRPr lang="fr-FR"/>
        </a:p>
      </dgm:t>
    </dgm:pt>
    <dgm:pt modelId="{B6C17B87-D0B1-497C-99DE-E7C8F8B6B57E}" type="parTrans" cxnId="{7D65D1AC-D777-4961-AB6E-749B6634C9FE}">
      <dgm:prSet/>
      <dgm:spPr/>
      <dgm:t>
        <a:bodyPr/>
        <a:lstStyle/>
        <a:p>
          <a:endParaRPr lang="fr-FR"/>
        </a:p>
      </dgm:t>
    </dgm:pt>
    <dgm:pt modelId="{387A8776-D01C-47FB-86BD-02C98841D258}" type="sibTrans" cxnId="{7D65D1AC-D777-4961-AB6E-749B6634C9FE}">
      <dgm:prSet/>
      <dgm:spPr/>
      <dgm:t>
        <a:bodyPr/>
        <a:lstStyle/>
        <a:p>
          <a:endParaRPr lang="fr-FR"/>
        </a:p>
      </dgm:t>
    </dgm:pt>
    <dgm:pt modelId="{CA9289BC-7D1F-4EE5-BF4A-8C03CBE044C0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Apprentissage à partir de données de grande dimension</a:t>
          </a:r>
        </a:p>
      </dgm:t>
    </dgm:pt>
    <dgm:pt modelId="{E6D69BCC-4433-4775-B3C7-AEAA0BF8DA42}" type="parTrans" cxnId="{60BE830E-B077-4DE9-BA5F-52B7D4384BB5}">
      <dgm:prSet/>
      <dgm:spPr/>
      <dgm:t>
        <a:bodyPr/>
        <a:lstStyle/>
        <a:p>
          <a:endParaRPr lang="fr-FR"/>
        </a:p>
      </dgm:t>
    </dgm:pt>
    <dgm:pt modelId="{0C8AC5E9-0402-46FB-BF4D-FCCC6CEB5BBB}" type="sibTrans" cxnId="{60BE830E-B077-4DE9-BA5F-52B7D4384BB5}">
      <dgm:prSet/>
      <dgm:spPr/>
      <dgm:t>
        <a:bodyPr/>
        <a:lstStyle/>
        <a:p>
          <a:endParaRPr lang="fr-FR"/>
        </a:p>
      </dgm:t>
    </dgm:pt>
    <dgm:pt modelId="{EE2D9A69-DB4C-46D4-AC28-E310C1894D49}" type="pres">
      <dgm:prSet presAssocID="{05E4F10E-EA72-493D-8CB4-D997863E9B9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FEDC6FA-5BAC-4F20-A8AD-681B50674DB0}" type="pres">
      <dgm:prSet presAssocID="{3F2D9002-3787-4864-8084-BCC8E1C6FD1B}" presName="centerShape" presStyleLbl="node0" presStyleIdx="0" presStyleCnt="1"/>
      <dgm:spPr/>
    </dgm:pt>
    <dgm:pt modelId="{0856D778-B33E-49C9-AD81-B8FA3D1B8081}" type="pres">
      <dgm:prSet presAssocID="{235DF552-0107-4A01-8E4E-EEFAA7B81601}" presName="node" presStyleLbl="node1" presStyleIdx="0" presStyleCnt="3" custScaleX="129797" custScaleY="129797" custRadScaleRad="97272" custRadScaleInc="4390">
        <dgm:presLayoutVars>
          <dgm:bulletEnabled val="1"/>
        </dgm:presLayoutVars>
      </dgm:prSet>
      <dgm:spPr/>
    </dgm:pt>
    <dgm:pt modelId="{D54DDB47-FCC3-416E-909B-C0C35FCF06A8}" type="pres">
      <dgm:prSet presAssocID="{235DF552-0107-4A01-8E4E-EEFAA7B81601}" presName="dummy" presStyleCnt="0"/>
      <dgm:spPr/>
    </dgm:pt>
    <dgm:pt modelId="{6F5D3D86-AE23-48C9-8021-C40E892665D1}" type="pres">
      <dgm:prSet presAssocID="{0DE529B7-625A-49DE-BC97-81E47FED975E}" presName="sibTrans" presStyleLbl="sibTrans2D1" presStyleIdx="0" presStyleCnt="3"/>
      <dgm:spPr/>
    </dgm:pt>
    <dgm:pt modelId="{1F8EA309-B3A8-40E6-AD26-82AE783342D0}" type="pres">
      <dgm:prSet presAssocID="{4211947B-8755-4D8C-BC51-0541F799BC45}" presName="node" presStyleLbl="node1" presStyleIdx="1" presStyleCnt="3" custScaleX="129797" custScaleY="129797">
        <dgm:presLayoutVars>
          <dgm:bulletEnabled val="1"/>
        </dgm:presLayoutVars>
      </dgm:prSet>
      <dgm:spPr/>
    </dgm:pt>
    <dgm:pt modelId="{A120C640-2AE5-4788-965E-DA11A4E8F3C8}" type="pres">
      <dgm:prSet presAssocID="{4211947B-8755-4D8C-BC51-0541F799BC45}" presName="dummy" presStyleCnt="0"/>
      <dgm:spPr/>
    </dgm:pt>
    <dgm:pt modelId="{A1924686-760B-4FCA-A632-8E6386D6E23E}" type="pres">
      <dgm:prSet presAssocID="{71CD25AB-EA13-4945-9179-F638A35F9E96}" presName="sibTrans" presStyleLbl="sibTrans2D1" presStyleIdx="1" presStyleCnt="3"/>
      <dgm:spPr/>
    </dgm:pt>
    <dgm:pt modelId="{EB9B4C91-59C7-45A9-A50F-60B42A002FCE}" type="pres">
      <dgm:prSet presAssocID="{CA9289BC-7D1F-4EE5-BF4A-8C03CBE044C0}" presName="node" presStyleLbl="node1" presStyleIdx="2" presStyleCnt="3" custScaleX="129797" custScaleY="129797">
        <dgm:presLayoutVars>
          <dgm:bulletEnabled val="1"/>
        </dgm:presLayoutVars>
      </dgm:prSet>
      <dgm:spPr/>
    </dgm:pt>
    <dgm:pt modelId="{4E030841-D1E5-4492-BB50-CE5D573A5596}" type="pres">
      <dgm:prSet presAssocID="{CA9289BC-7D1F-4EE5-BF4A-8C03CBE044C0}" presName="dummy" presStyleCnt="0"/>
      <dgm:spPr/>
    </dgm:pt>
    <dgm:pt modelId="{E8C1199F-8D29-448B-A808-8733D83CB515}" type="pres">
      <dgm:prSet presAssocID="{0C8AC5E9-0402-46FB-BF4D-FCCC6CEB5BBB}" presName="sibTrans" presStyleLbl="sibTrans2D1" presStyleIdx="2" presStyleCnt="3"/>
      <dgm:spPr/>
    </dgm:pt>
  </dgm:ptLst>
  <dgm:cxnLst>
    <dgm:cxn modelId="{E4EFE101-EDCE-404A-83C4-8BA80848901D}" srcId="{05E4F10E-EA72-493D-8CB4-D997863E9B9E}" destId="{3F2D9002-3787-4864-8084-BCC8E1C6FD1B}" srcOrd="0" destOrd="0" parTransId="{3675CECB-4461-4751-93BF-70B422426D89}" sibTransId="{E65050F5-235E-4494-A4CF-2B9C5FAF6EA9}"/>
    <dgm:cxn modelId="{60BE830E-B077-4DE9-BA5F-52B7D4384BB5}" srcId="{3F2D9002-3787-4864-8084-BCC8E1C6FD1B}" destId="{CA9289BC-7D1F-4EE5-BF4A-8C03CBE044C0}" srcOrd="2" destOrd="0" parTransId="{E6D69BCC-4433-4775-B3C7-AEAA0BF8DA42}" sibTransId="{0C8AC5E9-0402-46FB-BF4D-FCCC6CEB5BBB}"/>
    <dgm:cxn modelId="{C8ACA40E-41AA-4A1A-880A-D0F93327F0E2}" type="presOf" srcId="{0DE529B7-625A-49DE-BC97-81E47FED975E}" destId="{6F5D3D86-AE23-48C9-8021-C40E892665D1}" srcOrd="0" destOrd="0" presId="urn:microsoft.com/office/officeart/2005/8/layout/radial6"/>
    <dgm:cxn modelId="{2E869134-8B09-46DA-83A8-34A56C4F73AD}" srcId="{3F2D9002-3787-4864-8084-BCC8E1C6FD1B}" destId="{4211947B-8755-4D8C-BC51-0541F799BC45}" srcOrd="1" destOrd="0" parTransId="{76F7FD75-9D53-40C2-A130-1DF12C3D0560}" sibTransId="{71CD25AB-EA13-4945-9179-F638A35F9E96}"/>
    <dgm:cxn modelId="{D564433F-BBE1-4A4A-8EF2-FD156CE18405}" type="presOf" srcId="{71CD25AB-EA13-4945-9179-F638A35F9E96}" destId="{A1924686-760B-4FCA-A632-8E6386D6E23E}" srcOrd="0" destOrd="0" presId="urn:microsoft.com/office/officeart/2005/8/layout/radial6"/>
    <dgm:cxn modelId="{E77E2852-F7E4-4535-8206-54FA1A723A79}" type="presOf" srcId="{0C8AC5E9-0402-46FB-BF4D-FCCC6CEB5BBB}" destId="{E8C1199F-8D29-448B-A808-8733D83CB515}" srcOrd="0" destOrd="0" presId="urn:microsoft.com/office/officeart/2005/8/layout/radial6"/>
    <dgm:cxn modelId="{B1511F64-E30C-4D71-A98B-35044266ADE0}" type="presOf" srcId="{05E4F10E-EA72-493D-8CB4-D997863E9B9E}" destId="{EE2D9A69-DB4C-46D4-AC28-E310C1894D49}" srcOrd="0" destOrd="0" presId="urn:microsoft.com/office/officeart/2005/8/layout/radial6"/>
    <dgm:cxn modelId="{566E036D-B74C-427D-9829-812E3A9621F8}" type="presOf" srcId="{235DF552-0107-4A01-8E4E-EEFAA7B81601}" destId="{0856D778-B33E-49C9-AD81-B8FA3D1B8081}" srcOrd="0" destOrd="0" presId="urn:microsoft.com/office/officeart/2005/8/layout/radial6"/>
    <dgm:cxn modelId="{B4EBAF78-ECAF-48C0-8879-B2159A9E33F7}" srcId="{3F2D9002-3787-4864-8084-BCC8E1C6FD1B}" destId="{235DF552-0107-4A01-8E4E-EEFAA7B81601}" srcOrd="0" destOrd="0" parTransId="{7DE87D80-B1B9-4C53-ABEA-7624E69A539A}" sibTransId="{0DE529B7-625A-49DE-BC97-81E47FED975E}"/>
    <dgm:cxn modelId="{91E8D388-D782-4E6F-8A27-8BB676F02307}" srcId="{05E4F10E-EA72-493D-8CB4-D997863E9B9E}" destId="{A2DFE7D0-B1B7-4602-8AB6-BEF854F1EE5F}" srcOrd="1" destOrd="0" parTransId="{77CCB8A6-72D6-4D48-BED8-DA9D02C83408}" sibTransId="{931E7C2C-E1F5-4185-A58F-9C5F4A3A8BF2}"/>
    <dgm:cxn modelId="{910B2A8B-D701-4D8E-9A63-3BEA57BD152B}" type="presOf" srcId="{CA9289BC-7D1F-4EE5-BF4A-8C03CBE044C0}" destId="{EB9B4C91-59C7-45A9-A50F-60B42A002FCE}" srcOrd="0" destOrd="0" presId="urn:microsoft.com/office/officeart/2005/8/layout/radial6"/>
    <dgm:cxn modelId="{7D65D1AC-D777-4961-AB6E-749B6634C9FE}" srcId="{A2DFE7D0-B1B7-4602-8AB6-BEF854F1EE5F}" destId="{65111343-1608-4E97-B9DE-F8A729FC0546}" srcOrd="0" destOrd="0" parTransId="{B6C17B87-D0B1-497C-99DE-E7C8F8B6B57E}" sibTransId="{387A8776-D01C-47FB-86BD-02C98841D258}"/>
    <dgm:cxn modelId="{143AB7B9-9724-4E9E-9F35-A4BD41427089}" type="presOf" srcId="{3F2D9002-3787-4864-8084-BCC8E1C6FD1B}" destId="{7FEDC6FA-5BAC-4F20-A8AD-681B50674DB0}" srcOrd="0" destOrd="0" presId="urn:microsoft.com/office/officeart/2005/8/layout/radial6"/>
    <dgm:cxn modelId="{4AB047E5-9E73-4D84-8330-AE224E011EB7}" type="presOf" srcId="{4211947B-8755-4D8C-BC51-0541F799BC45}" destId="{1F8EA309-B3A8-40E6-AD26-82AE783342D0}" srcOrd="0" destOrd="0" presId="urn:microsoft.com/office/officeart/2005/8/layout/radial6"/>
    <dgm:cxn modelId="{48918B6A-21CA-4146-9F74-F836385D864D}" type="presParOf" srcId="{EE2D9A69-DB4C-46D4-AC28-E310C1894D49}" destId="{7FEDC6FA-5BAC-4F20-A8AD-681B50674DB0}" srcOrd="0" destOrd="0" presId="urn:microsoft.com/office/officeart/2005/8/layout/radial6"/>
    <dgm:cxn modelId="{DF739654-A370-48AE-93A3-D74D3CAC6ECF}" type="presParOf" srcId="{EE2D9A69-DB4C-46D4-AC28-E310C1894D49}" destId="{0856D778-B33E-49C9-AD81-B8FA3D1B8081}" srcOrd="1" destOrd="0" presId="urn:microsoft.com/office/officeart/2005/8/layout/radial6"/>
    <dgm:cxn modelId="{C953D96A-FDC3-4D59-B666-A85FC5A32545}" type="presParOf" srcId="{EE2D9A69-DB4C-46D4-AC28-E310C1894D49}" destId="{D54DDB47-FCC3-416E-909B-C0C35FCF06A8}" srcOrd="2" destOrd="0" presId="urn:microsoft.com/office/officeart/2005/8/layout/radial6"/>
    <dgm:cxn modelId="{F5491E90-377D-42B0-89D5-E1BA2A027052}" type="presParOf" srcId="{EE2D9A69-DB4C-46D4-AC28-E310C1894D49}" destId="{6F5D3D86-AE23-48C9-8021-C40E892665D1}" srcOrd="3" destOrd="0" presId="urn:microsoft.com/office/officeart/2005/8/layout/radial6"/>
    <dgm:cxn modelId="{0BAFAEC1-F188-4829-A22C-35315785091A}" type="presParOf" srcId="{EE2D9A69-DB4C-46D4-AC28-E310C1894D49}" destId="{1F8EA309-B3A8-40E6-AD26-82AE783342D0}" srcOrd="4" destOrd="0" presId="urn:microsoft.com/office/officeart/2005/8/layout/radial6"/>
    <dgm:cxn modelId="{5A2D3D56-3B7F-4113-98FE-3B80316627E9}" type="presParOf" srcId="{EE2D9A69-DB4C-46D4-AC28-E310C1894D49}" destId="{A120C640-2AE5-4788-965E-DA11A4E8F3C8}" srcOrd="5" destOrd="0" presId="urn:microsoft.com/office/officeart/2005/8/layout/radial6"/>
    <dgm:cxn modelId="{DABB099A-A1CA-4EFB-A656-7CAADDD257F8}" type="presParOf" srcId="{EE2D9A69-DB4C-46D4-AC28-E310C1894D49}" destId="{A1924686-760B-4FCA-A632-8E6386D6E23E}" srcOrd="6" destOrd="0" presId="urn:microsoft.com/office/officeart/2005/8/layout/radial6"/>
    <dgm:cxn modelId="{D2FA0C44-9486-446D-999B-8C3A2ECCA594}" type="presParOf" srcId="{EE2D9A69-DB4C-46D4-AC28-E310C1894D49}" destId="{EB9B4C91-59C7-45A9-A50F-60B42A002FCE}" srcOrd="7" destOrd="0" presId="urn:microsoft.com/office/officeart/2005/8/layout/radial6"/>
    <dgm:cxn modelId="{D685C0AD-1BA1-43AC-AA01-B684CB00B6CF}" type="presParOf" srcId="{EE2D9A69-DB4C-46D4-AC28-E310C1894D49}" destId="{4E030841-D1E5-4492-BB50-CE5D573A5596}" srcOrd="8" destOrd="0" presId="urn:microsoft.com/office/officeart/2005/8/layout/radial6"/>
    <dgm:cxn modelId="{0E5B267B-9407-44AE-91C7-37276D47919F}" type="presParOf" srcId="{EE2D9A69-DB4C-46D4-AC28-E310C1894D49}" destId="{E8C1199F-8D29-448B-A808-8733D83CB515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E4F10E-EA72-493D-8CB4-D997863E9B9E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3F2D9002-3787-4864-8084-BCC8E1C6FD1B}">
      <dgm:prSet phldrT="[Texte]"/>
      <dgm:spPr/>
      <dgm:t>
        <a:bodyPr/>
        <a:lstStyle/>
        <a:p>
          <a:r>
            <a:rPr lang="fr-FR" baseline="0" dirty="0"/>
            <a:t>Budget</a:t>
          </a:r>
        </a:p>
      </dgm:t>
    </dgm:pt>
    <dgm:pt modelId="{3675CECB-4461-4751-93BF-70B422426D89}" type="parTrans" cxnId="{E4EFE101-EDCE-404A-83C4-8BA80848901D}">
      <dgm:prSet/>
      <dgm:spPr/>
      <dgm:t>
        <a:bodyPr/>
        <a:lstStyle/>
        <a:p>
          <a:endParaRPr lang="fr-FR"/>
        </a:p>
      </dgm:t>
    </dgm:pt>
    <dgm:pt modelId="{E65050F5-235E-4494-A4CF-2B9C5FAF6EA9}" type="sibTrans" cxnId="{E4EFE101-EDCE-404A-83C4-8BA80848901D}">
      <dgm:prSet/>
      <dgm:spPr/>
      <dgm:t>
        <a:bodyPr/>
        <a:lstStyle/>
        <a:p>
          <a:endParaRPr lang="fr-FR"/>
        </a:p>
      </dgm:t>
    </dgm:pt>
    <dgm:pt modelId="{235DF552-0107-4A01-8E4E-EEFAA7B81601}">
      <dgm:prSet phldrT="[Texte]"/>
      <dgm:spPr/>
      <dgm:t>
        <a:bodyPr/>
        <a:lstStyle/>
        <a:p>
          <a:r>
            <a:rPr lang="fr-FR" dirty="0"/>
            <a:t>Internet des Objets</a:t>
          </a:r>
        </a:p>
      </dgm:t>
    </dgm:pt>
    <dgm:pt modelId="{7DE87D80-B1B9-4C53-ABEA-7624E69A539A}" type="parTrans" cxnId="{B4EBAF78-ECAF-48C0-8879-B2159A9E33F7}">
      <dgm:prSet/>
      <dgm:spPr/>
      <dgm:t>
        <a:bodyPr/>
        <a:lstStyle/>
        <a:p>
          <a:endParaRPr lang="fr-FR"/>
        </a:p>
      </dgm:t>
    </dgm:pt>
    <dgm:pt modelId="{0DE529B7-625A-49DE-BC97-81E47FED975E}" type="sibTrans" cxnId="{B4EBAF78-ECAF-48C0-8879-B2159A9E33F7}">
      <dgm:prSet/>
      <dgm:spPr/>
      <dgm:t>
        <a:bodyPr/>
        <a:lstStyle/>
        <a:p>
          <a:endParaRPr lang="fr-FR"/>
        </a:p>
      </dgm:t>
    </dgm:pt>
    <dgm:pt modelId="{4211947B-8755-4D8C-BC51-0541F799BC45}">
      <dgm:prSet phldrT="[Texte]"/>
      <dgm:spPr/>
      <dgm:t>
        <a:bodyPr/>
        <a:lstStyle/>
        <a:p>
          <a:r>
            <a:rPr lang="fr-FR" dirty="0" err="1"/>
            <a:t>Big</a:t>
          </a:r>
          <a:r>
            <a:rPr lang="fr-FR" dirty="0"/>
            <a:t> Data</a:t>
          </a:r>
        </a:p>
      </dgm:t>
    </dgm:pt>
    <dgm:pt modelId="{76F7FD75-9D53-40C2-A130-1DF12C3D0560}" type="parTrans" cxnId="{2E869134-8B09-46DA-83A8-34A56C4F73AD}">
      <dgm:prSet/>
      <dgm:spPr/>
      <dgm:t>
        <a:bodyPr/>
        <a:lstStyle/>
        <a:p>
          <a:endParaRPr lang="fr-FR"/>
        </a:p>
      </dgm:t>
    </dgm:pt>
    <dgm:pt modelId="{71CD25AB-EA13-4945-9179-F638A35F9E96}" type="sibTrans" cxnId="{2E869134-8B09-46DA-83A8-34A56C4F73AD}">
      <dgm:prSet/>
      <dgm:spPr/>
      <dgm:t>
        <a:bodyPr/>
        <a:lstStyle/>
        <a:p>
          <a:endParaRPr lang="fr-FR"/>
        </a:p>
      </dgm:t>
    </dgm:pt>
    <dgm:pt modelId="{A2DFE7D0-B1B7-4602-8AB6-BEF854F1EE5F}">
      <dgm:prSet phldrT="[Texte]"/>
      <dgm:spPr/>
      <dgm:t>
        <a:bodyPr/>
        <a:lstStyle/>
        <a:p>
          <a:endParaRPr lang="fr-FR" dirty="0"/>
        </a:p>
      </dgm:t>
    </dgm:pt>
    <dgm:pt modelId="{77CCB8A6-72D6-4D48-BED8-DA9D02C83408}" type="parTrans" cxnId="{91E8D388-D782-4E6F-8A27-8BB676F02307}">
      <dgm:prSet/>
      <dgm:spPr/>
      <dgm:t>
        <a:bodyPr/>
        <a:lstStyle/>
        <a:p>
          <a:endParaRPr lang="fr-FR"/>
        </a:p>
      </dgm:t>
    </dgm:pt>
    <dgm:pt modelId="{931E7C2C-E1F5-4185-A58F-9C5F4A3A8BF2}" type="sibTrans" cxnId="{91E8D388-D782-4E6F-8A27-8BB676F02307}">
      <dgm:prSet/>
      <dgm:spPr/>
      <dgm:t>
        <a:bodyPr/>
        <a:lstStyle/>
        <a:p>
          <a:endParaRPr lang="fr-FR"/>
        </a:p>
      </dgm:t>
    </dgm:pt>
    <dgm:pt modelId="{65111343-1608-4E97-B9DE-F8A729FC0546}">
      <dgm:prSet phldrT="[Texte]" phldr="1"/>
      <dgm:spPr/>
      <dgm:t>
        <a:bodyPr/>
        <a:lstStyle/>
        <a:p>
          <a:endParaRPr lang="fr-FR"/>
        </a:p>
      </dgm:t>
    </dgm:pt>
    <dgm:pt modelId="{B6C17B87-D0B1-497C-99DE-E7C8F8B6B57E}" type="parTrans" cxnId="{7D65D1AC-D777-4961-AB6E-749B6634C9FE}">
      <dgm:prSet/>
      <dgm:spPr/>
      <dgm:t>
        <a:bodyPr/>
        <a:lstStyle/>
        <a:p>
          <a:endParaRPr lang="fr-FR"/>
        </a:p>
      </dgm:t>
    </dgm:pt>
    <dgm:pt modelId="{387A8776-D01C-47FB-86BD-02C98841D258}" type="sibTrans" cxnId="{7D65D1AC-D777-4961-AB6E-749B6634C9FE}">
      <dgm:prSet/>
      <dgm:spPr/>
      <dgm:t>
        <a:bodyPr/>
        <a:lstStyle/>
        <a:p>
          <a:endParaRPr lang="fr-FR"/>
        </a:p>
      </dgm:t>
    </dgm:pt>
    <dgm:pt modelId="{CA9289BC-7D1F-4EE5-BF4A-8C03CBE044C0}">
      <dgm:prSet phldrT="[Texte]"/>
      <dgm:spPr/>
      <dgm:t>
        <a:bodyPr/>
        <a:lstStyle/>
        <a:p>
          <a:r>
            <a:rPr lang="fr-FR" dirty="0"/>
            <a:t>Intelligence Artificielle</a:t>
          </a:r>
        </a:p>
      </dgm:t>
    </dgm:pt>
    <dgm:pt modelId="{E6D69BCC-4433-4775-B3C7-AEAA0BF8DA42}" type="parTrans" cxnId="{60BE830E-B077-4DE9-BA5F-52B7D4384BB5}">
      <dgm:prSet/>
      <dgm:spPr/>
      <dgm:t>
        <a:bodyPr/>
        <a:lstStyle/>
        <a:p>
          <a:endParaRPr lang="fr-FR"/>
        </a:p>
      </dgm:t>
    </dgm:pt>
    <dgm:pt modelId="{0C8AC5E9-0402-46FB-BF4D-FCCC6CEB5BBB}" type="sibTrans" cxnId="{60BE830E-B077-4DE9-BA5F-52B7D4384BB5}">
      <dgm:prSet/>
      <dgm:spPr/>
      <dgm:t>
        <a:bodyPr/>
        <a:lstStyle/>
        <a:p>
          <a:endParaRPr lang="fr-FR"/>
        </a:p>
      </dgm:t>
    </dgm:pt>
    <dgm:pt modelId="{EE2D9A69-DB4C-46D4-AC28-E310C1894D49}" type="pres">
      <dgm:prSet presAssocID="{05E4F10E-EA72-493D-8CB4-D997863E9B9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FEDC6FA-5BAC-4F20-A8AD-681B50674DB0}" type="pres">
      <dgm:prSet presAssocID="{3F2D9002-3787-4864-8084-BCC8E1C6FD1B}" presName="centerShape" presStyleLbl="node0" presStyleIdx="0" presStyleCnt="1"/>
      <dgm:spPr/>
    </dgm:pt>
    <dgm:pt modelId="{0856D778-B33E-49C9-AD81-B8FA3D1B8081}" type="pres">
      <dgm:prSet presAssocID="{235DF552-0107-4A01-8E4E-EEFAA7B81601}" presName="node" presStyleLbl="node1" presStyleIdx="0" presStyleCnt="3">
        <dgm:presLayoutVars>
          <dgm:bulletEnabled val="1"/>
        </dgm:presLayoutVars>
      </dgm:prSet>
      <dgm:spPr/>
    </dgm:pt>
    <dgm:pt modelId="{D54DDB47-FCC3-416E-909B-C0C35FCF06A8}" type="pres">
      <dgm:prSet presAssocID="{235DF552-0107-4A01-8E4E-EEFAA7B81601}" presName="dummy" presStyleCnt="0"/>
      <dgm:spPr/>
    </dgm:pt>
    <dgm:pt modelId="{6F5D3D86-AE23-48C9-8021-C40E892665D1}" type="pres">
      <dgm:prSet presAssocID="{0DE529B7-625A-49DE-BC97-81E47FED975E}" presName="sibTrans" presStyleLbl="sibTrans2D1" presStyleIdx="0" presStyleCnt="3"/>
      <dgm:spPr/>
    </dgm:pt>
    <dgm:pt modelId="{1F8EA309-B3A8-40E6-AD26-82AE783342D0}" type="pres">
      <dgm:prSet presAssocID="{4211947B-8755-4D8C-BC51-0541F799BC45}" presName="node" presStyleLbl="node1" presStyleIdx="1" presStyleCnt="3">
        <dgm:presLayoutVars>
          <dgm:bulletEnabled val="1"/>
        </dgm:presLayoutVars>
      </dgm:prSet>
      <dgm:spPr/>
    </dgm:pt>
    <dgm:pt modelId="{A120C640-2AE5-4788-965E-DA11A4E8F3C8}" type="pres">
      <dgm:prSet presAssocID="{4211947B-8755-4D8C-BC51-0541F799BC45}" presName="dummy" presStyleCnt="0"/>
      <dgm:spPr/>
    </dgm:pt>
    <dgm:pt modelId="{A1924686-760B-4FCA-A632-8E6386D6E23E}" type="pres">
      <dgm:prSet presAssocID="{71CD25AB-EA13-4945-9179-F638A35F9E96}" presName="sibTrans" presStyleLbl="sibTrans2D1" presStyleIdx="1" presStyleCnt="3"/>
      <dgm:spPr/>
    </dgm:pt>
    <dgm:pt modelId="{EB9B4C91-59C7-45A9-A50F-60B42A002FCE}" type="pres">
      <dgm:prSet presAssocID="{CA9289BC-7D1F-4EE5-BF4A-8C03CBE044C0}" presName="node" presStyleLbl="node1" presStyleIdx="2" presStyleCnt="3">
        <dgm:presLayoutVars>
          <dgm:bulletEnabled val="1"/>
        </dgm:presLayoutVars>
      </dgm:prSet>
      <dgm:spPr/>
    </dgm:pt>
    <dgm:pt modelId="{4E030841-D1E5-4492-BB50-CE5D573A5596}" type="pres">
      <dgm:prSet presAssocID="{CA9289BC-7D1F-4EE5-BF4A-8C03CBE044C0}" presName="dummy" presStyleCnt="0"/>
      <dgm:spPr/>
    </dgm:pt>
    <dgm:pt modelId="{E8C1199F-8D29-448B-A808-8733D83CB515}" type="pres">
      <dgm:prSet presAssocID="{0C8AC5E9-0402-46FB-BF4D-FCCC6CEB5BBB}" presName="sibTrans" presStyleLbl="sibTrans2D1" presStyleIdx="2" presStyleCnt="3"/>
      <dgm:spPr/>
    </dgm:pt>
  </dgm:ptLst>
  <dgm:cxnLst>
    <dgm:cxn modelId="{E4EFE101-EDCE-404A-83C4-8BA80848901D}" srcId="{05E4F10E-EA72-493D-8CB4-D997863E9B9E}" destId="{3F2D9002-3787-4864-8084-BCC8E1C6FD1B}" srcOrd="0" destOrd="0" parTransId="{3675CECB-4461-4751-93BF-70B422426D89}" sibTransId="{E65050F5-235E-4494-A4CF-2B9C5FAF6EA9}"/>
    <dgm:cxn modelId="{60BE830E-B077-4DE9-BA5F-52B7D4384BB5}" srcId="{3F2D9002-3787-4864-8084-BCC8E1C6FD1B}" destId="{CA9289BC-7D1F-4EE5-BF4A-8C03CBE044C0}" srcOrd="2" destOrd="0" parTransId="{E6D69BCC-4433-4775-B3C7-AEAA0BF8DA42}" sibTransId="{0C8AC5E9-0402-46FB-BF4D-FCCC6CEB5BBB}"/>
    <dgm:cxn modelId="{C8ACA40E-41AA-4A1A-880A-D0F93327F0E2}" type="presOf" srcId="{0DE529B7-625A-49DE-BC97-81E47FED975E}" destId="{6F5D3D86-AE23-48C9-8021-C40E892665D1}" srcOrd="0" destOrd="0" presId="urn:microsoft.com/office/officeart/2005/8/layout/radial6"/>
    <dgm:cxn modelId="{2E869134-8B09-46DA-83A8-34A56C4F73AD}" srcId="{3F2D9002-3787-4864-8084-BCC8E1C6FD1B}" destId="{4211947B-8755-4D8C-BC51-0541F799BC45}" srcOrd="1" destOrd="0" parTransId="{76F7FD75-9D53-40C2-A130-1DF12C3D0560}" sibTransId="{71CD25AB-EA13-4945-9179-F638A35F9E96}"/>
    <dgm:cxn modelId="{D564433F-BBE1-4A4A-8EF2-FD156CE18405}" type="presOf" srcId="{71CD25AB-EA13-4945-9179-F638A35F9E96}" destId="{A1924686-760B-4FCA-A632-8E6386D6E23E}" srcOrd="0" destOrd="0" presId="urn:microsoft.com/office/officeart/2005/8/layout/radial6"/>
    <dgm:cxn modelId="{E77E2852-F7E4-4535-8206-54FA1A723A79}" type="presOf" srcId="{0C8AC5E9-0402-46FB-BF4D-FCCC6CEB5BBB}" destId="{E8C1199F-8D29-448B-A808-8733D83CB515}" srcOrd="0" destOrd="0" presId="urn:microsoft.com/office/officeart/2005/8/layout/radial6"/>
    <dgm:cxn modelId="{B1511F64-E30C-4D71-A98B-35044266ADE0}" type="presOf" srcId="{05E4F10E-EA72-493D-8CB4-D997863E9B9E}" destId="{EE2D9A69-DB4C-46D4-AC28-E310C1894D49}" srcOrd="0" destOrd="0" presId="urn:microsoft.com/office/officeart/2005/8/layout/radial6"/>
    <dgm:cxn modelId="{566E036D-B74C-427D-9829-812E3A9621F8}" type="presOf" srcId="{235DF552-0107-4A01-8E4E-EEFAA7B81601}" destId="{0856D778-B33E-49C9-AD81-B8FA3D1B8081}" srcOrd="0" destOrd="0" presId="urn:microsoft.com/office/officeart/2005/8/layout/radial6"/>
    <dgm:cxn modelId="{B4EBAF78-ECAF-48C0-8879-B2159A9E33F7}" srcId="{3F2D9002-3787-4864-8084-BCC8E1C6FD1B}" destId="{235DF552-0107-4A01-8E4E-EEFAA7B81601}" srcOrd="0" destOrd="0" parTransId="{7DE87D80-B1B9-4C53-ABEA-7624E69A539A}" sibTransId="{0DE529B7-625A-49DE-BC97-81E47FED975E}"/>
    <dgm:cxn modelId="{91E8D388-D782-4E6F-8A27-8BB676F02307}" srcId="{05E4F10E-EA72-493D-8CB4-D997863E9B9E}" destId="{A2DFE7D0-B1B7-4602-8AB6-BEF854F1EE5F}" srcOrd="1" destOrd="0" parTransId="{77CCB8A6-72D6-4D48-BED8-DA9D02C83408}" sibTransId="{931E7C2C-E1F5-4185-A58F-9C5F4A3A8BF2}"/>
    <dgm:cxn modelId="{910B2A8B-D701-4D8E-9A63-3BEA57BD152B}" type="presOf" srcId="{CA9289BC-7D1F-4EE5-BF4A-8C03CBE044C0}" destId="{EB9B4C91-59C7-45A9-A50F-60B42A002FCE}" srcOrd="0" destOrd="0" presId="urn:microsoft.com/office/officeart/2005/8/layout/radial6"/>
    <dgm:cxn modelId="{7D65D1AC-D777-4961-AB6E-749B6634C9FE}" srcId="{A2DFE7D0-B1B7-4602-8AB6-BEF854F1EE5F}" destId="{65111343-1608-4E97-B9DE-F8A729FC0546}" srcOrd="0" destOrd="0" parTransId="{B6C17B87-D0B1-497C-99DE-E7C8F8B6B57E}" sibTransId="{387A8776-D01C-47FB-86BD-02C98841D258}"/>
    <dgm:cxn modelId="{143AB7B9-9724-4E9E-9F35-A4BD41427089}" type="presOf" srcId="{3F2D9002-3787-4864-8084-BCC8E1C6FD1B}" destId="{7FEDC6FA-5BAC-4F20-A8AD-681B50674DB0}" srcOrd="0" destOrd="0" presId="urn:microsoft.com/office/officeart/2005/8/layout/radial6"/>
    <dgm:cxn modelId="{4AB047E5-9E73-4D84-8330-AE224E011EB7}" type="presOf" srcId="{4211947B-8755-4D8C-BC51-0541F799BC45}" destId="{1F8EA309-B3A8-40E6-AD26-82AE783342D0}" srcOrd="0" destOrd="0" presId="urn:microsoft.com/office/officeart/2005/8/layout/radial6"/>
    <dgm:cxn modelId="{48918B6A-21CA-4146-9F74-F836385D864D}" type="presParOf" srcId="{EE2D9A69-DB4C-46D4-AC28-E310C1894D49}" destId="{7FEDC6FA-5BAC-4F20-A8AD-681B50674DB0}" srcOrd="0" destOrd="0" presId="urn:microsoft.com/office/officeart/2005/8/layout/radial6"/>
    <dgm:cxn modelId="{DF739654-A370-48AE-93A3-D74D3CAC6ECF}" type="presParOf" srcId="{EE2D9A69-DB4C-46D4-AC28-E310C1894D49}" destId="{0856D778-B33E-49C9-AD81-B8FA3D1B8081}" srcOrd="1" destOrd="0" presId="urn:microsoft.com/office/officeart/2005/8/layout/radial6"/>
    <dgm:cxn modelId="{C953D96A-FDC3-4D59-B666-A85FC5A32545}" type="presParOf" srcId="{EE2D9A69-DB4C-46D4-AC28-E310C1894D49}" destId="{D54DDB47-FCC3-416E-909B-C0C35FCF06A8}" srcOrd="2" destOrd="0" presId="urn:microsoft.com/office/officeart/2005/8/layout/radial6"/>
    <dgm:cxn modelId="{F5491E90-377D-42B0-89D5-E1BA2A027052}" type="presParOf" srcId="{EE2D9A69-DB4C-46D4-AC28-E310C1894D49}" destId="{6F5D3D86-AE23-48C9-8021-C40E892665D1}" srcOrd="3" destOrd="0" presId="urn:microsoft.com/office/officeart/2005/8/layout/radial6"/>
    <dgm:cxn modelId="{0BAFAEC1-F188-4829-A22C-35315785091A}" type="presParOf" srcId="{EE2D9A69-DB4C-46D4-AC28-E310C1894D49}" destId="{1F8EA309-B3A8-40E6-AD26-82AE783342D0}" srcOrd="4" destOrd="0" presId="urn:microsoft.com/office/officeart/2005/8/layout/radial6"/>
    <dgm:cxn modelId="{5A2D3D56-3B7F-4113-98FE-3B80316627E9}" type="presParOf" srcId="{EE2D9A69-DB4C-46D4-AC28-E310C1894D49}" destId="{A120C640-2AE5-4788-965E-DA11A4E8F3C8}" srcOrd="5" destOrd="0" presId="urn:microsoft.com/office/officeart/2005/8/layout/radial6"/>
    <dgm:cxn modelId="{DABB099A-A1CA-4EFB-A656-7CAADDD257F8}" type="presParOf" srcId="{EE2D9A69-DB4C-46D4-AC28-E310C1894D49}" destId="{A1924686-760B-4FCA-A632-8E6386D6E23E}" srcOrd="6" destOrd="0" presId="urn:microsoft.com/office/officeart/2005/8/layout/radial6"/>
    <dgm:cxn modelId="{D2FA0C44-9486-446D-999B-8C3A2ECCA594}" type="presParOf" srcId="{EE2D9A69-DB4C-46D4-AC28-E310C1894D49}" destId="{EB9B4C91-59C7-45A9-A50F-60B42A002FCE}" srcOrd="7" destOrd="0" presId="urn:microsoft.com/office/officeart/2005/8/layout/radial6"/>
    <dgm:cxn modelId="{D685C0AD-1BA1-43AC-AA01-B684CB00B6CF}" type="presParOf" srcId="{EE2D9A69-DB4C-46D4-AC28-E310C1894D49}" destId="{4E030841-D1E5-4492-BB50-CE5D573A5596}" srcOrd="8" destOrd="0" presId="urn:microsoft.com/office/officeart/2005/8/layout/radial6"/>
    <dgm:cxn modelId="{0E5B267B-9407-44AE-91C7-37276D47919F}" type="presParOf" srcId="{EE2D9A69-DB4C-46D4-AC28-E310C1894D49}" destId="{E8C1199F-8D29-448B-A808-8733D83CB515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C97F95-E028-A944-B9B1-FB5940CBA36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33F1C16-3746-9843-BEE7-C19C06C49448}">
      <dgm:prSet phldrT="[Texte]" custT="1"/>
      <dgm:spPr/>
      <dgm:t>
        <a:bodyPr/>
        <a:lstStyle/>
        <a:p>
          <a:r>
            <a:rPr lang="fr-FR" sz="2000" dirty="0"/>
            <a:t>Capteurs</a:t>
          </a:r>
        </a:p>
      </dgm:t>
    </dgm:pt>
    <dgm:pt modelId="{AFCD4812-3C14-A844-9CA3-D420CF6213C4}" type="parTrans" cxnId="{F36F6C0D-7289-434E-A919-BDDCCC15F310}">
      <dgm:prSet/>
      <dgm:spPr/>
      <dgm:t>
        <a:bodyPr/>
        <a:lstStyle/>
        <a:p>
          <a:endParaRPr lang="fr-FR" sz="2000"/>
        </a:p>
      </dgm:t>
    </dgm:pt>
    <dgm:pt modelId="{F0D011EB-013D-074E-B802-D49D5B0BA236}" type="sibTrans" cxnId="{F36F6C0D-7289-434E-A919-BDDCCC15F310}">
      <dgm:prSet custT="1"/>
      <dgm:spPr/>
      <dgm:t>
        <a:bodyPr/>
        <a:lstStyle/>
        <a:p>
          <a:endParaRPr lang="fr-FR" sz="2000"/>
        </a:p>
      </dgm:t>
    </dgm:pt>
    <dgm:pt modelId="{150EE1CB-416F-A842-8489-6795966BF2BA}">
      <dgm:prSet phldrT="[Texte]" custT="1"/>
      <dgm:spPr/>
      <dgm:t>
        <a:bodyPr/>
        <a:lstStyle/>
        <a:p>
          <a:r>
            <a:rPr lang="fr-FR" sz="2000" dirty="0" err="1"/>
            <a:t>Noeuds</a:t>
          </a:r>
          <a:r>
            <a:rPr lang="fr-FR" sz="2000" dirty="0"/>
            <a:t> communicants</a:t>
          </a:r>
        </a:p>
      </dgm:t>
    </dgm:pt>
    <dgm:pt modelId="{447C0E0C-B7CE-3A4D-922C-8C57FCFCBC5B}" type="parTrans" cxnId="{08271987-5F69-0D4A-BA7A-2FF41EB958AE}">
      <dgm:prSet/>
      <dgm:spPr/>
      <dgm:t>
        <a:bodyPr/>
        <a:lstStyle/>
        <a:p>
          <a:endParaRPr lang="fr-FR" sz="2000"/>
        </a:p>
      </dgm:t>
    </dgm:pt>
    <dgm:pt modelId="{378438A3-3381-7943-9E74-C7EB3C8C1A3B}" type="sibTrans" cxnId="{08271987-5F69-0D4A-BA7A-2FF41EB958AE}">
      <dgm:prSet custT="1"/>
      <dgm:spPr/>
      <dgm:t>
        <a:bodyPr/>
        <a:lstStyle/>
        <a:p>
          <a:endParaRPr lang="fr-FR" sz="2000"/>
        </a:p>
      </dgm:t>
    </dgm:pt>
    <dgm:pt modelId="{231B31C8-CA98-B147-8258-CF5BF070BF78}">
      <dgm:prSet phldrT="[Texte]" custT="1"/>
      <dgm:spPr/>
      <dgm:t>
        <a:bodyPr/>
        <a:lstStyle/>
        <a:p>
          <a:r>
            <a:rPr lang="fr-FR" sz="2000" dirty="0"/>
            <a:t>CEBA</a:t>
          </a:r>
        </a:p>
      </dgm:t>
    </dgm:pt>
    <dgm:pt modelId="{50BF9649-58AF-C746-AAB4-F4CEA652A668}" type="parTrans" cxnId="{2D979D62-BE85-5244-A145-2EF8D1BD9AFB}">
      <dgm:prSet/>
      <dgm:spPr/>
      <dgm:t>
        <a:bodyPr/>
        <a:lstStyle/>
        <a:p>
          <a:endParaRPr lang="fr-FR" sz="2000"/>
        </a:p>
      </dgm:t>
    </dgm:pt>
    <dgm:pt modelId="{FFFAFF6A-5C89-4546-A635-FE8901B490E3}" type="sibTrans" cxnId="{2D979D62-BE85-5244-A145-2EF8D1BD9AFB}">
      <dgm:prSet custT="1"/>
      <dgm:spPr/>
      <dgm:t>
        <a:bodyPr/>
        <a:lstStyle/>
        <a:p>
          <a:endParaRPr lang="fr-FR" sz="2000"/>
        </a:p>
      </dgm:t>
    </dgm:pt>
    <dgm:pt modelId="{DBA2A0F4-B068-034B-944D-7E5B7F6E647F}">
      <dgm:prSet phldrT="[Texte]" custT="1"/>
      <dgm:spPr/>
      <dgm:t>
        <a:bodyPr/>
        <a:lstStyle/>
        <a:p>
          <a:r>
            <a:rPr lang="fr-FR" sz="2000" dirty="0"/>
            <a:t>Apprentissage</a:t>
          </a:r>
        </a:p>
      </dgm:t>
    </dgm:pt>
    <dgm:pt modelId="{D3D61CF2-D264-E740-B0E8-12632DC25CA9}" type="parTrans" cxnId="{DD0FBD5D-0840-5D41-B6CB-D20676BCFD99}">
      <dgm:prSet/>
      <dgm:spPr/>
      <dgm:t>
        <a:bodyPr/>
        <a:lstStyle/>
        <a:p>
          <a:endParaRPr lang="fr-FR" sz="2000"/>
        </a:p>
      </dgm:t>
    </dgm:pt>
    <dgm:pt modelId="{33EE69E0-6FA5-F242-A244-6189E769524C}" type="sibTrans" cxnId="{DD0FBD5D-0840-5D41-B6CB-D20676BCFD99}">
      <dgm:prSet custT="1"/>
      <dgm:spPr/>
      <dgm:t>
        <a:bodyPr/>
        <a:lstStyle/>
        <a:p>
          <a:endParaRPr lang="fr-FR" sz="2000"/>
        </a:p>
      </dgm:t>
    </dgm:pt>
    <dgm:pt modelId="{598DA3C8-3288-AC46-A2E7-88E4712F69FF}">
      <dgm:prSet phldrT="[Texte]" custT="1"/>
      <dgm:spPr/>
      <dgm:t>
        <a:bodyPr/>
        <a:lstStyle/>
        <a:p>
          <a:r>
            <a:rPr lang="fr-FR" sz="2000" dirty="0"/>
            <a:t>Passerelles</a:t>
          </a:r>
        </a:p>
      </dgm:t>
    </dgm:pt>
    <dgm:pt modelId="{3B8316C7-6350-394C-8CF8-E1C53E21D970}" type="parTrans" cxnId="{47D157FA-A5D3-624E-9AEB-1C8CA4CF4246}">
      <dgm:prSet/>
      <dgm:spPr/>
      <dgm:t>
        <a:bodyPr/>
        <a:lstStyle/>
        <a:p>
          <a:endParaRPr lang="fr-FR" sz="2000"/>
        </a:p>
      </dgm:t>
    </dgm:pt>
    <dgm:pt modelId="{1CB9FA0A-B65C-8E47-842D-4186F8E46E9B}" type="sibTrans" cxnId="{47D157FA-A5D3-624E-9AEB-1C8CA4CF4246}">
      <dgm:prSet custT="1"/>
      <dgm:spPr/>
      <dgm:t>
        <a:bodyPr/>
        <a:lstStyle/>
        <a:p>
          <a:endParaRPr lang="fr-FR" sz="2000"/>
        </a:p>
      </dgm:t>
    </dgm:pt>
    <dgm:pt modelId="{E7D7EE49-9BA7-CE40-A34B-2FBAE345CA67}" type="pres">
      <dgm:prSet presAssocID="{E0C97F95-E028-A944-B9B1-FB5940CBA36B}" presName="cycle" presStyleCnt="0">
        <dgm:presLayoutVars>
          <dgm:dir/>
          <dgm:resizeHandles val="exact"/>
        </dgm:presLayoutVars>
      </dgm:prSet>
      <dgm:spPr/>
    </dgm:pt>
    <dgm:pt modelId="{BC4816E2-236C-C140-B3D8-4E5A13BE24AC}" type="pres">
      <dgm:prSet presAssocID="{E33F1C16-3746-9843-BEE7-C19C06C49448}" presName="node" presStyleLbl="node1" presStyleIdx="0" presStyleCnt="5">
        <dgm:presLayoutVars>
          <dgm:bulletEnabled val="1"/>
        </dgm:presLayoutVars>
      </dgm:prSet>
      <dgm:spPr/>
    </dgm:pt>
    <dgm:pt modelId="{46A6FB18-3FE9-1449-A793-87EB8C380A0F}" type="pres">
      <dgm:prSet presAssocID="{F0D011EB-013D-074E-B802-D49D5B0BA236}" presName="sibTrans" presStyleLbl="sibTrans2D1" presStyleIdx="0" presStyleCnt="5"/>
      <dgm:spPr/>
    </dgm:pt>
    <dgm:pt modelId="{FBC3BA0F-95BB-2A43-BCE2-00E4959796A7}" type="pres">
      <dgm:prSet presAssocID="{F0D011EB-013D-074E-B802-D49D5B0BA236}" presName="connectorText" presStyleLbl="sibTrans2D1" presStyleIdx="0" presStyleCnt="5"/>
      <dgm:spPr/>
    </dgm:pt>
    <dgm:pt modelId="{4D37FCC9-6AC6-6B48-A172-5E50875BBAB3}" type="pres">
      <dgm:prSet presAssocID="{150EE1CB-416F-A842-8489-6795966BF2BA}" presName="node" presStyleLbl="node1" presStyleIdx="1" presStyleCnt="5" custScaleX="135798">
        <dgm:presLayoutVars>
          <dgm:bulletEnabled val="1"/>
        </dgm:presLayoutVars>
      </dgm:prSet>
      <dgm:spPr/>
    </dgm:pt>
    <dgm:pt modelId="{A594455A-E233-B049-A08D-C6EB3D862CC8}" type="pres">
      <dgm:prSet presAssocID="{378438A3-3381-7943-9E74-C7EB3C8C1A3B}" presName="sibTrans" presStyleLbl="sibTrans2D1" presStyleIdx="1" presStyleCnt="5"/>
      <dgm:spPr/>
    </dgm:pt>
    <dgm:pt modelId="{E6A366B0-A2AF-1541-A608-733CC5439F32}" type="pres">
      <dgm:prSet presAssocID="{378438A3-3381-7943-9E74-C7EB3C8C1A3B}" presName="connectorText" presStyleLbl="sibTrans2D1" presStyleIdx="1" presStyleCnt="5"/>
      <dgm:spPr/>
    </dgm:pt>
    <dgm:pt modelId="{B0F0D0D8-212A-724F-950C-C95FBD23DFFA}" type="pres">
      <dgm:prSet presAssocID="{598DA3C8-3288-AC46-A2E7-88E4712F69FF}" presName="node" presStyleLbl="node1" presStyleIdx="2" presStyleCnt="5" custScaleX="121149">
        <dgm:presLayoutVars>
          <dgm:bulletEnabled val="1"/>
        </dgm:presLayoutVars>
      </dgm:prSet>
      <dgm:spPr/>
    </dgm:pt>
    <dgm:pt modelId="{F19ED30C-48A1-C84B-BB9A-9346C7D8BD44}" type="pres">
      <dgm:prSet presAssocID="{1CB9FA0A-B65C-8E47-842D-4186F8E46E9B}" presName="sibTrans" presStyleLbl="sibTrans2D1" presStyleIdx="2" presStyleCnt="5"/>
      <dgm:spPr/>
    </dgm:pt>
    <dgm:pt modelId="{3F36C1E3-C097-9A4D-96BB-4079A69E518A}" type="pres">
      <dgm:prSet presAssocID="{1CB9FA0A-B65C-8E47-842D-4186F8E46E9B}" presName="connectorText" presStyleLbl="sibTrans2D1" presStyleIdx="2" presStyleCnt="5"/>
      <dgm:spPr/>
    </dgm:pt>
    <dgm:pt modelId="{5FEC4C49-D86B-5045-B045-82F2A532C5B3}" type="pres">
      <dgm:prSet presAssocID="{231B31C8-CA98-B147-8258-CF5BF070BF78}" presName="node" presStyleLbl="node1" presStyleIdx="3" presStyleCnt="5">
        <dgm:presLayoutVars>
          <dgm:bulletEnabled val="1"/>
        </dgm:presLayoutVars>
      </dgm:prSet>
      <dgm:spPr/>
    </dgm:pt>
    <dgm:pt modelId="{41724449-5BAC-3649-8196-32A474771AF2}" type="pres">
      <dgm:prSet presAssocID="{FFFAFF6A-5C89-4546-A635-FE8901B490E3}" presName="sibTrans" presStyleLbl="sibTrans2D1" presStyleIdx="3" presStyleCnt="5"/>
      <dgm:spPr/>
    </dgm:pt>
    <dgm:pt modelId="{4E49C6D3-11C5-5140-83BB-59A028BE6C51}" type="pres">
      <dgm:prSet presAssocID="{FFFAFF6A-5C89-4546-A635-FE8901B490E3}" presName="connectorText" presStyleLbl="sibTrans2D1" presStyleIdx="3" presStyleCnt="5"/>
      <dgm:spPr/>
    </dgm:pt>
    <dgm:pt modelId="{5A59F3D1-52F0-F24F-8A4E-37A4A5250D28}" type="pres">
      <dgm:prSet presAssocID="{DBA2A0F4-B068-034B-944D-7E5B7F6E647F}" presName="node" presStyleLbl="node1" presStyleIdx="4" presStyleCnt="5" custScaleX="145860">
        <dgm:presLayoutVars>
          <dgm:bulletEnabled val="1"/>
        </dgm:presLayoutVars>
      </dgm:prSet>
      <dgm:spPr/>
    </dgm:pt>
    <dgm:pt modelId="{91C0BBC8-AB4A-8C47-B1FB-88D37B3CAF33}" type="pres">
      <dgm:prSet presAssocID="{33EE69E0-6FA5-F242-A244-6189E769524C}" presName="sibTrans" presStyleLbl="sibTrans2D1" presStyleIdx="4" presStyleCnt="5"/>
      <dgm:spPr/>
    </dgm:pt>
    <dgm:pt modelId="{F5CEF0D8-47E0-1447-ACED-CE2487EC3937}" type="pres">
      <dgm:prSet presAssocID="{33EE69E0-6FA5-F242-A244-6189E769524C}" presName="connectorText" presStyleLbl="sibTrans2D1" presStyleIdx="4" presStyleCnt="5"/>
      <dgm:spPr/>
    </dgm:pt>
  </dgm:ptLst>
  <dgm:cxnLst>
    <dgm:cxn modelId="{F36F6C0D-7289-434E-A919-BDDCCC15F310}" srcId="{E0C97F95-E028-A944-B9B1-FB5940CBA36B}" destId="{E33F1C16-3746-9843-BEE7-C19C06C49448}" srcOrd="0" destOrd="0" parTransId="{AFCD4812-3C14-A844-9CA3-D420CF6213C4}" sibTransId="{F0D011EB-013D-074E-B802-D49D5B0BA236}"/>
    <dgm:cxn modelId="{629A040F-D1EC-4845-A5D2-E6DEDF489C5E}" type="presOf" srcId="{DBA2A0F4-B068-034B-944D-7E5B7F6E647F}" destId="{5A59F3D1-52F0-F24F-8A4E-37A4A5250D28}" srcOrd="0" destOrd="0" presId="urn:microsoft.com/office/officeart/2005/8/layout/cycle2"/>
    <dgm:cxn modelId="{BE5A4E1F-2044-E044-B03F-91E27FE7E075}" type="presOf" srcId="{E33F1C16-3746-9843-BEE7-C19C06C49448}" destId="{BC4816E2-236C-C140-B3D8-4E5A13BE24AC}" srcOrd="0" destOrd="0" presId="urn:microsoft.com/office/officeart/2005/8/layout/cycle2"/>
    <dgm:cxn modelId="{0A58E03A-B496-C046-B2A2-1F9955ED470B}" type="presOf" srcId="{FFFAFF6A-5C89-4546-A635-FE8901B490E3}" destId="{41724449-5BAC-3649-8196-32A474771AF2}" srcOrd="0" destOrd="0" presId="urn:microsoft.com/office/officeart/2005/8/layout/cycle2"/>
    <dgm:cxn modelId="{DA807D3E-E890-854A-BC8B-6A409042FE13}" type="presOf" srcId="{33EE69E0-6FA5-F242-A244-6189E769524C}" destId="{F5CEF0D8-47E0-1447-ACED-CE2487EC3937}" srcOrd="1" destOrd="0" presId="urn:microsoft.com/office/officeart/2005/8/layout/cycle2"/>
    <dgm:cxn modelId="{D690AE4B-8B6A-5E43-98BC-CADE2BC25816}" type="presOf" srcId="{150EE1CB-416F-A842-8489-6795966BF2BA}" destId="{4D37FCC9-6AC6-6B48-A172-5E50875BBAB3}" srcOrd="0" destOrd="0" presId="urn:microsoft.com/office/officeart/2005/8/layout/cycle2"/>
    <dgm:cxn modelId="{5886A055-CC60-6F4F-9A51-6B6F2C2FE2A5}" type="presOf" srcId="{378438A3-3381-7943-9E74-C7EB3C8C1A3B}" destId="{A594455A-E233-B049-A08D-C6EB3D862CC8}" srcOrd="0" destOrd="0" presId="urn:microsoft.com/office/officeart/2005/8/layout/cycle2"/>
    <dgm:cxn modelId="{DD0FBD5D-0840-5D41-B6CB-D20676BCFD99}" srcId="{E0C97F95-E028-A944-B9B1-FB5940CBA36B}" destId="{DBA2A0F4-B068-034B-944D-7E5B7F6E647F}" srcOrd="4" destOrd="0" parTransId="{D3D61CF2-D264-E740-B0E8-12632DC25CA9}" sibTransId="{33EE69E0-6FA5-F242-A244-6189E769524C}"/>
    <dgm:cxn modelId="{2D979D62-BE85-5244-A145-2EF8D1BD9AFB}" srcId="{E0C97F95-E028-A944-B9B1-FB5940CBA36B}" destId="{231B31C8-CA98-B147-8258-CF5BF070BF78}" srcOrd="3" destOrd="0" parTransId="{50BF9649-58AF-C746-AAB4-F4CEA652A668}" sibTransId="{FFFAFF6A-5C89-4546-A635-FE8901B490E3}"/>
    <dgm:cxn modelId="{08271987-5F69-0D4A-BA7A-2FF41EB958AE}" srcId="{E0C97F95-E028-A944-B9B1-FB5940CBA36B}" destId="{150EE1CB-416F-A842-8489-6795966BF2BA}" srcOrd="1" destOrd="0" parTransId="{447C0E0C-B7CE-3A4D-922C-8C57FCFCBC5B}" sibTransId="{378438A3-3381-7943-9E74-C7EB3C8C1A3B}"/>
    <dgm:cxn modelId="{31D6D88D-A5C4-064B-BD81-A76B77697F15}" type="presOf" srcId="{E0C97F95-E028-A944-B9B1-FB5940CBA36B}" destId="{E7D7EE49-9BA7-CE40-A34B-2FBAE345CA67}" srcOrd="0" destOrd="0" presId="urn:microsoft.com/office/officeart/2005/8/layout/cycle2"/>
    <dgm:cxn modelId="{53C8D491-E545-7D4B-B069-88431B1CE5EF}" type="presOf" srcId="{598DA3C8-3288-AC46-A2E7-88E4712F69FF}" destId="{B0F0D0D8-212A-724F-950C-C95FBD23DFFA}" srcOrd="0" destOrd="0" presId="urn:microsoft.com/office/officeart/2005/8/layout/cycle2"/>
    <dgm:cxn modelId="{99FBF398-58E7-FB46-ACF1-DCA2F9D44D0E}" type="presOf" srcId="{33EE69E0-6FA5-F242-A244-6189E769524C}" destId="{91C0BBC8-AB4A-8C47-B1FB-88D37B3CAF33}" srcOrd="0" destOrd="0" presId="urn:microsoft.com/office/officeart/2005/8/layout/cycle2"/>
    <dgm:cxn modelId="{D789A7A2-5747-0E4B-8C5A-2783D453ECDD}" type="presOf" srcId="{FFFAFF6A-5C89-4546-A635-FE8901B490E3}" destId="{4E49C6D3-11C5-5140-83BB-59A028BE6C51}" srcOrd="1" destOrd="0" presId="urn:microsoft.com/office/officeart/2005/8/layout/cycle2"/>
    <dgm:cxn modelId="{0DDCABA4-0C10-594A-81DA-6F5923424E48}" type="presOf" srcId="{F0D011EB-013D-074E-B802-D49D5B0BA236}" destId="{FBC3BA0F-95BB-2A43-BCE2-00E4959796A7}" srcOrd="1" destOrd="0" presId="urn:microsoft.com/office/officeart/2005/8/layout/cycle2"/>
    <dgm:cxn modelId="{4A0962A5-0724-B54A-A098-0F6F6C7B3735}" type="presOf" srcId="{F0D011EB-013D-074E-B802-D49D5B0BA236}" destId="{46A6FB18-3FE9-1449-A793-87EB8C380A0F}" srcOrd="0" destOrd="0" presId="urn:microsoft.com/office/officeart/2005/8/layout/cycle2"/>
    <dgm:cxn modelId="{3E3179B6-BF8E-9348-9B69-E28356BF8E74}" type="presOf" srcId="{1CB9FA0A-B65C-8E47-842D-4186F8E46E9B}" destId="{3F36C1E3-C097-9A4D-96BB-4079A69E518A}" srcOrd="1" destOrd="0" presId="urn:microsoft.com/office/officeart/2005/8/layout/cycle2"/>
    <dgm:cxn modelId="{C68073DE-4911-CE48-B56B-A5CC253EA1B5}" type="presOf" srcId="{1CB9FA0A-B65C-8E47-842D-4186F8E46E9B}" destId="{F19ED30C-48A1-C84B-BB9A-9346C7D8BD44}" srcOrd="0" destOrd="0" presId="urn:microsoft.com/office/officeart/2005/8/layout/cycle2"/>
    <dgm:cxn modelId="{E6C3C9F0-DF66-E74C-80D5-827EC65A52FB}" type="presOf" srcId="{231B31C8-CA98-B147-8258-CF5BF070BF78}" destId="{5FEC4C49-D86B-5045-B045-82F2A532C5B3}" srcOrd="0" destOrd="0" presId="urn:microsoft.com/office/officeart/2005/8/layout/cycle2"/>
    <dgm:cxn modelId="{9737DFF1-CB78-C840-A63F-0DDFEF092151}" type="presOf" srcId="{378438A3-3381-7943-9E74-C7EB3C8C1A3B}" destId="{E6A366B0-A2AF-1541-A608-733CC5439F32}" srcOrd="1" destOrd="0" presId="urn:microsoft.com/office/officeart/2005/8/layout/cycle2"/>
    <dgm:cxn modelId="{47D157FA-A5D3-624E-9AEB-1C8CA4CF4246}" srcId="{E0C97F95-E028-A944-B9B1-FB5940CBA36B}" destId="{598DA3C8-3288-AC46-A2E7-88E4712F69FF}" srcOrd="2" destOrd="0" parTransId="{3B8316C7-6350-394C-8CF8-E1C53E21D970}" sibTransId="{1CB9FA0A-B65C-8E47-842D-4186F8E46E9B}"/>
    <dgm:cxn modelId="{D53059DF-87CC-5148-94D5-9E68A24F3D9F}" type="presParOf" srcId="{E7D7EE49-9BA7-CE40-A34B-2FBAE345CA67}" destId="{BC4816E2-236C-C140-B3D8-4E5A13BE24AC}" srcOrd="0" destOrd="0" presId="urn:microsoft.com/office/officeart/2005/8/layout/cycle2"/>
    <dgm:cxn modelId="{6523BD0E-8291-FF48-9CC6-9DBC67C1634F}" type="presParOf" srcId="{E7D7EE49-9BA7-CE40-A34B-2FBAE345CA67}" destId="{46A6FB18-3FE9-1449-A793-87EB8C380A0F}" srcOrd="1" destOrd="0" presId="urn:microsoft.com/office/officeart/2005/8/layout/cycle2"/>
    <dgm:cxn modelId="{EA7E7AB8-83A5-3B45-A4E0-AF6A8FBABAC7}" type="presParOf" srcId="{46A6FB18-3FE9-1449-A793-87EB8C380A0F}" destId="{FBC3BA0F-95BB-2A43-BCE2-00E4959796A7}" srcOrd="0" destOrd="0" presId="urn:microsoft.com/office/officeart/2005/8/layout/cycle2"/>
    <dgm:cxn modelId="{9E0D63FC-0B6C-3741-AAB8-0B9E7B4F784B}" type="presParOf" srcId="{E7D7EE49-9BA7-CE40-A34B-2FBAE345CA67}" destId="{4D37FCC9-6AC6-6B48-A172-5E50875BBAB3}" srcOrd="2" destOrd="0" presId="urn:microsoft.com/office/officeart/2005/8/layout/cycle2"/>
    <dgm:cxn modelId="{F4F5526F-F46D-544A-AA93-ABC8ACCAA2B1}" type="presParOf" srcId="{E7D7EE49-9BA7-CE40-A34B-2FBAE345CA67}" destId="{A594455A-E233-B049-A08D-C6EB3D862CC8}" srcOrd="3" destOrd="0" presId="urn:microsoft.com/office/officeart/2005/8/layout/cycle2"/>
    <dgm:cxn modelId="{4A45FDF7-4BF5-CB49-9D08-2EAEC609FCCD}" type="presParOf" srcId="{A594455A-E233-B049-A08D-C6EB3D862CC8}" destId="{E6A366B0-A2AF-1541-A608-733CC5439F32}" srcOrd="0" destOrd="0" presId="urn:microsoft.com/office/officeart/2005/8/layout/cycle2"/>
    <dgm:cxn modelId="{1C902133-26AB-B440-AB6E-008AB44FEE77}" type="presParOf" srcId="{E7D7EE49-9BA7-CE40-A34B-2FBAE345CA67}" destId="{B0F0D0D8-212A-724F-950C-C95FBD23DFFA}" srcOrd="4" destOrd="0" presId="urn:microsoft.com/office/officeart/2005/8/layout/cycle2"/>
    <dgm:cxn modelId="{3A044E4C-A913-D043-B210-1ADD0C274536}" type="presParOf" srcId="{E7D7EE49-9BA7-CE40-A34B-2FBAE345CA67}" destId="{F19ED30C-48A1-C84B-BB9A-9346C7D8BD44}" srcOrd="5" destOrd="0" presId="urn:microsoft.com/office/officeart/2005/8/layout/cycle2"/>
    <dgm:cxn modelId="{5D20FFFF-A066-6148-A848-0A96A8D4EF3D}" type="presParOf" srcId="{F19ED30C-48A1-C84B-BB9A-9346C7D8BD44}" destId="{3F36C1E3-C097-9A4D-96BB-4079A69E518A}" srcOrd="0" destOrd="0" presId="urn:microsoft.com/office/officeart/2005/8/layout/cycle2"/>
    <dgm:cxn modelId="{1BBD1DD4-5023-5546-8E7F-8B8247528B7F}" type="presParOf" srcId="{E7D7EE49-9BA7-CE40-A34B-2FBAE345CA67}" destId="{5FEC4C49-D86B-5045-B045-82F2A532C5B3}" srcOrd="6" destOrd="0" presId="urn:microsoft.com/office/officeart/2005/8/layout/cycle2"/>
    <dgm:cxn modelId="{C251EA7C-93AE-9B4B-AC1E-F5D56C3639BD}" type="presParOf" srcId="{E7D7EE49-9BA7-CE40-A34B-2FBAE345CA67}" destId="{41724449-5BAC-3649-8196-32A474771AF2}" srcOrd="7" destOrd="0" presId="urn:microsoft.com/office/officeart/2005/8/layout/cycle2"/>
    <dgm:cxn modelId="{81C637E6-58D6-1745-B39F-CD37D26E2B7D}" type="presParOf" srcId="{41724449-5BAC-3649-8196-32A474771AF2}" destId="{4E49C6D3-11C5-5140-83BB-59A028BE6C51}" srcOrd="0" destOrd="0" presId="urn:microsoft.com/office/officeart/2005/8/layout/cycle2"/>
    <dgm:cxn modelId="{75B4D289-CAB3-394D-A029-AC0A928B2346}" type="presParOf" srcId="{E7D7EE49-9BA7-CE40-A34B-2FBAE345CA67}" destId="{5A59F3D1-52F0-F24F-8A4E-37A4A5250D28}" srcOrd="8" destOrd="0" presId="urn:microsoft.com/office/officeart/2005/8/layout/cycle2"/>
    <dgm:cxn modelId="{D70F6746-395A-F442-89B3-B65EDF2884E9}" type="presParOf" srcId="{E7D7EE49-9BA7-CE40-A34B-2FBAE345CA67}" destId="{91C0BBC8-AB4A-8C47-B1FB-88D37B3CAF33}" srcOrd="9" destOrd="0" presId="urn:microsoft.com/office/officeart/2005/8/layout/cycle2"/>
    <dgm:cxn modelId="{7405D69C-F5DD-1E49-BAA8-D5600478D5A2}" type="presParOf" srcId="{91C0BBC8-AB4A-8C47-B1FB-88D37B3CAF33}" destId="{F5CEF0D8-47E0-1447-ACED-CE2487EC393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1199F-8D29-448B-A808-8733D83CB515}">
      <dsp:nvSpPr>
        <dsp:cNvPr id="0" name=""/>
        <dsp:cNvSpPr/>
      </dsp:nvSpPr>
      <dsp:spPr>
        <a:xfrm>
          <a:off x="3036857" y="703686"/>
          <a:ext cx="4688331" cy="4688331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24686-760B-4FCA-A632-8E6386D6E23E}">
      <dsp:nvSpPr>
        <dsp:cNvPr id="0" name=""/>
        <dsp:cNvSpPr/>
      </dsp:nvSpPr>
      <dsp:spPr>
        <a:xfrm>
          <a:off x="3036857" y="703686"/>
          <a:ext cx="4688331" cy="4688331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D3D86-AE23-48C9-8021-C40E892665D1}">
      <dsp:nvSpPr>
        <dsp:cNvPr id="0" name=""/>
        <dsp:cNvSpPr/>
      </dsp:nvSpPr>
      <dsp:spPr>
        <a:xfrm>
          <a:off x="3036857" y="703686"/>
          <a:ext cx="4688331" cy="4688331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DC6FA-5BAC-4F20-A8AD-681B50674DB0}">
      <dsp:nvSpPr>
        <dsp:cNvPr id="0" name=""/>
        <dsp:cNvSpPr/>
      </dsp:nvSpPr>
      <dsp:spPr>
        <a:xfrm>
          <a:off x="4301140" y="1974243"/>
          <a:ext cx="2159766" cy="21597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baseline="0" dirty="0"/>
            <a:t>Transition numérique, écologique, énergétique</a:t>
          </a:r>
        </a:p>
      </dsp:txBody>
      <dsp:txXfrm>
        <a:off x="4617430" y="2290533"/>
        <a:ext cx="1527186" cy="1527186"/>
      </dsp:txXfrm>
    </dsp:sp>
    <dsp:sp modelId="{0856D778-B33E-49C9-AD81-B8FA3D1B8081}">
      <dsp:nvSpPr>
        <dsp:cNvPr id="0" name=""/>
        <dsp:cNvSpPr/>
      </dsp:nvSpPr>
      <dsp:spPr>
        <a:xfrm>
          <a:off x="4625105" y="2194"/>
          <a:ext cx="1511836" cy="151183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Internet des Objets</a:t>
          </a:r>
        </a:p>
      </dsp:txBody>
      <dsp:txXfrm>
        <a:off x="4846508" y="223597"/>
        <a:ext cx="1069030" cy="1069030"/>
      </dsp:txXfrm>
    </dsp:sp>
    <dsp:sp modelId="{1F8EA309-B3A8-40E6-AD26-82AE783342D0}">
      <dsp:nvSpPr>
        <dsp:cNvPr id="0" name=""/>
        <dsp:cNvSpPr/>
      </dsp:nvSpPr>
      <dsp:spPr>
        <a:xfrm>
          <a:off x="6608077" y="3436803"/>
          <a:ext cx="1511836" cy="151183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 err="1"/>
            <a:t>Big</a:t>
          </a:r>
          <a:r>
            <a:rPr lang="fr-FR" sz="1700" kern="1200" dirty="0"/>
            <a:t> Data</a:t>
          </a:r>
        </a:p>
      </dsp:txBody>
      <dsp:txXfrm>
        <a:off x="6829480" y="3658206"/>
        <a:ext cx="1069030" cy="1069030"/>
      </dsp:txXfrm>
    </dsp:sp>
    <dsp:sp modelId="{EB9B4C91-59C7-45A9-A50F-60B42A002FCE}">
      <dsp:nvSpPr>
        <dsp:cNvPr id="0" name=""/>
        <dsp:cNvSpPr/>
      </dsp:nvSpPr>
      <dsp:spPr>
        <a:xfrm>
          <a:off x="2642132" y="3436803"/>
          <a:ext cx="1511836" cy="151183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Intelligence Artificielle</a:t>
          </a:r>
        </a:p>
      </dsp:txBody>
      <dsp:txXfrm>
        <a:off x="2863535" y="3658206"/>
        <a:ext cx="1069030" cy="1069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03FFE-56A9-4A4F-AFCA-6FE0F6A4DB2E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 err="1"/>
            <a:t>IoT</a:t>
          </a:r>
          <a:endParaRPr lang="fr-FR" sz="3000" kern="1200" dirty="0"/>
        </a:p>
      </dsp:txBody>
      <dsp:txXfrm rot="-5400000">
        <a:off x="1" y="679096"/>
        <a:ext cx="1352020" cy="579438"/>
      </dsp:txXfrm>
    </dsp:sp>
    <dsp:sp modelId="{D21671BA-A4A3-BA4E-ABC4-68CF2FBE8899}">
      <dsp:nvSpPr>
        <dsp:cNvPr id="0" name=""/>
        <dsp:cNvSpPr/>
      </dsp:nvSpPr>
      <dsp:spPr>
        <a:xfrm rot="5400000">
          <a:off x="4112286" y="-2757179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500" kern="1200" dirty="0"/>
            <a:t>Capteurs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500" kern="1200" dirty="0"/>
            <a:t>Réseau de capteurs </a:t>
          </a:r>
        </a:p>
      </dsp:txBody>
      <dsp:txXfrm rot="-5400000">
        <a:off x="1352020" y="64373"/>
        <a:ext cx="6714693" cy="1132875"/>
      </dsp:txXfrm>
    </dsp:sp>
    <dsp:sp modelId="{AB85D66C-B338-F344-9730-4262D7753E73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 err="1"/>
            <a:t>Big</a:t>
          </a:r>
          <a:r>
            <a:rPr lang="fr-FR" sz="3000" kern="1200" dirty="0"/>
            <a:t> Data</a:t>
          </a:r>
        </a:p>
      </dsp:txBody>
      <dsp:txXfrm rot="-5400000">
        <a:off x="1" y="2419614"/>
        <a:ext cx="1352020" cy="579438"/>
      </dsp:txXfrm>
    </dsp:sp>
    <dsp:sp modelId="{D012AC80-6D27-EC45-B090-020ED6DD6954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500" kern="1200" dirty="0"/>
            <a:t>Collecte des données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500" kern="1200" dirty="0"/>
            <a:t>Stockage des données</a:t>
          </a:r>
        </a:p>
      </dsp:txBody>
      <dsp:txXfrm rot="-5400000">
        <a:off x="1352020" y="1804891"/>
        <a:ext cx="6714693" cy="1132875"/>
      </dsp:txXfrm>
    </dsp:sp>
    <dsp:sp modelId="{C4D34B4F-1A8F-DE46-A040-2F5453E19FE0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/>
            <a:t>IA</a:t>
          </a:r>
        </a:p>
      </dsp:txBody>
      <dsp:txXfrm rot="-5400000">
        <a:off x="1" y="4160131"/>
        <a:ext cx="1352020" cy="579438"/>
      </dsp:txXfrm>
    </dsp:sp>
    <dsp:sp modelId="{6A370EE8-E4C5-D94C-89B4-8409B5D48A1D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500" kern="1200" dirty="0"/>
            <a:t>Analyse des données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500" kern="1200" dirty="0"/>
            <a:t>Intelligence artificielle</a:t>
          </a:r>
        </a:p>
      </dsp:txBody>
      <dsp:txXfrm rot="-5400000">
        <a:off x="1352020" y="3545408"/>
        <a:ext cx="6714693" cy="1132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1199F-8D29-448B-A808-8733D83CB515}">
      <dsp:nvSpPr>
        <dsp:cNvPr id="0" name=""/>
        <dsp:cNvSpPr/>
      </dsp:nvSpPr>
      <dsp:spPr>
        <a:xfrm>
          <a:off x="3629138" y="840575"/>
          <a:ext cx="5602699" cy="5602699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24686-760B-4FCA-A632-8E6386D6E23E}">
      <dsp:nvSpPr>
        <dsp:cNvPr id="0" name=""/>
        <dsp:cNvSpPr/>
      </dsp:nvSpPr>
      <dsp:spPr>
        <a:xfrm>
          <a:off x="3629138" y="840575"/>
          <a:ext cx="5602699" cy="5602699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D3D86-AE23-48C9-8021-C40E892665D1}">
      <dsp:nvSpPr>
        <dsp:cNvPr id="0" name=""/>
        <dsp:cNvSpPr/>
      </dsp:nvSpPr>
      <dsp:spPr>
        <a:xfrm>
          <a:off x="3629138" y="840575"/>
          <a:ext cx="5602699" cy="5602699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DC6FA-5BAC-4F20-A8AD-681B50674DB0}">
      <dsp:nvSpPr>
        <dsp:cNvPr id="0" name=""/>
        <dsp:cNvSpPr/>
      </dsp:nvSpPr>
      <dsp:spPr>
        <a:xfrm>
          <a:off x="5192477" y="2351321"/>
          <a:ext cx="2580987" cy="25809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/>
            <a:t> </a:t>
          </a:r>
        </a:p>
      </dsp:txBody>
      <dsp:txXfrm>
        <a:off x="5570454" y="2729298"/>
        <a:ext cx="1825033" cy="1825033"/>
      </dsp:txXfrm>
    </dsp:sp>
    <dsp:sp modelId="{0856D778-B33E-49C9-AD81-B8FA3D1B8081}">
      <dsp:nvSpPr>
        <dsp:cNvPr id="0" name=""/>
        <dsp:cNvSpPr/>
      </dsp:nvSpPr>
      <dsp:spPr>
        <a:xfrm>
          <a:off x="5527143" y="2270"/>
          <a:ext cx="1806690" cy="18066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Capteurs  à Intelligence distribuée</a:t>
          </a:r>
        </a:p>
      </dsp:txBody>
      <dsp:txXfrm>
        <a:off x="5791727" y="266854"/>
        <a:ext cx="1277522" cy="1277522"/>
      </dsp:txXfrm>
    </dsp:sp>
    <dsp:sp modelId="{1F8EA309-B3A8-40E6-AD26-82AE783342D0}">
      <dsp:nvSpPr>
        <dsp:cNvPr id="0" name=""/>
        <dsp:cNvSpPr/>
      </dsp:nvSpPr>
      <dsp:spPr>
        <a:xfrm>
          <a:off x="7896856" y="4106733"/>
          <a:ext cx="1806690" cy="180669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Gestion et analyse de données massives</a:t>
          </a:r>
        </a:p>
      </dsp:txBody>
      <dsp:txXfrm>
        <a:off x="8161440" y="4371317"/>
        <a:ext cx="1277522" cy="1277522"/>
      </dsp:txXfrm>
    </dsp:sp>
    <dsp:sp modelId="{EB9B4C91-59C7-45A9-A50F-60B42A002FCE}">
      <dsp:nvSpPr>
        <dsp:cNvPr id="0" name=""/>
        <dsp:cNvSpPr/>
      </dsp:nvSpPr>
      <dsp:spPr>
        <a:xfrm>
          <a:off x="3157429" y="4106733"/>
          <a:ext cx="1806690" cy="180669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Apprentissage à partir de données de grande dimension</a:t>
          </a:r>
        </a:p>
      </dsp:txBody>
      <dsp:txXfrm>
        <a:off x="3422013" y="4371317"/>
        <a:ext cx="1277522" cy="12775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1199F-8D29-448B-A808-8733D83CB515}">
      <dsp:nvSpPr>
        <dsp:cNvPr id="0" name=""/>
        <dsp:cNvSpPr/>
      </dsp:nvSpPr>
      <dsp:spPr>
        <a:xfrm>
          <a:off x="3629138" y="840575"/>
          <a:ext cx="5602699" cy="5602699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24686-760B-4FCA-A632-8E6386D6E23E}">
      <dsp:nvSpPr>
        <dsp:cNvPr id="0" name=""/>
        <dsp:cNvSpPr/>
      </dsp:nvSpPr>
      <dsp:spPr>
        <a:xfrm>
          <a:off x="3629138" y="840575"/>
          <a:ext cx="5602699" cy="5602699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D3D86-AE23-48C9-8021-C40E892665D1}">
      <dsp:nvSpPr>
        <dsp:cNvPr id="0" name=""/>
        <dsp:cNvSpPr/>
      </dsp:nvSpPr>
      <dsp:spPr>
        <a:xfrm>
          <a:off x="3629138" y="840575"/>
          <a:ext cx="5602699" cy="5602699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DC6FA-5BAC-4F20-A8AD-681B50674DB0}">
      <dsp:nvSpPr>
        <dsp:cNvPr id="0" name=""/>
        <dsp:cNvSpPr/>
      </dsp:nvSpPr>
      <dsp:spPr>
        <a:xfrm>
          <a:off x="5139994" y="2351431"/>
          <a:ext cx="2580987" cy="25809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baseline="0" dirty="0"/>
            <a:t>Verrous</a:t>
          </a:r>
        </a:p>
      </dsp:txBody>
      <dsp:txXfrm>
        <a:off x="5517971" y="2729408"/>
        <a:ext cx="1825033" cy="1825033"/>
      </dsp:txXfrm>
    </dsp:sp>
    <dsp:sp modelId="{0856D778-B33E-49C9-AD81-B8FA3D1B8081}">
      <dsp:nvSpPr>
        <dsp:cNvPr id="0" name=""/>
        <dsp:cNvSpPr/>
      </dsp:nvSpPr>
      <dsp:spPr>
        <a:xfrm>
          <a:off x="5527143" y="2270"/>
          <a:ext cx="1806690" cy="18066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tx1"/>
              </a:solidFill>
            </a:rPr>
            <a:t>Internet des Objets</a:t>
          </a:r>
        </a:p>
      </dsp:txBody>
      <dsp:txXfrm>
        <a:off x="5791727" y="266854"/>
        <a:ext cx="1277522" cy="1277522"/>
      </dsp:txXfrm>
    </dsp:sp>
    <dsp:sp modelId="{1F8EA309-B3A8-40E6-AD26-82AE783342D0}">
      <dsp:nvSpPr>
        <dsp:cNvPr id="0" name=""/>
        <dsp:cNvSpPr/>
      </dsp:nvSpPr>
      <dsp:spPr>
        <a:xfrm>
          <a:off x="7896856" y="4106733"/>
          <a:ext cx="1806690" cy="180669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 err="1">
              <a:solidFill>
                <a:schemeClr val="tx1"/>
              </a:solidFill>
            </a:rPr>
            <a:t>Big</a:t>
          </a:r>
          <a:r>
            <a:rPr lang="fr-FR" sz="2000" kern="1200" dirty="0">
              <a:solidFill>
                <a:schemeClr val="tx1"/>
              </a:solidFill>
            </a:rPr>
            <a:t> Data</a:t>
          </a:r>
        </a:p>
      </dsp:txBody>
      <dsp:txXfrm>
        <a:off x="8161440" y="4371317"/>
        <a:ext cx="1277522" cy="1277522"/>
      </dsp:txXfrm>
    </dsp:sp>
    <dsp:sp modelId="{EB9B4C91-59C7-45A9-A50F-60B42A002FCE}">
      <dsp:nvSpPr>
        <dsp:cNvPr id="0" name=""/>
        <dsp:cNvSpPr/>
      </dsp:nvSpPr>
      <dsp:spPr>
        <a:xfrm>
          <a:off x="3157429" y="4106733"/>
          <a:ext cx="1806690" cy="180669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tx1"/>
              </a:solidFill>
            </a:rPr>
            <a:t>Intelligence Artificielle</a:t>
          </a:r>
        </a:p>
      </dsp:txBody>
      <dsp:txXfrm>
        <a:off x="3422013" y="4371317"/>
        <a:ext cx="1277522" cy="12775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1199F-8D29-448B-A808-8733D83CB515}">
      <dsp:nvSpPr>
        <dsp:cNvPr id="0" name=""/>
        <dsp:cNvSpPr/>
      </dsp:nvSpPr>
      <dsp:spPr>
        <a:xfrm>
          <a:off x="2817954" y="806972"/>
          <a:ext cx="4300528" cy="4300528"/>
        </a:xfrm>
        <a:prstGeom prst="blockArc">
          <a:avLst>
            <a:gd name="adj1" fmla="val 9108715"/>
            <a:gd name="adj2" fmla="val 16249611"/>
            <a:gd name="adj3" fmla="val 464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24686-760B-4FCA-A632-8E6386D6E23E}">
      <dsp:nvSpPr>
        <dsp:cNvPr id="0" name=""/>
        <dsp:cNvSpPr/>
      </dsp:nvSpPr>
      <dsp:spPr>
        <a:xfrm>
          <a:off x="2785659" y="748934"/>
          <a:ext cx="4300528" cy="4300528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D3D86-AE23-48C9-8021-C40E892665D1}">
      <dsp:nvSpPr>
        <dsp:cNvPr id="0" name=""/>
        <dsp:cNvSpPr/>
      </dsp:nvSpPr>
      <dsp:spPr>
        <a:xfrm>
          <a:off x="2754372" y="805091"/>
          <a:ext cx="4300528" cy="4300528"/>
        </a:xfrm>
        <a:prstGeom prst="blockArc">
          <a:avLst>
            <a:gd name="adj1" fmla="val 16353729"/>
            <a:gd name="adj2" fmla="val 1694778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DC6FA-5BAC-4F20-A8AD-681B50674DB0}">
      <dsp:nvSpPr>
        <dsp:cNvPr id="0" name=""/>
        <dsp:cNvSpPr/>
      </dsp:nvSpPr>
      <dsp:spPr>
        <a:xfrm>
          <a:off x="3945364" y="1908639"/>
          <a:ext cx="1981117" cy="19811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baseline="0" dirty="0"/>
            <a:t>Axes de recherche</a:t>
          </a:r>
        </a:p>
      </dsp:txBody>
      <dsp:txXfrm>
        <a:off x="4235492" y="2198767"/>
        <a:ext cx="1400861" cy="1400861"/>
      </dsp:txXfrm>
    </dsp:sp>
    <dsp:sp modelId="{0856D778-B33E-49C9-AD81-B8FA3D1B8081}">
      <dsp:nvSpPr>
        <dsp:cNvPr id="0" name=""/>
        <dsp:cNvSpPr/>
      </dsp:nvSpPr>
      <dsp:spPr>
        <a:xfrm>
          <a:off x="4098527" y="-42885"/>
          <a:ext cx="1800001" cy="18000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Intelligence distribuée</a:t>
          </a:r>
        </a:p>
      </dsp:txBody>
      <dsp:txXfrm>
        <a:off x="4362131" y="220719"/>
        <a:ext cx="1272793" cy="1272793"/>
      </dsp:txXfrm>
    </dsp:sp>
    <dsp:sp modelId="{1F8EA309-B3A8-40E6-AD26-82AE783342D0}">
      <dsp:nvSpPr>
        <dsp:cNvPr id="0" name=""/>
        <dsp:cNvSpPr/>
      </dsp:nvSpPr>
      <dsp:spPr>
        <a:xfrm>
          <a:off x="5854870" y="3049367"/>
          <a:ext cx="1800001" cy="18000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Gestion et analyse de données massives</a:t>
          </a:r>
        </a:p>
      </dsp:txBody>
      <dsp:txXfrm>
        <a:off x="6118474" y="3312971"/>
        <a:ext cx="1272793" cy="1272793"/>
      </dsp:txXfrm>
    </dsp:sp>
    <dsp:sp modelId="{EB9B4C91-59C7-45A9-A50F-60B42A002FCE}">
      <dsp:nvSpPr>
        <dsp:cNvPr id="0" name=""/>
        <dsp:cNvSpPr/>
      </dsp:nvSpPr>
      <dsp:spPr>
        <a:xfrm>
          <a:off x="2216974" y="3049367"/>
          <a:ext cx="1800001" cy="18000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Apprentissage à partir de données de grande dimension</a:t>
          </a:r>
        </a:p>
      </dsp:txBody>
      <dsp:txXfrm>
        <a:off x="2480578" y="3312971"/>
        <a:ext cx="1272793" cy="12727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1199F-8D29-448B-A808-8733D83CB515}">
      <dsp:nvSpPr>
        <dsp:cNvPr id="0" name=""/>
        <dsp:cNvSpPr/>
      </dsp:nvSpPr>
      <dsp:spPr>
        <a:xfrm>
          <a:off x="3114342" y="721595"/>
          <a:ext cx="4807952" cy="4807952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24686-760B-4FCA-A632-8E6386D6E23E}">
      <dsp:nvSpPr>
        <dsp:cNvPr id="0" name=""/>
        <dsp:cNvSpPr/>
      </dsp:nvSpPr>
      <dsp:spPr>
        <a:xfrm>
          <a:off x="3114342" y="721595"/>
          <a:ext cx="4807952" cy="4807952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D3D86-AE23-48C9-8021-C40E892665D1}">
      <dsp:nvSpPr>
        <dsp:cNvPr id="0" name=""/>
        <dsp:cNvSpPr/>
      </dsp:nvSpPr>
      <dsp:spPr>
        <a:xfrm>
          <a:off x="3114342" y="721595"/>
          <a:ext cx="4807952" cy="4807952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DC6FA-5BAC-4F20-A8AD-681B50674DB0}">
      <dsp:nvSpPr>
        <dsp:cNvPr id="0" name=""/>
        <dsp:cNvSpPr/>
      </dsp:nvSpPr>
      <dsp:spPr>
        <a:xfrm>
          <a:off x="4410882" y="2018135"/>
          <a:ext cx="2214872" cy="22148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 baseline="0" dirty="0"/>
            <a:t>Budget</a:t>
          </a:r>
        </a:p>
      </dsp:txBody>
      <dsp:txXfrm>
        <a:off x="4735242" y="2342495"/>
        <a:ext cx="1566152" cy="1566152"/>
      </dsp:txXfrm>
    </dsp:sp>
    <dsp:sp modelId="{0856D778-B33E-49C9-AD81-B8FA3D1B8081}">
      <dsp:nvSpPr>
        <dsp:cNvPr id="0" name=""/>
        <dsp:cNvSpPr/>
      </dsp:nvSpPr>
      <dsp:spPr>
        <a:xfrm>
          <a:off x="4743113" y="2204"/>
          <a:ext cx="1550410" cy="15504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Internet des Objets</a:t>
          </a:r>
        </a:p>
      </dsp:txBody>
      <dsp:txXfrm>
        <a:off x="4970165" y="229256"/>
        <a:ext cx="1096306" cy="1096306"/>
      </dsp:txXfrm>
    </dsp:sp>
    <dsp:sp modelId="{1F8EA309-B3A8-40E6-AD26-82AE783342D0}">
      <dsp:nvSpPr>
        <dsp:cNvPr id="0" name=""/>
        <dsp:cNvSpPr/>
      </dsp:nvSpPr>
      <dsp:spPr>
        <a:xfrm>
          <a:off x="6776681" y="3524447"/>
          <a:ext cx="1550410" cy="15504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 err="1"/>
            <a:t>Big</a:t>
          </a:r>
          <a:r>
            <a:rPr lang="fr-FR" sz="1700" kern="1200" dirty="0"/>
            <a:t> Data</a:t>
          </a:r>
        </a:p>
      </dsp:txBody>
      <dsp:txXfrm>
        <a:off x="7003733" y="3751499"/>
        <a:ext cx="1096306" cy="1096306"/>
      </dsp:txXfrm>
    </dsp:sp>
    <dsp:sp modelId="{EB9B4C91-59C7-45A9-A50F-60B42A002FCE}">
      <dsp:nvSpPr>
        <dsp:cNvPr id="0" name=""/>
        <dsp:cNvSpPr/>
      </dsp:nvSpPr>
      <dsp:spPr>
        <a:xfrm>
          <a:off x="2709546" y="3524447"/>
          <a:ext cx="1550410" cy="15504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Intelligence Artificielle</a:t>
          </a:r>
        </a:p>
      </dsp:txBody>
      <dsp:txXfrm>
        <a:off x="2936598" y="3751499"/>
        <a:ext cx="1096306" cy="10963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816E2-236C-C140-B3D8-4E5A13BE24AC}">
      <dsp:nvSpPr>
        <dsp:cNvPr id="0" name=""/>
        <dsp:cNvSpPr/>
      </dsp:nvSpPr>
      <dsp:spPr>
        <a:xfrm>
          <a:off x="3287569" y="534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Capteurs</a:t>
          </a:r>
        </a:p>
      </dsp:txBody>
      <dsp:txXfrm>
        <a:off x="3527027" y="239992"/>
        <a:ext cx="1156208" cy="1156208"/>
      </dsp:txXfrm>
    </dsp:sp>
    <dsp:sp modelId="{46A6FB18-3FE9-1449-A793-87EB8C380A0F}">
      <dsp:nvSpPr>
        <dsp:cNvPr id="0" name=""/>
        <dsp:cNvSpPr/>
      </dsp:nvSpPr>
      <dsp:spPr>
        <a:xfrm rot="2160000">
          <a:off x="4851071" y="1211882"/>
          <a:ext cx="351681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>
        <a:off x="4861146" y="1291246"/>
        <a:ext cx="246177" cy="331112"/>
      </dsp:txXfrm>
    </dsp:sp>
    <dsp:sp modelId="{4D37FCC9-6AC6-6B48-A172-5E50875BBAB3}">
      <dsp:nvSpPr>
        <dsp:cNvPr id="0" name=""/>
        <dsp:cNvSpPr/>
      </dsp:nvSpPr>
      <dsp:spPr>
        <a:xfrm>
          <a:off x="4983461" y="1445310"/>
          <a:ext cx="2220467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 err="1"/>
            <a:t>Noeuds</a:t>
          </a:r>
          <a:r>
            <a:rPr lang="fr-FR" sz="2000" kern="1200" dirty="0"/>
            <a:t> communicants</a:t>
          </a:r>
        </a:p>
      </dsp:txBody>
      <dsp:txXfrm>
        <a:off x="5308641" y="1684768"/>
        <a:ext cx="1570107" cy="1156208"/>
      </dsp:txXfrm>
    </dsp:sp>
    <dsp:sp modelId="{A594455A-E233-B049-A08D-C6EB3D862CC8}">
      <dsp:nvSpPr>
        <dsp:cNvPr id="0" name=""/>
        <dsp:cNvSpPr/>
      </dsp:nvSpPr>
      <dsp:spPr>
        <a:xfrm rot="6480000">
          <a:off x="5506902" y="3147232"/>
          <a:ext cx="419584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 rot="10800000">
        <a:off x="5589288" y="3197746"/>
        <a:ext cx="293709" cy="331112"/>
      </dsp:txXfrm>
    </dsp:sp>
    <dsp:sp modelId="{B0F0D0D8-212A-724F-950C-C95FBD23DFFA}">
      <dsp:nvSpPr>
        <dsp:cNvPr id="0" name=""/>
        <dsp:cNvSpPr/>
      </dsp:nvSpPr>
      <dsp:spPr>
        <a:xfrm>
          <a:off x="4343662" y="3783007"/>
          <a:ext cx="1980937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Passerelles</a:t>
          </a:r>
        </a:p>
      </dsp:txBody>
      <dsp:txXfrm>
        <a:off x="4633764" y="4022465"/>
        <a:ext cx="1400733" cy="1156208"/>
      </dsp:txXfrm>
    </dsp:sp>
    <dsp:sp modelId="{F19ED30C-48A1-C84B-BB9A-9346C7D8BD44}">
      <dsp:nvSpPr>
        <dsp:cNvPr id="0" name=""/>
        <dsp:cNvSpPr/>
      </dsp:nvSpPr>
      <dsp:spPr>
        <a:xfrm rot="10800000">
          <a:off x="3856186" y="4324642"/>
          <a:ext cx="34448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 rot="10800000">
        <a:off x="3959531" y="4435013"/>
        <a:ext cx="241138" cy="331112"/>
      </dsp:txXfrm>
    </dsp:sp>
    <dsp:sp modelId="{5FEC4C49-D86B-5045-B045-82F2A532C5B3}">
      <dsp:nvSpPr>
        <dsp:cNvPr id="0" name=""/>
        <dsp:cNvSpPr/>
      </dsp:nvSpPr>
      <dsp:spPr>
        <a:xfrm>
          <a:off x="2058569" y="3783007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CEBA</a:t>
          </a:r>
        </a:p>
      </dsp:txBody>
      <dsp:txXfrm>
        <a:off x="2298027" y="4022465"/>
        <a:ext cx="1156208" cy="1156208"/>
      </dsp:txXfrm>
    </dsp:sp>
    <dsp:sp modelId="{41724449-5BAC-3649-8196-32A474771AF2}">
      <dsp:nvSpPr>
        <dsp:cNvPr id="0" name=""/>
        <dsp:cNvSpPr/>
      </dsp:nvSpPr>
      <dsp:spPr>
        <a:xfrm rot="15120000">
          <a:off x="2291025" y="3177453"/>
          <a:ext cx="424724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 rot="10800000">
        <a:off x="2374421" y="3348414"/>
        <a:ext cx="297307" cy="331112"/>
      </dsp:txXfrm>
    </dsp:sp>
    <dsp:sp modelId="{5A59F3D1-52F0-F24F-8A4E-37A4A5250D28}">
      <dsp:nvSpPr>
        <dsp:cNvPr id="0" name=""/>
        <dsp:cNvSpPr/>
      </dsp:nvSpPr>
      <dsp:spPr>
        <a:xfrm>
          <a:off x="924071" y="1445310"/>
          <a:ext cx="2384993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Apprentissage</a:t>
          </a:r>
        </a:p>
      </dsp:txBody>
      <dsp:txXfrm>
        <a:off x="1273345" y="1684768"/>
        <a:ext cx="1686445" cy="1156208"/>
      </dsp:txXfrm>
    </dsp:sp>
    <dsp:sp modelId="{91C0BBC8-AB4A-8C47-B1FB-88D37B3CAF33}">
      <dsp:nvSpPr>
        <dsp:cNvPr id="0" name=""/>
        <dsp:cNvSpPr/>
      </dsp:nvSpPr>
      <dsp:spPr>
        <a:xfrm rot="19440000">
          <a:off x="3015085" y="1213067"/>
          <a:ext cx="333269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>
        <a:off x="3024632" y="1352822"/>
        <a:ext cx="233288" cy="331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D51BD-0742-47BC-9FF3-4CC9375D16D2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FED1E-866C-4597-BE6F-5C973C865DD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164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5AF56-AA2B-DB47-AAF0-1F1328F65C1E}" type="datetimeFigureOut">
              <a:rPr lang="fr-FR" smtClean="0"/>
              <a:t>13/12/2022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6061B-B2BA-8A4C-9807-54E41FCC66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587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6061B-B2BA-8A4C-9807-54E41FCC66A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096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6061B-B2BA-8A4C-9807-54E41FCC66A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969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donnée est produite partout. </a:t>
            </a:r>
            <a:br>
              <a:rPr lang="fr-FR" dirty="0"/>
            </a:br>
            <a:r>
              <a:rPr lang="fr-FR" dirty="0"/>
              <a:t>Elle doit être transportée (boîte orange), collectée et stockée (boite grise) et analysée (boîte jaune)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6061B-B2BA-8A4C-9807-54E41FCC66A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883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TRL 6-8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6061B-B2BA-8A4C-9807-54E41FCC66A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76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6061B-B2BA-8A4C-9807-54E41FCC66A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804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Expliciter les différentes bulles avec ce qu’on a fait et ce qu’on va faire. </a:t>
            </a:r>
          </a:p>
          <a:p>
            <a:r>
              <a:rPr lang="fr-FR" dirty="0"/>
              <a:t>Identifier les problèmes spécifiques à la collecte de données sur les volcans </a:t>
            </a:r>
            <a:br>
              <a:rPr lang="fr-FR" dirty="0"/>
            </a:br>
            <a:r>
              <a:rPr lang="fr-FR" dirty="0"/>
              <a:t>Trois axes de recherche:</a:t>
            </a:r>
          </a:p>
          <a:p>
            <a:r>
              <a:rPr lang="fr-FR" dirty="0"/>
              <a:t>	- internet des objets</a:t>
            </a:r>
          </a:p>
          <a:p>
            <a:r>
              <a:rPr lang="fr-FR" dirty="0"/>
              <a:t>	- données massives</a:t>
            </a:r>
          </a:p>
          <a:p>
            <a:r>
              <a:rPr lang="fr-FR" dirty="0"/>
              <a:t>	- IA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6061B-B2BA-8A4C-9807-54E41FCC66A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519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Expliciter les différentes bulles avec ce qu’on a fait et ce qu’on va faire. </a:t>
            </a:r>
          </a:p>
          <a:p>
            <a:r>
              <a:rPr lang="fr-FR" dirty="0"/>
              <a:t>Identifier les problèmes spécifiques à la collecte de données sur les volcans </a:t>
            </a:r>
            <a:br>
              <a:rPr lang="fr-FR" dirty="0"/>
            </a:br>
            <a:r>
              <a:rPr lang="fr-FR" dirty="0"/>
              <a:t>Trois axes de recherche:</a:t>
            </a:r>
          </a:p>
          <a:p>
            <a:r>
              <a:rPr lang="fr-FR" dirty="0"/>
              <a:t>	- internet des objets</a:t>
            </a:r>
          </a:p>
          <a:p>
            <a:r>
              <a:rPr lang="fr-FR" dirty="0"/>
              <a:t>	- données massives</a:t>
            </a:r>
          </a:p>
          <a:p>
            <a:r>
              <a:rPr lang="fr-FR" dirty="0"/>
              <a:t>	- IA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6061B-B2BA-8A4C-9807-54E41FCC66A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027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6061B-B2BA-8A4C-9807-54E41FCC66A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052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Expliciter les différentes bulles avec ce qu’on a fait et ce qu’on va faire. </a:t>
            </a:r>
          </a:p>
          <a:p>
            <a:r>
              <a:rPr lang="fr-FR" dirty="0"/>
              <a:t>Identifier les problèmes spécifiques à la collecte de données sur les volcans </a:t>
            </a:r>
            <a:br>
              <a:rPr lang="fr-FR" dirty="0"/>
            </a:br>
            <a:r>
              <a:rPr lang="fr-FR" dirty="0"/>
              <a:t>Trois axes de recherche:</a:t>
            </a:r>
          </a:p>
          <a:p>
            <a:r>
              <a:rPr lang="fr-FR" dirty="0"/>
              <a:t>	- internet des objets</a:t>
            </a:r>
          </a:p>
          <a:p>
            <a:r>
              <a:rPr lang="fr-FR" dirty="0"/>
              <a:t>	- données massives</a:t>
            </a:r>
          </a:p>
          <a:p>
            <a:r>
              <a:rPr lang="fr-FR" dirty="0"/>
              <a:t>	- IA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6061B-B2BA-8A4C-9807-54E41FCC66A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86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86031-7EFD-6841-B6DB-5309A01C1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7E7E2F-D819-F54D-96B0-C410C0ACC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893791-6069-544A-9729-0FE971780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FE459-5EE4-44D4-ABC2-DE4EB3946572}" type="datetime1">
              <a:rPr lang="fr-FR" smtClean="0"/>
              <a:t>13/12/2022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F575EA-079E-F543-9A43-60A9AAB5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160D05-717F-B94B-AA76-9B5B550C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45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4CD37C-07F2-104F-91BE-D1C9D03B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D4072A2-7EB0-6547-87E7-1A6AC96C6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8F0088-18D3-1340-88FC-968584AB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DDAD-8D62-4ECC-9147-DA3AD91A116B}" type="datetime1">
              <a:rPr lang="fr-FR" smtClean="0"/>
              <a:t>13/12/2022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81E2A9-FE4E-B04C-92B7-18065E91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CAB098-ACD1-2948-852B-28AFF45C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08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AA3A487-24CB-EA41-A013-01FF0E3C3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C592CFC-96B7-334E-8853-D9A758775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59C23F-2FA0-0F45-9F2B-045F93BA2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E59C-D288-479E-AD74-4FAE5FAD158C}" type="datetime1">
              <a:rPr lang="fr-FR" smtClean="0"/>
              <a:t>13/12/2022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D622D6-7FA7-BD43-9BDB-CB64A487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C1CCB7-135B-974F-AA05-F4CEF1538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66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76A968-B3C1-2F4D-9598-5219ADBBD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E6A7FB-47B4-404D-9C91-10CEC2176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4E380E-0488-D946-8C4F-775CCCBA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218D-DC04-4003-A192-049E540EBAA1}" type="datetime1">
              <a:rPr lang="fr-FR" smtClean="0"/>
              <a:t>13/12/2022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30B92E-8593-AC43-907A-67B5A043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689F41-1654-9E42-9CF4-599D153F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473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22E51E-3F3D-C04F-91EE-8BC3512A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94D444-3F97-7F45-83D6-94B4F840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16F301-E7CD-B546-B8FB-CD395A400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7CCF0-4015-49B4-A333-1E580AF1B0DC}" type="datetime1">
              <a:rPr lang="fr-FR" smtClean="0"/>
              <a:t>13/12/2022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C9159A-C672-0643-B1A2-CDF98575A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DCDFBC-5F7B-7746-9BFD-F2EF80F7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07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D0A029-E62C-9849-B9FC-28C1C38ED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362633-9B4A-4246-932A-807899930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77DCB5-26CD-9045-A012-CBE1C7269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B7D261-BB03-2F44-A4C0-8EDB299D2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D97C-2E3D-46A8-A1E7-406C8EE6B6F0}" type="datetime1">
              <a:rPr lang="fr-FR" smtClean="0"/>
              <a:t>13/12/2022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03A2F0-C1F7-9F49-9253-42CB4C4A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3DCF9B-718B-0446-BC2B-101D57F2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2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6B33-DF6E-024A-9D93-3FBDE59B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7BC230-3448-6945-8242-A1AE5305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6C6D48-0993-D149-93CE-270651576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E0FAA2-2638-4A43-8203-C51848E9C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6941E8-E3AC-694C-A809-B4D983AC1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619C56C-45A8-E44E-946D-F4278F6E3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7903-3FC9-49D5-8934-01464F94B6C4}" type="datetime1">
              <a:rPr lang="fr-FR" smtClean="0"/>
              <a:t>13/12/2022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197048F-7A6C-FB4A-BA22-E5C6F158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22C671B-9632-FB4E-87F5-38C8E9C51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8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C2608-A5E0-2544-AE67-138C2B840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CF169A-6A27-B040-9B5D-7D02CC39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89D5-DFB9-47DF-8296-983350DA5BEF}" type="datetime1">
              <a:rPr lang="fr-FR" smtClean="0"/>
              <a:t>13/12/2022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39D057-C742-754A-A20F-2C81A7766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4D707D-AC82-2049-9217-531D85F5F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43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CEF626-CAFD-7243-99FE-6609652F6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9C9F-20F5-44C6-8596-43223194E9FC}" type="datetime1">
              <a:rPr lang="fr-FR" smtClean="0"/>
              <a:t>13/12/2022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B2019C-1D93-414B-B86F-EAE16BA6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A25CC6-FCE7-ED4C-9DA6-95CAE3DC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DD43B-127F-E84B-AF5D-87620C2F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28B004-E120-FA48-9C88-DC81EEA5F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5ACAE5-8831-3C44-BAFA-C279FC6B7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7B9872-CF9E-DA43-AB62-B5B0E5D8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57C5-0807-4299-BDF5-589139849FC7}" type="datetime1">
              <a:rPr lang="fr-FR" smtClean="0"/>
              <a:t>13/12/2022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86BCD4-D4BB-CF44-AAFA-1CD0F282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05BB18-A819-1A45-985F-965D486E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22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B5D474-7168-DF46-BBFE-9E278733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B330481-E2F9-6F47-A77D-00ED92AA9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29FCA1-6E74-B04E-8796-FBB7DBDEC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8BDC23-3933-2240-A57F-5CA4443C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FC85-097E-41B8-89FF-5AD3EB296378}" type="datetime1">
              <a:rPr lang="fr-FR" smtClean="0"/>
              <a:t>13/12/2022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9F3DCA-7294-A24E-ADD2-4D1445A38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86C89B-A23F-714D-9071-E2C4C763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90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0DD1D1-A0CA-F147-BADC-BCBE1DE7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2596F5-1110-5949-8EC2-C7466B668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279520-A849-0E49-9965-27AAE95E4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8CB45-B592-436D-8BBC-27853FE4A500}" type="datetime1">
              <a:rPr lang="fr-FR" smtClean="0"/>
              <a:t>13/12/2022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A265D9-123D-044B-91F5-112D862ED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0486CC-C88F-9647-9DA2-70E3524CE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487CD-981C-5D45-A83E-E56F3ECF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31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2.png"/><Relationship Id="rId10" Type="http://schemas.microsoft.com/office/2007/relationships/diagramDrawing" Target="../diagrams/drawing1.xml"/><Relationship Id="rId4" Type="http://schemas.openxmlformats.org/officeDocument/2006/relationships/image" Target="../media/image11.jpe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tif"/><Relationship Id="rId18" Type="http://schemas.openxmlformats.org/officeDocument/2006/relationships/image" Target="../media/image28.png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12" Type="http://schemas.openxmlformats.org/officeDocument/2006/relationships/image" Target="../media/image22.png"/><Relationship Id="rId17" Type="http://schemas.openxmlformats.org/officeDocument/2006/relationships/image" Target="../media/image27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tif"/><Relationship Id="rId20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11" Type="http://schemas.openxmlformats.org/officeDocument/2006/relationships/image" Target="../media/image21.png"/><Relationship Id="rId5" Type="http://schemas.openxmlformats.org/officeDocument/2006/relationships/image" Target="../media/image15.tiff"/><Relationship Id="rId15" Type="http://schemas.openxmlformats.org/officeDocument/2006/relationships/image" Target="../media/image25.tif"/><Relationship Id="rId10" Type="http://schemas.openxmlformats.org/officeDocument/2006/relationships/image" Target="../media/image20.png"/><Relationship Id="rId19" Type="http://schemas.openxmlformats.org/officeDocument/2006/relationships/image" Target="../media/image29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4.png"/><Relationship Id="rId4" Type="http://schemas.openxmlformats.org/officeDocument/2006/relationships/diagramData" Target="../diagrams/data3.xml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fif"/><Relationship Id="rId11" Type="http://schemas.openxmlformats.org/officeDocument/2006/relationships/image" Target="../media/image44.png"/><Relationship Id="rId5" Type="http://schemas.openxmlformats.org/officeDocument/2006/relationships/image" Target="../media/image38.jfif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277906-7250-9E45-BC7A-6C06FC63A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5018"/>
            <a:ext cx="9144000" cy="277912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3600" b="1" dirty="0"/>
              <a:t>IDEAL</a:t>
            </a:r>
            <a:r>
              <a:rPr lang="fr-FR" sz="3600" dirty="0"/>
              <a:t> : </a:t>
            </a:r>
            <a:r>
              <a:rPr lang="fr-FR" sz="3600" b="1" dirty="0"/>
              <a:t>de l’</a:t>
            </a:r>
            <a:r>
              <a:rPr lang="fr-FR" sz="3600" b="1" dirty="0">
                <a:solidFill>
                  <a:srgbClr val="FF0000"/>
                </a:solidFill>
              </a:rPr>
              <a:t>I</a:t>
            </a:r>
            <a:r>
              <a:rPr lang="fr-FR" sz="3600" b="1" dirty="0"/>
              <a:t>ntelligence </a:t>
            </a:r>
            <a:r>
              <a:rPr lang="fr-FR" sz="3600" b="1" dirty="0" err="1">
                <a:solidFill>
                  <a:srgbClr val="FF0000"/>
                </a:solidFill>
              </a:rPr>
              <a:t>D</a:t>
            </a:r>
            <a:r>
              <a:rPr lang="fr-FR" sz="3600" b="1" dirty="0" err="1"/>
              <a:t>istribué</a:t>
            </a:r>
            <a:r>
              <a:rPr lang="fr-FR" sz="3600" b="1" dirty="0" err="1">
                <a:solidFill>
                  <a:srgbClr val="FF0000"/>
                </a:solidFill>
              </a:rPr>
              <a:t>E</a:t>
            </a:r>
            <a:r>
              <a:rPr lang="fr-FR" sz="3600" b="1" dirty="0"/>
              <a:t> </a:t>
            </a:r>
            <a:r>
              <a:rPr lang="fr-FR" sz="3600" b="1" dirty="0">
                <a:solidFill>
                  <a:srgbClr val="FF0000"/>
                </a:solidFill>
              </a:rPr>
              <a:t>A L</a:t>
            </a:r>
            <a:r>
              <a:rPr lang="fr-FR" sz="3600" b="1" dirty="0"/>
              <a:t>’Apprentissage</a:t>
            </a:r>
            <a:br>
              <a:rPr lang="fr-FR" sz="3600" b="1" dirty="0"/>
            </a:br>
            <a:r>
              <a:rPr lang="fr-FR" sz="3600" b="1" dirty="0"/>
              <a:t>automatique </a:t>
            </a:r>
            <a:br>
              <a:rPr lang="fr-FR" sz="3600" dirty="0"/>
            </a:br>
            <a:r>
              <a:rPr lang="fr-FR" sz="3600" dirty="0"/>
              <a:t>approches innovantes pour la gestion des</a:t>
            </a:r>
            <a:br>
              <a:rPr lang="fr-FR" sz="3600" dirty="0"/>
            </a:br>
            <a:r>
              <a:rPr lang="fr-FR" sz="3600" dirty="0"/>
              <a:t>données massives de la recherche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BFF1F1-599B-184D-BBF5-0EA52363D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0832"/>
            <a:ext cx="9144000" cy="1932330"/>
          </a:xfrm>
        </p:spPr>
        <p:txBody>
          <a:bodyPr/>
          <a:lstStyle/>
          <a:p>
            <a:r>
              <a:rPr lang="fr-FR" dirty="0"/>
              <a:t>Projet CPER 2021-2027</a:t>
            </a:r>
          </a:p>
          <a:p>
            <a:r>
              <a:rPr lang="fr-FR" dirty="0" err="1"/>
              <a:t>Co-porteurs</a:t>
            </a:r>
            <a:r>
              <a:rPr lang="fr-FR" dirty="0"/>
              <a:t>: V. Breton &amp; F. </a:t>
            </a:r>
            <a:r>
              <a:rPr lang="fr-FR" dirty="0" err="1"/>
              <a:t>Toumani</a:t>
            </a:r>
            <a:endParaRPr lang="fr-FR" dirty="0"/>
          </a:p>
          <a:p>
            <a:r>
              <a:rPr lang="fr-FR" dirty="0"/>
              <a:t>Crédit: E. Bergeret, </a:t>
            </a:r>
            <a:r>
              <a:rPr lang="fr-FR" dirty="0" err="1"/>
              <a:t>T</a:t>
            </a:r>
            <a:r>
              <a:rPr lang="fr-FR" dirty="0"/>
              <a:t>. Château, D. </a:t>
            </a:r>
            <a:r>
              <a:rPr lang="fr-FR" dirty="0" err="1"/>
              <a:t>Grimbichler</a:t>
            </a:r>
            <a:r>
              <a:rPr lang="fr-FR" dirty="0"/>
              <a:t> &amp; D. </a:t>
            </a:r>
            <a:r>
              <a:rPr lang="fr-FR" dirty="0" err="1"/>
              <a:t>Pallin</a:t>
            </a:r>
            <a:r>
              <a:rPr lang="fr-FR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27EE3D-BC08-D947-AEF0-3D382D23B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5" y="310709"/>
            <a:ext cx="1080000" cy="1080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6" name="Picture 2" descr="Résultat de recherche d'images pour &quot;logo UCA&quot;">
            <a:extLst>
              <a:ext uri="{FF2B5EF4-FFF2-40B4-BE49-F238E27FC236}">
                <a16:creationId xmlns:a16="http://schemas.microsoft.com/office/drawing/2014/main" id="{DB5123A8-8A58-C246-9DBA-C3F2BF99F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15" y="109131"/>
            <a:ext cx="111738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inrae logo&quot;">
            <a:extLst>
              <a:ext uri="{FF2B5EF4-FFF2-40B4-BE49-F238E27FC236}">
                <a16:creationId xmlns:a16="http://schemas.microsoft.com/office/drawing/2014/main" id="{FA80D858-0DE5-7148-9ED5-9D14F4A3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75" y="109131"/>
            <a:ext cx="15768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logo institut pascal clermont ferrand&quot;">
            <a:extLst>
              <a:ext uri="{FF2B5EF4-FFF2-40B4-BE49-F238E27FC236}">
                <a16:creationId xmlns:a16="http://schemas.microsoft.com/office/drawing/2014/main" id="{0BCDB416-C3C4-A44C-A74E-172F19A24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302" y="613800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imos.fr/static/limos/limos.png">
            <a:extLst>
              <a:ext uri="{FF2B5EF4-FFF2-40B4-BE49-F238E27FC236}">
                <a16:creationId xmlns:a16="http://schemas.microsoft.com/office/drawing/2014/main" id="{B805F88D-46BF-234C-B47C-4548DDE27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02" y="6138000"/>
            <a:ext cx="12024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ésultat de recherche d'images pour &quot;logo lpc clermont ferrand&quot;">
            <a:extLst>
              <a:ext uri="{FF2B5EF4-FFF2-40B4-BE49-F238E27FC236}">
                <a16:creationId xmlns:a16="http://schemas.microsoft.com/office/drawing/2014/main" id="{D2AFDCD5-48C5-AB44-B80C-EED1F6CAF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412" y="5962074"/>
            <a:ext cx="1744158" cy="8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t.uca.fr/graal_data/prod/1/3/1123.png">
            <a:extLst>
              <a:ext uri="{FF2B5EF4-FFF2-40B4-BE49-F238E27FC236}">
                <a16:creationId xmlns:a16="http://schemas.microsoft.com/office/drawing/2014/main" id="{90BC504D-9107-D64B-A685-CD0EFA42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711" y="6138000"/>
            <a:ext cx="85021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16698C-F645-8242-8115-6147872A7F13}"/>
              </a:ext>
            </a:extLst>
          </p:cNvPr>
          <p:cNvSpPr txBox="1"/>
          <p:nvPr/>
        </p:nvSpPr>
        <p:spPr>
          <a:xfrm>
            <a:off x="8231634" y="6244754"/>
            <a:ext cx="779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TSCF</a:t>
            </a:r>
          </a:p>
        </p:txBody>
      </p:sp>
      <p:pic>
        <p:nvPicPr>
          <p:cNvPr id="20" name="Image 19" descr="800px-Logo_de_la_R%C3%A9publique_fran%C3%A7aise_svg">
            <a:extLst>
              <a:ext uri="{FF2B5EF4-FFF2-40B4-BE49-F238E27FC236}">
                <a16:creationId xmlns:a16="http://schemas.microsoft.com/office/drawing/2014/main" id="{EE208E50-4C95-A244-9F64-E992AA3ACB7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5787554"/>
            <a:ext cx="15621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 descr="http://union.rhone-alpes.auvergne.fr/wp-content/uploads/NouveauLogoUnion.jpg">
            <a:extLst>
              <a:ext uri="{FF2B5EF4-FFF2-40B4-BE49-F238E27FC236}">
                <a16:creationId xmlns:a16="http://schemas.microsoft.com/office/drawing/2014/main" id="{D1ED125D-3746-8F4D-BED9-EB3FCF00F2B9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505" y="6000750"/>
            <a:ext cx="2014220" cy="85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627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E2D13B-B468-4F20-B7A1-439E7582D37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736522"/>
              </p:ext>
            </p:extLst>
          </p:nvPr>
        </p:nvGraphicFramePr>
        <p:xfrm>
          <a:off x="886787" y="252211"/>
          <a:ext cx="11036638" cy="584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0739F74-BAEC-1E49-B23A-46D089F041D4}"/>
              </a:ext>
            </a:extLst>
          </p:cNvPr>
          <p:cNvSpPr/>
          <p:nvPr/>
        </p:nvSpPr>
        <p:spPr>
          <a:xfrm>
            <a:off x="288838" y="768982"/>
            <a:ext cx="3796145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/>
              <a:t>2023 : plate-forme de développement de la performance énergétique d’objets connectés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0A39E6-8D73-9C4E-BF98-BC998041259F}"/>
              </a:ext>
            </a:extLst>
          </p:cNvPr>
          <p:cNvSpPr/>
          <p:nvPr/>
        </p:nvSpPr>
        <p:spPr>
          <a:xfrm>
            <a:off x="9314513" y="2989498"/>
            <a:ext cx="2798618" cy="193899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/>
              <a:t>2024 - 2026 : plate-forme distribuée pour l’acquisition et la gestion de données massives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F6A598-4F3D-2B47-B195-969756D1CD77}"/>
              </a:ext>
            </a:extLst>
          </p:cNvPr>
          <p:cNvSpPr/>
          <p:nvPr/>
        </p:nvSpPr>
        <p:spPr>
          <a:xfrm>
            <a:off x="8500320" y="768982"/>
            <a:ext cx="3312269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/>
              <a:t>2023 - 2025 : plate-forme de capteurs intelligents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5F2945-B725-5D44-86A5-1DD8CA733DEF}"/>
              </a:ext>
            </a:extLst>
          </p:cNvPr>
          <p:cNvSpPr/>
          <p:nvPr/>
        </p:nvSpPr>
        <p:spPr>
          <a:xfrm>
            <a:off x="288838" y="5151815"/>
            <a:ext cx="3376299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/>
              <a:t>2027 : nouvelle génération de calculateurs pour l’apprentissage profond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10</a:t>
            </a:fld>
            <a:endParaRPr lang="fr-FR" dirty="0"/>
          </a:p>
        </p:txBody>
      </p:sp>
      <p:sp>
        <p:nvSpPr>
          <p:cNvPr id="2" name="Explosion 2 1">
            <a:extLst>
              <a:ext uri="{FF2B5EF4-FFF2-40B4-BE49-F238E27FC236}">
                <a16:creationId xmlns:a16="http://schemas.microsoft.com/office/drawing/2014/main" id="{82AB7753-DADB-2843-915F-E0E6A37FE7C0}"/>
              </a:ext>
            </a:extLst>
          </p:cNvPr>
          <p:cNvSpPr/>
          <p:nvPr/>
        </p:nvSpPr>
        <p:spPr>
          <a:xfrm>
            <a:off x="4226765" y="1872366"/>
            <a:ext cx="4976912" cy="2604113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pour quel objectif scientifique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F8A64F-702F-9040-9587-2C59C20858DC}"/>
              </a:ext>
            </a:extLst>
          </p:cNvPr>
          <p:cNvSpPr/>
          <p:nvPr/>
        </p:nvSpPr>
        <p:spPr>
          <a:xfrm>
            <a:off x="4053042" y="5881418"/>
            <a:ext cx="6360958" cy="830997"/>
          </a:xfrm>
          <a:prstGeom prst="rect">
            <a:avLst/>
          </a:prstGeom>
          <a:gradFill flip="none" rotWithShape="1">
            <a:gsLst>
              <a:gs pos="97994">
                <a:schemeClr val="accent3"/>
              </a:gs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  <a:tileRect/>
          </a:gradFill>
        </p:spPr>
        <p:txBody>
          <a:bodyPr wrap="square">
            <a:spAutoFit/>
          </a:bodyPr>
          <a:lstStyle/>
          <a:p>
            <a:r>
              <a:rPr lang="fr-FR" sz="2400" dirty="0"/>
              <a:t>2023 :</a:t>
            </a:r>
            <a:r>
              <a:rPr lang="fr-FR" dirty="0"/>
              <a:t>mesure des performance énergétiques de l’infrastructure de calcul et des applications informatiques</a:t>
            </a:r>
            <a:r>
              <a:rPr lang="fr-FR" sz="2400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100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  <p:bldP spid="11" grpId="0" animBg="1"/>
      <p:bldP spid="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58EEA-42AE-424C-89BE-2B645B4DD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Cahier des charges d’un projet scientifique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ED6CF3-A250-3647-A393-2D076C38F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4368800" cy="4351338"/>
          </a:xfrm>
        </p:spPr>
        <p:txBody>
          <a:bodyPr>
            <a:normAutofit/>
          </a:bodyPr>
          <a:lstStyle/>
          <a:p>
            <a:r>
              <a:rPr lang="fr-FR" dirty="0"/>
              <a:t>Un réseau de capteurs dense sur un écosystème</a:t>
            </a:r>
          </a:p>
          <a:p>
            <a:r>
              <a:rPr lang="fr-FR" dirty="0"/>
              <a:t>Apprentissage à partir des données collectées</a:t>
            </a:r>
          </a:p>
          <a:p>
            <a:r>
              <a:rPr lang="fr-FR" dirty="0"/>
              <a:t>Intégration de l’intelligence dans la chaîne (capteur/nœud/passerelle)</a:t>
            </a:r>
          </a:p>
          <a:p>
            <a:r>
              <a:rPr lang="fr-FR" dirty="0"/>
              <a:t>Itération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2421D3-C86E-334B-B05F-05582ABD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11</a:t>
            </a:fld>
            <a:endParaRPr lang="fr-FR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E52F486F-177F-144E-A84B-51C4F6EE56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466607"/>
              </p:ext>
            </p:extLst>
          </p:nvPr>
        </p:nvGraphicFramePr>
        <p:xfrm>
          <a:off x="3454400" y="13028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29C4F71E-CDFD-4D42-B07E-2029A66B19D0}"/>
              </a:ext>
            </a:extLst>
          </p:cNvPr>
          <p:cNvSpPr/>
          <p:nvPr/>
        </p:nvSpPr>
        <p:spPr>
          <a:xfrm>
            <a:off x="7061200" y="3312319"/>
            <a:ext cx="1143000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86DC6D92-6BC0-4842-915B-AC3E837C143A}"/>
              </a:ext>
            </a:extLst>
          </p:cNvPr>
          <p:cNvSpPr/>
          <p:nvPr/>
        </p:nvSpPr>
        <p:spPr>
          <a:xfrm rot="2638562">
            <a:off x="6756400" y="4309267"/>
            <a:ext cx="1143000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096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C96711-FB47-4B4D-B973-05CB733C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pistes…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86C363-870E-B14F-A396-D82EC9180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Surveillance des volcans actifs:</a:t>
            </a:r>
          </a:p>
          <a:p>
            <a:pPr lvl="1"/>
            <a:r>
              <a:rPr lang="fr-FR" dirty="0"/>
              <a:t>Soufrière: surveillance de l’activité hydrothermale</a:t>
            </a:r>
          </a:p>
          <a:p>
            <a:pPr lvl="1"/>
            <a:r>
              <a:rPr lang="fr-FR" dirty="0" err="1"/>
              <a:t>Vulcano</a:t>
            </a:r>
            <a:r>
              <a:rPr lang="fr-FR" dirty="0"/>
              <a:t>: surveillance du dégazage </a:t>
            </a:r>
          </a:p>
          <a:p>
            <a:r>
              <a:rPr lang="fr-FR" dirty="0"/>
              <a:t> Lac Pavin: surveillance du risque d’éruption limnique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A2ADF2-662C-C746-BD73-46BADAD7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12</a:t>
            </a:fld>
            <a:endParaRPr lang="fr-FR" dirty="0"/>
          </a:p>
        </p:txBody>
      </p:sp>
      <p:sp>
        <p:nvSpPr>
          <p:cNvPr id="5" name="Bouton d'action : Aide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9C4CCA3-35F8-B346-96A0-FF113ECD215C}"/>
              </a:ext>
            </a:extLst>
          </p:cNvPr>
          <p:cNvSpPr/>
          <p:nvPr/>
        </p:nvSpPr>
        <p:spPr>
          <a:xfrm>
            <a:off x="3733800" y="3962400"/>
            <a:ext cx="5588000" cy="2759075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589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A82DF8-350F-D048-86F1-A74EBCB32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Échéances…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6CF911-4DA9-8B46-8819-1923147DE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Montage d’une fiche projet pour la demande de 2 </a:t>
            </a:r>
            <a:r>
              <a:rPr lang="fr-FR" dirty="0" err="1"/>
              <a:t>RHs</a:t>
            </a:r>
            <a:r>
              <a:rPr lang="fr-FR" dirty="0"/>
              <a:t> (thèses/post-docs) pour le 01/03/2023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C0B7C2-0D62-994F-B4BC-EF856FE1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699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review image">
            <a:extLst>
              <a:ext uri="{FF2B5EF4-FFF2-40B4-BE49-F238E27FC236}">
                <a16:creationId xmlns:a16="http://schemas.microsoft.com/office/drawing/2014/main" id="{519AD42C-2F24-A64F-9F70-6503C56E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915" y="23446"/>
            <a:ext cx="3960000" cy="24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D41F6F6-2DA8-4353-8EC8-7861ED9D5D7D}"/>
              </a:ext>
            </a:extLst>
          </p:cNvPr>
          <p:cNvSpPr txBox="1"/>
          <p:nvPr/>
        </p:nvSpPr>
        <p:spPr>
          <a:xfrm>
            <a:off x="8725028" y="2493427"/>
            <a:ext cx="3203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40 milliards d’objets connectés en 2025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412E1F-CC9A-49FA-B189-32BA99B8BDB9}"/>
              </a:ext>
            </a:extLst>
          </p:cNvPr>
          <p:cNvSpPr txBox="1"/>
          <p:nvPr/>
        </p:nvSpPr>
        <p:spPr>
          <a:xfrm>
            <a:off x="8996335" y="4099715"/>
            <a:ext cx="3075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Le volume de données mondiales multiplié par 5 d’ici 2025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5DDD20F3-445E-8D47-9BA8-1232BC2B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7" y="51270"/>
            <a:ext cx="10515600" cy="1325563"/>
          </a:xfrm>
        </p:spPr>
        <p:txBody>
          <a:bodyPr/>
          <a:lstStyle/>
          <a:p>
            <a:r>
              <a:rPr lang="fr-FR" dirty="0"/>
              <a:t>Un monde en </a:t>
            </a:r>
            <a:br>
              <a:rPr lang="fr-FR" dirty="0"/>
            </a:br>
            <a:r>
              <a:rPr lang="fr-FR" dirty="0"/>
              <a:t>mutation…</a:t>
            </a:r>
          </a:p>
        </p:txBody>
      </p:sp>
      <p:pic>
        <p:nvPicPr>
          <p:cNvPr id="1026" name="Picture 2" descr="Résultat de recherche d'images pour &quot;illustrer l'engouement pour l'iA par une image&quot;">
            <a:extLst>
              <a:ext uri="{FF2B5EF4-FFF2-40B4-BE49-F238E27FC236}">
                <a16:creationId xmlns:a16="http://schemas.microsoft.com/office/drawing/2014/main" id="{B555FC4B-F7D3-CB4D-9570-D8A34E462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582"/>
            <a:ext cx="3600000" cy="225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AAE179A-DF4C-B142-9257-914083D77815}"/>
              </a:ext>
            </a:extLst>
          </p:cNvPr>
          <p:cNvSpPr txBox="1"/>
          <p:nvPr/>
        </p:nvSpPr>
        <p:spPr>
          <a:xfrm>
            <a:off x="43987" y="3673879"/>
            <a:ext cx="3075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4">
                    <a:lumMod val="75000"/>
                  </a:schemeClr>
                </a:solidFill>
              </a:rPr>
              <a:t>Une révolution </a:t>
            </a:r>
          </a:p>
          <a:p>
            <a:r>
              <a:rPr lang="fr-FR" sz="2400" b="1" dirty="0">
                <a:solidFill>
                  <a:schemeClr val="accent4">
                    <a:lumMod val="75000"/>
                  </a:schemeClr>
                </a:solidFill>
              </a:rPr>
              <a:t>Technologique…</a:t>
            </a:r>
          </a:p>
        </p:txBody>
      </p:sp>
      <p:pic>
        <p:nvPicPr>
          <p:cNvPr id="1028" name="Picture 4" descr="https://www.silicon.fr/wp-content/uploads/2018/11/Data-Edge-2025_Global-datasphere-%C2%A9-IDC-November-2018.png">
            <a:extLst>
              <a:ext uri="{FF2B5EF4-FFF2-40B4-BE49-F238E27FC236}">
                <a16:creationId xmlns:a16="http://schemas.microsoft.com/office/drawing/2014/main" id="{726D6A19-D79A-7245-B244-1E92B15FD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09" y="5115378"/>
            <a:ext cx="5040000" cy="176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E2D13B-B468-4F20-B7A1-439E7582D37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9903127"/>
              </p:ext>
            </p:extLst>
          </p:nvPr>
        </p:nvGraphicFramePr>
        <p:xfrm>
          <a:off x="714976" y="93028"/>
          <a:ext cx="10762047" cy="5699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592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9F78B8-077F-7D4E-9CCA-CC90F9323035}"/>
              </a:ext>
            </a:extLst>
          </p:cNvPr>
          <p:cNvSpPr/>
          <p:nvPr/>
        </p:nvSpPr>
        <p:spPr>
          <a:xfrm>
            <a:off x="9125722" y="3104337"/>
            <a:ext cx="3050452" cy="34892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6749861" y="754555"/>
            <a:ext cx="816093" cy="583906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3294756" y="774390"/>
            <a:ext cx="2635573" cy="58390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20" y="4099805"/>
            <a:ext cx="1110343" cy="11103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102" y="4076536"/>
            <a:ext cx="800100" cy="9017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7575" y="106232"/>
            <a:ext cx="239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Environnement naturel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56552" y="2086190"/>
            <a:ext cx="234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Environnement hostile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8808" y="3671327"/>
            <a:ext cx="284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Environnement domestique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959198" y="43028"/>
            <a:ext cx="493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Autonomie, Fiabilité, Robustesse, </a:t>
            </a:r>
          </a:p>
          <a:p>
            <a:r>
              <a:rPr lang="fr-FR" dirty="0">
                <a:solidFill>
                  <a:srgbClr val="FF0000"/>
                </a:solidFill>
              </a:rPr>
              <a:t>Sécurité,  Transparence (Informatique Invisible)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506" y="5540573"/>
            <a:ext cx="1173646" cy="1173646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64268" y="5224980"/>
            <a:ext cx="2861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Environnement industriel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258" y="2683777"/>
            <a:ext cx="763647" cy="63764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6664" y="946773"/>
            <a:ext cx="1448834" cy="1548984"/>
          </a:xfrm>
          <a:prstGeom prst="rect">
            <a:avLst/>
          </a:prstGeom>
        </p:spPr>
      </p:pic>
      <p:pic>
        <p:nvPicPr>
          <p:cNvPr id="30" name="Picture 16"/>
          <p:cNvPicPr/>
          <p:nvPr/>
        </p:nvPicPr>
        <p:blipFill>
          <a:blip r:embed="rId8"/>
          <a:stretch/>
        </p:blipFill>
        <p:spPr>
          <a:xfrm>
            <a:off x="3419526" y="4799081"/>
            <a:ext cx="287280" cy="390240"/>
          </a:xfrm>
          <a:prstGeom prst="rect">
            <a:avLst/>
          </a:prstGeom>
          <a:ln>
            <a:noFill/>
          </a:ln>
        </p:spPr>
      </p:pic>
      <p:pic>
        <p:nvPicPr>
          <p:cNvPr id="31" name="Picture 25"/>
          <p:cNvPicPr/>
          <p:nvPr/>
        </p:nvPicPr>
        <p:blipFill>
          <a:blip r:embed="rId9"/>
          <a:srcRect l="22224" r="22224"/>
          <a:stretch/>
        </p:blipFill>
        <p:spPr>
          <a:xfrm>
            <a:off x="3780121" y="4005281"/>
            <a:ext cx="599400" cy="1079280"/>
          </a:xfrm>
          <a:prstGeom prst="rect">
            <a:avLst/>
          </a:prstGeom>
          <a:ln>
            <a:noFill/>
          </a:ln>
        </p:spPr>
      </p:pic>
      <p:pic>
        <p:nvPicPr>
          <p:cNvPr id="32" name="Picture 19"/>
          <p:cNvPicPr/>
          <p:nvPr/>
        </p:nvPicPr>
        <p:blipFill>
          <a:blip r:embed="rId10"/>
          <a:stretch/>
        </p:blipFill>
        <p:spPr>
          <a:xfrm>
            <a:off x="3780121" y="5373641"/>
            <a:ext cx="863280" cy="863280"/>
          </a:xfrm>
          <a:prstGeom prst="rect">
            <a:avLst/>
          </a:prstGeom>
          <a:ln>
            <a:noFill/>
          </a:ln>
        </p:spPr>
      </p:pic>
      <p:pic>
        <p:nvPicPr>
          <p:cNvPr id="33" name="Picture 17"/>
          <p:cNvPicPr/>
          <p:nvPr/>
        </p:nvPicPr>
        <p:blipFill>
          <a:blip r:embed="rId11"/>
          <a:stretch/>
        </p:blipFill>
        <p:spPr>
          <a:xfrm rot="5400000">
            <a:off x="3294756" y="5589641"/>
            <a:ext cx="359280" cy="359280"/>
          </a:xfrm>
          <a:prstGeom prst="rect">
            <a:avLst/>
          </a:prstGeom>
          <a:ln w="9360">
            <a:noFill/>
          </a:ln>
        </p:spPr>
      </p:pic>
      <p:pic>
        <p:nvPicPr>
          <p:cNvPr id="34" name="Picture 6"/>
          <p:cNvPicPr/>
          <p:nvPr/>
        </p:nvPicPr>
        <p:blipFill>
          <a:blip r:embed="rId12"/>
          <a:stretch/>
        </p:blipFill>
        <p:spPr>
          <a:xfrm>
            <a:off x="4707049" y="4449163"/>
            <a:ext cx="1223280" cy="796680"/>
          </a:xfrm>
          <a:prstGeom prst="rect">
            <a:avLst/>
          </a:prstGeom>
          <a:ln>
            <a:noFill/>
          </a:ln>
        </p:spPr>
      </p:pic>
      <p:sp>
        <p:nvSpPr>
          <p:cNvPr id="35" name="CustomShape 4"/>
          <p:cNvSpPr/>
          <p:nvPr/>
        </p:nvSpPr>
        <p:spPr>
          <a:xfrm>
            <a:off x="4350951" y="4510181"/>
            <a:ext cx="533590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" name="CustomShape 8"/>
          <p:cNvSpPr/>
          <p:nvPr/>
        </p:nvSpPr>
        <p:spPr>
          <a:xfrm flipV="1">
            <a:off x="4654104" y="5130529"/>
            <a:ext cx="518018" cy="80468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" name="Pièces de monnaie"/>
          <p:cNvSpPr/>
          <p:nvPr/>
        </p:nvSpPr>
        <p:spPr>
          <a:xfrm>
            <a:off x="7006227" y="1793371"/>
            <a:ext cx="334954" cy="335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" name="Pièces de monnaie"/>
          <p:cNvSpPr/>
          <p:nvPr/>
        </p:nvSpPr>
        <p:spPr>
          <a:xfrm>
            <a:off x="7006227" y="2466471"/>
            <a:ext cx="334954" cy="335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9" name="Pièces de monnaie"/>
          <p:cNvSpPr/>
          <p:nvPr/>
        </p:nvSpPr>
        <p:spPr>
          <a:xfrm>
            <a:off x="7006227" y="3135275"/>
            <a:ext cx="334954" cy="335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40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913440" y="3824239"/>
            <a:ext cx="520529" cy="574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970773" y="5804952"/>
            <a:ext cx="405863" cy="41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918434" y="5130529"/>
            <a:ext cx="510541" cy="510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907901" y="4459834"/>
            <a:ext cx="531607" cy="574135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Cylindre"/>
          <p:cNvSpPr/>
          <p:nvPr/>
        </p:nvSpPr>
        <p:spPr>
          <a:xfrm>
            <a:off x="9223974" y="3267765"/>
            <a:ext cx="1307044" cy="1262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26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0" name="Flèche"/>
          <p:cNvSpPr/>
          <p:nvPr/>
        </p:nvSpPr>
        <p:spPr>
          <a:xfrm>
            <a:off x="6028580" y="3385854"/>
            <a:ext cx="691355" cy="467699"/>
          </a:xfrm>
          <a:prstGeom prst="rightArrow">
            <a:avLst>
              <a:gd name="adj1" fmla="val 24934"/>
              <a:gd name="adj2" fmla="val 80696"/>
            </a:avLst>
          </a:prstGeom>
          <a:solidFill>
            <a:srgbClr val="FFFFFF"/>
          </a:solidFill>
          <a:ln w="254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55" name="Flèche"/>
          <p:cNvSpPr/>
          <p:nvPr/>
        </p:nvSpPr>
        <p:spPr>
          <a:xfrm>
            <a:off x="7627473" y="3853553"/>
            <a:ext cx="1498249" cy="576464"/>
          </a:xfrm>
          <a:prstGeom prst="rightArrow">
            <a:avLst>
              <a:gd name="adj1" fmla="val 24934"/>
              <a:gd name="adj2" fmla="val 80696"/>
            </a:avLst>
          </a:prstGeom>
          <a:solidFill>
            <a:srgbClr val="FFFFFF"/>
          </a:solidFill>
          <a:ln w="254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00080" y="348637"/>
            <a:ext cx="2411645" cy="1766932"/>
          </a:xfrm>
          <a:prstGeom prst="rect">
            <a:avLst/>
          </a:prstGeom>
        </p:spPr>
      </p:pic>
      <p:sp>
        <p:nvSpPr>
          <p:cNvPr id="59" name="Flèche"/>
          <p:cNvSpPr/>
          <p:nvPr/>
        </p:nvSpPr>
        <p:spPr>
          <a:xfrm>
            <a:off x="7636361" y="5132767"/>
            <a:ext cx="1498249" cy="576464"/>
          </a:xfrm>
          <a:prstGeom prst="rightArrow">
            <a:avLst>
              <a:gd name="adj1" fmla="val 24934"/>
              <a:gd name="adj2" fmla="val 80696"/>
            </a:avLst>
          </a:prstGeom>
          <a:solidFill>
            <a:srgbClr val="FFFFFF"/>
          </a:solidFill>
          <a:ln w="254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60" name="Cylindre"/>
          <p:cNvSpPr/>
          <p:nvPr/>
        </p:nvSpPr>
        <p:spPr>
          <a:xfrm>
            <a:off x="9223974" y="5067436"/>
            <a:ext cx="1307044" cy="1262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26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1" name="CustomShape 4"/>
          <p:cNvSpPr/>
          <p:nvPr/>
        </p:nvSpPr>
        <p:spPr>
          <a:xfrm>
            <a:off x="2520725" y="2854476"/>
            <a:ext cx="521127" cy="1523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8425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" name="CustomShape 4"/>
          <p:cNvSpPr/>
          <p:nvPr/>
        </p:nvSpPr>
        <p:spPr>
          <a:xfrm>
            <a:off x="2543914" y="1474073"/>
            <a:ext cx="567684" cy="36537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8425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" name="CustomShape 4"/>
          <p:cNvSpPr/>
          <p:nvPr/>
        </p:nvSpPr>
        <p:spPr>
          <a:xfrm flipV="1">
            <a:off x="2461372" y="4598037"/>
            <a:ext cx="636362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8425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" name="CustomShape 4"/>
          <p:cNvSpPr/>
          <p:nvPr/>
        </p:nvSpPr>
        <p:spPr>
          <a:xfrm flipV="1">
            <a:off x="2402788" y="5828078"/>
            <a:ext cx="622842" cy="11663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8425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9" name="Image 6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8400" y="2243097"/>
            <a:ext cx="472618" cy="861240"/>
          </a:xfrm>
          <a:prstGeom prst="rect">
            <a:avLst/>
          </a:prstGeom>
          <a:noFill/>
          <a:ln w="98425">
            <a:noFill/>
            <a:round/>
            <a:tailEnd type="triangle" w="med" len="med"/>
          </a:ln>
          <a:scene3d>
            <a:camera prst="orthographicFront">
              <a:rot lat="0" lon="0" rev="19799999"/>
            </a:camera>
            <a:lightRig rig="threePt" dir="t"/>
          </a:scene3d>
        </p:spPr>
      </p:pic>
      <p:sp>
        <p:nvSpPr>
          <p:cNvPr id="71" name="Rectangle 70"/>
          <p:cNvSpPr/>
          <p:nvPr/>
        </p:nvSpPr>
        <p:spPr>
          <a:xfrm>
            <a:off x="10531018" y="4216188"/>
            <a:ext cx="1645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Transformation</a:t>
            </a:r>
          </a:p>
          <a:p>
            <a:r>
              <a:rPr lang="fr-FR" dirty="0"/>
              <a:t>Nettoyage</a:t>
            </a:r>
          </a:p>
          <a:p>
            <a:r>
              <a:rPr lang="fr-FR" dirty="0"/>
              <a:t>Agrégation</a:t>
            </a:r>
          </a:p>
          <a:p>
            <a:r>
              <a:rPr lang="fr-FR" dirty="0"/>
              <a:t>Intégration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636360" y="3538041"/>
            <a:ext cx="108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Ingestion</a:t>
            </a:r>
            <a:endParaRPr lang="fr-FR" dirty="0"/>
          </a:p>
        </p:txBody>
      </p:sp>
      <p:sp>
        <p:nvSpPr>
          <p:cNvPr id="44" name="Flèche"/>
          <p:cNvSpPr/>
          <p:nvPr/>
        </p:nvSpPr>
        <p:spPr>
          <a:xfrm>
            <a:off x="6028580" y="4601504"/>
            <a:ext cx="691355" cy="467699"/>
          </a:xfrm>
          <a:prstGeom prst="rightArrow">
            <a:avLst>
              <a:gd name="adj1" fmla="val 24934"/>
              <a:gd name="adj2" fmla="val 80696"/>
            </a:avLst>
          </a:prstGeom>
          <a:solidFill>
            <a:srgbClr val="FFFFFF"/>
          </a:solidFill>
          <a:ln w="254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17C1CA3-C595-A54B-913D-208752304E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4126" y="480982"/>
            <a:ext cx="1913239" cy="144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F95278E-B6CA-2E4B-B36D-1504306EAAF9}"/>
              </a:ext>
            </a:extLst>
          </p:cNvPr>
          <p:cNvSpPr txBox="1"/>
          <p:nvPr/>
        </p:nvSpPr>
        <p:spPr>
          <a:xfrm>
            <a:off x="394689" y="1860257"/>
            <a:ext cx="1793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Ancienne mine d’uranium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15192B0-E245-0344-8D72-1D1E411902D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4126" y="2437114"/>
            <a:ext cx="1800000" cy="1198336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9FD0E6D9-0182-774E-BED0-8E89C169C6DB}"/>
              </a:ext>
            </a:extLst>
          </p:cNvPr>
          <p:cNvSpPr txBox="1"/>
          <p:nvPr/>
        </p:nvSpPr>
        <p:spPr>
          <a:xfrm>
            <a:off x="2135792" y="3470552"/>
            <a:ext cx="463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Etna</a:t>
            </a:r>
          </a:p>
        </p:txBody>
      </p:sp>
    </p:spTree>
    <p:extLst>
      <p:ext uri="{BB962C8B-B14F-4D97-AF65-F5344CB8AC3E}">
        <p14:creationId xmlns:p14="http://schemas.microsoft.com/office/powerpoint/2010/main" val="2918318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FF716669-C8DF-C94D-BA69-5B3C2E52EB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4371579"/>
              </p:ext>
            </p:extLst>
          </p:nvPr>
        </p:nvGraphicFramePr>
        <p:xfrm>
          <a:off x="1051169" y="12354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lèche courbée vers la droite 5">
            <a:extLst>
              <a:ext uri="{FF2B5EF4-FFF2-40B4-BE49-F238E27FC236}">
                <a16:creationId xmlns:a16="http://schemas.microsoft.com/office/drawing/2014/main" id="{0DEC7C79-89B5-6D49-BEB3-78E2B21C3AA4}"/>
              </a:ext>
            </a:extLst>
          </p:cNvPr>
          <p:cNvSpPr/>
          <p:nvPr/>
        </p:nvSpPr>
        <p:spPr>
          <a:xfrm rot="10800000">
            <a:off x="10199077" y="1212032"/>
            <a:ext cx="1828800" cy="4602611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196D1EC-D786-B046-90C0-F91CCDD76081}"/>
              </a:ext>
            </a:extLst>
          </p:cNvPr>
          <p:cNvSpPr txBox="1"/>
          <p:nvPr/>
        </p:nvSpPr>
        <p:spPr>
          <a:xfrm>
            <a:off x="9170442" y="2539276"/>
            <a:ext cx="2737031" cy="2062103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IDEAL: amener </a:t>
            </a:r>
          </a:p>
          <a:p>
            <a:r>
              <a:rPr lang="fr-FR" sz="3200" dirty="0">
                <a:solidFill>
                  <a:schemeClr val="bg1"/>
                </a:solidFill>
              </a:rPr>
              <a:t>l’intelligence </a:t>
            </a:r>
          </a:p>
          <a:p>
            <a:r>
              <a:rPr lang="fr-FR" sz="3200" dirty="0">
                <a:solidFill>
                  <a:schemeClr val="bg1"/>
                </a:solidFill>
              </a:rPr>
              <a:t>vers les </a:t>
            </a:r>
          </a:p>
          <a:p>
            <a:r>
              <a:rPr lang="fr-FR" sz="3200" dirty="0">
                <a:solidFill>
                  <a:schemeClr val="bg1"/>
                </a:solidFill>
              </a:rPr>
              <a:t>capteurs… 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ACFF3E6-69D7-1544-B855-8AE5B803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506"/>
          </a:xfrm>
        </p:spPr>
        <p:txBody>
          <a:bodyPr>
            <a:normAutofit fontScale="90000"/>
          </a:bodyPr>
          <a:lstStyle/>
          <a:p>
            <a:r>
              <a:rPr lang="fr-FR" dirty="0"/>
              <a:t>Du capteur au cloud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84723" y="245806"/>
            <a:ext cx="64431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rgbClr val="FF0000"/>
                </a:solidFill>
              </a:rPr>
              <a:t>Evoluer vers un modèle de développement durable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Optimisation des architectures réseau et de transfert données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Optimisation énergétique</a:t>
            </a:r>
          </a:p>
          <a:p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4</a:t>
            </a:fld>
            <a:endParaRPr lang="fr-FR" dirty="0"/>
          </a:p>
        </p:txBody>
      </p:sp>
      <p:pic>
        <p:nvPicPr>
          <p:cNvPr id="9" name="Picture 2" descr="Résultat de recherche d'images pour &quot;logo l'europe investit en auvergne&quot;">
            <a:extLst>
              <a:ext uri="{FF2B5EF4-FFF2-40B4-BE49-F238E27FC236}">
                <a16:creationId xmlns:a16="http://schemas.microsoft.com/office/drawing/2014/main" id="{68EEA34E-86EB-BB4A-A6EC-F0008FFA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12" y="6137997"/>
            <a:ext cx="200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800px-Logo_de_la_R%C3%A9publique_fran%C3%A7aise_svg">
            <a:extLst>
              <a:ext uri="{FF2B5EF4-FFF2-40B4-BE49-F238E27FC236}">
                <a16:creationId xmlns:a16="http://schemas.microsoft.com/office/drawing/2014/main" id="{40C1B26D-6B79-184B-BB76-3917B1D607A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31" y="6113587"/>
            <a:ext cx="15621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http://union.rhone-alpes.auvergne.fr/wp-content/uploads/NouveauLogoUnion.jpg">
            <a:extLst>
              <a:ext uri="{FF2B5EF4-FFF2-40B4-BE49-F238E27FC236}">
                <a16:creationId xmlns:a16="http://schemas.microsoft.com/office/drawing/2014/main" id="{479C303B-0858-604B-87A0-C771C1580C43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969" y="6112445"/>
            <a:ext cx="201422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6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61E208D6-551A-4D55-B04C-E8C2301BA6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1754" y="1680204"/>
            <a:ext cx="3819525" cy="3876675"/>
          </a:xfrm>
          <a:prstGeom prst="rect">
            <a:avLst/>
          </a:prstGeom>
        </p:spPr>
      </p:pic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E2D13B-B468-4F20-B7A1-439E7582D37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914401" y="0"/>
          <a:ext cx="12860977" cy="6810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Flèche : droite à entaille 5">
            <a:extLst>
              <a:ext uri="{FF2B5EF4-FFF2-40B4-BE49-F238E27FC236}">
                <a16:creationId xmlns:a16="http://schemas.microsoft.com/office/drawing/2014/main" id="{32071699-4EBB-40E3-AAD8-E484CECF8040}"/>
              </a:ext>
            </a:extLst>
          </p:cNvPr>
          <p:cNvSpPr/>
          <p:nvPr/>
        </p:nvSpPr>
        <p:spPr>
          <a:xfrm rot="3942853">
            <a:off x="8035750" y="2161308"/>
            <a:ext cx="534390" cy="38001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41F6F6-2DA8-4353-8EC8-7861ED9D5D7D}"/>
              </a:ext>
            </a:extLst>
          </p:cNvPr>
          <p:cNvSpPr txBox="1"/>
          <p:nvPr/>
        </p:nvSpPr>
        <p:spPr>
          <a:xfrm>
            <a:off x="8586031" y="1976821"/>
            <a:ext cx="3360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Remontée des données pertinentes</a:t>
            </a:r>
          </a:p>
          <a:p>
            <a:r>
              <a:rPr lang="fr-FR" sz="2800" dirty="0"/>
              <a:t>Liaison plus fiable</a:t>
            </a:r>
          </a:p>
        </p:txBody>
      </p:sp>
      <p:sp>
        <p:nvSpPr>
          <p:cNvPr id="8" name="Flèche : droite à entaille 7">
            <a:extLst>
              <a:ext uri="{FF2B5EF4-FFF2-40B4-BE49-F238E27FC236}">
                <a16:creationId xmlns:a16="http://schemas.microsoft.com/office/drawing/2014/main" id="{CA2AFF09-0C11-49F3-B848-8F7A38415AF2}"/>
              </a:ext>
            </a:extLst>
          </p:cNvPr>
          <p:cNvSpPr/>
          <p:nvPr/>
        </p:nvSpPr>
        <p:spPr>
          <a:xfrm rot="17866954">
            <a:off x="2495740" y="1995272"/>
            <a:ext cx="534390" cy="38001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F5B1E8-0B67-40B3-B09C-295840B921F7}"/>
              </a:ext>
            </a:extLst>
          </p:cNvPr>
          <p:cNvSpPr txBox="1"/>
          <p:nvPr/>
        </p:nvSpPr>
        <p:spPr>
          <a:xfrm>
            <a:off x="147067" y="1228725"/>
            <a:ext cx="2908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Implémentation hardware de l’intelligence « apprise »</a:t>
            </a:r>
          </a:p>
        </p:txBody>
      </p:sp>
      <p:sp>
        <p:nvSpPr>
          <p:cNvPr id="10" name="Flèche : droite à entaille 9">
            <a:extLst>
              <a:ext uri="{FF2B5EF4-FFF2-40B4-BE49-F238E27FC236}">
                <a16:creationId xmlns:a16="http://schemas.microsoft.com/office/drawing/2014/main" id="{C26EC6CC-EE28-4D08-8BDD-1962D6237716}"/>
              </a:ext>
            </a:extLst>
          </p:cNvPr>
          <p:cNvSpPr/>
          <p:nvPr/>
        </p:nvSpPr>
        <p:spPr>
          <a:xfrm rot="10800000">
            <a:off x="5436198" y="6452532"/>
            <a:ext cx="437887" cy="38001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412E1F-CC9A-49FA-B189-32BA99B8BDB9}"/>
              </a:ext>
            </a:extLst>
          </p:cNvPr>
          <p:cNvSpPr txBox="1"/>
          <p:nvPr/>
        </p:nvSpPr>
        <p:spPr>
          <a:xfrm>
            <a:off x="7099028" y="5969244"/>
            <a:ext cx="3622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Mise à disposition de données classées</a:t>
            </a:r>
          </a:p>
        </p:txBody>
      </p:sp>
      <p:pic>
        <p:nvPicPr>
          <p:cNvPr id="18" name="Image 17" descr="Une image contenant horloge, signe&#10;&#10;Description générée automatiquement">
            <a:extLst>
              <a:ext uri="{FF2B5EF4-FFF2-40B4-BE49-F238E27FC236}">
                <a16:creationId xmlns:a16="http://schemas.microsoft.com/office/drawing/2014/main" id="{30F9F714-CD8F-4CC6-AB4D-2081732D5B0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665609">
            <a:off x="4219313" y="2251539"/>
            <a:ext cx="2433769" cy="243376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11112C5-D0E7-4A71-8D31-243A9BAD5FDB}"/>
              </a:ext>
            </a:extLst>
          </p:cNvPr>
          <p:cNvSpPr txBox="1"/>
          <p:nvPr/>
        </p:nvSpPr>
        <p:spPr>
          <a:xfrm>
            <a:off x="4604592" y="1693958"/>
            <a:ext cx="203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Optimisation Energétique</a:t>
            </a:r>
          </a:p>
          <a:p>
            <a:endParaRPr lang="fr-FR" sz="2400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D21668C-E107-44E2-874E-8847C809BC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644" r="65235" b="87290"/>
          <a:stretch/>
        </p:blipFill>
        <p:spPr>
          <a:xfrm rot="19201630">
            <a:off x="3588074" y="3006176"/>
            <a:ext cx="578901" cy="46104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B561ECE-3F2F-40D8-96CC-5D93BA20AE2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644" r="65235" b="87290"/>
          <a:stretch/>
        </p:blipFill>
        <p:spPr>
          <a:xfrm rot="12521802">
            <a:off x="5146746" y="5162415"/>
            <a:ext cx="578901" cy="46104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4E18BE4-A1D8-4318-B532-91087F3313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644" r="65235" b="87290"/>
          <a:stretch/>
        </p:blipFill>
        <p:spPr>
          <a:xfrm rot="7014239">
            <a:off x="6974229" y="3309790"/>
            <a:ext cx="578901" cy="461042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64D7EA89-7B67-6242-940A-4D0DD4D0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7450" y="0"/>
            <a:ext cx="4256269" cy="1751114"/>
          </a:xfrm>
        </p:spPr>
        <p:txBody>
          <a:bodyPr>
            <a:normAutofit fontScale="90000"/>
          </a:bodyPr>
          <a:lstStyle/>
          <a:p>
            <a:r>
              <a:rPr lang="fr-FR" dirty="0"/>
              <a:t>Enjeu: déporter l’intelligence vers les capteurs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21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246EDFA-878F-43EC-A213-BB5411C7C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422" y="1226824"/>
            <a:ext cx="5765254" cy="288262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EE29A72C-FA27-495E-BEB2-784CEA915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49" y="51270"/>
            <a:ext cx="7653606" cy="1325563"/>
          </a:xfrm>
        </p:spPr>
        <p:txBody>
          <a:bodyPr>
            <a:normAutofit/>
          </a:bodyPr>
          <a:lstStyle/>
          <a:p>
            <a:r>
              <a:rPr lang="fr-FR" sz="3200" dirty="0"/>
              <a:t>Une révolution sans considération énergétique….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E666F1E-D3C2-4EEF-95FC-C755F6BE7130}"/>
              </a:ext>
            </a:extLst>
          </p:cNvPr>
          <p:cNvSpPr txBox="1">
            <a:spLocks/>
          </p:cNvSpPr>
          <p:nvPr/>
        </p:nvSpPr>
        <p:spPr>
          <a:xfrm>
            <a:off x="98978" y="39779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Conduit à des solutions contrastées</a:t>
            </a:r>
          </a:p>
        </p:txBody>
      </p:sp>
      <p:pic>
        <p:nvPicPr>
          <p:cNvPr id="1026" name="Picture 2" descr="Résultat de recherche d'images pour &quot;usine à charbon dessin&quot;">
            <a:extLst>
              <a:ext uri="{FF2B5EF4-FFF2-40B4-BE49-F238E27FC236}">
                <a16:creationId xmlns:a16="http://schemas.microsoft.com/office/drawing/2014/main" id="{24784FDA-13AD-4DDB-8C3B-7BB716269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9333"/>
            <a:ext cx="4107811" cy="160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9C45938-C27E-4410-85D9-EF7A68F2348A}"/>
              </a:ext>
            </a:extLst>
          </p:cNvPr>
          <p:cNvSpPr txBox="1"/>
          <p:nvPr/>
        </p:nvSpPr>
        <p:spPr>
          <a:xfrm>
            <a:off x="8387250" y="259213"/>
            <a:ext cx="3418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projet IDEAL intègre la problématique énergétique dès la conception des solutions distribuées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532CA3C-0AC9-4B36-8F26-59D52B1B9B98}"/>
              </a:ext>
            </a:extLst>
          </p:cNvPr>
          <p:cNvCxnSpPr>
            <a:stCxn id="5" idx="3"/>
          </p:cNvCxnSpPr>
          <p:nvPr/>
        </p:nvCxnSpPr>
        <p:spPr>
          <a:xfrm>
            <a:off x="7956755" y="714052"/>
            <a:ext cx="0" cy="53561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1C7195AA-1311-4D2B-9D30-4FDE4F38F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268" y="5301079"/>
            <a:ext cx="921934" cy="677278"/>
          </a:xfrm>
          <a:prstGeom prst="rect">
            <a:avLst/>
          </a:prstGeom>
        </p:spPr>
      </p:pic>
      <p:pic>
        <p:nvPicPr>
          <p:cNvPr id="13" name="Image 12" descr="Une image contenant rouge, femme, arrêt, alimentation&#10;&#10;Description générée automatiquement">
            <a:extLst>
              <a:ext uri="{FF2B5EF4-FFF2-40B4-BE49-F238E27FC236}">
                <a16:creationId xmlns:a16="http://schemas.microsoft.com/office/drawing/2014/main" id="{4783F74F-F869-4FAA-B794-0FA00A6C9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3202" y="5892535"/>
            <a:ext cx="1118141" cy="909421"/>
          </a:xfrm>
          <a:prstGeom prst="rect">
            <a:avLst/>
          </a:prstGeom>
        </p:spPr>
      </p:pic>
      <p:pic>
        <p:nvPicPr>
          <p:cNvPr id="15" name="Image 14" descr="Une image contenant table&#10;&#10;Description générée automatiquement">
            <a:extLst>
              <a:ext uri="{FF2B5EF4-FFF2-40B4-BE49-F238E27FC236}">
                <a16:creationId xmlns:a16="http://schemas.microsoft.com/office/drawing/2014/main" id="{E7D92AB2-D5EE-449B-B843-1A9FFC4EB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2473" y="4975700"/>
            <a:ext cx="1002657" cy="10026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1DDE43E-B58F-43C1-A3D1-19E799EEF893}"/>
              </a:ext>
            </a:extLst>
          </p:cNvPr>
          <p:cNvSpPr txBox="1"/>
          <p:nvPr/>
        </p:nvSpPr>
        <p:spPr>
          <a:xfrm>
            <a:off x="8167868" y="4556526"/>
            <a:ext cx="3060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un réseau de partenaires régional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23A57EA-D745-4379-BD12-94449BE69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99" y="3385665"/>
            <a:ext cx="1001410" cy="805301"/>
          </a:xfrm>
          <a:prstGeom prst="rect">
            <a:avLst/>
          </a:prstGeom>
        </p:spPr>
      </p:pic>
      <p:sp>
        <p:nvSpPr>
          <p:cNvPr id="19" name="ZoneTexte 8">
            <a:extLst>
              <a:ext uri="{FF2B5EF4-FFF2-40B4-BE49-F238E27FC236}">
                <a16:creationId xmlns:a16="http://schemas.microsoft.com/office/drawing/2014/main" id="{7132637E-C7E2-403C-BB62-A3D7A9CDF007}"/>
              </a:ext>
            </a:extLst>
          </p:cNvPr>
          <p:cNvSpPr txBox="1"/>
          <p:nvPr/>
        </p:nvSpPr>
        <p:spPr>
          <a:xfrm>
            <a:off x="8108806" y="3832599"/>
            <a:ext cx="113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vibration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B055EA-063D-4A7C-843C-404E44977A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9268" y="3548711"/>
            <a:ext cx="972732" cy="821241"/>
          </a:xfrm>
          <a:prstGeom prst="rect">
            <a:avLst/>
          </a:prstGeom>
        </p:spPr>
      </p:pic>
      <p:sp>
        <p:nvSpPr>
          <p:cNvPr id="21" name="ZoneTexte 11">
            <a:extLst>
              <a:ext uri="{FF2B5EF4-FFF2-40B4-BE49-F238E27FC236}">
                <a16:creationId xmlns:a16="http://schemas.microsoft.com/office/drawing/2014/main" id="{A6319AAB-61F4-4B79-86E2-574DC00262C0}"/>
              </a:ext>
            </a:extLst>
          </p:cNvPr>
          <p:cNvSpPr txBox="1"/>
          <p:nvPr/>
        </p:nvSpPr>
        <p:spPr>
          <a:xfrm>
            <a:off x="2750501" y="3966373"/>
            <a:ext cx="147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Lumineuse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5F45132-D884-469A-B706-897643BBA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6338" y="2213687"/>
            <a:ext cx="658657" cy="769489"/>
          </a:xfrm>
          <a:prstGeom prst="rect">
            <a:avLst/>
          </a:prstGeom>
        </p:spPr>
      </p:pic>
      <p:sp>
        <p:nvSpPr>
          <p:cNvPr id="23" name="ZoneTexte 14">
            <a:extLst>
              <a:ext uri="{FF2B5EF4-FFF2-40B4-BE49-F238E27FC236}">
                <a16:creationId xmlns:a16="http://schemas.microsoft.com/office/drawing/2014/main" id="{86E95F10-5298-4846-AF0F-82E76C0FE167}"/>
              </a:ext>
            </a:extLst>
          </p:cNvPr>
          <p:cNvSpPr txBox="1"/>
          <p:nvPr/>
        </p:nvSpPr>
        <p:spPr>
          <a:xfrm>
            <a:off x="8575717" y="2854013"/>
            <a:ext cx="141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thermique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BDC38C7-BF40-4D0E-AC46-99C9607472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8181" y="1944768"/>
            <a:ext cx="611340" cy="639249"/>
          </a:xfrm>
          <a:prstGeom prst="rect">
            <a:avLst/>
          </a:prstGeom>
        </p:spPr>
      </p:pic>
      <p:sp>
        <p:nvSpPr>
          <p:cNvPr id="25" name="ZoneTexte 17">
            <a:extLst>
              <a:ext uri="{FF2B5EF4-FFF2-40B4-BE49-F238E27FC236}">
                <a16:creationId xmlns:a16="http://schemas.microsoft.com/office/drawing/2014/main" id="{DD847EEE-F314-48EB-8E5E-81C2EBDD1833}"/>
              </a:ext>
            </a:extLst>
          </p:cNvPr>
          <p:cNvSpPr txBox="1"/>
          <p:nvPr/>
        </p:nvSpPr>
        <p:spPr>
          <a:xfrm>
            <a:off x="11500538" y="2262663"/>
            <a:ext cx="135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RF</a:t>
            </a:r>
          </a:p>
        </p:txBody>
      </p:sp>
      <p:sp>
        <p:nvSpPr>
          <p:cNvPr id="26" name="Flèche droite 19">
            <a:extLst>
              <a:ext uri="{FF2B5EF4-FFF2-40B4-BE49-F238E27FC236}">
                <a16:creationId xmlns:a16="http://schemas.microsoft.com/office/drawing/2014/main" id="{E1FC04A9-A3AD-477A-86F6-8F581CB22D55}"/>
              </a:ext>
            </a:extLst>
          </p:cNvPr>
          <p:cNvSpPr/>
          <p:nvPr/>
        </p:nvSpPr>
        <p:spPr>
          <a:xfrm>
            <a:off x="9750425" y="3537868"/>
            <a:ext cx="447220" cy="3570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8" name="Flèche droite 24">
            <a:extLst>
              <a:ext uri="{FF2B5EF4-FFF2-40B4-BE49-F238E27FC236}">
                <a16:creationId xmlns:a16="http://schemas.microsoft.com/office/drawing/2014/main" id="{44C8E79F-557B-4EBA-80C0-4AB356F055EE}"/>
              </a:ext>
            </a:extLst>
          </p:cNvPr>
          <p:cNvSpPr/>
          <p:nvPr/>
        </p:nvSpPr>
        <p:spPr>
          <a:xfrm rot="7196140">
            <a:off x="10560622" y="2497129"/>
            <a:ext cx="525080" cy="295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9" name="Flèche droite 25">
            <a:extLst>
              <a:ext uri="{FF2B5EF4-FFF2-40B4-BE49-F238E27FC236}">
                <a16:creationId xmlns:a16="http://schemas.microsoft.com/office/drawing/2014/main" id="{46D09092-C3FD-47A0-8A1F-5664D025690A}"/>
              </a:ext>
            </a:extLst>
          </p:cNvPr>
          <p:cNvSpPr/>
          <p:nvPr/>
        </p:nvSpPr>
        <p:spPr>
          <a:xfrm rot="3027463">
            <a:off x="9768909" y="2821920"/>
            <a:ext cx="525080" cy="295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B0423F1-38DD-4B8E-9A71-A87A602B11C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505" r="23237" b="13656"/>
          <a:stretch/>
        </p:blipFill>
        <p:spPr>
          <a:xfrm>
            <a:off x="10364505" y="2860383"/>
            <a:ext cx="679500" cy="1200329"/>
          </a:xfrm>
          <a:prstGeom prst="rect">
            <a:avLst/>
          </a:prstGeom>
        </p:spPr>
      </p:pic>
      <p:sp>
        <p:nvSpPr>
          <p:cNvPr id="31" name="Flèche droite 19">
            <a:extLst>
              <a:ext uri="{FF2B5EF4-FFF2-40B4-BE49-F238E27FC236}">
                <a16:creationId xmlns:a16="http://schemas.microsoft.com/office/drawing/2014/main" id="{51218DC2-A465-43CE-B9A6-F77A0029235E}"/>
              </a:ext>
            </a:extLst>
          </p:cNvPr>
          <p:cNvSpPr/>
          <p:nvPr/>
        </p:nvSpPr>
        <p:spPr>
          <a:xfrm rot="13007781">
            <a:off x="10975786" y="3290899"/>
            <a:ext cx="447220" cy="3570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871C495-735C-2948-9EC7-E4C44A563378}"/>
              </a:ext>
            </a:extLst>
          </p:cNvPr>
          <p:cNvSpPr txBox="1"/>
          <p:nvPr/>
        </p:nvSpPr>
        <p:spPr>
          <a:xfrm>
            <a:off x="1284059" y="5165156"/>
            <a:ext cx="5972144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Numérique = 3,8% des émissions mondiales de CO</a:t>
            </a:r>
            <a:r>
              <a:rPr lang="fr-FR" sz="3200" baseline="-25000" dirty="0">
                <a:solidFill>
                  <a:schemeClr val="bg1"/>
                </a:solidFill>
              </a:rPr>
              <a:t>2</a:t>
            </a:r>
            <a:r>
              <a:rPr lang="fr-FR" sz="3200" dirty="0">
                <a:solidFill>
                  <a:schemeClr val="bg1"/>
                </a:solidFill>
              </a:rPr>
              <a:t> -&gt; x2 en 2025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555474-B4D6-0B4C-BF1B-A4B1F82EDED6}"/>
              </a:ext>
            </a:extLst>
          </p:cNvPr>
          <p:cNvSpPr txBox="1"/>
          <p:nvPr/>
        </p:nvSpPr>
        <p:spPr>
          <a:xfrm>
            <a:off x="5447118" y="6242374"/>
            <a:ext cx="180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GreenIT</a:t>
            </a:r>
            <a:r>
              <a:rPr lang="fr-FR" dirty="0"/>
              <a:t>, 10/2019</a:t>
            </a:r>
          </a:p>
        </p:txBody>
      </p:sp>
    </p:spTree>
    <p:extLst>
      <p:ext uri="{BB962C8B-B14F-4D97-AF65-F5344CB8AC3E}">
        <p14:creationId xmlns:p14="http://schemas.microsoft.com/office/powerpoint/2010/main" val="220005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E2D13B-B468-4F20-B7A1-439E7582D37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764931"/>
              </p:ext>
            </p:extLst>
          </p:nvPr>
        </p:nvGraphicFramePr>
        <p:xfrm>
          <a:off x="-916057" y="-87520"/>
          <a:ext cx="12860977" cy="6810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87A36623-6975-7440-86D8-FB639D676EA4}"/>
              </a:ext>
            </a:extLst>
          </p:cNvPr>
          <p:cNvSpPr txBox="1"/>
          <p:nvPr/>
        </p:nvSpPr>
        <p:spPr>
          <a:xfrm>
            <a:off x="8088086" y="400306"/>
            <a:ext cx="3265714" cy="1200329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fr-FR" sz="2400" dirty="0"/>
              <a:t>Capteurs sur étagère -&gt; pas d’accès à la donnée brute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72DD66-5637-EB41-8263-AEB1D013468B}"/>
              </a:ext>
            </a:extLst>
          </p:cNvPr>
          <p:cNvSpPr txBox="1"/>
          <p:nvPr/>
        </p:nvSpPr>
        <p:spPr>
          <a:xfrm>
            <a:off x="8466123" y="2088461"/>
            <a:ext cx="3691879" cy="1200329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fr-FR" sz="2400" dirty="0"/>
              <a:t>Optimisation des architectures réseau</a:t>
            </a:r>
          </a:p>
          <a:p>
            <a:r>
              <a:rPr lang="fr-FR" sz="2400" dirty="0"/>
              <a:t>Sécurité des données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1EB6AC-EA06-4F4F-BA9E-9AD01A758BE5}"/>
              </a:ext>
            </a:extLst>
          </p:cNvPr>
          <p:cNvSpPr txBox="1"/>
          <p:nvPr/>
        </p:nvSpPr>
        <p:spPr>
          <a:xfrm>
            <a:off x="8892288" y="4326041"/>
            <a:ext cx="326571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Gestion de données propriétaires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A70E461-3B42-2B4E-90FE-0617A5E4AC64}"/>
              </a:ext>
            </a:extLst>
          </p:cNvPr>
          <p:cNvSpPr txBox="1"/>
          <p:nvPr/>
        </p:nvSpPr>
        <p:spPr>
          <a:xfrm>
            <a:off x="8892288" y="5230002"/>
            <a:ext cx="3265714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qualité des données (pertinence, précision, complétude, redondance)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B042273-6267-F644-86A0-8C71B3AE1307}"/>
              </a:ext>
            </a:extLst>
          </p:cNvPr>
          <p:cNvSpPr txBox="1"/>
          <p:nvPr/>
        </p:nvSpPr>
        <p:spPr>
          <a:xfrm>
            <a:off x="5769682" y="6065204"/>
            <a:ext cx="29614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Gestion des données temporelles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16F6569-53A7-6046-8D28-0D39218AF5FD}"/>
              </a:ext>
            </a:extLst>
          </p:cNvPr>
          <p:cNvSpPr txBox="1"/>
          <p:nvPr/>
        </p:nvSpPr>
        <p:spPr>
          <a:xfrm>
            <a:off x="1036698" y="214527"/>
            <a:ext cx="2382859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Performance et optimisation énergétique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4B184E7-6D7B-C74A-BDED-DBEC4B80ED72}"/>
              </a:ext>
            </a:extLst>
          </p:cNvPr>
          <p:cNvSpPr txBox="1"/>
          <p:nvPr/>
        </p:nvSpPr>
        <p:spPr>
          <a:xfrm>
            <a:off x="1828559" y="6323855"/>
            <a:ext cx="3181999" cy="461665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fr-FR" sz="2400" dirty="0"/>
              <a:t>Ressources calcul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8B7A0F-8134-2F41-B949-D626FBA79885}"/>
              </a:ext>
            </a:extLst>
          </p:cNvPr>
          <p:cNvSpPr txBox="1"/>
          <p:nvPr/>
        </p:nvSpPr>
        <p:spPr>
          <a:xfrm>
            <a:off x="112698" y="2917233"/>
            <a:ext cx="2516201" cy="830997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40000"/>
                  <a:lumOff val="60000"/>
                </a:schemeClr>
              </a:gs>
              <a:gs pos="100000">
                <a:srgbClr val="FFC00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fr-FR" sz="2400" dirty="0"/>
              <a:t>IA pertinente au contexte applicatif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205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1D97E6D5-E188-1B49-9818-53AE6F98C366}"/>
              </a:ext>
            </a:extLst>
          </p:cNvPr>
          <p:cNvSpPr txBox="1"/>
          <p:nvPr/>
        </p:nvSpPr>
        <p:spPr>
          <a:xfrm>
            <a:off x="2898753" y="6004541"/>
            <a:ext cx="929324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Gestion des métadonnées - Représentation des connaissances</a:t>
            </a:r>
          </a:p>
          <a:p>
            <a:r>
              <a:rPr lang="fr-FR" sz="2400" dirty="0"/>
              <a:t>Interaction entre gestion de données et apprentissage automatique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1E5936-0704-234B-854F-6ED805A11E11}"/>
              </a:ext>
            </a:extLst>
          </p:cNvPr>
          <p:cNvSpPr txBox="1"/>
          <p:nvPr/>
        </p:nvSpPr>
        <p:spPr>
          <a:xfrm>
            <a:off x="8344939" y="1732951"/>
            <a:ext cx="3847061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Distribution des données</a:t>
            </a:r>
          </a:p>
          <a:p>
            <a:r>
              <a:rPr lang="fr-FR" sz="2400" dirty="0"/>
              <a:t>Modèles de calcul parallèle</a:t>
            </a:r>
          </a:p>
          <a:p>
            <a:r>
              <a:rPr lang="fr-FR" sz="2400" dirty="0"/>
              <a:t>Qualités des données et incertitude des mesures</a:t>
            </a:r>
          </a:p>
          <a:p>
            <a:r>
              <a:rPr lang="fr-FR" sz="2400" dirty="0"/>
              <a:t>Extraction de connaissances et fouille de données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6514F1-DBB6-754B-8998-4E46FABE7E93}"/>
              </a:ext>
            </a:extLst>
          </p:cNvPr>
          <p:cNvSpPr txBox="1"/>
          <p:nvPr/>
        </p:nvSpPr>
        <p:spPr>
          <a:xfrm>
            <a:off x="3316288" y="31356"/>
            <a:ext cx="789525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Développement d’architectures dynamiques et reconfigurables, basées sur des capteurs autonomes à faible consommation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8DEF43E-F4B3-4B48-97E5-B41A967B7CB4}"/>
              </a:ext>
            </a:extLst>
          </p:cNvPr>
          <p:cNvSpPr txBox="1"/>
          <p:nvPr/>
        </p:nvSpPr>
        <p:spPr>
          <a:xfrm>
            <a:off x="0" y="1481310"/>
            <a:ext cx="5186847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Architecture de réseaux pour l’analyse  de données capteurs denses et hétérogènes</a:t>
            </a:r>
          </a:p>
          <a:p>
            <a:r>
              <a:rPr lang="fr-FR" sz="2400" dirty="0"/>
              <a:t>Traitement d’images de très haute résolution</a:t>
            </a:r>
          </a:p>
          <a:p>
            <a:r>
              <a:rPr lang="fr-FR" sz="2400" dirty="0"/>
              <a:t>Traitement de séries temporelles</a:t>
            </a:r>
          </a:p>
          <a:p>
            <a:r>
              <a:rPr lang="fr-FR" sz="2400" dirty="0"/>
              <a:t>Apprentissage multimodal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DE2D13B-B468-4F20-B7A1-439E7582D37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9595813"/>
              </p:ext>
            </p:extLst>
          </p:nvPr>
        </p:nvGraphicFramePr>
        <p:xfrm>
          <a:off x="1339691" y="874211"/>
          <a:ext cx="9871847" cy="5227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6237478"/>
            <a:ext cx="2743200" cy="365125"/>
          </a:xfrm>
        </p:spPr>
        <p:txBody>
          <a:bodyPr/>
          <a:lstStyle/>
          <a:p>
            <a:fld id="{029487CD-981C-5D45-A83E-E56F3ECF4744}" type="slidenum">
              <a:rPr lang="fr-FR" smtClean="0"/>
              <a:t>8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5D5728F-9BF9-7E4A-938E-247556E3F2B7}"/>
              </a:ext>
            </a:extLst>
          </p:cNvPr>
          <p:cNvSpPr txBox="1"/>
          <p:nvPr/>
        </p:nvSpPr>
        <p:spPr>
          <a:xfrm>
            <a:off x="10105145" y="1223659"/>
            <a:ext cx="110639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TRL 1-3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65AF29F-A5E6-7F4F-97D6-29B6E2441ED2}"/>
              </a:ext>
            </a:extLst>
          </p:cNvPr>
          <p:cNvSpPr txBox="1"/>
          <p:nvPr/>
        </p:nvSpPr>
        <p:spPr>
          <a:xfrm>
            <a:off x="9982200" y="4046309"/>
            <a:ext cx="1106393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TRL 2-4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C31216-17BF-D748-ADAB-C082C4BB2AF6}"/>
              </a:ext>
            </a:extLst>
          </p:cNvPr>
          <p:cNvSpPr txBox="1"/>
          <p:nvPr/>
        </p:nvSpPr>
        <p:spPr>
          <a:xfrm>
            <a:off x="1792360" y="6189206"/>
            <a:ext cx="1106393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TRL 2-4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2FD14A9-4748-CA4F-AB9E-1923D886F55D}"/>
              </a:ext>
            </a:extLst>
          </p:cNvPr>
          <p:cNvSpPr txBox="1"/>
          <p:nvPr/>
        </p:nvSpPr>
        <p:spPr>
          <a:xfrm>
            <a:off x="1064379" y="4155965"/>
            <a:ext cx="110639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TRL 2-4</a:t>
            </a:r>
          </a:p>
        </p:txBody>
      </p:sp>
    </p:spTree>
    <p:extLst>
      <p:ext uri="{BB962C8B-B14F-4D97-AF65-F5344CB8AC3E}">
        <p14:creationId xmlns:p14="http://schemas.microsoft.com/office/powerpoint/2010/main" val="227176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7C284-D7A3-724B-9743-22D70F3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r>
              <a:rPr lang="fr-FR" dirty="0"/>
              <a:t>Budget: 940 K€ (840 région &amp; 100 CNRS-IN2P3)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85031B-32F7-9742-BADE-1F879E275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97" y="1306286"/>
            <a:ext cx="11001103" cy="5233059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2023 : plate-forme de développement de la performance énergétique d’objets connectés (150 k€)</a:t>
            </a:r>
          </a:p>
          <a:p>
            <a:r>
              <a:rPr lang="fr-FR" dirty="0"/>
              <a:t>2023 : dispositif de mesure des performance énergétiques de l’infrastructure de calcul et des applications informatiques (50k€)</a:t>
            </a:r>
          </a:p>
          <a:p>
            <a:r>
              <a:rPr lang="fr-FR" dirty="0"/>
              <a:t>2023 : plate-forme de capteurs intelligents et infrastructure informatique pour les services numériques adossés - phase 1 (100 k€)</a:t>
            </a:r>
          </a:p>
          <a:p>
            <a:r>
              <a:rPr lang="fr-FR" dirty="0"/>
              <a:t>2024 : plate-forme distribuée pour l’acquisition et la gestion de données massives - phase 1 (100k€).</a:t>
            </a:r>
          </a:p>
          <a:p>
            <a:r>
              <a:rPr lang="fr-FR" dirty="0"/>
              <a:t>2025 : plate-forme de capteurs intelligents et infrastructure informatique pour les services numériques adossés - phase 2 (280 k€).</a:t>
            </a:r>
          </a:p>
          <a:p>
            <a:r>
              <a:rPr lang="fr-FR" dirty="0"/>
              <a:t>2026 : plate-forme distribuée pour l’acquisition et la gestion de données massives - phase 2 (100k€).</a:t>
            </a:r>
          </a:p>
          <a:p>
            <a:r>
              <a:rPr lang="fr-FR" dirty="0"/>
              <a:t>2027 : ferme de calcul pour l’apprentissage profond à grande capacité mémoire (160 k€).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87CD-981C-5D45-A83E-E56F3ECF474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7545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915</Words>
  <Application>Microsoft Macintosh PowerPoint</Application>
  <PresentationFormat>Grand écran</PresentationFormat>
  <Paragraphs>173</Paragraphs>
  <Slides>13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IDEAL : de l’Intelligence DistribuéE A L’Apprentissage automatique  approches innovantes pour la gestion des données massives de la recherche</vt:lpstr>
      <vt:lpstr>Un monde en  mutation…</vt:lpstr>
      <vt:lpstr>Présentation PowerPoint</vt:lpstr>
      <vt:lpstr>Du capteur au cloud</vt:lpstr>
      <vt:lpstr>Enjeu: déporter l’intelligence vers les capteurs </vt:lpstr>
      <vt:lpstr>Une révolution sans considération énergétique….</vt:lpstr>
      <vt:lpstr>Présentation PowerPoint</vt:lpstr>
      <vt:lpstr>Présentation PowerPoint</vt:lpstr>
      <vt:lpstr>Budget: 940 K€ (840 région &amp; 100 CNRS-IN2P3) </vt:lpstr>
      <vt:lpstr>Présentation PowerPoint</vt:lpstr>
      <vt:lpstr>Cahier des charges d’un projet scientifique</vt:lpstr>
      <vt:lpstr>Les pistes…</vt:lpstr>
      <vt:lpstr>Échéances…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IDEAL</dc:title>
  <dc:creator>Microsoft Office User</dc:creator>
  <cp:lastModifiedBy>Microsoft Office User</cp:lastModifiedBy>
  <cp:revision>115</cp:revision>
  <cp:lastPrinted>2020-02-19T06:38:38Z</cp:lastPrinted>
  <dcterms:created xsi:type="dcterms:W3CDTF">2020-02-17T09:44:21Z</dcterms:created>
  <dcterms:modified xsi:type="dcterms:W3CDTF">2022-12-13T17:54:11Z</dcterms:modified>
</cp:coreProperties>
</file>