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6"/>
  </p:notesMasterIdLst>
  <p:handoutMasterIdLst>
    <p:handoutMasterId r:id="rId7"/>
  </p:handoutMasterIdLst>
  <p:sldIdLst>
    <p:sldId id="280" r:id="rId2"/>
    <p:sldId id="281" r:id="rId3"/>
    <p:sldId id="282" r:id="rId4"/>
    <p:sldId id="28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COSTILLE" initials="AC" lastIdx="2" clrIdx="0">
    <p:extLst>
      <p:ext uri="{19B8F6BF-5375-455C-9EA6-DF929625EA0E}">
        <p15:presenceInfo xmlns:p15="http://schemas.microsoft.com/office/powerpoint/2012/main" userId="Anne COSTI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Qualifier un composant spatial - RIO Novembre 2018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D544C-3668-4C65-8B2B-5D5BBEC13928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EC2D8-A6D7-4531-9B69-5690B07CCE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67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Qualifier un composant spatial - RIO Novembre 2018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43AD5-BC37-4FE3-BB44-89C74AF7931B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E8B60-5619-4EE7-8187-F551559643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872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316705C0-A425-4DCB-9D2F-BBF05C654829}" type="datetime1">
              <a:rPr lang="fr-FR" smtClean="0"/>
              <a:t>26/01/2023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21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1F1C693F-C51F-49A0-AA65-DBAAC848A572}" type="datetime1">
              <a:rPr lang="fr-FR" smtClean="0"/>
              <a:t>26/01/2023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46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50C0796F-A1B2-4F59-888C-0DD54C5A352D}" type="datetime1">
              <a:rPr lang="fr-FR" smtClean="0"/>
              <a:t>26/01/2023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5786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42810E2A-0101-44FF-A21D-1D1D38F913AB}" type="datetime1">
              <a:rPr lang="fr-FR" smtClean="0"/>
              <a:t>26/01/2023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584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4A6C3938-3598-475D-B983-ED7712463A80}" type="datetime1">
              <a:rPr lang="fr-FR" smtClean="0"/>
              <a:t>26/01/2023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0352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0C0FE42D-E8CB-454F-A6F8-55A8ABE26968}" type="datetime1">
              <a:rPr lang="fr-FR" smtClean="0"/>
              <a:t>26/01/2023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948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491E6EF0-A306-42F8-8DF9-C9435AF1C3E8}" type="datetime1">
              <a:rPr lang="fr-FR" smtClean="0"/>
              <a:t>26/01/2023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815" y="125212"/>
            <a:ext cx="5716488" cy="365125"/>
          </a:xfrm>
        </p:spPr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176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16669ED8-4AFB-4594-9510-A0BCD2D66718}" type="datetime1">
              <a:rPr lang="fr-FR" smtClean="0"/>
              <a:t>26/01/2023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24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D11E8C6A-081A-43D2-AA40-EAC59FC1113C}" type="datetime1">
              <a:rPr lang="fr-FR" smtClean="0"/>
              <a:t>26/01/2023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015" y="122202"/>
            <a:ext cx="5716488" cy="365125"/>
          </a:xfrm>
        </p:spPr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86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2047F069-3625-4AD9-90E1-465114AD98C3}" type="datetime1">
              <a:rPr lang="fr-FR" smtClean="0"/>
              <a:t>26/01/2023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53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F9E79AE8-2D54-469D-96F8-9D7C554C920A}" type="datetime1">
              <a:rPr lang="fr-FR" smtClean="0"/>
              <a:t>26/01/2023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1415" y="74043"/>
            <a:ext cx="5716488" cy="365125"/>
          </a:xfrm>
        </p:spPr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77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F5B23D9F-0ACE-4F2E-9308-D09586001D7E}" type="datetime1">
              <a:rPr lang="fr-FR" smtClean="0"/>
              <a:t>26/01/2023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6815" y="92972"/>
            <a:ext cx="5716488" cy="365125"/>
          </a:xfrm>
        </p:spPr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9A0AB974-F09B-4B00-9F13-F680F58CD14B}" type="datetime1">
              <a:rPr lang="fr-FR" smtClean="0"/>
              <a:t>26/01/2023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3165" y="125212"/>
            <a:ext cx="5716488" cy="365125"/>
          </a:xfrm>
        </p:spPr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5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B893DEEA-D5E8-4B6D-B8D5-4808210D270E}" type="datetime1">
              <a:rPr lang="fr-FR" smtClean="0"/>
              <a:t>26/01/2023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215" y="125212"/>
            <a:ext cx="5716488" cy="365125"/>
          </a:xfrm>
        </p:spPr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81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0E1C15A1-7A04-4B50-B081-B87DE3FC5F1B}" type="datetime1">
              <a:rPr lang="fr-FR" smtClean="0"/>
              <a:t>26/01/2023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00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86675" y="6135089"/>
            <a:ext cx="852105" cy="370171"/>
          </a:xfrm>
          <a:prstGeom prst="rect">
            <a:avLst/>
          </a:prstGeom>
        </p:spPr>
        <p:txBody>
          <a:bodyPr/>
          <a:lstStyle/>
          <a:p>
            <a:fld id="{C9184945-0816-4B46-9DCD-B1342913460E}" type="datetime1">
              <a:rPr lang="fr-FR" smtClean="0"/>
              <a:t>26/01/2023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4050" y="98976"/>
            <a:ext cx="5716488" cy="365125"/>
          </a:xfrm>
        </p:spPr>
        <p:txBody>
          <a:bodyPr/>
          <a:lstStyle/>
          <a:p>
            <a:r>
              <a:rPr lang="fr-FR" dirty="0" smtClean="0"/>
              <a:t>Journée Réseau Ingénierie Système – 16 mai 2022</a:t>
            </a:r>
            <a:endParaRPr lang="fr-F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49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050" y="124376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Réunion Réseau Ingénierie Système pour l’instrumentation – 2 février 2023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9D2866-B584-48A9-9B2E-9907B297923E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150" y="0"/>
            <a:ext cx="2228850" cy="90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36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nne.costille@lam.fr" TargetMode="External"/><Relationship Id="rId2" Type="http://schemas.openxmlformats.org/officeDocument/2006/relationships/hyperlink" Target="https://isi.cnrs.f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78468" y="1336937"/>
            <a:ext cx="6600451" cy="1446903"/>
          </a:xfrm>
        </p:spPr>
        <p:txBody>
          <a:bodyPr/>
          <a:lstStyle/>
          <a:p>
            <a:pPr algn="ctr"/>
            <a:r>
              <a:rPr lang="fr-FR" dirty="0" smtClean="0"/>
              <a:t>Réunion Réseau ISI</a:t>
            </a:r>
            <a:br>
              <a:rPr lang="fr-FR" dirty="0" smtClean="0"/>
            </a:br>
            <a:r>
              <a:rPr lang="fr-FR" sz="3200" dirty="0" smtClean="0"/>
              <a:t>2 février 2023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1776" y="3751220"/>
            <a:ext cx="6600451" cy="2395580"/>
          </a:xfrm>
        </p:spPr>
        <p:txBody>
          <a:bodyPr>
            <a:noAutofit/>
          </a:bodyPr>
          <a:lstStyle/>
          <a:p>
            <a:r>
              <a:rPr lang="fr-FR" sz="1200" dirty="0"/>
              <a:t>Les membres actuels du comité de pilotage du réseau sont : </a:t>
            </a:r>
          </a:p>
          <a:p>
            <a:pPr algn="ctr"/>
            <a:r>
              <a:rPr lang="fr-FR" sz="1200" dirty="0"/>
              <a:t>Tristan </a:t>
            </a:r>
            <a:r>
              <a:rPr lang="fr-FR" sz="1200" dirty="0" err="1"/>
              <a:t>Buey</a:t>
            </a:r>
            <a:r>
              <a:rPr lang="fr-FR" sz="1200" dirty="0"/>
              <a:t> (LESIA, INSU)</a:t>
            </a:r>
          </a:p>
          <a:p>
            <a:pPr algn="ctr"/>
            <a:r>
              <a:rPr lang="fr-FR" sz="1200" dirty="0"/>
              <a:t>David </a:t>
            </a:r>
            <a:r>
              <a:rPr lang="fr-FR" sz="1200" dirty="0" err="1"/>
              <a:t>Coscia</a:t>
            </a:r>
            <a:r>
              <a:rPr lang="fr-FR" sz="1200" dirty="0"/>
              <a:t> (LATMOS, INSU)</a:t>
            </a:r>
          </a:p>
          <a:p>
            <a:pPr algn="ctr"/>
            <a:r>
              <a:rPr lang="fr-FR" sz="1200" dirty="0"/>
              <a:t>Anne </a:t>
            </a:r>
            <a:r>
              <a:rPr lang="fr-FR" sz="1200" dirty="0" err="1"/>
              <a:t>Costille</a:t>
            </a:r>
            <a:r>
              <a:rPr lang="fr-FR" sz="1200" dirty="0"/>
              <a:t> (LAM, INSU)</a:t>
            </a:r>
          </a:p>
          <a:p>
            <a:pPr algn="ctr"/>
            <a:r>
              <a:rPr lang="fr-FR" sz="1200" dirty="0"/>
              <a:t>Joseph Martino (APC, IN2P3)</a:t>
            </a:r>
          </a:p>
          <a:p>
            <a:pPr algn="ctr"/>
            <a:r>
              <a:rPr lang="fr-FR" sz="1200" dirty="0"/>
              <a:t>Julie </a:t>
            </a:r>
            <a:r>
              <a:rPr lang="fr-FR" sz="1200" dirty="0" err="1"/>
              <a:t>Prast</a:t>
            </a:r>
            <a:r>
              <a:rPr lang="fr-FR" sz="1200" dirty="0"/>
              <a:t> (LAPP, IN2P3)</a:t>
            </a:r>
          </a:p>
          <a:p>
            <a:pPr algn="ctr"/>
            <a:r>
              <a:rPr lang="fr-FR" sz="1200" dirty="0"/>
              <a:t>Laurent </a:t>
            </a:r>
            <a:r>
              <a:rPr lang="fr-FR" sz="1200" dirty="0" err="1"/>
              <a:t>Serani</a:t>
            </a:r>
            <a:r>
              <a:rPr lang="fr-FR" sz="1200" dirty="0"/>
              <a:t> (LP2IB, IN2P3)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Réunion </a:t>
            </a:r>
            <a:r>
              <a:rPr lang="fr-FR" dirty="0" smtClean="0"/>
              <a:t>Réseau Ingénierie Système </a:t>
            </a:r>
            <a:r>
              <a:rPr lang="fr-FR" dirty="0" smtClean="0"/>
              <a:t>pour l’instrumentation </a:t>
            </a:r>
            <a:r>
              <a:rPr lang="fr-FR" dirty="0" smtClean="0"/>
              <a:t>– 2 février 2023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3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QQ news du réseau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Création d’un site web (en cours de construction) :</a:t>
            </a:r>
          </a:p>
          <a:p>
            <a:pPr lvl="1"/>
            <a:r>
              <a:rPr lang="fr-FR" dirty="0" smtClean="0">
                <a:hlinkClick r:id="rId2"/>
              </a:rPr>
              <a:t>https</a:t>
            </a:r>
            <a:r>
              <a:rPr lang="fr-FR" dirty="0">
                <a:hlinkClick r:id="rId2"/>
              </a:rPr>
              <a:t>://isi.cnrs.fr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pPr lvl="1"/>
            <a:r>
              <a:rPr lang="fr-FR" dirty="0" smtClean="0"/>
              <a:t>Si vous voulez contribuer au site, merci de contacter </a:t>
            </a:r>
            <a:r>
              <a:rPr lang="fr-FR" dirty="0" smtClean="0">
                <a:hlinkClick r:id="rId3"/>
              </a:rPr>
              <a:t>Anne.costille@lam.fr</a:t>
            </a:r>
            <a:r>
              <a:rPr lang="fr-FR" dirty="0" smtClean="0"/>
              <a:t> </a:t>
            </a:r>
          </a:p>
          <a:p>
            <a:r>
              <a:rPr lang="fr-FR" dirty="0" smtClean="0"/>
              <a:t>Webinaire prévu en 2023:</a:t>
            </a:r>
          </a:p>
          <a:p>
            <a:pPr lvl="1"/>
            <a:r>
              <a:rPr lang="fr-FR" dirty="0" smtClean="0"/>
              <a:t>23 février: Patrick </a:t>
            </a:r>
            <a:r>
              <a:rPr lang="fr-FR" dirty="0" err="1" smtClean="0"/>
              <a:t>Stassi</a:t>
            </a:r>
            <a:r>
              <a:rPr lang="fr-FR" dirty="0" smtClean="0"/>
              <a:t> (LPSC) </a:t>
            </a:r>
            <a:r>
              <a:rPr lang="fr-FR" b="1" dirty="0"/>
              <a:t>Ingénierie Système pour l’Upgrade de l’électronique de L’Observatoire Pierre </a:t>
            </a:r>
            <a:r>
              <a:rPr lang="fr-FR" b="1" dirty="0" smtClean="0"/>
              <a:t>Auger</a:t>
            </a:r>
          </a:p>
          <a:p>
            <a:pPr lvl="1"/>
            <a:r>
              <a:rPr lang="fr-FR" dirty="0" smtClean="0"/>
              <a:t>16 mars: </a:t>
            </a:r>
            <a:r>
              <a:rPr lang="fr-FR" dirty="0"/>
              <a:t>Julien Rey (CNES): </a:t>
            </a:r>
            <a:r>
              <a:rPr lang="fr-FR" b="1" dirty="0"/>
              <a:t>Ingénierie système et transformation numérique au CNES</a:t>
            </a:r>
          </a:p>
          <a:p>
            <a:pPr lvl="1"/>
            <a:endParaRPr lang="fr-FR" b="1" dirty="0"/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Réseau Ingénierie Système – 16 mai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92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Création de groupes de travail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Organisation des webinaires</a:t>
            </a:r>
          </a:p>
          <a:p>
            <a:pPr lvl="1"/>
            <a:r>
              <a:rPr lang="fr-FR" dirty="0" smtClean="0"/>
              <a:t>Trouver des intervenants</a:t>
            </a:r>
          </a:p>
          <a:p>
            <a:pPr lvl="1"/>
            <a:r>
              <a:rPr lang="fr-FR" dirty="0" smtClean="0"/>
              <a:t>Organisation logistique (</a:t>
            </a:r>
            <a:r>
              <a:rPr lang="fr-FR" dirty="0" err="1" smtClean="0"/>
              <a:t>zoom,etc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Diffuser l’information (mail et </a:t>
            </a:r>
            <a:r>
              <a:rPr lang="fr-FR" dirty="0" err="1" smtClean="0"/>
              <a:t>indico</a:t>
            </a:r>
            <a:r>
              <a:rPr lang="fr-FR" dirty="0" smtClean="0"/>
              <a:t>)</a:t>
            </a:r>
          </a:p>
          <a:p>
            <a:r>
              <a:rPr lang="fr-FR" dirty="0" smtClean="0"/>
              <a:t>Les outils de l’ingénieur système	</a:t>
            </a:r>
          </a:p>
          <a:p>
            <a:pPr lvl="1"/>
            <a:r>
              <a:rPr lang="fr-FR" dirty="0" smtClean="0"/>
              <a:t>Qu’est-ce qui existe ? </a:t>
            </a:r>
            <a:r>
              <a:rPr lang="fr-FR" dirty="0"/>
              <a:t> </a:t>
            </a:r>
            <a:r>
              <a:rPr lang="fr-FR" dirty="0" smtClean="0"/>
              <a:t>De quoi a-t on besoin ?</a:t>
            </a:r>
          </a:p>
          <a:p>
            <a:r>
              <a:rPr lang="fr-FR" dirty="0" smtClean="0"/>
              <a:t>Création d’une base de données documentaires</a:t>
            </a:r>
          </a:p>
          <a:p>
            <a:r>
              <a:rPr lang="fr-FR" dirty="0" smtClean="0"/>
              <a:t>Autres </a:t>
            </a:r>
          </a:p>
          <a:p>
            <a:pPr lvl="1"/>
            <a:r>
              <a:rPr lang="fr-FR" dirty="0" smtClean="0"/>
              <a:t>….</a:t>
            </a:r>
          </a:p>
          <a:p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Réseau Ingénierie Système – 16 mai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70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Création de groupes de travail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Action de formation : Demande ANF portée par Anne </a:t>
            </a:r>
            <a:r>
              <a:rPr lang="fr-FR" dirty="0" err="1" smtClean="0"/>
              <a:t>Costille</a:t>
            </a:r>
            <a:endParaRPr lang="fr-FR" dirty="0" smtClean="0"/>
          </a:p>
          <a:p>
            <a:r>
              <a:rPr lang="fr-FR" dirty="0" smtClean="0"/>
              <a:t>ANF à organiser pour 2023</a:t>
            </a:r>
          </a:p>
          <a:p>
            <a:r>
              <a:rPr lang="fr-FR" dirty="0" smtClean="0"/>
              <a:t>2 thématiques possibles: </a:t>
            </a:r>
          </a:p>
          <a:p>
            <a:pPr lvl="1"/>
            <a:r>
              <a:rPr lang="fr-FR" dirty="0" smtClean="0"/>
              <a:t>Les bases SE</a:t>
            </a:r>
          </a:p>
          <a:p>
            <a:pPr lvl="1"/>
            <a:r>
              <a:rPr lang="fr-FR" dirty="0" smtClean="0"/>
              <a:t>Approfondissements </a:t>
            </a:r>
          </a:p>
          <a:p>
            <a:pPr lvl="2"/>
            <a:r>
              <a:rPr lang="fr-FR" dirty="0" smtClean="0"/>
              <a:t>Quelles thématiques ?</a:t>
            </a:r>
          </a:p>
          <a:p>
            <a:pPr lvl="3"/>
            <a:r>
              <a:rPr lang="fr-FR" dirty="0" smtClean="0"/>
              <a:t>Gestion des interfaces</a:t>
            </a:r>
          </a:p>
          <a:p>
            <a:pPr lvl="3"/>
            <a:r>
              <a:rPr lang="fr-FR" dirty="0" smtClean="0"/>
              <a:t>Analyse fonctionnelle</a:t>
            </a:r>
          </a:p>
          <a:p>
            <a:pPr lvl="3"/>
            <a:r>
              <a:rPr lang="fr-FR" dirty="0" smtClean="0"/>
              <a:t>Approche modèle MBSE</a:t>
            </a:r>
          </a:p>
          <a:p>
            <a:pPr lvl="3"/>
            <a:r>
              <a:rPr lang="fr-FR" dirty="0" smtClean="0"/>
              <a:t>Suivi des spécifications</a:t>
            </a:r>
          </a:p>
          <a:p>
            <a:pPr lvl="3"/>
            <a:r>
              <a:rPr lang="fr-FR" dirty="0" smtClean="0"/>
              <a:t>Mise en place de budget d’erreur</a:t>
            </a:r>
          </a:p>
          <a:p>
            <a:r>
              <a:rPr lang="fr-FR" b="1" dirty="0" smtClean="0"/>
              <a:t>Quels sont vos besoins en formation ?</a:t>
            </a:r>
          </a:p>
          <a:p>
            <a:r>
              <a:rPr lang="fr-FR" dirty="0" smtClean="0"/>
              <a:t>Qui veut se lancer et devenir formateur ?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Journée Réseau Ingénierie Système – 16 mai 2022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2866-B584-48A9-9B2E-9907B297923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42867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3089</TotalTime>
  <Words>276</Words>
  <Application>Microsoft Office PowerPoint</Application>
  <PresentationFormat>Affichage à l'écran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Brin</vt:lpstr>
      <vt:lpstr>Réunion Réseau ISI 2 février 2023</vt:lpstr>
      <vt:lpstr>QQ news du réseau</vt:lpstr>
      <vt:lpstr>Création de groupes de travail</vt:lpstr>
      <vt:lpstr>Création de groupes de travail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qualifier un composant spatial</dc:title>
  <dc:creator>Anne COSTILLE</dc:creator>
  <cp:lastModifiedBy>Anne COSTILLE</cp:lastModifiedBy>
  <cp:revision>138</cp:revision>
  <dcterms:created xsi:type="dcterms:W3CDTF">2018-10-06T09:19:03Z</dcterms:created>
  <dcterms:modified xsi:type="dcterms:W3CDTF">2023-01-26T11:35:34Z</dcterms:modified>
</cp:coreProperties>
</file>