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39" autoAdjust="0"/>
    <p:restoredTop sz="94662"/>
  </p:normalViewPr>
  <p:slideViewPr>
    <p:cSldViewPr snapToGrid="0" snapToObjects="1">
      <p:cViewPr varScale="1">
        <p:scale>
          <a:sx n="90" d="100"/>
          <a:sy n="90" d="100"/>
        </p:scale>
        <p:origin x="224" y="1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DCB7DF9-0D02-4585-BB95-A274CDB043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03439E-816E-4B73-9747-56E6950143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8F809-F363-4872-84C9-D7CD75B4F4FB}" type="datetimeFigureOut">
              <a:rPr lang="it-IT" smtClean="0"/>
              <a:t>09/12/22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80F5E3-5A6B-4274-9F07-3F4DC527B0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75B453-4FD3-4B45-9A4E-69A288F1E9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A301-FF2A-45E5-97E1-7B158FC8E93D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95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046F7-DDA4-3648-BD7E-85E6D1DE148B}" type="datetimeFigureOut">
              <a:rPr lang="it-IT" smtClean="0"/>
              <a:t>09/12/22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490F3-ADF7-B042-987D-93AF3DA3A926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85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6582" y="3221765"/>
            <a:ext cx="8497455" cy="159570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6581" y="5417819"/>
            <a:ext cx="8497456" cy="62405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37CFE4B-908F-744C-86B0-5575CC115044}"/>
              </a:ext>
            </a:extLst>
          </p:cNvPr>
          <p:cNvSpPr/>
          <p:nvPr userDrawn="1"/>
        </p:nvSpPr>
        <p:spPr>
          <a:xfrm>
            <a:off x="990601" y="6378090"/>
            <a:ext cx="94834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1">
                    <a:lumMod val="95000"/>
                  </a:schemeClr>
                </a:solidFill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8626-02C1-9A41-92E2-B32556E93120}" type="datetime1">
              <a:rPr lang="fr-FR" smtClean="0"/>
              <a:t>09/12/2022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161657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3660-C050-6B43-9D79-F62B72D22478}" type="datetime1">
              <a:rPr lang="fr-FR" smtClean="0"/>
              <a:t>09/12/2022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369355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09/12/2022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‹N°›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73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8BF5-B124-ED4A-830A-74136F32A955}" type="datetime1">
              <a:rPr lang="fr-FR" smtClean="0"/>
              <a:t>09/12/2022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1873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7B93-C274-5145-A000-CB3C4C299276}" type="datetime1">
              <a:rPr lang="fr-FR" smtClean="0"/>
              <a:t>09/12/2022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111748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446A-C998-E74D-B40A-3D85AE400872}" type="datetime1">
              <a:rPr lang="fr-FR" smtClean="0"/>
              <a:t>09/12/2022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297332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4792-454E-A44F-AA73-D24DA1523389}" type="datetime1">
              <a:rPr lang="fr-FR" smtClean="0"/>
              <a:t>09/12/2022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349168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D6EE-48B8-B94B-8125-5284D87A1071}" type="datetime1">
              <a:rPr lang="fr-FR" smtClean="0"/>
              <a:t>09/12/2022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19679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9E6D-86D9-3840-A20C-974EAA01A451}" type="datetime1">
              <a:rPr lang="fr-FR" smtClean="0"/>
              <a:t>09/12/2022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357892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C672-3030-F744-9471-48B3CD0701F7}" type="datetime1">
              <a:rPr lang="fr-FR" smtClean="0"/>
              <a:t>09/12/2022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329703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3269" y="160028"/>
            <a:ext cx="9720532" cy="103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58781"/>
            <a:ext cx="10515600" cy="481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690A7-F214-FF42-80DD-9F17E1892B00}" type="datetime1">
              <a:rPr lang="fr-FR" smtClean="0"/>
              <a:t>09/12/2022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CE86EC0-9AA0-9445-A96A-DFDEC4EB036F}"/>
              </a:ext>
            </a:extLst>
          </p:cNvPr>
          <p:cNvSpPr/>
          <p:nvPr userDrawn="1"/>
        </p:nvSpPr>
        <p:spPr>
          <a:xfrm>
            <a:off x="6829494" y="6364235"/>
            <a:ext cx="371638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tx1"/>
                </a:solidFill>
              </a:rPr>
              <a:t>Funded by the European Union’s 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</a:rPr>
              <a:t>Horizon 2020 - Grant N° </a:t>
            </a:r>
            <a:r>
              <a:rPr lang="uk-UA" sz="1050" dirty="0">
                <a:solidFill>
                  <a:schemeClr val="tx1"/>
                </a:solidFill>
              </a:rPr>
              <a:t>824064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E0477E6-C1AD-094D-A442-EF1BE2575039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77" y="6425157"/>
            <a:ext cx="608780" cy="293654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5676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verleaf.com/6227278291xnrkdmbxfwsk" TargetMode="External"/><Relationship Id="rId2" Type="http://schemas.openxmlformats.org/officeDocument/2006/relationships/hyperlink" Target="https://www.springer.com/journal/41781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CF9914-6A8C-414A-AF31-0758485B4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2369" y="3366993"/>
            <a:ext cx="7827264" cy="1595705"/>
          </a:xfrm>
        </p:spPr>
        <p:txBody>
          <a:bodyPr/>
          <a:lstStyle/>
          <a:p>
            <a:r>
              <a:rPr lang="it-IT" dirty="0"/>
              <a:t>WP3 – OSSR </a:t>
            </a:r>
            <a:r>
              <a:rPr lang="it-IT" dirty="0" err="1"/>
              <a:t>article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893D75-00CA-9042-B133-1091B1F6C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5867" y="5294293"/>
            <a:ext cx="6858000" cy="978508"/>
          </a:xfrm>
        </p:spPr>
        <p:txBody>
          <a:bodyPr/>
          <a:lstStyle/>
          <a:p>
            <a:r>
              <a:rPr lang="it-IT" dirty="0"/>
              <a:t>T. Vuillaume, 09/12/2022</a:t>
            </a:r>
          </a:p>
        </p:txBody>
      </p:sp>
    </p:spTree>
    <p:extLst>
      <p:ext uri="{BB962C8B-B14F-4D97-AF65-F5344CB8AC3E}">
        <p14:creationId xmlns:p14="http://schemas.microsoft.com/office/powerpoint/2010/main" val="263471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4B26C1-AB28-AC45-827B-7F4CCD0A8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OSSR article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FE1BA3-C7EC-6B44-8390-22D9935E2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 Goals: </a:t>
            </a:r>
          </a:p>
          <a:p>
            <a:pPr lvl="1"/>
            <a:r>
              <a:rPr lang="fr-FR" dirty="0" err="1"/>
              <a:t>gather</a:t>
            </a:r>
            <a:r>
              <a:rPr lang="fr-FR" dirty="0"/>
              <a:t> all the OSSR environnent </a:t>
            </a:r>
            <a:r>
              <a:rPr lang="fr-FR" dirty="0" err="1"/>
              <a:t>devs</a:t>
            </a:r>
            <a:endParaRPr lang="fr-FR" dirty="0"/>
          </a:p>
          <a:p>
            <a:pPr lvl="1"/>
            <a:r>
              <a:rPr lang="fr-FR" dirty="0"/>
              <a:t>science </a:t>
            </a:r>
            <a:r>
              <a:rPr lang="fr-FR" dirty="0" err="1"/>
              <a:t>community</a:t>
            </a:r>
            <a:r>
              <a:rPr lang="fr-FR" dirty="0"/>
              <a:t> </a:t>
            </a:r>
            <a:r>
              <a:rPr lang="fr-FR" dirty="0" err="1"/>
              <a:t>focused</a:t>
            </a:r>
            <a:r>
              <a:rPr lang="fr-FR" dirty="0"/>
              <a:t> (not a EU report)</a:t>
            </a:r>
          </a:p>
          <a:p>
            <a:pPr lvl="1"/>
            <a:r>
              <a:rPr lang="fr-FR" dirty="0"/>
              <a:t>in a journal: </a:t>
            </a:r>
            <a:r>
              <a:rPr lang="fr-FR" dirty="0" err="1"/>
              <a:t>citable</a:t>
            </a:r>
            <a:endParaRPr lang="fr-FR" dirty="0"/>
          </a:p>
          <a:p>
            <a:pPr lvl="1"/>
            <a:endParaRPr lang="fr-FR" dirty="0"/>
          </a:p>
          <a:p>
            <a:r>
              <a:rPr lang="fr-FR" dirty="0"/>
              <a:t> Content:</a:t>
            </a:r>
          </a:p>
          <a:p>
            <a:pPr lvl="1"/>
            <a:r>
              <a:rPr lang="fr-FR" dirty="0"/>
              <a:t>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OSSR and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purpose</a:t>
            </a:r>
            <a:endParaRPr lang="fr-FR" dirty="0"/>
          </a:p>
          <a:p>
            <a:pPr lvl="1"/>
            <a:r>
              <a:rPr lang="fr-FR" dirty="0"/>
              <a:t> </a:t>
            </a:r>
            <a:r>
              <a:rPr lang="fr-FR" dirty="0" err="1"/>
              <a:t>policy</a:t>
            </a:r>
            <a:r>
              <a:rPr lang="fr-FR" dirty="0"/>
              <a:t> and curation</a:t>
            </a:r>
          </a:p>
          <a:p>
            <a:pPr lvl="1"/>
            <a:r>
              <a:rPr lang="fr-FR" dirty="0"/>
              <a:t> </a:t>
            </a:r>
            <a:r>
              <a:rPr lang="fr-FR" dirty="0" err="1"/>
              <a:t>technical</a:t>
            </a:r>
            <a:r>
              <a:rPr lang="fr-FR" dirty="0"/>
              <a:t> </a:t>
            </a:r>
            <a:r>
              <a:rPr lang="fr-FR" dirty="0" err="1"/>
              <a:t>implementation</a:t>
            </a:r>
            <a:endParaRPr lang="fr-FR" dirty="0"/>
          </a:p>
          <a:p>
            <a:pPr lvl="1"/>
            <a:r>
              <a:rPr lang="fr-FR" dirty="0"/>
              <a:t> training</a:t>
            </a:r>
          </a:p>
          <a:p>
            <a:pPr lvl="1"/>
            <a:r>
              <a:rPr lang="fr-FR" dirty="0"/>
              <a:t> </a:t>
            </a:r>
            <a:r>
              <a:rPr lang="fr-FR" dirty="0" err="1"/>
              <a:t>results</a:t>
            </a:r>
            <a:endParaRPr lang="fr-FR" dirty="0"/>
          </a:p>
          <a:p>
            <a:pPr lvl="1"/>
            <a:r>
              <a:rPr lang="fr-FR" dirty="0"/>
              <a:t> conclusion and future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6E5E9F-FEA3-B244-AF7D-6DF6169F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09/12/2022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8FB066-046F-0F4D-ADA9-1717B09A8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5D7FCD-E0A0-DC41-A643-1138B1B99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20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4B26C1-AB28-AC45-827B-7F4CCD0A8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OSSR article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FE1BA3-C7EC-6B44-8390-22D9935E2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 </a:t>
            </a:r>
            <a:r>
              <a:rPr lang="fr-FR" dirty="0" err="1"/>
              <a:t>Authors</a:t>
            </a:r>
            <a:r>
              <a:rPr lang="fr-FR" dirty="0"/>
              <a:t>? </a:t>
            </a:r>
            <a:r>
              <a:rPr lang="fr-FR" dirty="0" err="1"/>
              <a:t>Either</a:t>
            </a:r>
            <a:endParaRPr lang="fr-FR" dirty="0"/>
          </a:p>
          <a:p>
            <a:pPr lvl="1"/>
            <a:r>
              <a:rPr lang="fr-FR" dirty="0"/>
              <a:t> </a:t>
            </a:r>
            <a:r>
              <a:rPr lang="fr-FR" b="1" dirty="0"/>
              <a:t>the OSSR </a:t>
            </a:r>
            <a:r>
              <a:rPr lang="fr-FR" b="1" dirty="0" err="1"/>
              <a:t>core</a:t>
            </a:r>
            <a:r>
              <a:rPr lang="fr-FR" b="1" dirty="0"/>
              <a:t> group </a:t>
            </a:r>
            <a:r>
              <a:rPr lang="fr-FR" b="1" dirty="0" err="1"/>
              <a:t>who</a:t>
            </a:r>
            <a:r>
              <a:rPr lang="fr-FR" b="1" dirty="0"/>
              <a:t> </a:t>
            </a:r>
            <a:r>
              <a:rPr lang="fr-FR" b="1" dirty="0" err="1"/>
              <a:t>actively</a:t>
            </a:r>
            <a:r>
              <a:rPr lang="fr-FR" b="1" dirty="0"/>
              <a:t> </a:t>
            </a:r>
            <a:r>
              <a:rPr lang="fr-FR" b="1" dirty="0" err="1"/>
              <a:t>contributed</a:t>
            </a:r>
            <a:r>
              <a:rPr lang="fr-FR" b="1" dirty="0"/>
              <a:t> </a:t>
            </a:r>
            <a:r>
              <a:rPr lang="fr-FR" b="1" dirty="0" err="1"/>
              <a:t>with</a:t>
            </a:r>
            <a:r>
              <a:rPr lang="fr-FR" b="1" dirty="0"/>
              <a:t> </a:t>
            </a:r>
            <a:r>
              <a:rPr lang="fr-FR" b="1" dirty="0" err="1"/>
              <a:t>opt</a:t>
            </a:r>
            <a:r>
              <a:rPr lang="fr-FR" b="1" dirty="0"/>
              <a:t>-in</a:t>
            </a:r>
          </a:p>
          <a:p>
            <a:pPr lvl="1"/>
            <a:r>
              <a:rPr lang="fr-FR" dirty="0"/>
              <a:t> the </a:t>
            </a:r>
            <a:r>
              <a:rPr lang="fr-FR" dirty="0" err="1"/>
              <a:t>whole</a:t>
            </a:r>
            <a:r>
              <a:rPr lang="fr-FR" dirty="0"/>
              <a:t> WP3 (or ESCAPE?) collaboration,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core</a:t>
            </a:r>
            <a:r>
              <a:rPr lang="fr-FR" dirty="0"/>
              <a:t> group as </a:t>
            </a:r>
            <a:r>
              <a:rPr lang="fr-FR" dirty="0" err="1"/>
              <a:t>corresponding</a:t>
            </a:r>
            <a:r>
              <a:rPr lang="fr-FR" dirty="0"/>
              <a:t> </a:t>
            </a:r>
            <a:r>
              <a:rPr lang="fr-FR" dirty="0" err="1"/>
              <a:t>authors</a:t>
            </a:r>
            <a:r>
              <a:rPr lang="fr-FR" dirty="0"/>
              <a:t> </a:t>
            </a:r>
          </a:p>
          <a:p>
            <a:pPr lvl="1"/>
            <a:endParaRPr lang="fr-FR" dirty="0"/>
          </a:p>
          <a:p>
            <a:r>
              <a:rPr lang="fr-FR" dirty="0"/>
              <a:t> </a:t>
            </a:r>
            <a:r>
              <a:rPr lang="fr-FR" dirty="0" err="1"/>
              <a:t>Targeted</a:t>
            </a:r>
            <a:r>
              <a:rPr lang="fr-FR" dirty="0"/>
              <a:t> journal: </a:t>
            </a:r>
            <a:r>
              <a:rPr lang="fr-FR" dirty="0">
                <a:hlinkClick r:id="rId2"/>
              </a:rPr>
              <a:t>Computing and Software for Big Science</a:t>
            </a:r>
            <a:endParaRPr lang="fr-FR" dirty="0"/>
          </a:p>
          <a:p>
            <a:pPr lvl="1"/>
            <a:r>
              <a:rPr lang="fr-FR" dirty="0" err="1"/>
              <a:t>Other</a:t>
            </a:r>
            <a:r>
              <a:rPr lang="fr-FR" dirty="0"/>
              <a:t> options </a:t>
            </a:r>
            <a:r>
              <a:rPr lang="fr-FR" dirty="0" err="1"/>
              <a:t>mentionned</a:t>
            </a:r>
            <a:r>
              <a:rPr lang="fr-FR" dirty="0"/>
              <a:t>: </a:t>
            </a:r>
          </a:p>
          <a:p>
            <a:pPr lvl="2"/>
            <a:r>
              <a:rPr lang="fr-FR" dirty="0"/>
              <a:t>EU : https://open-</a:t>
            </a:r>
            <a:r>
              <a:rPr lang="fr-FR" dirty="0" err="1"/>
              <a:t>research</a:t>
            </a:r>
            <a:r>
              <a:rPr lang="fr-FR" dirty="0"/>
              <a:t>-</a:t>
            </a:r>
            <a:r>
              <a:rPr lang="fr-FR" dirty="0" err="1"/>
              <a:t>europe.ec.europa.eu</a:t>
            </a:r>
            <a:r>
              <a:rPr lang="fr-FR" dirty="0"/>
              <a:t>/</a:t>
            </a:r>
          </a:p>
          <a:p>
            <a:pPr lvl="2"/>
            <a:r>
              <a:rPr lang="fr-FR" dirty="0" err="1"/>
              <a:t>Astronomy</a:t>
            </a:r>
            <a:r>
              <a:rPr lang="fr-FR" dirty="0"/>
              <a:t> and </a:t>
            </a:r>
            <a:r>
              <a:rPr lang="fr-FR" dirty="0" err="1"/>
              <a:t>computing</a:t>
            </a:r>
            <a:endParaRPr lang="fr-FR" dirty="0"/>
          </a:p>
          <a:p>
            <a:pPr lvl="2"/>
            <a:r>
              <a:rPr lang="fr-FR" dirty="0"/>
              <a:t>computer </a:t>
            </a:r>
            <a:r>
              <a:rPr lang="fr-FR" dirty="0" err="1"/>
              <a:t>physics</a:t>
            </a:r>
            <a:r>
              <a:rPr lang="fr-FR" dirty="0"/>
              <a:t> communications (CPC)</a:t>
            </a:r>
          </a:p>
          <a:p>
            <a:pPr lvl="2"/>
            <a:r>
              <a:rPr lang="fr-FR" dirty="0"/>
              <a:t>https://open-</a:t>
            </a:r>
            <a:r>
              <a:rPr lang="fr-FR" dirty="0" err="1"/>
              <a:t>research</a:t>
            </a:r>
            <a:r>
              <a:rPr lang="fr-FR" dirty="0"/>
              <a:t>-</a:t>
            </a:r>
            <a:r>
              <a:rPr lang="fr-FR" dirty="0" err="1"/>
              <a:t>europe.ec.europa.eu</a:t>
            </a:r>
            <a:r>
              <a:rPr lang="fr-FR" dirty="0"/>
              <a:t>/</a:t>
            </a:r>
          </a:p>
          <a:p>
            <a:pPr lvl="1"/>
            <a:endParaRPr lang="fr-FR" dirty="0"/>
          </a:p>
          <a:p>
            <a:r>
              <a:rPr lang="fr-FR" dirty="0"/>
              <a:t> </a:t>
            </a:r>
            <a:r>
              <a:rPr lang="fr-FR" dirty="0" err="1"/>
              <a:t>Timeline</a:t>
            </a:r>
            <a:r>
              <a:rPr lang="fr-FR" dirty="0"/>
              <a:t>: have a good </a:t>
            </a:r>
            <a:r>
              <a:rPr lang="fr-FR" dirty="0" err="1"/>
              <a:t>draft</a:t>
            </a:r>
            <a:r>
              <a:rPr lang="fr-FR" dirty="0"/>
              <a:t> by </a:t>
            </a:r>
            <a:r>
              <a:rPr lang="fr-FR" dirty="0" err="1"/>
              <a:t>early</a:t>
            </a:r>
            <a:r>
              <a:rPr lang="fr-FR" dirty="0"/>
              <a:t> </a:t>
            </a:r>
            <a:r>
              <a:rPr lang="fr-FR" dirty="0" err="1"/>
              <a:t>January</a:t>
            </a:r>
            <a:r>
              <a:rPr lang="fr-FR" dirty="0"/>
              <a:t>, </a:t>
            </a:r>
            <a:r>
              <a:rPr lang="fr-FR" dirty="0" err="1"/>
              <a:t>internal</a:t>
            </a:r>
            <a:r>
              <a:rPr lang="fr-FR" dirty="0"/>
              <a:t> </a:t>
            </a:r>
            <a:r>
              <a:rPr lang="fr-FR" dirty="0" err="1"/>
              <a:t>review</a:t>
            </a:r>
            <a:r>
              <a:rPr lang="fr-FR" dirty="0"/>
              <a:t>, to </a:t>
            </a:r>
            <a:r>
              <a:rPr lang="fr-FR" dirty="0" err="1"/>
              <a:t>be</a:t>
            </a:r>
            <a:r>
              <a:rPr lang="fr-FR" dirty="0"/>
              <a:t> sent to a journal by the end of </a:t>
            </a:r>
            <a:r>
              <a:rPr lang="fr-FR" dirty="0" err="1"/>
              <a:t>January</a:t>
            </a:r>
            <a:endParaRPr lang="fr-FR" dirty="0"/>
          </a:p>
          <a:p>
            <a:pPr lvl="1"/>
            <a:r>
              <a:rPr lang="fr-FR" dirty="0"/>
              <a:t>Note: </a:t>
            </a:r>
            <a:r>
              <a:rPr lang="fr-FR" dirty="0" err="1"/>
              <a:t>most</a:t>
            </a:r>
            <a:r>
              <a:rPr lang="fr-FR" dirty="0"/>
              <a:t> of the content </a:t>
            </a:r>
            <a:r>
              <a:rPr lang="fr-FR" dirty="0" err="1"/>
              <a:t>already</a:t>
            </a:r>
            <a:r>
              <a:rPr lang="fr-FR" dirty="0"/>
              <a:t> </a:t>
            </a:r>
            <a:r>
              <a:rPr lang="fr-FR" dirty="0" err="1"/>
              <a:t>exist</a:t>
            </a:r>
            <a:r>
              <a:rPr lang="fr-FR" dirty="0"/>
              <a:t> in one </a:t>
            </a:r>
            <a:r>
              <a:rPr lang="fr-FR" dirty="0" err="1"/>
              <a:t>form</a:t>
            </a:r>
            <a:r>
              <a:rPr lang="fr-FR" dirty="0"/>
              <a:t> or </a:t>
            </a:r>
            <a:r>
              <a:rPr lang="fr-FR" dirty="0" err="1"/>
              <a:t>another</a:t>
            </a:r>
            <a:r>
              <a:rPr lang="fr-FR" dirty="0"/>
              <a:t> (reports, </a:t>
            </a:r>
            <a:r>
              <a:rPr lang="fr-FR" dirty="0" err="1"/>
              <a:t>proceedings</a:t>
            </a:r>
            <a:r>
              <a:rPr lang="fr-FR" dirty="0"/>
              <a:t>…) – </a:t>
            </a:r>
            <a:r>
              <a:rPr lang="fr-FR" dirty="0" err="1"/>
              <a:t>it’s</a:t>
            </a:r>
            <a:r>
              <a:rPr lang="fr-FR" dirty="0"/>
              <a:t> more rewriting and </a:t>
            </a:r>
            <a:r>
              <a:rPr lang="fr-FR" dirty="0" err="1"/>
              <a:t>formatting</a:t>
            </a:r>
            <a:r>
              <a:rPr lang="fr-FR" dirty="0"/>
              <a:t> </a:t>
            </a:r>
            <a:r>
              <a:rPr lang="fr-FR" dirty="0" err="1"/>
              <a:t>work</a:t>
            </a:r>
            <a:endParaRPr lang="fr-FR" dirty="0"/>
          </a:p>
          <a:p>
            <a:endParaRPr lang="fr-FR" dirty="0"/>
          </a:p>
          <a:p>
            <a:r>
              <a:rPr lang="fr-FR" dirty="0"/>
              <a:t> </a:t>
            </a:r>
            <a:r>
              <a:rPr lang="fr-FR" dirty="0" err="1"/>
              <a:t>Draft</a:t>
            </a:r>
            <a:r>
              <a:rPr lang="fr-FR" dirty="0"/>
              <a:t>: </a:t>
            </a:r>
            <a:r>
              <a:rPr lang="fr-FR" dirty="0">
                <a:hlinkClick r:id="rId3"/>
              </a:rPr>
              <a:t>https://www.overleaf.com/6227278291xnrkdmbxfwsk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6E5E9F-FEA3-B244-AF7D-6DF6169F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09/12/2022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8FB066-046F-0F4D-ADA9-1717B09A8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5D7FCD-E0A0-DC41-A643-1138B1B99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22047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4" id="{0399BF53-39D8-E843-B39E-0ADDE2660B33}" vid="{4500F628-7872-8946-AB35-76E816C84F12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141</TotalTime>
  <Words>210</Words>
  <Application>Microsoft Macintosh PowerPoint</Application>
  <PresentationFormat>Grand écran</PresentationFormat>
  <Paragraphs>37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WP3 – OSSR article</vt:lpstr>
      <vt:lpstr>OSSR article</vt:lpstr>
      <vt:lpstr>OSSR article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WP3 – OSSR article</dc:title>
  <dc:creator>Thomas Vuillaume</dc:creator>
  <cp:lastModifiedBy>Thomas Vuillaume</cp:lastModifiedBy>
  <cp:revision>4</cp:revision>
  <dcterms:created xsi:type="dcterms:W3CDTF">2022-12-09T08:34:08Z</dcterms:created>
  <dcterms:modified xsi:type="dcterms:W3CDTF">2022-12-09T10:56:00Z</dcterms:modified>
</cp:coreProperties>
</file>