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3" r:id="rId4"/>
    <p:sldId id="264" r:id="rId5"/>
    <p:sldId id="258" r:id="rId6"/>
    <p:sldId id="265" r:id="rId7"/>
    <p:sldId id="266" r:id="rId8"/>
    <p:sldId id="259" r:id="rId9"/>
    <p:sldId id="262" r:id="rId1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CD"/>
    <a:srgbClr val="17354A"/>
    <a:srgbClr val="00B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95" autoAdjust="0"/>
    <p:restoredTop sz="94611" autoAdjust="0"/>
  </p:normalViewPr>
  <p:slideViewPr>
    <p:cSldViewPr>
      <p:cViewPr varScale="1">
        <p:scale>
          <a:sx n="127" d="100"/>
          <a:sy n="127" d="100"/>
        </p:scale>
        <p:origin x="8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EC6AE0-A76A-4571-8B58-A338DA854169}" type="datetimeFigureOut">
              <a:rPr lang="fr-FR"/>
              <a:pPr>
                <a:defRPr/>
              </a:pPr>
              <a:t>07/12/2022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7564C5-49F1-424B-8328-678E2107A4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34030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87E105-89C5-4F0E-986A-F5E85A5B8CA1}" type="datetimeFigureOut">
              <a:rPr lang="fr-FR"/>
              <a:pPr>
                <a:defRPr/>
              </a:pPr>
              <a:t>07/12/2022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43239E-5CFC-4EA3-9F9C-DF60679EE9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13173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DBAC2BE-4E1D-44BF-82CE-959ABA7E1D58}" type="datetime1">
              <a:rPr lang="fr-FR" smtClean="0"/>
              <a:t>07/12/2022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70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2987824" y="3140968"/>
            <a:ext cx="6620272" cy="1470025"/>
          </a:xfrm>
        </p:spPr>
        <p:txBody>
          <a:bodyPr/>
          <a:lstStyle>
            <a:lvl1pPr algn="l">
              <a:defRPr sz="36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3600" b="1" dirty="0">
                <a:solidFill>
                  <a:srgbClr val="153449"/>
                </a:solidFill>
              </a:rPr>
              <a:t>Titre de la présentation</a:t>
            </a:r>
            <a:br>
              <a:rPr lang="fr-FR" sz="3600" b="1" dirty="0">
                <a:solidFill>
                  <a:srgbClr val="153449"/>
                </a:solidFill>
              </a:rPr>
            </a:br>
            <a:r>
              <a:rPr lang="fr-FR" sz="2300" dirty="0">
                <a:solidFill>
                  <a:srgbClr val="01B2CD"/>
                </a:solidFill>
              </a:rPr>
              <a:t>Sous-titre de la présentation</a:t>
            </a:r>
            <a:br>
              <a:rPr lang="fr-FR" sz="2300" dirty="0">
                <a:solidFill>
                  <a:srgbClr val="01B2CD"/>
                </a:solidFill>
              </a:rPr>
            </a:br>
            <a:r>
              <a:rPr lang="fr-FR" sz="1800" dirty="0">
                <a:solidFill>
                  <a:srgbClr val="153449"/>
                </a:solidFill>
              </a:rPr>
              <a:t>7 MARS </a:t>
            </a:r>
            <a:r>
              <a:rPr lang="fr-FR" sz="1800" baseline="0" dirty="0">
                <a:solidFill>
                  <a:srgbClr val="153449"/>
                </a:solidFill>
              </a:rPr>
              <a:t>2016</a:t>
            </a:r>
            <a:endParaRPr lang="fr-FR" sz="1800" dirty="0">
              <a:solidFill>
                <a:srgbClr val="153449"/>
              </a:solidFill>
            </a:endParaRPr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07/12/2022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153449"/>
                </a:solidFill>
              </a:rPr>
              <a:t>Nom Prénom de l’émetteur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368" y="6454800"/>
            <a:ext cx="1032428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07/12/2022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153449"/>
                </a:solidFill>
              </a:rPr>
              <a:t>Nom Prénom de l’émetteur</a:t>
            </a: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07/12/2022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153449"/>
                </a:solidFill>
              </a:rPr>
              <a:t>Nom Prénom de l’émetteur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3999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07/12/2022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153449"/>
                </a:solidFill>
              </a:rPr>
              <a:t>Nom Prénom de l’émetteur</a:t>
            </a: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3999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07/12/2022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153449"/>
                </a:solidFill>
              </a:rPr>
              <a:t>Nom Prénom de l’émetteur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07/12/2022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153449"/>
                </a:solidFill>
              </a:rPr>
              <a:t>Nom Prénom de l’émetteur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805200" y="68400"/>
            <a:ext cx="5126400" cy="4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3" name="Espace réservé du contenu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205200"/>
            <a:ext cx="1080000" cy="358729"/>
          </a:xfrm>
          <a:prstGeom prst="rect">
            <a:avLst/>
          </a:prstGeom>
        </p:spPr>
      </p:pic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187624" y="6454800"/>
            <a:ext cx="2633464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07/12/2022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4294212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153449"/>
                </a:solidFill>
              </a:rPr>
              <a:t>Nom Prénom de l’émetteur</a:t>
            </a: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4368" y="6453336"/>
            <a:ext cx="1032428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1112400" y="6472800"/>
            <a:ext cx="77328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720000" y="640800"/>
            <a:ext cx="6505200" cy="0"/>
          </a:xfrm>
          <a:prstGeom prst="line">
            <a:avLst/>
          </a:prstGeom>
          <a:ln w="12700">
            <a:solidFill>
              <a:srgbClr val="00B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>
            <a:off x="1814400" y="561600"/>
            <a:ext cx="6199200" cy="3600"/>
          </a:xfrm>
          <a:prstGeom prst="line">
            <a:avLst/>
          </a:prstGeom>
          <a:ln w="12700">
            <a:solidFill>
              <a:srgbClr val="173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735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Arches LST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activités du groupe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1520" y="855111"/>
            <a:ext cx="37689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Masse </a:t>
            </a:r>
            <a:r>
              <a:rPr lang="en-US" dirty="0" err="1"/>
              <a:t>additionelles</a:t>
            </a:r>
            <a:r>
              <a:rPr lang="en-US" dirty="0"/>
              <a:t> et </a:t>
            </a:r>
            <a:r>
              <a:rPr lang="en-US" dirty="0" err="1"/>
              <a:t>palonnier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Production load 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Pb</a:t>
            </a:r>
            <a:r>
              <a:rPr lang="en-US" dirty="0"/>
              <a:t> tolerance load 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Status prod LST 2 et </a:t>
            </a:r>
            <a:r>
              <a:rPr lang="en-US" dirty="0" err="1"/>
              <a:t>suivant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Containeur</a:t>
            </a:r>
            <a:r>
              <a:rPr lang="en-US" dirty="0"/>
              <a:t> </a:t>
            </a:r>
            <a:r>
              <a:rPr lang="en-US" dirty="0" err="1"/>
              <a:t>outillage</a:t>
            </a:r>
            <a:endParaRPr lang="en-US" dirty="0"/>
          </a:p>
          <a:p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00" y="1988840"/>
            <a:ext cx="474541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1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LST2-4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03" y="2567537"/>
            <a:ext cx="6621488" cy="322845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19008" y="1058114"/>
            <a:ext cx="8240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Production status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LST 2 almost finished : currently performing rails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tubes for LST 3 cured, currently being post produced (assembly process)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tubes of LST 4 already cured </a:t>
            </a:r>
          </a:p>
        </p:txBody>
      </p:sp>
    </p:spTree>
    <p:extLst>
      <p:ext uri="{BB962C8B-B14F-4D97-AF65-F5344CB8AC3E}">
        <p14:creationId xmlns:p14="http://schemas.microsoft.com/office/powerpoint/2010/main" val="423474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Montage a blanc LST2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85596"/>
            <a:ext cx="4968552" cy="330614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168" y="3182315"/>
            <a:ext cx="4860032" cy="323393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259632" y="908720"/>
            <a:ext cx="588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LST 2 trial mounting &amp; 3D checked passed in April 2022</a:t>
            </a:r>
          </a:p>
        </p:txBody>
      </p:sp>
    </p:spTree>
    <p:extLst>
      <p:ext uri="{BB962C8B-B14F-4D97-AF65-F5344CB8AC3E}">
        <p14:creationId xmlns:p14="http://schemas.microsoft.com/office/powerpoint/2010/main" val="3659063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68400"/>
            <a:ext cx="6807872" cy="450000"/>
          </a:xfrm>
        </p:spPr>
        <p:txBody>
          <a:bodyPr/>
          <a:lstStyle/>
          <a:p>
            <a:r>
              <a:rPr lang="en-US" dirty="0"/>
              <a:t>Camera frame counterweight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86169"/>
            <a:ext cx="6914922" cy="522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7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68400"/>
            <a:ext cx="6807872" cy="450000"/>
          </a:xfrm>
        </p:spPr>
        <p:txBody>
          <a:bodyPr/>
          <a:lstStyle/>
          <a:p>
            <a:r>
              <a:rPr lang="en-US" dirty="0"/>
              <a:t>Camera frame counterweight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60433"/>
            <a:ext cx="4324350" cy="44291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00" y="3092606"/>
            <a:ext cx="3980327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23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68400"/>
            <a:ext cx="6807872" cy="450000"/>
          </a:xfrm>
        </p:spPr>
        <p:txBody>
          <a:bodyPr/>
          <a:lstStyle/>
          <a:p>
            <a:r>
              <a:rPr lang="en-US" dirty="0"/>
              <a:t>Camera frame counterweight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29" y="1505073"/>
            <a:ext cx="3603142" cy="478542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60032" y="1052736"/>
            <a:ext cx="3243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sets of 4 plates produced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C shape spreader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Balanced as expected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spacing bars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3028505"/>
            <a:ext cx="4332330" cy="32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0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pin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83568" y="855111"/>
            <a:ext cx="45191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for tender placed and goods delivered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78 Dynamometric axes for LST 2 to 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+2 spare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supplier from LST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Delivery checks in progress</a:t>
            </a:r>
          </a:p>
          <a:p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24744"/>
            <a:ext cx="2604464" cy="345905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9" y="2561588"/>
            <a:ext cx="3045211" cy="404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62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&amp; Safety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1520" y="888864"/>
            <a:ext cx="42713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are going to refresh our training for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Rope climbing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Cheery picker </a:t>
            </a:r>
            <a:r>
              <a:rPr lang="en-US" dirty="0" err="1"/>
              <a:t>licence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Safety officer</a:t>
            </a:r>
          </a:p>
          <a:p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112925" y="2840835"/>
            <a:ext cx="75889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an intervention on LST 1 is still planned for this summer we will be ready to help 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have ideas on how to release CF wire tensions to enable and perform needed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Needs to be defined more precisely in collaboration with joseph and </a:t>
            </a:r>
            <a:r>
              <a:rPr lang="en-US" dirty="0" err="1"/>
              <a:t>holger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we take the advantage of this operation to purchase and replace out of services load  pins (need to be anticipated)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12178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resentation_couv_bleue_QUAL-LABO-FOR-029.pptx" id="{35AFA3E9-CBEE-4EB4-A049-5DFA4C6F9F33}" vid="{808DEDE2-569E-485A-A9E4-02552F097F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227</Words>
  <Application>Microsoft Macintosh PowerPoint</Application>
  <PresentationFormat>Affichage à l'écran (4:3)</PresentationFormat>
  <Paragraphs>40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</vt:lpstr>
      <vt:lpstr>Conception personnalisée</vt:lpstr>
      <vt:lpstr>Arches LST</vt:lpstr>
      <vt:lpstr>Les activités du groupe</vt:lpstr>
      <vt:lpstr>Production LST2-4</vt:lpstr>
      <vt:lpstr>Montage a blanc LST2</vt:lpstr>
      <vt:lpstr>Camera frame counterweight</vt:lpstr>
      <vt:lpstr>Camera frame counterweight</vt:lpstr>
      <vt:lpstr>Camera frame counterweight</vt:lpstr>
      <vt:lpstr>Load pin</vt:lpstr>
      <vt:lpstr>Training &amp; Safety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Sous-titre de la présentation Jeudi 17 mars 2016</dc:title>
  <dc:creator>mievre</dc:creator>
  <cp:lastModifiedBy>Microsoft Office User</cp:lastModifiedBy>
  <cp:revision>21</cp:revision>
  <dcterms:created xsi:type="dcterms:W3CDTF">2016-04-26T08:18:03Z</dcterms:created>
  <dcterms:modified xsi:type="dcterms:W3CDTF">2022-12-07T14:00:02Z</dcterms:modified>
</cp:coreProperties>
</file>