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9" r:id="rId4"/>
    <p:sldMasterId id="2147483759" r:id="rId5"/>
    <p:sldMasterId id="2147483785" r:id="rId6"/>
    <p:sldMasterId id="2147483823" r:id="rId7"/>
    <p:sldMasterId id="2147483843" r:id="rId8"/>
    <p:sldMasterId id="2147483856" r:id="rId9"/>
  </p:sldMasterIdLst>
  <p:notesMasterIdLst>
    <p:notesMasterId r:id="rId42"/>
  </p:notesMasterIdLst>
  <p:sldIdLst>
    <p:sldId id="256" r:id="rId10"/>
    <p:sldId id="2489" r:id="rId11"/>
    <p:sldId id="2487" r:id="rId12"/>
    <p:sldId id="395" r:id="rId13"/>
    <p:sldId id="258" r:id="rId14"/>
    <p:sldId id="2906" r:id="rId15"/>
    <p:sldId id="268" r:id="rId16"/>
    <p:sldId id="302" r:id="rId17"/>
    <p:sldId id="303" r:id="rId18"/>
    <p:sldId id="304" r:id="rId19"/>
    <p:sldId id="287" r:id="rId20"/>
    <p:sldId id="2924" r:id="rId21"/>
    <p:sldId id="2913" r:id="rId22"/>
    <p:sldId id="2925" r:id="rId23"/>
    <p:sldId id="2926" r:id="rId24"/>
    <p:sldId id="2927" r:id="rId25"/>
    <p:sldId id="2917" r:id="rId26"/>
    <p:sldId id="2920" r:id="rId27"/>
    <p:sldId id="2908" r:id="rId28"/>
    <p:sldId id="264" r:id="rId29"/>
    <p:sldId id="291" r:id="rId30"/>
    <p:sldId id="293" r:id="rId31"/>
    <p:sldId id="305" r:id="rId32"/>
    <p:sldId id="289" r:id="rId33"/>
    <p:sldId id="540" r:id="rId34"/>
    <p:sldId id="527" r:id="rId35"/>
    <p:sldId id="2911" r:id="rId36"/>
    <p:sldId id="266" r:id="rId37"/>
    <p:sldId id="1112" r:id="rId38"/>
    <p:sldId id="2922" r:id="rId39"/>
    <p:sldId id="2928" r:id="rId40"/>
    <p:sldId id="308"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2" autoAdjust="0"/>
    <p:restoredTop sz="86456" autoAdjust="0"/>
  </p:normalViewPr>
  <p:slideViewPr>
    <p:cSldViewPr snapToGrid="0">
      <p:cViewPr varScale="1">
        <p:scale>
          <a:sx n="91" d="100"/>
          <a:sy n="91" d="100"/>
        </p:scale>
        <p:origin x="552" y="72"/>
      </p:cViewPr>
      <p:guideLst/>
    </p:cSldViewPr>
  </p:slideViewPr>
  <p:outlineViewPr>
    <p:cViewPr>
      <p:scale>
        <a:sx n="33" d="100"/>
        <a:sy n="33" d="100"/>
      </p:scale>
      <p:origin x="0" y="-30456"/>
    </p:cViewPr>
  </p:outlineViewPr>
  <p:notesTextViewPr>
    <p:cViewPr>
      <p:scale>
        <a:sx n="1" d="1"/>
        <a:sy n="1" d="1"/>
      </p:scale>
      <p:origin x="0" y="0"/>
    </p:cViewPr>
  </p:notesTextViewPr>
  <p:sorterViewPr>
    <p:cViewPr varScale="1">
      <p:scale>
        <a:sx n="100" d="100"/>
        <a:sy n="100" d="100"/>
      </p:scale>
      <p:origin x="0" y="-3774"/>
    </p:cViewPr>
  </p:sorterViewPr>
  <p:notesViewPr>
    <p:cSldViewPr snapToGrid="0">
      <p:cViewPr varScale="1">
        <p:scale>
          <a:sx n="80" d="100"/>
          <a:sy n="80" d="100"/>
        </p:scale>
        <p:origin x="180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to Osamu" userId="ca628ef2aedce02d" providerId="LiveId" clId="{DC4E34CF-AB73-4A29-8782-283D9DB3CBAC}"/>
    <pc:docChg chg="modSld">
      <pc:chgData name="Sato Osamu" userId="ca628ef2aedce02d" providerId="LiveId" clId="{DC4E34CF-AB73-4A29-8782-283D9DB3CBAC}" dt="2023-03-29T01:41:39.339" v="4"/>
      <pc:docMkLst>
        <pc:docMk/>
      </pc:docMkLst>
      <pc:sldChg chg="modSp mod">
        <pc:chgData name="Sato Osamu" userId="ca628ef2aedce02d" providerId="LiveId" clId="{DC4E34CF-AB73-4A29-8782-283D9DB3CBAC}" dt="2023-03-29T01:41:39.339" v="4"/>
        <pc:sldMkLst>
          <pc:docMk/>
          <pc:sldMk cId="3112966567" sldId="2917"/>
        </pc:sldMkLst>
        <pc:graphicFrameChg chg="mod modGraphic">
          <ac:chgData name="Sato Osamu" userId="ca628ef2aedce02d" providerId="LiveId" clId="{DC4E34CF-AB73-4A29-8782-283D9DB3CBAC}" dt="2023-03-29T01:41:39.339" v="4"/>
          <ac:graphicFrameMkLst>
            <pc:docMk/>
            <pc:sldMk cId="3112966567" sldId="2917"/>
            <ac:graphicFrameMk id="4" creationId="{2D8F6A82-BB85-4BF0-B978-1C993B3B6ABC}"/>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ja-JP"/>
  <c:roundedCorners val="0"/>
  <c:style val="2"/>
  <c:chart>
    <c:autoTitleDeleted val="1"/>
    <c:plotArea>
      <c:layout>
        <c:manualLayout>
          <c:layoutTarget val="inner"/>
          <c:xMode val="edge"/>
          <c:yMode val="edge"/>
          <c:x val="0.14186099999999999"/>
          <c:y val="4.1755E-2"/>
          <c:w val="0.76004000000000005"/>
          <c:h val="0.84486799999999995"/>
        </c:manualLayout>
      </c:layout>
      <c:lineChart>
        <c:grouping val="standard"/>
        <c:varyColors val="0"/>
        <c:ser>
          <c:idx val="0"/>
          <c:order val="0"/>
          <c:tx>
            <c:strRef>
              <c:f>Sheet1!$B$1</c:f>
              <c:strCache>
                <c:ptCount val="1"/>
                <c:pt idx="0">
                  <c:v>TS</c:v>
                </c:pt>
              </c:strCache>
            </c:strRef>
          </c:tx>
          <c:spPr>
            <a:ln w="76200" cap="flat">
              <a:solidFill>
                <a:srgbClr val="FF2600"/>
              </a:solidFill>
              <a:prstDash val="solid"/>
              <a:miter lim="400000"/>
            </a:ln>
            <a:effectLst/>
          </c:spPr>
          <c:marker>
            <c:symbol val="none"/>
          </c:marker>
          <c:cat>
            <c:strRef>
              <c:f>Sheet1!$A$2:$A$24</c:f>
              <c:strCache>
                <c:ptCount val="23"/>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strCache>
            </c:strRef>
          </c:cat>
          <c:val>
            <c:numRef>
              <c:f>Sheet1!$B$2:$B$24</c:f>
              <c:numCache>
                <c:formatCode>General</c:formatCode>
                <c:ptCount val="23"/>
                <c:pt idx="0">
                  <c:v>8.2000000000000003E-2</c:v>
                </c:pt>
                <c:pt idx="1">
                  <c:v>8.2000000000000003E-2</c:v>
                </c:pt>
                <c:pt idx="2">
                  <c:v>8.2000000000000003E-2</c:v>
                </c:pt>
                <c:pt idx="3">
                  <c:v>8.2000000000000003E-2</c:v>
                </c:pt>
                <c:pt idx="4">
                  <c:v>1</c:v>
                </c:pt>
                <c:pt idx="5">
                  <c:v>1</c:v>
                </c:pt>
                <c:pt idx="6">
                  <c:v>1</c:v>
                </c:pt>
                <c:pt idx="7">
                  <c:v>1</c:v>
                </c:pt>
                <c:pt idx="8">
                  <c:v>1</c:v>
                </c:pt>
                <c:pt idx="9">
                  <c:v>1</c:v>
                </c:pt>
                <c:pt idx="10">
                  <c:v>1</c:v>
                </c:pt>
                <c:pt idx="11">
                  <c:v>1</c:v>
                </c:pt>
                <c:pt idx="12">
                  <c:v>72</c:v>
                </c:pt>
                <c:pt idx="13">
                  <c:v>72</c:v>
                </c:pt>
                <c:pt idx="14">
                  <c:v>72</c:v>
                </c:pt>
                <c:pt idx="15">
                  <c:v>72</c:v>
                </c:pt>
                <c:pt idx="16">
                  <c:v>72</c:v>
                </c:pt>
                <c:pt idx="17">
                  <c:v>72</c:v>
                </c:pt>
                <c:pt idx="18">
                  <c:v>72</c:v>
                </c:pt>
                <c:pt idx="19">
                  <c:v>72</c:v>
                </c:pt>
                <c:pt idx="20">
                  <c:v>72</c:v>
                </c:pt>
                <c:pt idx="21">
                  <c:v>4700</c:v>
                </c:pt>
                <c:pt idx="22">
                  <c:v>4700</c:v>
                </c:pt>
              </c:numCache>
            </c:numRef>
          </c:val>
          <c:smooth val="0"/>
          <c:extLst>
            <c:ext xmlns:c16="http://schemas.microsoft.com/office/drawing/2014/chart" uri="{C3380CC4-5D6E-409C-BE32-E72D297353CC}">
              <c16:uniqueId val="{00000000-22B5-4605-951E-6AD92AD00C28}"/>
            </c:ext>
          </c:extLst>
        </c:ser>
        <c:dLbls>
          <c:showLegendKey val="0"/>
          <c:showVal val="0"/>
          <c:showCatName val="0"/>
          <c:showSerName val="0"/>
          <c:showPercent val="0"/>
          <c:showBubbleSize val="0"/>
        </c:dLbls>
        <c:marker val="1"/>
        <c:smooth val="0"/>
        <c:axId val="2094734552"/>
        <c:axId val="2094734553"/>
      </c:lineChart>
      <c:lineChart>
        <c:grouping val="standard"/>
        <c:varyColors val="0"/>
        <c:ser>
          <c:idx val="1"/>
          <c:order val="1"/>
          <c:tx>
            <c:strRef>
              <c:f>Sheet1!$C$1</c:f>
              <c:strCache>
                <c:ptCount val="1"/>
                <c:pt idx="0">
                  <c:v>フィルム</c:v>
                </c:pt>
              </c:strCache>
            </c:strRef>
          </c:tx>
          <c:spPr>
            <a:ln w="50800" cap="flat">
              <a:solidFill>
                <a:srgbClr val="61D836"/>
              </a:solidFill>
              <a:prstDash val="solid"/>
              <a:miter lim="400000"/>
            </a:ln>
            <a:effectLst/>
          </c:spPr>
          <c:marker>
            <c:symbol val="circle"/>
            <c:size val="10"/>
            <c:spPr>
              <a:solidFill>
                <a:srgbClr val="FFFFFF"/>
              </a:solidFill>
              <a:ln w="50800" cap="flat">
                <a:solidFill>
                  <a:srgbClr val="61D836"/>
                </a:solidFill>
                <a:prstDash val="solid"/>
                <a:miter lim="400000"/>
              </a:ln>
              <a:effectLst/>
            </c:spPr>
          </c:marker>
          <c:cat>
            <c:strRef>
              <c:f>Sheet1!$A$2:$A$24</c:f>
              <c:strCache>
                <c:ptCount val="23"/>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strCache>
            </c:strRef>
          </c:cat>
          <c:val>
            <c:numRef>
              <c:f>Sheet1!$C$2:$C$24</c:f>
              <c:numCache>
                <c:formatCode>General</c:formatCode>
                <c:ptCount val="17"/>
                <c:pt idx="0">
                  <c:v>76.035503000000006</c:v>
                </c:pt>
                <c:pt idx="1">
                  <c:v>84.911242999999999</c:v>
                </c:pt>
                <c:pt idx="2">
                  <c:v>90.532544000000001</c:v>
                </c:pt>
                <c:pt idx="3">
                  <c:v>96.449703999999997</c:v>
                </c:pt>
                <c:pt idx="4">
                  <c:v>88.757396</c:v>
                </c:pt>
                <c:pt idx="5">
                  <c:v>98.224851999999998</c:v>
                </c:pt>
                <c:pt idx="6">
                  <c:v>100</c:v>
                </c:pt>
                <c:pt idx="7">
                  <c:v>92.899407999999994</c:v>
                </c:pt>
                <c:pt idx="8">
                  <c:v>94.674555999999995</c:v>
                </c:pt>
                <c:pt idx="9">
                  <c:v>86.390533000000005</c:v>
                </c:pt>
                <c:pt idx="10">
                  <c:v>74.556213</c:v>
                </c:pt>
                <c:pt idx="11">
                  <c:v>70.414201000000006</c:v>
                </c:pt>
                <c:pt idx="12">
                  <c:v>53.550296000000003</c:v>
                </c:pt>
                <c:pt idx="13">
                  <c:v>31.065089</c:v>
                </c:pt>
                <c:pt idx="14">
                  <c:v>19.822485</c:v>
                </c:pt>
                <c:pt idx="15">
                  <c:v>11.83432</c:v>
                </c:pt>
                <c:pt idx="16">
                  <c:v>8.2840240000000005</c:v>
                </c:pt>
              </c:numCache>
            </c:numRef>
          </c:val>
          <c:smooth val="0"/>
          <c:extLst>
            <c:ext xmlns:c16="http://schemas.microsoft.com/office/drawing/2014/chart" uri="{C3380CC4-5D6E-409C-BE32-E72D297353CC}">
              <c16:uniqueId val="{00000001-22B5-4605-951E-6AD92AD00C28}"/>
            </c:ext>
          </c:extLst>
        </c:ser>
        <c:dLbls>
          <c:showLegendKey val="0"/>
          <c:showVal val="0"/>
          <c:showCatName val="0"/>
          <c:showSerName val="0"/>
          <c:showPercent val="0"/>
          <c:showBubbleSize val="0"/>
        </c:dLbls>
        <c:marker val="1"/>
        <c:smooth val="0"/>
        <c:axId val="2094734555"/>
        <c:axId val="2094734556"/>
      </c:lineChart>
      <c:catAx>
        <c:axId val="2094734552"/>
        <c:scaling>
          <c:orientation val="minMax"/>
        </c:scaling>
        <c:delete val="0"/>
        <c:axPos val="b"/>
        <c:majorGridlines>
          <c:spPr>
            <a:ln w="3175" cap="flat">
              <a:solidFill>
                <a:srgbClr val="000000"/>
              </a:solidFill>
              <a:prstDash val="solid"/>
              <a:miter lim="400000"/>
            </a:ln>
          </c:spPr>
        </c:majorGridlines>
        <c:numFmt formatCode="General" sourceLinked="0"/>
        <c:majorTickMark val="in"/>
        <c:minorTickMark val="none"/>
        <c:tickLblPos val="low"/>
        <c:spPr>
          <a:ln w="12700" cap="flat">
            <a:solidFill>
              <a:srgbClr val="000000"/>
            </a:solidFill>
            <a:prstDash val="solid"/>
            <a:miter lim="400000"/>
          </a:ln>
        </c:spPr>
        <c:txPr>
          <a:bodyPr rot="-5400000"/>
          <a:lstStyle/>
          <a:p>
            <a:pPr>
              <a:defRPr sz="1700" b="1" i="0" u="none" strike="noStrike">
                <a:solidFill>
                  <a:srgbClr val="000000"/>
                </a:solidFill>
                <a:latin typeface="Helvetica"/>
              </a:defRPr>
            </a:pPr>
            <a:endParaRPr lang="ja-JP"/>
          </a:p>
        </c:txPr>
        <c:crossAx val="2094734553"/>
        <c:crosses val="autoZero"/>
        <c:auto val="1"/>
        <c:lblAlgn val="ctr"/>
        <c:lblOffset val="100"/>
        <c:noMultiLvlLbl val="1"/>
      </c:catAx>
      <c:valAx>
        <c:axId val="2094734553"/>
        <c:scaling>
          <c:logBase val="10"/>
          <c:orientation val="minMax"/>
          <c:max val="10000"/>
          <c:min val="0.01"/>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solidFill>
              <a:srgbClr val="000000"/>
            </a:solidFill>
            <a:prstDash val="solid"/>
            <a:miter lim="400000"/>
          </a:ln>
        </c:spPr>
        <c:txPr>
          <a:bodyPr rot="0"/>
          <a:lstStyle/>
          <a:p>
            <a:pPr>
              <a:defRPr sz="2000" b="1" i="0" u="none" strike="noStrike">
                <a:solidFill>
                  <a:srgbClr val="FF2600"/>
                </a:solidFill>
                <a:latin typeface="Helvetica"/>
              </a:defRPr>
            </a:pPr>
            <a:endParaRPr lang="ja-JP"/>
          </a:p>
        </c:txPr>
        <c:crossAx val="2094734552"/>
        <c:crosses val="autoZero"/>
        <c:crossBetween val="between"/>
      </c:valAx>
      <c:catAx>
        <c:axId val="2094734555"/>
        <c:scaling>
          <c:orientation val="minMax"/>
        </c:scaling>
        <c:delete val="0"/>
        <c:axPos val="b"/>
        <c:numFmt formatCode="General" sourceLinked="1"/>
        <c:majorTickMark val="out"/>
        <c:minorTickMark val="none"/>
        <c:tickLblPos val="none"/>
        <c:spPr>
          <a:ln w="12700" cap="flat">
            <a:noFill/>
            <a:prstDash val="solid"/>
            <a:miter lim="400000"/>
          </a:ln>
        </c:spPr>
        <c:crossAx val="2094734556"/>
        <c:crosses val="autoZero"/>
        <c:auto val="1"/>
        <c:lblAlgn val="ctr"/>
        <c:lblOffset val="100"/>
        <c:noMultiLvlLbl val="1"/>
      </c:catAx>
      <c:valAx>
        <c:axId val="2094734556"/>
        <c:scaling>
          <c:orientation val="minMax"/>
        </c:scaling>
        <c:delete val="0"/>
        <c:axPos val="r"/>
        <c:numFmt formatCode="General" sourceLinked="0"/>
        <c:majorTickMark val="none"/>
        <c:minorTickMark val="none"/>
        <c:tickLblPos val="nextTo"/>
        <c:spPr>
          <a:ln w="12700" cap="flat">
            <a:solidFill>
              <a:srgbClr val="000000"/>
            </a:solidFill>
            <a:prstDash val="solid"/>
            <a:miter lim="400000"/>
          </a:ln>
        </c:spPr>
        <c:txPr>
          <a:bodyPr rot="0"/>
          <a:lstStyle/>
          <a:p>
            <a:pPr>
              <a:defRPr sz="2000" b="1" i="0" u="none" strike="noStrike">
                <a:solidFill>
                  <a:srgbClr val="61D836"/>
                </a:solidFill>
                <a:latin typeface="Helvetica"/>
              </a:defRPr>
            </a:pPr>
            <a:endParaRPr lang="ja-JP"/>
          </a:p>
        </c:txPr>
        <c:crossAx val="2094734555"/>
        <c:crosses val="max"/>
        <c:crossBetween val="between"/>
        <c:majorUnit val="20"/>
        <c:minorUnit val="1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9C0D1E-CFC3-4D9D-A380-364A6AC06D32}" type="datetimeFigureOut">
              <a:rPr kumimoji="1" lang="ja-JP" altLang="en-US" smtClean="0"/>
              <a:t>2023/3/29</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2CD4D1-1D23-44DC-8A21-478A68FB6F69}" type="slidenum">
              <a:rPr kumimoji="1" lang="ja-JP" altLang="en-US" smtClean="0"/>
              <a:t>‹#›</a:t>
            </a:fld>
            <a:endParaRPr kumimoji="1" lang="ja-JP" altLang="en-US"/>
          </a:p>
        </p:txBody>
      </p:sp>
    </p:spTree>
    <p:extLst>
      <p:ext uri="{BB962C8B-B14F-4D97-AF65-F5344CB8AC3E}">
        <p14:creationId xmlns:p14="http://schemas.microsoft.com/office/powerpoint/2010/main" val="23358155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52CD4D1-1D23-44DC-8A21-478A68FB6F69}" type="slidenum">
              <a:rPr kumimoji="1" lang="ja-JP" altLang="en-US" smtClean="0"/>
              <a:t>2</a:t>
            </a:fld>
            <a:endParaRPr kumimoji="1" lang="ja-JP" altLang="en-US"/>
          </a:p>
        </p:txBody>
      </p:sp>
    </p:spTree>
    <p:extLst>
      <p:ext uri="{BB962C8B-B14F-4D97-AF65-F5344CB8AC3E}">
        <p14:creationId xmlns:p14="http://schemas.microsoft.com/office/powerpoint/2010/main" val="1285128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52CD4D1-1D23-44DC-8A21-478A68FB6F69}" type="slidenum">
              <a:rPr kumimoji="1" lang="ja-JP" altLang="en-US" smtClean="0"/>
              <a:t>15</a:t>
            </a:fld>
            <a:endParaRPr kumimoji="1" lang="ja-JP" altLang="en-US"/>
          </a:p>
        </p:txBody>
      </p:sp>
    </p:spTree>
    <p:extLst>
      <p:ext uri="{BB962C8B-B14F-4D97-AF65-F5344CB8AC3E}">
        <p14:creationId xmlns:p14="http://schemas.microsoft.com/office/powerpoint/2010/main" val="832654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r>
              <a:rPr kumimoji="1" lang="ja-JP" altLang="en-US" dirty="0"/>
              <a:t>役割を説明</a:t>
            </a:r>
            <a:endParaRPr kumimoji="1" lang="en-US" altLang="ja-JP" dirty="0"/>
          </a:p>
          <a:p>
            <a:r>
              <a:rPr kumimoji="1" lang="en-US" altLang="ja-JP" dirty="0"/>
              <a:t>target, decay volume</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650935-0CFC-4A3C-8126-B1CA8D5990C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64419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kumimoji="1" lang="en-US" altLang="ja-JP" dirty="0"/>
              <a:t>Here, I propose a novel approach to make use of this intense neutrino beam. </a:t>
            </a:r>
          </a:p>
          <a:p>
            <a:r>
              <a:rPr kumimoji="1" lang="en-US" altLang="ja-JP" dirty="0"/>
              <a:t>Let’s follow what happens after proton collision in ATLAS. A bunch of forward mesons are created and some of them decay into neutrinos. Charged particles are deflected by the LHC magnets. Neutral hadrons stop in the rock. Finally only neutrinos can go further.</a:t>
            </a:r>
          </a:p>
          <a:p>
            <a:r>
              <a:rPr kumimoji="1" lang="en-US" altLang="ja-JP" dirty="0"/>
              <a:t>What a coincidence, there is a disused service tunnel and a space is available. Let’s put a neutrino detector, </a:t>
            </a:r>
            <a:r>
              <a:rPr kumimoji="1" lang="en-US" altLang="ja-JP" dirty="0" err="1"/>
              <a:t>LHCnu</a:t>
            </a:r>
            <a:r>
              <a:rPr kumimoji="1" lang="en-US" altLang="ja-JP" dirty="0"/>
              <a:t>. Although this is not designed as a neutrino beamline, this setup functions as a neutrino beamline. In this way, I can exploit neutrino beam from the LHC with a negligible cost for infrastructure. This is a big advantage of </a:t>
            </a:r>
            <a:r>
              <a:rPr kumimoji="1" lang="en-US" altLang="ja-JP" dirty="0" err="1"/>
              <a:t>LHCnu</a:t>
            </a:r>
            <a:r>
              <a:rPr kumimoji="1" lang="en-US" altLang="ja-JP" dirty="0"/>
              <a:t>, because if you want to build a dedicated neutrino beamline, it would cost minimum 100 million euro.</a:t>
            </a:r>
          </a:p>
          <a:p>
            <a:r>
              <a:rPr kumimoji="1" lang="en-US" altLang="ja-JP" dirty="0"/>
              <a:t>In fact, the use of this location was first proposed for the dark photon search by the FASER Collaboration, including myself. </a:t>
            </a:r>
            <a:r>
              <a:rPr kumimoji="1" lang="en-US" altLang="ja-JP" dirty="0" err="1"/>
              <a:t>LHCnu</a:t>
            </a:r>
            <a:r>
              <a:rPr kumimoji="1" lang="en-US" altLang="ja-JP" dirty="0"/>
              <a:t> will be a part of the FASER activity.</a:t>
            </a:r>
          </a:p>
          <a:p>
            <a:endParaRPr kumimoji="1" lang="ja-JP" altLang="en-US" dirty="0"/>
          </a:p>
        </p:txBody>
      </p:sp>
    </p:spTree>
    <p:extLst>
      <p:ext uri="{BB962C8B-B14F-4D97-AF65-F5344CB8AC3E}">
        <p14:creationId xmlns:p14="http://schemas.microsoft.com/office/powerpoint/2010/main" val="2690417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52CD4D1-1D23-44DC-8A21-478A68FB6F69}" type="slidenum">
              <a:rPr kumimoji="1" lang="ja-JP" altLang="en-US" smtClean="0"/>
              <a:t>28</a:t>
            </a:fld>
            <a:endParaRPr kumimoji="1" lang="ja-JP" altLang="en-US"/>
          </a:p>
        </p:txBody>
      </p:sp>
    </p:spTree>
    <p:extLst>
      <p:ext uri="{BB962C8B-B14F-4D97-AF65-F5344CB8AC3E}">
        <p14:creationId xmlns:p14="http://schemas.microsoft.com/office/powerpoint/2010/main" val="1237155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52CD4D1-1D23-44DC-8A21-478A68FB6F69}" type="slidenum">
              <a:rPr kumimoji="1" lang="ja-JP" altLang="en-US" smtClean="0"/>
              <a:t>3</a:t>
            </a:fld>
            <a:endParaRPr kumimoji="1" lang="ja-JP" altLang="en-US"/>
          </a:p>
        </p:txBody>
      </p:sp>
    </p:spTree>
    <p:extLst>
      <p:ext uri="{BB962C8B-B14F-4D97-AF65-F5344CB8AC3E}">
        <p14:creationId xmlns:p14="http://schemas.microsoft.com/office/powerpoint/2010/main" val="1720045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D3F909B8-F950-409D-94BB-1C7AA0463B02}" type="slidenum">
              <a:rPr lang="en-US" altLang="ja-JP" smtClean="0">
                <a:solidFill>
                  <a:prstClr val="black"/>
                </a:solidFill>
              </a:rPr>
              <a:pPr eaLnBrk="1" hangingPunct="1"/>
              <a:t>4</a:t>
            </a:fld>
            <a:endParaRPr lang="en-US" altLang="ja-JP">
              <a:solidFill>
                <a:prstClr val="black"/>
              </a:solidFill>
            </a:endParaRPr>
          </a:p>
        </p:txBody>
      </p:sp>
      <p:sp>
        <p:nvSpPr>
          <p:cNvPr id="185347" name="Rectangle 7"/>
          <p:cNvSpPr txBox="1">
            <a:spLocks noGrp="1" noChangeArrowheads="1"/>
          </p:cNvSpPr>
          <p:nvPr/>
        </p:nvSpPr>
        <p:spPr bwMode="auto">
          <a:xfrm>
            <a:off x="3886200" y="8687164"/>
            <a:ext cx="2971800" cy="45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a:fld id="{39401C4F-E2D5-4604-BE77-A337508C7002}" type="slidenum">
              <a:rPr kumimoji="0" lang="en-US" altLang="ja-JP" sz="1200">
                <a:solidFill>
                  <a:prstClr val="black"/>
                </a:solidFill>
              </a:rPr>
              <a:pPr algn="r"/>
              <a:t>4</a:t>
            </a:fld>
            <a:endParaRPr kumimoji="0" lang="en-US" altLang="ja-JP" sz="1200">
              <a:solidFill>
                <a:prstClr val="black"/>
              </a:solidFill>
            </a:endParaRPr>
          </a:p>
        </p:txBody>
      </p:sp>
      <p:sp>
        <p:nvSpPr>
          <p:cNvPr id="185348" name="Rectangle 2"/>
          <p:cNvSpPr>
            <a:spLocks noGrp="1" noRot="1" noChangeAspect="1" noChangeArrowheads="1" noTextEdit="1"/>
          </p:cNvSpPr>
          <p:nvPr>
            <p:ph type="sldImg"/>
          </p:nvPr>
        </p:nvSpPr>
        <p:spPr>
          <a:solidFill>
            <a:srgbClr val="FFFFFF"/>
          </a:solidFill>
          <a:ln/>
        </p:spPr>
      </p:sp>
      <p:sp>
        <p:nvSpPr>
          <p:cNvPr id="185349"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ja-JP" dirty="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52CD4D1-1D23-44DC-8A21-478A68FB6F69}" type="slidenum">
              <a:rPr kumimoji="1" lang="ja-JP" altLang="en-US" smtClean="0"/>
              <a:t>6</a:t>
            </a:fld>
            <a:endParaRPr kumimoji="1" lang="ja-JP" altLang="en-US"/>
          </a:p>
        </p:txBody>
      </p:sp>
    </p:spTree>
    <p:extLst>
      <p:ext uri="{BB962C8B-B14F-4D97-AF65-F5344CB8AC3E}">
        <p14:creationId xmlns:p14="http://schemas.microsoft.com/office/powerpoint/2010/main" val="2899686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52CD4D1-1D23-44DC-8A21-478A68FB6F69}" type="slidenum">
              <a:rPr kumimoji="1" lang="ja-JP" altLang="en-US" smtClean="0"/>
              <a:t>7</a:t>
            </a:fld>
            <a:endParaRPr kumimoji="1" lang="ja-JP" altLang="en-US"/>
          </a:p>
        </p:txBody>
      </p:sp>
    </p:spTree>
    <p:extLst>
      <p:ext uri="{BB962C8B-B14F-4D97-AF65-F5344CB8AC3E}">
        <p14:creationId xmlns:p14="http://schemas.microsoft.com/office/powerpoint/2010/main" val="3729465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52CD4D1-1D23-44DC-8A21-478A68FB6F69}" type="slidenum">
              <a:rPr kumimoji="1" lang="ja-JP" altLang="en-US" smtClean="0"/>
              <a:t>10</a:t>
            </a:fld>
            <a:endParaRPr kumimoji="1" lang="ja-JP" altLang="en-US"/>
          </a:p>
        </p:txBody>
      </p:sp>
    </p:spTree>
    <p:extLst>
      <p:ext uri="{BB962C8B-B14F-4D97-AF65-F5344CB8AC3E}">
        <p14:creationId xmlns:p14="http://schemas.microsoft.com/office/powerpoint/2010/main" val="2895435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1 mrad = 0.057 </a:t>
            </a:r>
            <a:r>
              <a:rPr kumimoji="1" lang="en-US" altLang="ja-JP" dirty="0" err="1"/>
              <a:t>deg</a:t>
            </a: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3C531231-11AB-41C3-A64B-5D2117A5F9B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F51024-DA53-4E40-AF67-0BDA7047AD8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54966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3BA45C89-76D4-0617-5B1A-ED406C122CB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46610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52CD4D1-1D23-44DC-8A21-478A68FB6F69}" type="slidenum">
              <a:rPr kumimoji="1" lang="ja-JP" altLang="en-US" smtClean="0"/>
              <a:t>14</a:t>
            </a:fld>
            <a:endParaRPr kumimoji="1" lang="ja-JP" altLang="en-US"/>
          </a:p>
        </p:txBody>
      </p:sp>
    </p:spTree>
    <p:extLst>
      <p:ext uri="{BB962C8B-B14F-4D97-AF65-F5344CB8AC3E}">
        <p14:creationId xmlns:p14="http://schemas.microsoft.com/office/powerpoint/2010/main" val="1069168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7E5FBF-01DC-4EAF-B130-28AD0560E940}" type="slidenum">
              <a:rPr kumimoji="1" lang="ja-JP" altLang="en-US" smtClean="0"/>
              <a:t>‹#›</a:t>
            </a:fld>
            <a:endParaRPr kumimoji="1" lang="ja-JP" altLang="en-US"/>
          </a:p>
        </p:txBody>
      </p:sp>
    </p:spTree>
    <p:extLst>
      <p:ext uri="{BB962C8B-B14F-4D97-AF65-F5344CB8AC3E}">
        <p14:creationId xmlns:p14="http://schemas.microsoft.com/office/powerpoint/2010/main" val="3773189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7E5FBF-01DC-4EAF-B130-28AD0560E940}" type="slidenum">
              <a:rPr kumimoji="1" lang="ja-JP" altLang="en-US" smtClean="0"/>
              <a:t>‹#›</a:t>
            </a:fld>
            <a:endParaRPr kumimoji="1" lang="ja-JP" altLang="en-US"/>
          </a:p>
        </p:txBody>
      </p:sp>
    </p:spTree>
    <p:extLst>
      <p:ext uri="{BB962C8B-B14F-4D97-AF65-F5344CB8AC3E}">
        <p14:creationId xmlns:p14="http://schemas.microsoft.com/office/powerpoint/2010/main" val="3003736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2_タイトル &amp; 箇条書き">
    <p:spTree>
      <p:nvGrpSpPr>
        <p:cNvPr id="1" name=""/>
        <p:cNvGrpSpPr/>
        <p:nvPr/>
      </p:nvGrpSpPr>
      <p:grpSpPr>
        <a:xfrm>
          <a:off x="0" y="0"/>
          <a:ext cx="0" cy="0"/>
          <a:chOff x="0" y="0"/>
          <a:chExt cx="0" cy="0"/>
        </a:xfrm>
      </p:grpSpPr>
      <p:sp>
        <p:nvSpPr>
          <p:cNvPr id="161" name="タイトルテキスト"/>
          <p:cNvSpPr txBox="1">
            <a:spLocks noGrp="1"/>
          </p:cNvSpPr>
          <p:nvPr>
            <p:ph type="title"/>
          </p:nvPr>
        </p:nvSpPr>
        <p:spPr>
          <a:xfrm>
            <a:off x="399115" y="0"/>
            <a:ext cx="8370134" cy="1325564"/>
          </a:xfrm>
          <a:prstGeom prst="rect">
            <a:avLst/>
          </a:prstGeom>
        </p:spPr>
        <p:txBody>
          <a:bodyPr lIns="65023" tIns="65023" rIns="65023" bIns="65023"/>
          <a:lstStyle>
            <a:lvl1pPr algn="l" defTabSz="914367">
              <a:lnSpc>
                <a:spcPct val="90000"/>
              </a:lnSpc>
              <a:defRPr sz="4359">
                <a:latin typeface="游ゴシック"/>
                <a:ea typeface="游ゴシック"/>
                <a:cs typeface="游ゴシック"/>
                <a:sym typeface="游ゴシック"/>
              </a:defRPr>
            </a:lvl1pPr>
          </a:lstStyle>
          <a:p>
            <a:r>
              <a:t>タイトルテキスト</a:t>
            </a:r>
          </a:p>
        </p:txBody>
      </p:sp>
      <p:sp>
        <p:nvSpPr>
          <p:cNvPr id="162" name="本文レベル1…"/>
          <p:cNvSpPr txBox="1">
            <a:spLocks noGrp="1"/>
          </p:cNvSpPr>
          <p:nvPr>
            <p:ph type="body" idx="1"/>
          </p:nvPr>
        </p:nvSpPr>
        <p:spPr>
          <a:xfrm>
            <a:off x="399115" y="1332000"/>
            <a:ext cx="8370134" cy="5400001"/>
          </a:xfrm>
          <a:prstGeom prst="rect">
            <a:avLst/>
          </a:prstGeom>
        </p:spPr>
        <p:txBody>
          <a:bodyPr lIns="65023" tIns="65023" rIns="65023" bIns="65023"/>
          <a:lstStyle>
            <a:lvl1pPr marL="219175" indent="-219175" defTabSz="914367">
              <a:lnSpc>
                <a:spcPct val="90000"/>
              </a:lnSpc>
              <a:spcBef>
                <a:spcPts val="984"/>
              </a:spcBef>
              <a:buSzPct val="100000"/>
              <a:buFont typeface="Arial"/>
              <a:defRPr sz="2109">
                <a:latin typeface="游ゴシック"/>
                <a:ea typeface="游ゴシック"/>
                <a:cs typeface="游ゴシック"/>
                <a:sym typeface="游ゴシック"/>
              </a:defRPr>
            </a:lvl1pPr>
            <a:lvl2pPr marL="562550" indent="-241093" defTabSz="914367">
              <a:lnSpc>
                <a:spcPct val="90000"/>
              </a:lnSpc>
              <a:spcBef>
                <a:spcPts val="984"/>
              </a:spcBef>
              <a:buSzPct val="100000"/>
              <a:buFont typeface="Arial"/>
              <a:buChar char="•"/>
              <a:defRPr sz="2109">
                <a:latin typeface="游ゴシック"/>
                <a:ea typeface="游ゴシック"/>
                <a:cs typeface="游ゴシック"/>
                <a:sym typeface="游ゴシック"/>
              </a:defRPr>
            </a:lvl2pPr>
            <a:lvl3pPr marL="910796" indent="-267881" defTabSz="914367">
              <a:lnSpc>
                <a:spcPct val="90000"/>
              </a:lnSpc>
              <a:spcBef>
                <a:spcPts val="984"/>
              </a:spcBef>
              <a:buSzPct val="100000"/>
              <a:buFont typeface="Arial"/>
              <a:defRPr sz="2109">
                <a:latin typeface="游ゴシック"/>
                <a:ea typeface="游ゴシック"/>
                <a:cs typeface="游ゴシック"/>
                <a:sym typeface="游ゴシック"/>
              </a:defRPr>
            </a:lvl3pPr>
            <a:lvl4pPr marL="1232253" indent="-267881" defTabSz="914367">
              <a:lnSpc>
                <a:spcPct val="90000"/>
              </a:lnSpc>
              <a:spcBef>
                <a:spcPts val="984"/>
              </a:spcBef>
              <a:buSzPct val="100000"/>
              <a:buFont typeface="Arial"/>
              <a:defRPr sz="2109">
                <a:latin typeface="游ゴシック"/>
                <a:ea typeface="游ゴシック"/>
                <a:cs typeface="游ゴシック"/>
                <a:sym typeface="游ゴシック"/>
              </a:defRPr>
            </a:lvl4pPr>
            <a:lvl5pPr marL="1553710" indent="-267881" defTabSz="914367">
              <a:lnSpc>
                <a:spcPct val="90000"/>
              </a:lnSpc>
              <a:spcBef>
                <a:spcPts val="984"/>
              </a:spcBef>
              <a:buSzPct val="100000"/>
              <a:buFont typeface="Arial"/>
              <a:defRPr sz="2109">
                <a:latin typeface="游ゴシック"/>
                <a:ea typeface="游ゴシック"/>
                <a:cs typeface="游ゴシック"/>
                <a:sym typeface="游ゴシック"/>
              </a:defRPr>
            </a:lvl5pPr>
          </a:lstStyle>
          <a:p>
            <a:r>
              <a:t>本文レベル1</a:t>
            </a:r>
          </a:p>
          <a:p>
            <a:pPr lvl="1"/>
            <a:r>
              <a:t>本文レベル2</a:t>
            </a:r>
          </a:p>
          <a:p>
            <a:pPr lvl="2"/>
            <a:r>
              <a:t>本文レベル3</a:t>
            </a:r>
          </a:p>
          <a:p>
            <a:pPr lvl="3"/>
            <a:r>
              <a:t>本文レベル4</a:t>
            </a:r>
          </a:p>
          <a:p>
            <a:pPr lvl="4"/>
            <a:r>
              <a:t>本文レベル5</a:t>
            </a:r>
          </a:p>
        </p:txBody>
      </p:sp>
      <p:sp>
        <p:nvSpPr>
          <p:cNvPr id="163" name="スライド番号"/>
          <p:cNvSpPr txBox="1">
            <a:spLocks noGrp="1"/>
          </p:cNvSpPr>
          <p:nvPr>
            <p:ph type="sldNum" sz="quarter" idx="2"/>
          </p:nvPr>
        </p:nvSpPr>
        <p:spPr>
          <a:xfrm>
            <a:off x="8711320" y="-19372"/>
            <a:ext cx="432681" cy="434348"/>
          </a:xfrm>
          <a:prstGeom prst="rect">
            <a:avLst/>
          </a:prstGeom>
        </p:spPr>
        <p:txBody>
          <a:bodyPr lIns="65023" tIns="65023" rIns="65023" bIns="65023" anchor="ctr"/>
          <a:lstStyle>
            <a:lvl1pPr algn="r" defTabSz="914367">
              <a:defRPr sz="1969">
                <a:latin typeface="游ゴシック"/>
                <a:ea typeface="游ゴシック"/>
                <a:cs typeface="游ゴシック"/>
                <a:sym typeface="游ゴシック"/>
              </a:defRPr>
            </a:lvl1pPr>
          </a:lstStyle>
          <a:p>
            <a:fld id="{86CB4B4D-7CA3-9044-876B-883B54F8677D}" type="slidenum">
              <a:t>‹#›</a:t>
            </a:fld>
            <a:endParaRPr/>
          </a:p>
        </p:txBody>
      </p:sp>
    </p:spTree>
    <p:extLst>
      <p:ext uri="{BB962C8B-B14F-4D97-AF65-F5344CB8AC3E}">
        <p14:creationId xmlns:p14="http://schemas.microsoft.com/office/powerpoint/2010/main" val="1225902297"/>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2023/3/24</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zh-CN" altLang="en-US">
                <a:solidFill>
                  <a:prstClr val="black">
                    <a:tint val="75000"/>
                  </a:prstClr>
                </a:solidFill>
              </a:rPr>
              <a:t>日本物理学会</a:t>
            </a:r>
            <a:r>
              <a:rPr lang="en-US" altLang="zh-CN">
                <a:solidFill>
                  <a:prstClr val="black">
                    <a:tint val="75000"/>
                  </a:prstClr>
                </a:solidFill>
              </a:rPr>
              <a:t>2023</a:t>
            </a:r>
            <a:r>
              <a:rPr lang="zh-CN" altLang="en-US">
                <a:solidFill>
                  <a:prstClr val="black">
                    <a:tint val="75000"/>
                  </a:prstClr>
                </a:solidFill>
              </a:rPr>
              <a:t>年春季大会</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DC6CC2-E6BC-4D5D-B2EF-B1B9AC8E74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00426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2023/3/24</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zh-CN" altLang="en-US">
                <a:solidFill>
                  <a:prstClr val="black">
                    <a:tint val="75000"/>
                  </a:prstClr>
                </a:solidFill>
              </a:rPr>
              <a:t>日本物理学会</a:t>
            </a:r>
            <a:r>
              <a:rPr lang="en-US" altLang="zh-CN">
                <a:solidFill>
                  <a:prstClr val="black">
                    <a:tint val="75000"/>
                  </a:prstClr>
                </a:solidFill>
              </a:rPr>
              <a:t>2023</a:t>
            </a:r>
            <a:r>
              <a:rPr lang="zh-CN" altLang="en-US">
                <a:solidFill>
                  <a:prstClr val="black">
                    <a:tint val="75000"/>
                  </a:prstClr>
                </a:solidFill>
              </a:rPr>
              <a:t>年春季大会</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DC6CC2-E6BC-4D5D-B2EF-B1B9AC8E74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068535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5"/>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80"/>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ltLang="ja-JP">
                <a:solidFill>
                  <a:prstClr val="black">
                    <a:tint val="75000"/>
                  </a:prstClr>
                </a:solidFill>
              </a:rPr>
              <a:t>2023/3/24</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zh-CN" altLang="en-US">
                <a:solidFill>
                  <a:prstClr val="black">
                    <a:tint val="75000"/>
                  </a:prstClr>
                </a:solidFill>
              </a:rPr>
              <a:t>日本物理学会</a:t>
            </a:r>
            <a:r>
              <a:rPr lang="en-US" altLang="zh-CN">
                <a:solidFill>
                  <a:prstClr val="black">
                    <a:tint val="75000"/>
                  </a:prstClr>
                </a:solidFill>
              </a:rPr>
              <a:t>2023</a:t>
            </a:r>
            <a:r>
              <a:rPr lang="zh-CN" altLang="en-US">
                <a:solidFill>
                  <a:prstClr val="black">
                    <a:tint val="75000"/>
                  </a:prstClr>
                </a:solidFill>
              </a:rPr>
              <a:t>年春季大会</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DC6CC2-E6BC-4D5D-B2EF-B1B9AC8E74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511617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ltLang="ja-JP">
                <a:solidFill>
                  <a:prstClr val="black">
                    <a:tint val="75000"/>
                  </a:prstClr>
                </a:solidFill>
              </a:rPr>
              <a:t>2023/3/24</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zh-CN" altLang="en-US">
                <a:solidFill>
                  <a:prstClr val="black">
                    <a:tint val="75000"/>
                  </a:prstClr>
                </a:solidFill>
              </a:rPr>
              <a:t>日本物理学会</a:t>
            </a:r>
            <a:r>
              <a:rPr lang="en-US" altLang="zh-CN">
                <a:solidFill>
                  <a:prstClr val="black">
                    <a:tint val="75000"/>
                  </a:prstClr>
                </a:solidFill>
              </a:rPr>
              <a:t>2023</a:t>
            </a:r>
            <a:r>
              <a:rPr lang="zh-CN" altLang="en-US">
                <a:solidFill>
                  <a:prstClr val="black">
                    <a:tint val="75000"/>
                  </a:prstClr>
                </a:solidFill>
              </a:rPr>
              <a:t>年春季大会</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EDC6CC2-E6BC-4D5D-B2EF-B1B9AC8E74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5010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ltLang="ja-JP">
                <a:solidFill>
                  <a:prstClr val="black">
                    <a:tint val="75000"/>
                  </a:prstClr>
                </a:solidFill>
              </a:rPr>
              <a:t>2023/3/24</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zh-CN" altLang="en-US">
                <a:solidFill>
                  <a:prstClr val="black">
                    <a:tint val="75000"/>
                  </a:prstClr>
                </a:solidFill>
              </a:rPr>
              <a:t>日本物理学会</a:t>
            </a:r>
            <a:r>
              <a:rPr lang="en-US" altLang="zh-CN">
                <a:solidFill>
                  <a:prstClr val="black">
                    <a:tint val="75000"/>
                  </a:prstClr>
                </a:solidFill>
              </a:rPr>
              <a:t>2023</a:t>
            </a:r>
            <a:r>
              <a:rPr lang="zh-CN" altLang="en-US">
                <a:solidFill>
                  <a:prstClr val="black">
                    <a:tint val="75000"/>
                  </a:prstClr>
                </a:solidFill>
              </a:rPr>
              <a:t>年春季大会</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EDC6CC2-E6BC-4D5D-B2EF-B1B9AC8E74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67138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ltLang="ja-JP">
                <a:solidFill>
                  <a:prstClr val="black">
                    <a:tint val="75000"/>
                  </a:prstClr>
                </a:solidFill>
              </a:rPr>
              <a:t>2023/3/24</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zh-CN" altLang="en-US">
                <a:solidFill>
                  <a:prstClr val="black">
                    <a:tint val="75000"/>
                  </a:prstClr>
                </a:solidFill>
              </a:rPr>
              <a:t>日本物理学会</a:t>
            </a:r>
            <a:r>
              <a:rPr lang="en-US" altLang="zh-CN">
                <a:solidFill>
                  <a:prstClr val="black">
                    <a:tint val="75000"/>
                  </a:prstClr>
                </a:solidFill>
              </a:rPr>
              <a:t>2023</a:t>
            </a:r>
            <a:r>
              <a:rPr lang="zh-CN" altLang="en-US">
                <a:solidFill>
                  <a:prstClr val="black">
                    <a:tint val="75000"/>
                  </a:prstClr>
                </a:solidFill>
              </a:rPr>
              <a:t>年春季大会</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EDC6CC2-E6BC-4D5D-B2EF-B1B9AC8E74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178052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ja-JP">
                <a:solidFill>
                  <a:prstClr val="black">
                    <a:tint val="75000"/>
                  </a:prstClr>
                </a:solidFill>
              </a:rPr>
              <a:t>2023/3/24</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zh-CN" altLang="en-US">
                <a:solidFill>
                  <a:prstClr val="black">
                    <a:tint val="75000"/>
                  </a:prstClr>
                </a:solidFill>
              </a:rPr>
              <a:t>日本物理学会</a:t>
            </a:r>
            <a:r>
              <a:rPr lang="en-US" altLang="zh-CN">
                <a:solidFill>
                  <a:prstClr val="black">
                    <a:tint val="75000"/>
                  </a:prstClr>
                </a:solidFill>
              </a:rPr>
              <a:t>2023</a:t>
            </a:r>
            <a:r>
              <a:rPr lang="zh-CN" altLang="en-US">
                <a:solidFill>
                  <a:prstClr val="black">
                    <a:tint val="75000"/>
                  </a:prstClr>
                </a:solidFill>
              </a:rPr>
              <a:t>年春季大会</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EDC6CC2-E6BC-4D5D-B2EF-B1B9AC8E74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589920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4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ltLang="ja-JP">
                <a:solidFill>
                  <a:prstClr val="black">
                    <a:tint val="75000"/>
                  </a:prstClr>
                </a:solidFill>
              </a:rPr>
              <a:t>2023/3/24</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zh-CN" altLang="en-US">
                <a:solidFill>
                  <a:prstClr val="black">
                    <a:tint val="75000"/>
                  </a:prstClr>
                </a:solidFill>
              </a:rPr>
              <a:t>日本物理学会</a:t>
            </a:r>
            <a:r>
              <a:rPr lang="en-US" altLang="zh-CN">
                <a:solidFill>
                  <a:prstClr val="black">
                    <a:tint val="75000"/>
                  </a:prstClr>
                </a:solidFill>
              </a:rPr>
              <a:t>2023</a:t>
            </a:r>
            <a:r>
              <a:rPr lang="zh-CN" altLang="en-US">
                <a:solidFill>
                  <a:prstClr val="black">
                    <a:tint val="75000"/>
                  </a:prstClr>
                </a:solidFill>
              </a:rPr>
              <a:t>年春季大会</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EDC6CC2-E6BC-4D5D-B2EF-B1B9AC8E74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24037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42"/>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ltLang="ja-JP">
                <a:solidFill>
                  <a:prstClr val="black">
                    <a:tint val="75000"/>
                  </a:prstClr>
                </a:solidFill>
              </a:rPr>
              <a:t>2023/3/24</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zh-CN" altLang="en-US">
                <a:solidFill>
                  <a:prstClr val="black">
                    <a:tint val="75000"/>
                  </a:prstClr>
                </a:solidFill>
              </a:rPr>
              <a:t>日本物理学会</a:t>
            </a:r>
            <a:r>
              <a:rPr lang="en-US" altLang="zh-CN">
                <a:solidFill>
                  <a:prstClr val="black">
                    <a:tint val="75000"/>
                  </a:prstClr>
                </a:solidFill>
              </a:rPr>
              <a:t>2023</a:t>
            </a:r>
            <a:r>
              <a:rPr lang="zh-CN" altLang="en-US">
                <a:solidFill>
                  <a:prstClr val="black">
                    <a:tint val="75000"/>
                  </a:prstClr>
                </a:solidFill>
              </a:rPr>
              <a:t>年春季大会</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EDC6CC2-E6BC-4D5D-B2EF-B1B9AC8E74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2567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7E5FBF-01DC-4EAF-B130-28AD0560E940}" type="slidenum">
              <a:rPr kumimoji="1" lang="ja-JP" altLang="en-US" smtClean="0"/>
              <a:t>‹#›</a:t>
            </a:fld>
            <a:endParaRPr kumimoji="1" lang="ja-JP" altLang="en-US"/>
          </a:p>
        </p:txBody>
      </p:sp>
    </p:spTree>
    <p:extLst>
      <p:ext uri="{BB962C8B-B14F-4D97-AF65-F5344CB8AC3E}">
        <p14:creationId xmlns:p14="http://schemas.microsoft.com/office/powerpoint/2010/main" val="1157790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2023/3/24</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zh-CN" altLang="en-US">
                <a:solidFill>
                  <a:prstClr val="black">
                    <a:tint val="75000"/>
                  </a:prstClr>
                </a:solidFill>
              </a:rPr>
              <a:t>日本物理学会</a:t>
            </a:r>
            <a:r>
              <a:rPr lang="en-US" altLang="zh-CN">
                <a:solidFill>
                  <a:prstClr val="black">
                    <a:tint val="75000"/>
                  </a:prstClr>
                </a:solidFill>
              </a:rPr>
              <a:t>2023</a:t>
            </a:r>
            <a:r>
              <a:rPr lang="zh-CN" altLang="en-US">
                <a:solidFill>
                  <a:prstClr val="black">
                    <a:tint val="75000"/>
                  </a:prstClr>
                </a:solidFill>
              </a:rPr>
              <a:t>年春季大会</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DC6CC2-E6BC-4D5D-B2EF-B1B9AC8E74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99700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2023/3/24</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zh-CN" altLang="en-US">
                <a:solidFill>
                  <a:prstClr val="black">
                    <a:tint val="75000"/>
                  </a:prstClr>
                </a:solidFill>
              </a:rPr>
              <a:t>日本物理学会</a:t>
            </a:r>
            <a:r>
              <a:rPr lang="en-US" altLang="zh-CN">
                <a:solidFill>
                  <a:prstClr val="black">
                    <a:tint val="75000"/>
                  </a:prstClr>
                </a:solidFill>
              </a:rPr>
              <a:t>2023</a:t>
            </a:r>
            <a:r>
              <a:rPr lang="zh-CN" altLang="en-US">
                <a:solidFill>
                  <a:prstClr val="black">
                    <a:tint val="75000"/>
                  </a:prstClr>
                </a:solidFill>
              </a:rPr>
              <a:t>年春季大会</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DC6CC2-E6BC-4D5D-B2EF-B1B9AC8E74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32207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20" name="タイトルテキスト"/>
          <p:cNvSpPr txBox="1">
            <a:spLocks noGrp="1"/>
          </p:cNvSpPr>
          <p:nvPr>
            <p:ph type="title"/>
          </p:nvPr>
        </p:nvSpPr>
        <p:spPr>
          <a:prstGeom prst="rect">
            <a:avLst/>
          </a:prstGeom>
        </p:spPr>
        <p:txBody>
          <a:bodyPr/>
          <a:lstStyle/>
          <a:p>
            <a:r>
              <a:t>タイトルテキスト</a:t>
            </a:r>
          </a:p>
        </p:txBody>
      </p:sp>
      <p:sp>
        <p:nvSpPr>
          <p:cNvPr id="21"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6288113"/>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0" y="6483260"/>
            <a:ext cx="2057400" cy="365125"/>
          </a:xfrm>
        </p:spPr>
        <p:txBody>
          <a:bodyPr/>
          <a:lstStyle/>
          <a:p>
            <a:r>
              <a:rPr kumimoji="1" lang="en-US" altLang="ja-JP"/>
              <a:t>2023/3/24</a:t>
            </a:r>
            <a:endParaRPr kumimoji="1" lang="ja-JP" altLang="en-US"/>
          </a:p>
        </p:txBody>
      </p:sp>
      <p:sp>
        <p:nvSpPr>
          <p:cNvPr id="5" name="Footer Placeholder 4"/>
          <p:cNvSpPr>
            <a:spLocks noGrp="1"/>
          </p:cNvSpPr>
          <p:nvPr>
            <p:ph type="ftr" sz="quarter" idx="11"/>
          </p:nvPr>
        </p:nvSpPr>
        <p:spPr>
          <a:xfrm>
            <a:off x="7837714" y="0"/>
            <a:ext cx="1306286" cy="365125"/>
          </a:xfrm>
        </p:spPr>
        <p:txBody>
          <a:bodyPr/>
          <a:lstStyle/>
          <a:p>
            <a:r>
              <a:rPr kumimoji="1" lang="zh-CN" altLang="en-US"/>
              <a:t>日本物理学会</a:t>
            </a:r>
            <a:r>
              <a:rPr kumimoji="1" lang="en-US" altLang="zh-CN"/>
              <a:t>2023</a:t>
            </a:r>
            <a:r>
              <a:rPr kumimoji="1" lang="zh-CN" altLang="en-US"/>
              <a:t>年春季大会</a:t>
            </a:r>
            <a:endParaRPr kumimoji="1" lang="ja-JP" altLang="en-US"/>
          </a:p>
        </p:txBody>
      </p:sp>
      <p:sp>
        <p:nvSpPr>
          <p:cNvPr id="6" name="Slide Number Placeholder 5"/>
          <p:cNvSpPr>
            <a:spLocks noGrp="1"/>
          </p:cNvSpPr>
          <p:nvPr>
            <p:ph type="sldNum" sz="quarter" idx="12"/>
          </p:nvPr>
        </p:nvSpPr>
        <p:spPr>
          <a:xfrm>
            <a:off x="8334102" y="6356350"/>
            <a:ext cx="809897" cy="427627"/>
          </a:xfrm>
        </p:spPr>
        <p:txBody>
          <a:bodyPr/>
          <a:lstStyle>
            <a:lvl1pPr>
              <a:defRPr sz="2000" b="1"/>
            </a:lvl1pPr>
          </a:lstStyle>
          <a:p>
            <a:fld id="{E6C3C4CC-60F8-4627-9056-BE4134F35B3A}" type="slidenum">
              <a:rPr kumimoji="1" lang="ja-JP" altLang="en-US" smtClean="0"/>
              <a:pPr/>
              <a:t>‹#›</a:t>
            </a:fld>
            <a:endParaRPr kumimoji="1" lang="ja-JP" altLang="en-US" sz="2000" dirty="0"/>
          </a:p>
        </p:txBody>
      </p:sp>
    </p:spTree>
    <p:extLst>
      <p:ext uri="{BB962C8B-B14F-4D97-AF65-F5344CB8AC3E}">
        <p14:creationId xmlns:p14="http://schemas.microsoft.com/office/powerpoint/2010/main" val="6527622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2023/3/24</a:t>
            </a:r>
            <a:endParaRPr kumimoji="1" lang="ja-JP" altLang="en-US"/>
          </a:p>
        </p:txBody>
      </p:sp>
      <p:sp>
        <p:nvSpPr>
          <p:cNvPr id="5" name="Footer Placeholder 4"/>
          <p:cNvSpPr>
            <a:spLocks noGrp="1"/>
          </p:cNvSpPr>
          <p:nvPr>
            <p:ph type="ftr" sz="quarter" idx="11"/>
          </p:nvPr>
        </p:nvSpPr>
        <p:spPr>
          <a:xfrm>
            <a:off x="3931920" y="6482353"/>
            <a:ext cx="1280160" cy="365125"/>
          </a:xfrm>
        </p:spPr>
        <p:txBody>
          <a:bodyPr/>
          <a:lstStyle/>
          <a:p>
            <a:r>
              <a:rPr kumimoji="1" lang="zh-CN" altLang="en-US"/>
              <a:t>日本物理学会</a:t>
            </a:r>
            <a:r>
              <a:rPr kumimoji="1" lang="en-US" altLang="zh-CN"/>
              <a:t>2023</a:t>
            </a:r>
            <a:r>
              <a:rPr kumimoji="1" lang="zh-CN" altLang="en-US"/>
              <a:t>年春季大会</a:t>
            </a:r>
            <a:endParaRPr kumimoji="1" lang="ja-JP" altLang="en-US"/>
          </a:p>
        </p:txBody>
      </p:sp>
      <p:sp>
        <p:nvSpPr>
          <p:cNvPr id="6" name="Slide Number Placeholder 5"/>
          <p:cNvSpPr>
            <a:spLocks noGrp="1"/>
          </p:cNvSpPr>
          <p:nvPr>
            <p:ph type="sldNum" sz="quarter" idx="12"/>
          </p:nvPr>
        </p:nvSpPr>
        <p:spPr/>
        <p:txBody>
          <a:bodyPr/>
          <a:lstStyle/>
          <a:p>
            <a:fld id="{E6C3C4CC-60F8-4627-9056-BE4134F35B3A}" type="slidenum">
              <a:rPr kumimoji="1" lang="ja-JP" altLang="en-US" smtClean="0"/>
              <a:t>‹#›</a:t>
            </a:fld>
            <a:endParaRPr kumimoji="1" lang="ja-JP" altLang="en-US"/>
          </a:p>
        </p:txBody>
      </p:sp>
    </p:spTree>
    <p:extLst>
      <p:ext uri="{BB962C8B-B14F-4D97-AF65-F5344CB8AC3E}">
        <p14:creationId xmlns:p14="http://schemas.microsoft.com/office/powerpoint/2010/main" val="37465827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kumimoji="1" lang="en-US" altLang="ja-JP"/>
              <a:t>2023/3/24</a:t>
            </a:r>
            <a:endParaRPr kumimoji="1" lang="ja-JP" altLang="en-US"/>
          </a:p>
        </p:txBody>
      </p:sp>
      <p:sp>
        <p:nvSpPr>
          <p:cNvPr id="5" name="Footer Placeholder 4"/>
          <p:cNvSpPr>
            <a:spLocks noGrp="1"/>
          </p:cNvSpPr>
          <p:nvPr>
            <p:ph type="ftr" sz="quarter" idx="11"/>
          </p:nvPr>
        </p:nvSpPr>
        <p:spPr>
          <a:xfrm>
            <a:off x="7167154" y="0"/>
            <a:ext cx="1976846" cy="365125"/>
          </a:xfrm>
        </p:spPr>
        <p:txBody>
          <a:bodyPr/>
          <a:lstStyle/>
          <a:p>
            <a:r>
              <a:rPr kumimoji="1" lang="zh-CN" altLang="en-US"/>
              <a:t>日本物理学会</a:t>
            </a:r>
            <a:r>
              <a:rPr kumimoji="1" lang="en-US" altLang="zh-CN"/>
              <a:t>2023</a:t>
            </a:r>
            <a:r>
              <a:rPr kumimoji="1" lang="zh-CN" altLang="en-US"/>
              <a:t>年春季大会</a:t>
            </a:r>
            <a:endParaRPr kumimoji="1" lang="ja-JP" altLang="en-US"/>
          </a:p>
        </p:txBody>
      </p:sp>
      <p:sp>
        <p:nvSpPr>
          <p:cNvPr id="6" name="Slide Number Placeholder 5"/>
          <p:cNvSpPr>
            <a:spLocks noGrp="1"/>
          </p:cNvSpPr>
          <p:nvPr>
            <p:ph type="sldNum" sz="quarter" idx="12"/>
          </p:nvPr>
        </p:nvSpPr>
        <p:spPr/>
        <p:txBody>
          <a:bodyPr/>
          <a:lstStyle/>
          <a:p>
            <a:fld id="{E6C3C4CC-60F8-4627-9056-BE4134F35B3A}" type="slidenum">
              <a:rPr kumimoji="1" lang="ja-JP" altLang="en-US" smtClean="0"/>
              <a:t>‹#›</a:t>
            </a:fld>
            <a:endParaRPr kumimoji="1" lang="ja-JP" altLang="en-US"/>
          </a:p>
        </p:txBody>
      </p:sp>
    </p:spTree>
    <p:extLst>
      <p:ext uri="{BB962C8B-B14F-4D97-AF65-F5344CB8AC3E}">
        <p14:creationId xmlns:p14="http://schemas.microsoft.com/office/powerpoint/2010/main" val="9874683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r>
              <a:rPr kumimoji="1" lang="en-US" altLang="ja-JP"/>
              <a:t>2023/3/24</a:t>
            </a:r>
            <a:endParaRPr kumimoji="1" lang="ja-JP" altLang="en-US"/>
          </a:p>
        </p:txBody>
      </p:sp>
      <p:sp>
        <p:nvSpPr>
          <p:cNvPr id="6" name="Footer Placeholder 5"/>
          <p:cNvSpPr>
            <a:spLocks noGrp="1"/>
          </p:cNvSpPr>
          <p:nvPr>
            <p:ph type="ftr" sz="quarter" idx="11"/>
          </p:nvPr>
        </p:nvSpPr>
        <p:spPr/>
        <p:txBody>
          <a:bodyPr/>
          <a:lstStyle/>
          <a:p>
            <a:r>
              <a:rPr kumimoji="1" lang="zh-CN" altLang="en-US"/>
              <a:t>日本物理学会</a:t>
            </a:r>
            <a:r>
              <a:rPr kumimoji="1" lang="en-US" altLang="zh-CN"/>
              <a:t>2023</a:t>
            </a:r>
            <a:r>
              <a:rPr kumimoji="1" lang="zh-CN" altLang="en-US"/>
              <a:t>年春季大会</a:t>
            </a:r>
            <a:endParaRPr kumimoji="1" lang="ja-JP" altLang="en-US"/>
          </a:p>
        </p:txBody>
      </p:sp>
      <p:sp>
        <p:nvSpPr>
          <p:cNvPr id="7" name="Slide Number Placeholder 6"/>
          <p:cNvSpPr>
            <a:spLocks noGrp="1"/>
          </p:cNvSpPr>
          <p:nvPr>
            <p:ph type="sldNum" sz="quarter" idx="12"/>
          </p:nvPr>
        </p:nvSpPr>
        <p:spPr/>
        <p:txBody>
          <a:bodyPr/>
          <a:lstStyle/>
          <a:p>
            <a:fld id="{E6C3C4CC-60F8-4627-9056-BE4134F35B3A}" type="slidenum">
              <a:rPr kumimoji="1" lang="ja-JP" altLang="en-US" smtClean="0"/>
              <a:t>‹#›</a:t>
            </a:fld>
            <a:endParaRPr kumimoji="1" lang="ja-JP" altLang="en-US"/>
          </a:p>
        </p:txBody>
      </p:sp>
    </p:spTree>
    <p:extLst>
      <p:ext uri="{BB962C8B-B14F-4D97-AF65-F5344CB8AC3E}">
        <p14:creationId xmlns:p14="http://schemas.microsoft.com/office/powerpoint/2010/main" val="23032070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r>
              <a:rPr kumimoji="1" lang="en-US" altLang="ja-JP"/>
              <a:t>2023/3/24</a:t>
            </a:r>
            <a:endParaRPr kumimoji="1" lang="ja-JP" altLang="en-US"/>
          </a:p>
        </p:txBody>
      </p:sp>
      <p:sp>
        <p:nvSpPr>
          <p:cNvPr id="8" name="Footer Placeholder 7"/>
          <p:cNvSpPr>
            <a:spLocks noGrp="1"/>
          </p:cNvSpPr>
          <p:nvPr>
            <p:ph type="ftr" sz="quarter" idx="11"/>
          </p:nvPr>
        </p:nvSpPr>
        <p:spPr/>
        <p:txBody>
          <a:bodyPr/>
          <a:lstStyle/>
          <a:p>
            <a:r>
              <a:rPr kumimoji="1" lang="zh-CN" altLang="en-US"/>
              <a:t>日本物理学会</a:t>
            </a:r>
            <a:r>
              <a:rPr kumimoji="1" lang="en-US" altLang="zh-CN"/>
              <a:t>2023</a:t>
            </a:r>
            <a:r>
              <a:rPr kumimoji="1" lang="zh-CN" altLang="en-US"/>
              <a:t>年春季大会</a:t>
            </a:r>
            <a:endParaRPr kumimoji="1" lang="ja-JP" altLang="en-US"/>
          </a:p>
        </p:txBody>
      </p:sp>
      <p:sp>
        <p:nvSpPr>
          <p:cNvPr id="9" name="Slide Number Placeholder 8"/>
          <p:cNvSpPr>
            <a:spLocks noGrp="1"/>
          </p:cNvSpPr>
          <p:nvPr>
            <p:ph type="sldNum" sz="quarter" idx="12"/>
          </p:nvPr>
        </p:nvSpPr>
        <p:spPr/>
        <p:txBody>
          <a:bodyPr/>
          <a:lstStyle/>
          <a:p>
            <a:fld id="{E6C3C4CC-60F8-4627-9056-BE4134F35B3A}" type="slidenum">
              <a:rPr kumimoji="1" lang="ja-JP" altLang="en-US" smtClean="0"/>
              <a:t>‹#›</a:t>
            </a:fld>
            <a:endParaRPr kumimoji="1" lang="ja-JP" altLang="en-US"/>
          </a:p>
        </p:txBody>
      </p:sp>
    </p:spTree>
    <p:extLst>
      <p:ext uri="{BB962C8B-B14F-4D97-AF65-F5344CB8AC3E}">
        <p14:creationId xmlns:p14="http://schemas.microsoft.com/office/powerpoint/2010/main" val="14265467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r>
              <a:rPr kumimoji="1" lang="en-US" altLang="ja-JP"/>
              <a:t>2023/3/24</a:t>
            </a:r>
            <a:endParaRPr kumimoji="1" lang="ja-JP" altLang="en-US"/>
          </a:p>
        </p:txBody>
      </p:sp>
      <p:sp>
        <p:nvSpPr>
          <p:cNvPr id="4" name="Footer Placeholder 3"/>
          <p:cNvSpPr>
            <a:spLocks noGrp="1"/>
          </p:cNvSpPr>
          <p:nvPr>
            <p:ph type="ftr" sz="quarter" idx="11"/>
          </p:nvPr>
        </p:nvSpPr>
        <p:spPr/>
        <p:txBody>
          <a:bodyPr/>
          <a:lstStyle/>
          <a:p>
            <a:r>
              <a:rPr kumimoji="1" lang="zh-CN" altLang="en-US"/>
              <a:t>日本物理学会</a:t>
            </a:r>
            <a:r>
              <a:rPr kumimoji="1" lang="en-US" altLang="zh-CN"/>
              <a:t>2023</a:t>
            </a:r>
            <a:r>
              <a:rPr kumimoji="1" lang="zh-CN" altLang="en-US"/>
              <a:t>年春季大会</a:t>
            </a:r>
            <a:endParaRPr kumimoji="1" lang="ja-JP" altLang="en-US"/>
          </a:p>
        </p:txBody>
      </p:sp>
      <p:sp>
        <p:nvSpPr>
          <p:cNvPr id="5" name="Slide Number Placeholder 4"/>
          <p:cNvSpPr>
            <a:spLocks noGrp="1"/>
          </p:cNvSpPr>
          <p:nvPr>
            <p:ph type="sldNum" sz="quarter" idx="12"/>
          </p:nvPr>
        </p:nvSpPr>
        <p:spPr/>
        <p:txBody>
          <a:bodyPr/>
          <a:lstStyle/>
          <a:p>
            <a:fld id="{E6C3C4CC-60F8-4627-9056-BE4134F35B3A}" type="slidenum">
              <a:rPr kumimoji="1" lang="ja-JP" altLang="en-US" smtClean="0"/>
              <a:t>‹#›</a:t>
            </a:fld>
            <a:endParaRPr kumimoji="1" lang="ja-JP" altLang="en-US"/>
          </a:p>
        </p:txBody>
      </p:sp>
    </p:spTree>
    <p:extLst>
      <p:ext uri="{BB962C8B-B14F-4D97-AF65-F5344CB8AC3E}">
        <p14:creationId xmlns:p14="http://schemas.microsoft.com/office/powerpoint/2010/main" val="36835999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2023/3/24</a:t>
            </a:r>
            <a:endParaRPr kumimoji="1" lang="ja-JP" altLang="en-US"/>
          </a:p>
        </p:txBody>
      </p:sp>
      <p:sp>
        <p:nvSpPr>
          <p:cNvPr id="3" name="Footer Placeholder 2"/>
          <p:cNvSpPr>
            <a:spLocks noGrp="1"/>
          </p:cNvSpPr>
          <p:nvPr>
            <p:ph type="ftr" sz="quarter" idx="11"/>
          </p:nvPr>
        </p:nvSpPr>
        <p:spPr/>
        <p:txBody>
          <a:bodyPr/>
          <a:lstStyle/>
          <a:p>
            <a:r>
              <a:rPr kumimoji="1" lang="zh-CN" altLang="en-US"/>
              <a:t>日本物理学会</a:t>
            </a:r>
            <a:r>
              <a:rPr kumimoji="1" lang="en-US" altLang="zh-CN"/>
              <a:t>2023</a:t>
            </a:r>
            <a:r>
              <a:rPr kumimoji="1" lang="zh-CN" altLang="en-US"/>
              <a:t>年春季大会</a:t>
            </a:r>
            <a:endParaRPr kumimoji="1" lang="ja-JP" altLang="en-US"/>
          </a:p>
        </p:txBody>
      </p:sp>
      <p:sp>
        <p:nvSpPr>
          <p:cNvPr id="4" name="Slide Number Placeholder 3"/>
          <p:cNvSpPr>
            <a:spLocks noGrp="1"/>
          </p:cNvSpPr>
          <p:nvPr>
            <p:ph type="sldNum" sz="quarter" idx="12"/>
          </p:nvPr>
        </p:nvSpPr>
        <p:spPr/>
        <p:txBody>
          <a:bodyPr/>
          <a:lstStyle/>
          <a:p>
            <a:fld id="{E6C3C4CC-60F8-4627-9056-BE4134F35B3A}" type="slidenum">
              <a:rPr kumimoji="1" lang="ja-JP" altLang="en-US" smtClean="0"/>
              <a:t>‹#›</a:t>
            </a:fld>
            <a:endParaRPr kumimoji="1" lang="ja-JP" altLang="en-US"/>
          </a:p>
        </p:txBody>
      </p:sp>
    </p:spTree>
    <p:extLst>
      <p:ext uri="{BB962C8B-B14F-4D97-AF65-F5344CB8AC3E}">
        <p14:creationId xmlns:p14="http://schemas.microsoft.com/office/powerpoint/2010/main" val="1815210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3A8AF0-6001-404F-8A40-26FEBA8299BB}" type="slidenum">
              <a:rPr kumimoji="1" lang="ja-JP" altLang="en-US" smtClean="0"/>
              <a:t>‹#›</a:t>
            </a:fld>
            <a:endParaRPr kumimoji="1" lang="ja-JP" altLang="en-US"/>
          </a:p>
        </p:txBody>
      </p:sp>
    </p:spTree>
    <p:extLst>
      <p:ext uri="{BB962C8B-B14F-4D97-AF65-F5344CB8AC3E}">
        <p14:creationId xmlns:p14="http://schemas.microsoft.com/office/powerpoint/2010/main" val="29942512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2023/3/24</a:t>
            </a:r>
            <a:endParaRPr kumimoji="1" lang="ja-JP" altLang="en-US"/>
          </a:p>
        </p:txBody>
      </p:sp>
      <p:sp>
        <p:nvSpPr>
          <p:cNvPr id="6" name="Footer Placeholder 5"/>
          <p:cNvSpPr>
            <a:spLocks noGrp="1"/>
          </p:cNvSpPr>
          <p:nvPr>
            <p:ph type="ftr" sz="quarter" idx="11"/>
          </p:nvPr>
        </p:nvSpPr>
        <p:spPr/>
        <p:txBody>
          <a:bodyPr/>
          <a:lstStyle/>
          <a:p>
            <a:r>
              <a:rPr kumimoji="1" lang="zh-CN" altLang="en-US"/>
              <a:t>日本物理学会</a:t>
            </a:r>
            <a:r>
              <a:rPr kumimoji="1" lang="en-US" altLang="zh-CN"/>
              <a:t>2023</a:t>
            </a:r>
            <a:r>
              <a:rPr kumimoji="1" lang="zh-CN" altLang="en-US"/>
              <a:t>年春季大会</a:t>
            </a:r>
            <a:endParaRPr kumimoji="1" lang="ja-JP" altLang="en-US"/>
          </a:p>
        </p:txBody>
      </p:sp>
      <p:sp>
        <p:nvSpPr>
          <p:cNvPr id="7" name="Slide Number Placeholder 6"/>
          <p:cNvSpPr>
            <a:spLocks noGrp="1"/>
          </p:cNvSpPr>
          <p:nvPr>
            <p:ph type="sldNum" sz="quarter" idx="12"/>
          </p:nvPr>
        </p:nvSpPr>
        <p:spPr/>
        <p:txBody>
          <a:bodyPr/>
          <a:lstStyle/>
          <a:p>
            <a:fld id="{E6C3C4CC-60F8-4627-9056-BE4134F35B3A}" type="slidenum">
              <a:rPr kumimoji="1" lang="ja-JP" altLang="en-US" smtClean="0"/>
              <a:t>‹#›</a:t>
            </a:fld>
            <a:endParaRPr kumimoji="1" lang="ja-JP" altLang="en-US"/>
          </a:p>
        </p:txBody>
      </p:sp>
    </p:spTree>
    <p:extLst>
      <p:ext uri="{BB962C8B-B14F-4D97-AF65-F5344CB8AC3E}">
        <p14:creationId xmlns:p14="http://schemas.microsoft.com/office/powerpoint/2010/main" val="22733247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2023/3/24</a:t>
            </a:r>
            <a:endParaRPr kumimoji="1" lang="ja-JP" altLang="en-US"/>
          </a:p>
        </p:txBody>
      </p:sp>
      <p:sp>
        <p:nvSpPr>
          <p:cNvPr id="6" name="Footer Placeholder 5"/>
          <p:cNvSpPr>
            <a:spLocks noGrp="1"/>
          </p:cNvSpPr>
          <p:nvPr>
            <p:ph type="ftr" sz="quarter" idx="11"/>
          </p:nvPr>
        </p:nvSpPr>
        <p:spPr/>
        <p:txBody>
          <a:bodyPr/>
          <a:lstStyle/>
          <a:p>
            <a:r>
              <a:rPr kumimoji="1" lang="zh-CN" altLang="en-US"/>
              <a:t>日本物理学会</a:t>
            </a:r>
            <a:r>
              <a:rPr kumimoji="1" lang="en-US" altLang="zh-CN"/>
              <a:t>2023</a:t>
            </a:r>
            <a:r>
              <a:rPr kumimoji="1" lang="zh-CN" altLang="en-US"/>
              <a:t>年春季大会</a:t>
            </a:r>
            <a:endParaRPr kumimoji="1" lang="ja-JP" altLang="en-US"/>
          </a:p>
        </p:txBody>
      </p:sp>
      <p:sp>
        <p:nvSpPr>
          <p:cNvPr id="7" name="Slide Number Placeholder 6"/>
          <p:cNvSpPr>
            <a:spLocks noGrp="1"/>
          </p:cNvSpPr>
          <p:nvPr>
            <p:ph type="sldNum" sz="quarter" idx="12"/>
          </p:nvPr>
        </p:nvSpPr>
        <p:spPr/>
        <p:txBody>
          <a:bodyPr/>
          <a:lstStyle/>
          <a:p>
            <a:fld id="{E6C3C4CC-60F8-4627-9056-BE4134F35B3A}" type="slidenum">
              <a:rPr kumimoji="1" lang="ja-JP" altLang="en-US" smtClean="0"/>
              <a:t>‹#›</a:t>
            </a:fld>
            <a:endParaRPr kumimoji="1" lang="ja-JP" altLang="en-US"/>
          </a:p>
        </p:txBody>
      </p:sp>
    </p:spTree>
    <p:extLst>
      <p:ext uri="{BB962C8B-B14F-4D97-AF65-F5344CB8AC3E}">
        <p14:creationId xmlns:p14="http://schemas.microsoft.com/office/powerpoint/2010/main" val="32326941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2023/3/24</a:t>
            </a:r>
            <a:endParaRPr kumimoji="1" lang="ja-JP" altLang="en-US"/>
          </a:p>
        </p:txBody>
      </p:sp>
      <p:sp>
        <p:nvSpPr>
          <p:cNvPr id="5" name="Footer Placeholder 4"/>
          <p:cNvSpPr>
            <a:spLocks noGrp="1"/>
          </p:cNvSpPr>
          <p:nvPr>
            <p:ph type="ftr" sz="quarter" idx="11"/>
          </p:nvPr>
        </p:nvSpPr>
        <p:spPr/>
        <p:txBody>
          <a:bodyPr/>
          <a:lstStyle/>
          <a:p>
            <a:r>
              <a:rPr kumimoji="1" lang="zh-CN" altLang="en-US"/>
              <a:t>日本物理学会</a:t>
            </a:r>
            <a:r>
              <a:rPr kumimoji="1" lang="en-US" altLang="zh-CN"/>
              <a:t>2023</a:t>
            </a:r>
            <a:r>
              <a:rPr kumimoji="1" lang="zh-CN" altLang="en-US"/>
              <a:t>年春季大会</a:t>
            </a:r>
            <a:endParaRPr kumimoji="1" lang="ja-JP" altLang="en-US"/>
          </a:p>
        </p:txBody>
      </p:sp>
      <p:sp>
        <p:nvSpPr>
          <p:cNvPr id="6" name="Slide Number Placeholder 5"/>
          <p:cNvSpPr>
            <a:spLocks noGrp="1"/>
          </p:cNvSpPr>
          <p:nvPr>
            <p:ph type="sldNum" sz="quarter" idx="12"/>
          </p:nvPr>
        </p:nvSpPr>
        <p:spPr/>
        <p:txBody>
          <a:bodyPr/>
          <a:lstStyle/>
          <a:p>
            <a:fld id="{E6C3C4CC-60F8-4627-9056-BE4134F35B3A}" type="slidenum">
              <a:rPr kumimoji="1" lang="ja-JP" altLang="en-US" smtClean="0"/>
              <a:t>‹#›</a:t>
            </a:fld>
            <a:endParaRPr kumimoji="1" lang="ja-JP" altLang="en-US"/>
          </a:p>
        </p:txBody>
      </p:sp>
    </p:spTree>
    <p:extLst>
      <p:ext uri="{BB962C8B-B14F-4D97-AF65-F5344CB8AC3E}">
        <p14:creationId xmlns:p14="http://schemas.microsoft.com/office/powerpoint/2010/main" val="24749362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2023/3/24</a:t>
            </a:r>
            <a:endParaRPr kumimoji="1" lang="ja-JP" altLang="en-US"/>
          </a:p>
        </p:txBody>
      </p:sp>
      <p:sp>
        <p:nvSpPr>
          <p:cNvPr id="5" name="Footer Placeholder 4"/>
          <p:cNvSpPr>
            <a:spLocks noGrp="1"/>
          </p:cNvSpPr>
          <p:nvPr>
            <p:ph type="ftr" sz="quarter" idx="11"/>
          </p:nvPr>
        </p:nvSpPr>
        <p:spPr/>
        <p:txBody>
          <a:bodyPr/>
          <a:lstStyle/>
          <a:p>
            <a:r>
              <a:rPr kumimoji="1" lang="zh-CN" altLang="en-US"/>
              <a:t>日本物理学会</a:t>
            </a:r>
            <a:r>
              <a:rPr kumimoji="1" lang="en-US" altLang="zh-CN"/>
              <a:t>2023</a:t>
            </a:r>
            <a:r>
              <a:rPr kumimoji="1" lang="zh-CN" altLang="en-US"/>
              <a:t>年春季大会</a:t>
            </a:r>
            <a:endParaRPr kumimoji="1" lang="ja-JP" altLang="en-US"/>
          </a:p>
        </p:txBody>
      </p:sp>
      <p:sp>
        <p:nvSpPr>
          <p:cNvPr id="6" name="Slide Number Placeholder 5"/>
          <p:cNvSpPr>
            <a:spLocks noGrp="1"/>
          </p:cNvSpPr>
          <p:nvPr>
            <p:ph type="sldNum" sz="quarter" idx="12"/>
          </p:nvPr>
        </p:nvSpPr>
        <p:spPr/>
        <p:txBody>
          <a:bodyPr/>
          <a:lstStyle/>
          <a:p>
            <a:fld id="{E6C3C4CC-60F8-4627-9056-BE4134F35B3A}" type="slidenum">
              <a:rPr kumimoji="1" lang="ja-JP" altLang="en-US" smtClean="0"/>
              <a:t>‹#›</a:t>
            </a:fld>
            <a:endParaRPr kumimoji="1" lang="ja-JP" altLang="en-US"/>
          </a:p>
        </p:txBody>
      </p:sp>
    </p:spTree>
    <p:extLst>
      <p:ext uri="{BB962C8B-B14F-4D97-AF65-F5344CB8AC3E}">
        <p14:creationId xmlns:p14="http://schemas.microsoft.com/office/powerpoint/2010/main" val="264192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3A8AF0-6001-404F-8A40-26FEBA8299BB}" type="slidenum">
              <a:rPr kumimoji="1" lang="ja-JP" altLang="en-US" smtClean="0"/>
              <a:t>‹#›</a:t>
            </a:fld>
            <a:endParaRPr kumimoji="1" lang="ja-JP" altLang="en-US"/>
          </a:p>
        </p:txBody>
      </p:sp>
    </p:spTree>
    <p:extLst>
      <p:ext uri="{BB962C8B-B14F-4D97-AF65-F5344CB8AC3E}">
        <p14:creationId xmlns:p14="http://schemas.microsoft.com/office/powerpoint/2010/main" val="2750833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3A8AF0-6001-404F-8A40-26FEBA8299BB}" type="slidenum">
              <a:rPr kumimoji="1" lang="ja-JP" altLang="en-US" smtClean="0"/>
              <a:t>‹#›</a:t>
            </a:fld>
            <a:endParaRPr kumimoji="1" lang="ja-JP" altLang="en-US"/>
          </a:p>
        </p:txBody>
      </p:sp>
    </p:spTree>
    <p:extLst>
      <p:ext uri="{BB962C8B-B14F-4D97-AF65-F5344CB8AC3E}">
        <p14:creationId xmlns:p14="http://schemas.microsoft.com/office/powerpoint/2010/main" val="1169605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3A8AF0-6001-404F-8A40-26FEBA8299BB}" type="slidenum">
              <a:rPr kumimoji="1" lang="ja-JP" altLang="en-US" smtClean="0"/>
              <a:t>‹#›</a:t>
            </a:fld>
            <a:endParaRPr kumimoji="1" lang="ja-JP" altLang="en-US"/>
          </a:p>
        </p:txBody>
      </p:sp>
    </p:spTree>
    <p:extLst>
      <p:ext uri="{BB962C8B-B14F-4D97-AF65-F5344CB8AC3E}">
        <p14:creationId xmlns:p14="http://schemas.microsoft.com/office/powerpoint/2010/main" val="2601348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63A8AF0-6001-404F-8A40-26FEBA8299BB}" type="slidenum">
              <a:rPr kumimoji="1" lang="ja-JP" altLang="en-US" smtClean="0"/>
              <a:t>‹#›</a:t>
            </a:fld>
            <a:endParaRPr kumimoji="1" lang="ja-JP" altLang="en-US"/>
          </a:p>
        </p:txBody>
      </p:sp>
    </p:spTree>
    <p:extLst>
      <p:ext uri="{BB962C8B-B14F-4D97-AF65-F5344CB8AC3E}">
        <p14:creationId xmlns:p14="http://schemas.microsoft.com/office/powerpoint/2010/main" val="3280990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63A8AF0-6001-404F-8A40-26FEBA8299BB}" type="slidenum">
              <a:rPr kumimoji="1" lang="ja-JP" altLang="en-US" smtClean="0"/>
              <a:t>‹#›</a:t>
            </a:fld>
            <a:endParaRPr kumimoji="1" lang="ja-JP" altLang="en-US"/>
          </a:p>
        </p:txBody>
      </p:sp>
    </p:spTree>
    <p:extLst>
      <p:ext uri="{BB962C8B-B14F-4D97-AF65-F5344CB8AC3E}">
        <p14:creationId xmlns:p14="http://schemas.microsoft.com/office/powerpoint/2010/main" val="3120562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63A8AF0-6001-404F-8A40-26FEBA8299BB}" type="slidenum">
              <a:rPr kumimoji="1" lang="ja-JP" altLang="en-US" smtClean="0"/>
              <a:t>‹#›</a:t>
            </a:fld>
            <a:endParaRPr kumimoji="1" lang="ja-JP" altLang="en-US"/>
          </a:p>
        </p:txBody>
      </p:sp>
    </p:spTree>
    <p:extLst>
      <p:ext uri="{BB962C8B-B14F-4D97-AF65-F5344CB8AC3E}">
        <p14:creationId xmlns:p14="http://schemas.microsoft.com/office/powerpoint/2010/main" val="358700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3A8AF0-6001-404F-8A40-26FEBA8299BB}" type="slidenum">
              <a:rPr kumimoji="1" lang="ja-JP" altLang="en-US" smtClean="0"/>
              <a:t>‹#›</a:t>
            </a:fld>
            <a:endParaRPr kumimoji="1" lang="ja-JP" altLang="en-US"/>
          </a:p>
        </p:txBody>
      </p:sp>
    </p:spTree>
    <p:extLst>
      <p:ext uri="{BB962C8B-B14F-4D97-AF65-F5344CB8AC3E}">
        <p14:creationId xmlns:p14="http://schemas.microsoft.com/office/powerpoint/2010/main" val="55807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7E5FBF-01DC-4EAF-B130-28AD0560E940}" type="slidenum">
              <a:rPr kumimoji="1" lang="ja-JP" altLang="en-US" smtClean="0"/>
              <a:t>‹#›</a:t>
            </a:fld>
            <a:endParaRPr kumimoji="1" lang="ja-JP" altLang="en-US"/>
          </a:p>
        </p:txBody>
      </p:sp>
    </p:spTree>
    <p:extLst>
      <p:ext uri="{BB962C8B-B14F-4D97-AF65-F5344CB8AC3E}">
        <p14:creationId xmlns:p14="http://schemas.microsoft.com/office/powerpoint/2010/main" val="2182045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3A8AF0-6001-404F-8A40-26FEBA8299BB}" type="slidenum">
              <a:rPr kumimoji="1" lang="ja-JP" altLang="en-US" smtClean="0"/>
              <a:t>‹#›</a:t>
            </a:fld>
            <a:endParaRPr kumimoji="1" lang="ja-JP" altLang="en-US"/>
          </a:p>
        </p:txBody>
      </p:sp>
    </p:spTree>
    <p:extLst>
      <p:ext uri="{BB962C8B-B14F-4D97-AF65-F5344CB8AC3E}">
        <p14:creationId xmlns:p14="http://schemas.microsoft.com/office/powerpoint/2010/main" val="4287079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3A8AF0-6001-404F-8A40-26FEBA8299BB}" type="slidenum">
              <a:rPr kumimoji="1" lang="ja-JP" altLang="en-US" smtClean="0"/>
              <a:t>‹#›</a:t>
            </a:fld>
            <a:endParaRPr kumimoji="1" lang="ja-JP" altLang="en-US"/>
          </a:p>
        </p:txBody>
      </p:sp>
    </p:spTree>
    <p:extLst>
      <p:ext uri="{BB962C8B-B14F-4D97-AF65-F5344CB8AC3E}">
        <p14:creationId xmlns:p14="http://schemas.microsoft.com/office/powerpoint/2010/main" val="3801520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3A8AF0-6001-404F-8A40-26FEBA8299BB}" type="slidenum">
              <a:rPr kumimoji="1" lang="ja-JP" altLang="en-US" smtClean="0"/>
              <a:t>‹#›</a:t>
            </a:fld>
            <a:endParaRPr kumimoji="1" lang="ja-JP" altLang="en-US"/>
          </a:p>
        </p:txBody>
      </p:sp>
    </p:spTree>
    <p:extLst>
      <p:ext uri="{BB962C8B-B14F-4D97-AF65-F5344CB8AC3E}">
        <p14:creationId xmlns:p14="http://schemas.microsoft.com/office/powerpoint/2010/main" val="660667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20" name="タイトルテキスト"/>
          <p:cNvSpPr txBox="1">
            <a:spLocks noGrp="1"/>
          </p:cNvSpPr>
          <p:nvPr>
            <p:ph type="title"/>
          </p:nvPr>
        </p:nvSpPr>
        <p:spPr>
          <a:prstGeom prst="rect">
            <a:avLst/>
          </a:prstGeom>
        </p:spPr>
        <p:txBody>
          <a:bodyPr/>
          <a:lstStyle/>
          <a:p>
            <a:r>
              <a:t>タイトルテキスト</a:t>
            </a:r>
          </a:p>
        </p:txBody>
      </p:sp>
      <p:sp>
        <p:nvSpPr>
          <p:cNvPr id="21"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553826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DBB0333-9CD5-4710-9161-18A90A14FB8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96559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DBB0333-9CD5-4710-9161-18A90A14FB8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911916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DBB0333-9CD5-4710-9161-18A90A14FB8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53085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DBB0333-9CD5-4710-9161-18A90A14FB8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83587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DBB0333-9CD5-4710-9161-18A90A14FB8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17540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0DBB0333-9CD5-4710-9161-18A90A14FB8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94549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7E5FBF-01DC-4EAF-B130-28AD0560E940}" type="slidenum">
              <a:rPr kumimoji="1" lang="ja-JP" altLang="en-US" smtClean="0"/>
              <a:t>‹#›</a:t>
            </a:fld>
            <a:endParaRPr kumimoji="1" lang="ja-JP" altLang="en-US"/>
          </a:p>
        </p:txBody>
      </p:sp>
    </p:spTree>
    <p:extLst>
      <p:ext uri="{BB962C8B-B14F-4D97-AF65-F5344CB8AC3E}">
        <p14:creationId xmlns:p14="http://schemas.microsoft.com/office/powerpoint/2010/main" val="1358141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0DBB0333-9CD5-4710-9161-18A90A14FB8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612748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DBB0333-9CD5-4710-9161-18A90A14FB8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3056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DBB0333-9CD5-4710-9161-18A90A14FB8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01597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DBB0333-9CD5-4710-9161-18A90A14FB8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16018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DBB0333-9CD5-4710-9161-18A90A14FB8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97413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pPr lvl="0">
              <a:defRPr sz="1800" spc="0">
                <a:solidFill>
                  <a:srgbClr val="000000"/>
                </a:solidFill>
              </a:defRPr>
            </a:pPr>
            <a:r>
              <a:rPr sz="4500" spc="-90">
                <a:solidFill>
                  <a:srgbClr val="314864"/>
                </a:solidFill>
              </a:rPr>
              <a:t>Titolo Testo</a:t>
            </a:r>
          </a:p>
        </p:txBody>
      </p:sp>
      <p:sp>
        <p:nvSpPr>
          <p:cNvPr id="39" name="Shape 39"/>
          <p:cNvSpPr>
            <a:spLocks noGrp="1"/>
          </p:cNvSpPr>
          <p:nvPr>
            <p:ph type="body" idx="1"/>
          </p:nvPr>
        </p:nvSpPr>
        <p:spPr>
          <a:prstGeom prst="rect">
            <a:avLst/>
          </a:prstGeom>
        </p:spPr>
        <p:txBody>
          <a:body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
        <p:nvSpPr>
          <p:cNvPr id="40" name="Shape 40"/>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3191416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64CC09C-531D-43D7-8189-6151EDF251A0}" type="slidenum">
              <a:rPr kumimoji="1" lang="ja-JP" altLang="en-US" smtClean="0"/>
              <a:t>‹#›</a:t>
            </a:fld>
            <a:endParaRPr kumimoji="1" lang="ja-JP" altLang="en-US"/>
          </a:p>
        </p:txBody>
      </p:sp>
    </p:spTree>
    <p:extLst>
      <p:ext uri="{BB962C8B-B14F-4D97-AF65-F5344CB8AC3E}">
        <p14:creationId xmlns:p14="http://schemas.microsoft.com/office/powerpoint/2010/main" val="35721908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4CC09C-531D-43D7-8189-6151EDF251A0}" type="slidenum">
              <a:rPr kumimoji="1" lang="ja-JP" altLang="en-US" smtClean="0"/>
              <a:t>‹#›</a:t>
            </a:fld>
            <a:endParaRPr kumimoji="1" lang="ja-JP" altLang="en-US"/>
          </a:p>
        </p:txBody>
      </p:sp>
    </p:spTree>
    <p:extLst>
      <p:ext uri="{BB962C8B-B14F-4D97-AF65-F5344CB8AC3E}">
        <p14:creationId xmlns:p14="http://schemas.microsoft.com/office/powerpoint/2010/main" val="35106951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ja-JP" altLang="en-US"/>
              <a:t>マスター タイトルの書式設定</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4CC09C-531D-43D7-8189-6151EDF251A0}" type="slidenum">
              <a:rPr kumimoji="1" lang="ja-JP" altLang="en-US" smtClean="0"/>
              <a:t>‹#›</a:t>
            </a:fld>
            <a:endParaRPr kumimoji="1" lang="ja-JP" altLang="en-US"/>
          </a:p>
        </p:txBody>
      </p:sp>
    </p:spTree>
    <p:extLst>
      <p:ext uri="{BB962C8B-B14F-4D97-AF65-F5344CB8AC3E}">
        <p14:creationId xmlns:p14="http://schemas.microsoft.com/office/powerpoint/2010/main" val="2302098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4CC09C-531D-43D7-8189-6151EDF251A0}" type="slidenum">
              <a:rPr kumimoji="1" lang="ja-JP" altLang="en-US" smtClean="0"/>
              <a:t>‹#›</a:t>
            </a:fld>
            <a:endParaRPr kumimoji="1" lang="ja-JP" altLang="en-US"/>
          </a:p>
        </p:txBody>
      </p:sp>
    </p:spTree>
    <p:extLst>
      <p:ext uri="{BB962C8B-B14F-4D97-AF65-F5344CB8AC3E}">
        <p14:creationId xmlns:p14="http://schemas.microsoft.com/office/powerpoint/2010/main" val="268915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7E5FBF-01DC-4EAF-B130-28AD0560E940}" type="slidenum">
              <a:rPr kumimoji="1" lang="ja-JP" altLang="en-US" smtClean="0"/>
              <a:t>‹#›</a:t>
            </a:fld>
            <a:endParaRPr kumimoji="1" lang="ja-JP" altLang="en-US"/>
          </a:p>
        </p:txBody>
      </p:sp>
    </p:spTree>
    <p:extLst>
      <p:ext uri="{BB962C8B-B14F-4D97-AF65-F5344CB8AC3E}">
        <p14:creationId xmlns:p14="http://schemas.microsoft.com/office/powerpoint/2010/main" val="2067546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0000" y="2505075"/>
            <a:ext cx="376891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ja-JP" altLang="en-US"/>
              <a:t>マスター テキストの書式設定</a:t>
            </a:r>
          </a:p>
        </p:txBody>
      </p:sp>
      <p:sp>
        <p:nvSpPr>
          <p:cNvPr id="6" name="Content Placeholder 5"/>
          <p:cNvSpPr>
            <a:spLocks noGrp="1"/>
          </p:cNvSpPr>
          <p:nvPr>
            <p:ph sz="quarter" idx="4"/>
          </p:nvPr>
        </p:nvSpPr>
        <p:spPr>
          <a:xfrm>
            <a:off x="4739880" y="2505075"/>
            <a:ext cx="377666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64CC09C-531D-43D7-8189-6151EDF251A0}" type="slidenum">
              <a:rPr kumimoji="1" lang="ja-JP" altLang="en-US" smtClean="0"/>
              <a:t>‹#›</a:t>
            </a:fld>
            <a:endParaRPr kumimoji="1" lang="ja-JP" altLang="en-US"/>
          </a:p>
        </p:txBody>
      </p:sp>
    </p:spTree>
    <p:extLst>
      <p:ext uri="{BB962C8B-B14F-4D97-AF65-F5344CB8AC3E}">
        <p14:creationId xmlns:p14="http://schemas.microsoft.com/office/powerpoint/2010/main" val="3255859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64CC09C-531D-43D7-8189-6151EDF251A0}" type="slidenum">
              <a:rPr kumimoji="1" lang="ja-JP" altLang="en-US" smtClean="0"/>
              <a:t>‹#›</a:t>
            </a:fld>
            <a:endParaRPr kumimoji="1" lang="ja-JP" altLang="en-US"/>
          </a:p>
        </p:txBody>
      </p:sp>
    </p:spTree>
    <p:extLst>
      <p:ext uri="{BB962C8B-B14F-4D97-AF65-F5344CB8AC3E}">
        <p14:creationId xmlns:p14="http://schemas.microsoft.com/office/powerpoint/2010/main" val="3706923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64CC09C-531D-43D7-8189-6151EDF251A0}" type="slidenum">
              <a:rPr kumimoji="1" lang="ja-JP" altLang="en-US" smtClean="0"/>
              <a:t>‹#›</a:t>
            </a:fld>
            <a:endParaRPr kumimoji="1" lang="ja-JP" altLang="en-US"/>
          </a:p>
        </p:txBody>
      </p:sp>
    </p:spTree>
    <p:extLst>
      <p:ext uri="{BB962C8B-B14F-4D97-AF65-F5344CB8AC3E}">
        <p14:creationId xmlns:p14="http://schemas.microsoft.com/office/powerpoint/2010/main" val="3296942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4CC09C-531D-43D7-8189-6151EDF251A0}" type="slidenum">
              <a:rPr kumimoji="1" lang="ja-JP" altLang="en-US" smtClean="0"/>
              <a:t>‹#›</a:t>
            </a:fld>
            <a:endParaRPr kumimoji="1" lang="ja-JP" altLang="en-US"/>
          </a:p>
        </p:txBody>
      </p:sp>
    </p:spTree>
    <p:extLst>
      <p:ext uri="{BB962C8B-B14F-4D97-AF65-F5344CB8AC3E}">
        <p14:creationId xmlns:p14="http://schemas.microsoft.com/office/powerpoint/2010/main" val="1779442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4CC09C-531D-43D7-8189-6151EDF251A0}" type="slidenum">
              <a:rPr kumimoji="1" lang="ja-JP" altLang="en-US" smtClean="0"/>
              <a:t>‹#›</a:t>
            </a:fld>
            <a:endParaRPr kumimoji="1" lang="ja-JP" altLang="en-US"/>
          </a:p>
        </p:txBody>
      </p:sp>
    </p:spTree>
    <p:extLst>
      <p:ext uri="{BB962C8B-B14F-4D97-AF65-F5344CB8AC3E}">
        <p14:creationId xmlns:p14="http://schemas.microsoft.com/office/powerpoint/2010/main" val="2249687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4CC09C-531D-43D7-8189-6151EDF251A0}" type="slidenum">
              <a:rPr kumimoji="1" lang="ja-JP" altLang="en-US" smtClean="0"/>
              <a:t>‹#›</a:t>
            </a:fld>
            <a:endParaRPr kumimoji="1" lang="ja-JP" altLang="en-US"/>
          </a:p>
        </p:txBody>
      </p:sp>
    </p:spTree>
    <p:extLst>
      <p:ext uri="{BB962C8B-B14F-4D97-AF65-F5344CB8AC3E}">
        <p14:creationId xmlns:p14="http://schemas.microsoft.com/office/powerpoint/2010/main" val="1286045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4CC09C-531D-43D7-8189-6151EDF251A0}" type="slidenum">
              <a:rPr kumimoji="1" lang="ja-JP" altLang="en-US" smtClean="0"/>
              <a:t>‹#›</a:t>
            </a:fld>
            <a:endParaRPr kumimoji="1" lang="ja-JP" altLang="en-US"/>
          </a:p>
        </p:txBody>
      </p:sp>
    </p:spTree>
    <p:extLst>
      <p:ext uri="{BB962C8B-B14F-4D97-AF65-F5344CB8AC3E}">
        <p14:creationId xmlns:p14="http://schemas.microsoft.com/office/powerpoint/2010/main" val="37112505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4CC09C-531D-43D7-8189-6151EDF251A0}" type="slidenum">
              <a:rPr kumimoji="1" lang="ja-JP" altLang="en-US" smtClean="0"/>
              <a:t>‹#›</a:t>
            </a:fld>
            <a:endParaRPr kumimoji="1" lang="ja-JP" altLang="en-US"/>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7408522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4CC09C-531D-43D7-8189-6151EDF251A0}" type="slidenum">
              <a:rPr kumimoji="1" lang="ja-JP" altLang="en-US" smtClean="0"/>
              <a:t>‹#›</a:t>
            </a:fld>
            <a:endParaRPr kumimoji="1" lang="ja-JP" altLang="en-US"/>
          </a:p>
        </p:txBody>
      </p:sp>
    </p:spTree>
    <p:extLst>
      <p:ext uri="{BB962C8B-B14F-4D97-AF65-F5344CB8AC3E}">
        <p14:creationId xmlns:p14="http://schemas.microsoft.com/office/powerpoint/2010/main" val="2179270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ja-JP" altLang="en-US"/>
              <a:t>マスター テキストの書式設定</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ja-JP" altLang="en-US"/>
              <a:t>マスター テキストの書式設定</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64CC09C-531D-43D7-8189-6151EDF251A0}" type="slidenum">
              <a:rPr kumimoji="1" lang="ja-JP" altLang="en-US" smtClean="0"/>
              <a:t>‹#›</a:t>
            </a:fld>
            <a:endParaRPr kumimoji="1" lang="ja-JP" altLang="en-US"/>
          </a:p>
        </p:txBody>
      </p:sp>
    </p:spTree>
    <p:extLst>
      <p:ext uri="{BB962C8B-B14F-4D97-AF65-F5344CB8AC3E}">
        <p14:creationId xmlns:p14="http://schemas.microsoft.com/office/powerpoint/2010/main" val="2412429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77E5FBF-01DC-4EAF-B130-28AD0560E940}" type="slidenum">
              <a:rPr kumimoji="1" lang="ja-JP" altLang="en-US" smtClean="0"/>
              <a:t>‹#›</a:t>
            </a:fld>
            <a:endParaRPr kumimoji="1" lang="ja-JP" altLang="en-US"/>
          </a:p>
        </p:txBody>
      </p:sp>
    </p:spTree>
    <p:extLst>
      <p:ext uri="{BB962C8B-B14F-4D97-AF65-F5344CB8AC3E}">
        <p14:creationId xmlns:p14="http://schemas.microsoft.com/office/powerpoint/2010/main" val="24199420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64CC09C-531D-43D7-8189-6151EDF251A0}" type="slidenum">
              <a:rPr kumimoji="1" lang="ja-JP" altLang="en-US" smtClean="0"/>
              <a:t>‹#›</a:t>
            </a:fld>
            <a:endParaRPr kumimoji="1" lang="ja-JP" altLang="en-US"/>
          </a:p>
        </p:txBody>
      </p:sp>
    </p:spTree>
    <p:extLst>
      <p:ext uri="{BB962C8B-B14F-4D97-AF65-F5344CB8AC3E}">
        <p14:creationId xmlns:p14="http://schemas.microsoft.com/office/powerpoint/2010/main" val="20706109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4CC09C-531D-43D7-8189-6151EDF251A0}" type="slidenum">
              <a:rPr kumimoji="1" lang="ja-JP" altLang="en-US" smtClean="0"/>
              <a:t>‹#›</a:t>
            </a:fld>
            <a:endParaRPr kumimoji="1" lang="ja-JP" altLang="en-US"/>
          </a:p>
        </p:txBody>
      </p:sp>
    </p:spTree>
    <p:extLst>
      <p:ext uri="{BB962C8B-B14F-4D97-AF65-F5344CB8AC3E}">
        <p14:creationId xmlns:p14="http://schemas.microsoft.com/office/powerpoint/2010/main" val="41687666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4CC09C-531D-43D7-8189-6151EDF251A0}" type="slidenum">
              <a:rPr kumimoji="1" lang="ja-JP" altLang="en-US" smtClean="0"/>
              <a:t>‹#›</a:t>
            </a:fld>
            <a:endParaRPr kumimoji="1" lang="ja-JP" altLang="en-US"/>
          </a:p>
        </p:txBody>
      </p:sp>
    </p:spTree>
    <p:extLst>
      <p:ext uri="{BB962C8B-B14F-4D97-AF65-F5344CB8AC3E}">
        <p14:creationId xmlns:p14="http://schemas.microsoft.com/office/powerpoint/2010/main" val="42667214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userDrawn="1">
  <p:cSld name="Text and 4 Pictur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305992" y="373593"/>
            <a:ext cx="8532018" cy="1065742"/>
          </a:xfrm>
        </p:spPr>
        <p:txBody>
          <a:bodyPr/>
          <a:lstStyle/>
          <a:p>
            <a:pPr>
              <a:defRPr/>
            </a:pPr>
            <a:r>
              <a:rPr lang="en-US"/>
              <a:t>Click to edit Master title style</a:t>
            </a:r>
          </a:p>
        </p:txBody>
      </p:sp>
      <p:sp>
        <p:nvSpPr>
          <p:cNvPr id="5" name="Content Placeholder 2"/>
          <p:cNvSpPr>
            <a:spLocks noGrp="1"/>
          </p:cNvSpPr>
          <p:nvPr>
            <p:ph sz="half" idx="1"/>
          </p:nvPr>
        </p:nvSpPr>
        <p:spPr bwMode="auto">
          <a:xfrm>
            <a:off x="305991" y="1598658"/>
            <a:ext cx="2781301" cy="4608512"/>
          </a:xfrm>
        </p:spPr>
        <p:txBody>
          <a:bodyPr/>
          <a:lstStyle>
            <a:lvl1pPr>
              <a:defRPr>
                <a:solidFill>
                  <a:schemeClr val="tx2">
                    <a:lumMod val="50000"/>
                  </a:schemeClr>
                </a:solidFill>
              </a:defRPr>
            </a:lvl1pPr>
            <a:lvl2pPr>
              <a:lnSpc>
                <a:spcPct val="120000"/>
              </a:lnSpc>
              <a:defRPr/>
            </a:lvl2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3"/>
          <p:cNvSpPr>
            <a:spLocks noGrp="1"/>
          </p:cNvSpPr>
          <p:nvPr>
            <p:ph type="dt" sz="half" idx="14"/>
          </p:nvPr>
        </p:nvSpPr>
        <p:spPr bwMode="auto"/>
        <p:txBody>
          <a:bodyPr/>
          <a:lstStyle/>
          <a:p>
            <a:pPr>
              <a:defRPr/>
            </a:pPr>
            <a:endParaRPr lang="en-US"/>
          </a:p>
        </p:txBody>
      </p:sp>
      <p:sp>
        <p:nvSpPr>
          <p:cNvPr id="7" name="Footer Placeholder 7"/>
          <p:cNvSpPr>
            <a:spLocks noGrp="1"/>
          </p:cNvSpPr>
          <p:nvPr>
            <p:ph type="ftr" sz="quarter" idx="15"/>
          </p:nvPr>
        </p:nvSpPr>
        <p:spPr bwMode="auto"/>
        <p:txBody>
          <a:bodyPr/>
          <a:lstStyle/>
          <a:p>
            <a:pPr>
              <a:defRPr/>
            </a:pPr>
            <a:endParaRPr lang="en-US"/>
          </a:p>
        </p:txBody>
      </p:sp>
      <p:sp>
        <p:nvSpPr>
          <p:cNvPr id="8" name="Slide Number Placeholder 9"/>
          <p:cNvSpPr>
            <a:spLocks noGrp="1"/>
          </p:cNvSpPr>
          <p:nvPr>
            <p:ph type="sldNum" sz="quarter" idx="16"/>
          </p:nvPr>
        </p:nvSpPr>
        <p:spPr bwMode="auto"/>
        <p:txBody>
          <a:bodyPr/>
          <a:lstStyle/>
          <a:p>
            <a:pPr>
              <a:defRPr/>
            </a:pPr>
            <a:fld id="{36B5EA5A-BC32-A742-B11B-8E7414D5B535}" type="slidenum">
              <a:rPr lang="en-US"/>
              <a:t>‹#›</a:t>
            </a:fld>
            <a:endParaRPr lang="en-US"/>
          </a:p>
        </p:txBody>
      </p:sp>
      <p:sp>
        <p:nvSpPr>
          <p:cNvPr id="9" name="Picture Placeholder 5"/>
          <p:cNvSpPr>
            <a:spLocks noGrp="1"/>
          </p:cNvSpPr>
          <p:nvPr>
            <p:ph type="pic" sz="quarter" idx="13" hasCustomPrompt="1"/>
          </p:nvPr>
        </p:nvSpPr>
        <p:spPr bwMode="auto">
          <a:xfrm>
            <a:off x="6056710" y="1592264"/>
            <a:ext cx="2781300"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0" name="Picture Placeholder 5"/>
          <p:cNvSpPr>
            <a:spLocks noGrp="1"/>
          </p:cNvSpPr>
          <p:nvPr>
            <p:ph type="pic" sz="quarter" idx="17" hasCustomPrompt="1"/>
          </p:nvPr>
        </p:nvSpPr>
        <p:spPr bwMode="auto">
          <a:xfrm>
            <a:off x="6093511" y="3969704"/>
            <a:ext cx="2744499"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1" name="Picture Placeholder 5"/>
          <p:cNvSpPr>
            <a:spLocks noGrp="1"/>
          </p:cNvSpPr>
          <p:nvPr>
            <p:ph type="pic" sz="quarter" idx="18" hasCustomPrompt="1"/>
          </p:nvPr>
        </p:nvSpPr>
        <p:spPr bwMode="auto">
          <a:xfrm>
            <a:off x="3194447" y="1592264"/>
            <a:ext cx="2744499"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2" name="Picture Placeholder 5"/>
          <p:cNvSpPr>
            <a:spLocks noGrp="1"/>
          </p:cNvSpPr>
          <p:nvPr>
            <p:ph type="pic" sz="quarter" idx="19" hasCustomPrompt="1"/>
          </p:nvPr>
        </p:nvSpPr>
        <p:spPr bwMode="auto">
          <a:xfrm>
            <a:off x="3194447" y="3978016"/>
            <a:ext cx="2744499"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Tree>
    <p:extLst>
      <p:ext uri="{BB962C8B-B14F-4D97-AF65-F5344CB8AC3E}">
        <p14:creationId xmlns:p14="http://schemas.microsoft.com/office/powerpoint/2010/main" val="5377943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4"/>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5"/>
            <a:ext cx="6400800" cy="1752600"/>
          </a:xfrm>
        </p:spPr>
        <p:txBody>
          <a:bodyPr/>
          <a:lstStyle>
            <a:lvl1pPr marL="0" indent="0" algn="ctr">
              <a:buNone/>
              <a:defRPr>
                <a:solidFill>
                  <a:schemeClr val="tx1">
                    <a:tint val="75000"/>
                  </a:schemeClr>
                </a:solidFill>
              </a:defRPr>
            </a:lvl1pPr>
            <a:lvl2pPr marL="453915" indent="0" algn="ctr">
              <a:buNone/>
              <a:defRPr>
                <a:solidFill>
                  <a:schemeClr val="tx1">
                    <a:tint val="75000"/>
                  </a:schemeClr>
                </a:solidFill>
              </a:defRPr>
            </a:lvl2pPr>
            <a:lvl3pPr marL="907819" indent="0" algn="ctr">
              <a:buNone/>
              <a:defRPr>
                <a:solidFill>
                  <a:schemeClr val="tx1">
                    <a:tint val="75000"/>
                  </a:schemeClr>
                </a:solidFill>
              </a:defRPr>
            </a:lvl3pPr>
            <a:lvl4pPr marL="1361736" indent="0" algn="ctr">
              <a:buNone/>
              <a:defRPr>
                <a:solidFill>
                  <a:schemeClr val="tx1">
                    <a:tint val="75000"/>
                  </a:schemeClr>
                </a:solidFill>
              </a:defRPr>
            </a:lvl4pPr>
            <a:lvl5pPr marL="1815650" indent="0" algn="ctr">
              <a:buNone/>
              <a:defRPr>
                <a:solidFill>
                  <a:schemeClr val="tx1">
                    <a:tint val="75000"/>
                  </a:schemeClr>
                </a:solidFill>
              </a:defRPr>
            </a:lvl5pPr>
            <a:lvl6pPr marL="2269560" indent="0" algn="ctr">
              <a:buNone/>
              <a:defRPr>
                <a:solidFill>
                  <a:schemeClr val="tx1">
                    <a:tint val="75000"/>
                  </a:schemeClr>
                </a:solidFill>
              </a:defRPr>
            </a:lvl6pPr>
            <a:lvl7pPr marL="2723466" indent="0" algn="ctr">
              <a:buNone/>
              <a:defRPr>
                <a:solidFill>
                  <a:schemeClr val="tx1">
                    <a:tint val="75000"/>
                  </a:schemeClr>
                </a:solidFill>
              </a:defRPr>
            </a:lvl7pPr>
            <a:lvl8pPr marL="3177388" indent="0" algn="ctr">
              <a:buNone/>
              <a:defRPr>
                <a:solidFill>
                  <a:schemeClr val="tx1">
                    <a:tint val="75000"/>
                  </a:schemeClr>
                </a:solidFill>
              </a:defRPr>
            </a:lvl8pPr>
            <a:lvl9pPr marL="3631294"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2C8EE03-DB21-43E0-A05F-682594235920}"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8569081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2C8EE03-DB21-43E0-A05F-682594235920}"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1641850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8"/>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3915" indent="0">
              <a:buNone/>
              <a:defRPr sz="1800">
                <a:solidFill>
                  <a:schemeClr val="tx1">
                    <a:tint val="75000"/>
                  </a:schemeClr>
                </a:solidFill>
              </a:defRPr>
            </a:lvl2pPr>
            <a:lvl3pPr marL="907819" indent="0">
              <a:buNone/>
              <a:defRPr sz="1600">
                <a:solidFill>
                  <a:schemeClr val="tx1">
                    <a:tint val="75000"/>
                  </a:schemeClr>
                </a:solidFill>
              </a:defRPr>
            </a:lvl3pPr>
            <a:lvl4pPr marL="1361736" indent="0">
              <a:buNone/>
              <a:defRPr sz="1400">
                <a:solidFill>
                  <a:schemeClr val="tx1">
                    <a:tint val="75000"/>
                  </a:schemeClr>
                </a:solidFill>
              </a:defRPr>
            </a:lvl4pPr>
            <a:lvl5pPr marL="1815650" indent="0">
              <a:buNone/>
              <a:defRPr sz="1400">
                <a:solidFill>
                  <a:schemeClr val="tx1">
                    <a:tint val="75000"/>
                  </a:schemeClr>
                </a:solidFill>
              </a:defRPr>
            </a:lvl5pPr>
            <a:lvl6pPr marL="2269560" indent="0">
              <a:buNone/>
              <a:defRPr sz="1400">
                <a:solidFill>
                  <a:schemeClr val="tx1">
                    <a:tint val="75000"/>
                  </a:schemeClr>
                </a:solidFill>
              </a:defRPr>
            </a:lvl6pPr>
            <a:lvl7pPr marL="2723466" indent="0">
              <a:buNone/>
              <a:defRPr sz="1400">
                <a:solidFill>
                  <a:schemeClr val="tx1">
                    <a:tint val="75000"/>
                  </a:schemeClr>
                </a:solidFill>
              </a:defRPr>
            </a:lvl7pPr>
            <a:lvl8pPr marL="3177388" indent="0">
              <a:buNone/>
              <a:defRPr sz="1400">
                <a:solidFill>
                  <a:schemeClr val="tx1">
                    <a:tint val="75000"/>
                  </a:schemeClr>
                </a:solidFill>
              </a:defRPr>
            </a:lvl8pPr>
            <a:lvl9pPr marL="3631294"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2C8EE03-DB21-43E0-A05F-682594235920}"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2956600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2C8EE03-DB21-43E0-A05F-682594235920}"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0617595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3915" indent="0">
              <a:buNone/>
              <a:defRPr sz="2000" b="1"/>
            </a:lvl2pPr>
            <a:lvl3pPr marL="907819" indent="0">
              <a:buNone/>
              <a:defRPr sz="1800" b="1"/>
            </a:lvl3pPr>
            <a:lvl4pPr marL="1361736" indent="0">
              <a:buNone/>
              <a:defRPr sz="1600" b="1"/>
            </a:lvl4pPr>
            <a:lvl5pPr marL="1815650" indent="0">
              <a:buNone/>
              <a:defRPr sz="1600" b="1"/>
            </a:lvl5pPr>
            <a:lvl6pPr marL="2269560" indent="0">
              <a:buNone/>
              <a:defRPr sz="1600" b="1"/>
            </a:lvl6pPr>
            <a:lvl7pPr marL="2723466" indent="0">
              <a:buNone/>
              <a:defRPr sz="1600" b="1"/>
            </a:lvl7pPr>
            <a:lvl8pPr marL="3177388" indent="0">
              <a:buNone/>
              <a:defRPr sz="1600" b="1"/>
            </a:lvl8pPr>
            <a:lvl9pPr marL="3631294"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64" y="1535113"/>
            <a:ext cx="4041775" cy="639762"/>
          </a:xfrm>
        </p:spPr>
        <p:txBody>
          <a:bodyPr anchor="b"/>
          <a:lstStyle>
            <a:lvl1pPr marL="0" indent="0">
              <a:buNone/>
              <a:defRPr sz="2400" b="1"/>
            </a:lvl1pPr>
            <a:lvl2pPr marL="453915" indent="0">
              <a:buNone/>
              <a:defRPr sz="2000" b="1"/>
            </a:lvl2pPr>
            <a:lvl3pPr marL="907819" indent="0">
              <a:buNone/>
              <a:defRPr sz="1800" b="1"/>
            </a:lvl3pPr>
            <a:lvl4pPr marL="1361736" indent="0">
              <a:buNone/>
              <a:defRPr sz="1600" b="1"/>
            </a:lvl4pPr>
            <a:lvl5pPr marL="1815650" indent="0">
              <a:buNone/>
              <a:defRPr sz="1600" b="1"/>
            </a:lvl5pPr>
            <a:lvl6pPr marL="2269560" indent="0">
              <a:buNone/>
              <a:defRPr sz="1600" b="1"/>
            </a:lvl6pPr>
            <a:lvl7pPr marL="2723466" indent="0">
              <a:buNone/>
              <a:defRPr sz="1600" b="1"/>
            </a:lvl7pPr>
            <a:lvl8pPr marL="3177388" indent="0">
              <a:buNone/>
              <a:defRPr sz="1600" b="1"/>
            </a:lvl8pPr>
            <a:lvl9pPr marL="3631294"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42C8EE03-DB21-43E0-A05F-682594235920}"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9912654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42C8EE03-DB21-43E0-A05F-682594235920}"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383676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77E5FBF-01DC-4EAF-B130-28AD0560E940}" type="slidenum">
              <a:rPr kumimoji="1" lang="ja-JP" altLang="en-US" smtClean="0"/>
              <a:t>‹#›</a:t>
            </a:fld>
            <a:endParaRPr kumimoji="1" lang="ja-JP" altLang="en-US"/>
          </a:p>
        </p:txBody>
      </p:sp>
    </p:spTree>
    <p:extLst>
      <p:ext uri="{BB962C8B-B14F-4D97-AF65-F5344CB8AC3E}">
        <p14:creationId xmlns:p14="http://schemas.microsoft.com/office/powerpoint/2010/main" val="42258008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42C8EE03-DB21-43E0-A05F-682594235920}"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8863512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4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40" y="1435101"/>
            <a:ext cx="3008313" cy="4691063"/>
          </a:xfrm>
        </p:spPr>
        <p:txBody>
          <a:bodyPr/>
          <a:lstStyle>
            <a:lvl1pPr marL="0" indent="0">
              <a:buNone/>
              <a:defRPr sz="1400"/>
            </a:lvl1pPr>
            <a:lvl2pPr marL="453915" indent="0">
              <a:buNone/>
              <a:defRPr sz="1200"/>
            </a:lvl2pPr>
            <a:lvl3pPr marL="907819" indent="0">
              <a:buNone/>
              <a:defRPr sz="1000"/>
            </a:lvl3pPr>
            <a:lvl4pPr marL="1361736" indent="0">
              <a:buNone/>
              <a:defRPr sz="900"/>
            </a:lvl4pPr>
            <a:lvl5pPr marL="1815650" indent="0">
              <a:buNone/>
              <a:defRPr sz="900"/>
            </a:lvl5pPr>
            <a:lvl6pPr marL="2269560" indent="0">
              <a:buNone/>
              <a:defRPr sz="900"/>
            </a:lvl6pPr>
            <a:lvl7pPr marL="2723466" indent="0">
              <a:buNone/>
              <a:defRPr sz="900"/>
            </a:lvl7pPr>
            <a:lvl8pPr marL="3177388" indent="0">
              <a:buNone/>
              <a:defRPr sz="900"/>
            </a:lvl8pPr>
            <a:lvl9pPr marL="3631294"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2C8EE03-DB21-43E0-A05F-682594235920}"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0078243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3915" indent="0">
              <a:buNone/>
              <a:defRPr sz="2800"/>
            </a:lvl2pPr>
            <a:lvl3pPr marL="907819" indent="0">
              <a:buNone/>
              <a:defRPr sz="2400"/>
            </a:lvl3pPr>
            <a:lvl4pPr marL="1361736" indent="0">
              <a:buNone/>
              <a:defRPr sz="2000"/>
            </a:lvl4pPr>
            <a:lvl5pPr marL="1815650" indent="0">
              <a:buNone/>
              <a:defRPr sz="2000"/>
            </a:lvl5pPr>
            <a:lvl6pPr marL="2269560" indent="0">
              <a:buNone/>
              <a:defRPr sz="2000"/>
            </a:lvl6pPr>
            <a:lvl7pPr marL="2723466" indent="0">
              <a:buNone/>
              <a:defRPr sz="2000"/>
            </a:lvl7pPr>
            <a:lvl8pPr marL="3177388" indent="0">
              <a:buNone/>
              <a:defRPr sz="2000"/>
            </a:lvl8pPr>
            <a:lvl9pPr marL="3631294"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3915" indent="0">
              <a:buNone/>
              <a:defRPr sz="1200"/>
            </a:lvl2pPr>
            <a:lvl3pPr marL="907819" indent="0">
              <a:buNone/>
              <a:defRPr sz="1000"/>
            </a:lvl3pPr>
            <a:lvl4pPr marL="1361736" indent="0">
              <a:buNone/>
              <a:defRPr sz="900"/>
            </a:lvl4pPr>
            <a:lvl5pPr marL="1815650" indent="0">
              <a:buNone/>
              <a:defRPr sz="900"/>
            </a:lvl5pPr>
            <a:lvl6pPr marL="2269560" indent="0">
              <a:buNone/>
              <a:defRPr sz="900"/>
            </a:lvl6pPr>
            <a:lvl7pPr marL="2723466" indent="0">
              <a:buNone/>
              <a:defRPr sz="900"/>
            </a:lvl7pPr>
            <a:lvl8pPr marL="3177388" indent="0">
              <a:buNone/>
              <a:defRPr sz="900"/>
            </a:lvl8pPr>
            <a:lvl9pPr marL="3631294"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2C8EE03-DB21-43E0-A05F-682594235920}"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6733416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2C8EE03-DB21-43E0-A05F-682594235920}"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710035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53"/>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53"/>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2C8EE03-DB21-43E0-A05F-682594235920}"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7763696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20" name="タイトルテキスト"/>
          <p:cNvSpPr txBox="1">
            <a:spLocks noGrp="1"/>
          </p:cNvSpPr>
          <p:nvPr>
            <p:ph type="title"/>
          </p:nvPr>
        </p:nvSpPr>
        <p:spPr>
          <a:prstGeom prst="rect">
            <a:avLst/>
          </a:prstGeom>
        </p:spPr>
        <p:txBody>
          <a:bodyPr/>
          <a:lstStyle/>
          <a:p>
            <a:r>
              <a:t>タイトルテキスト</a:t>
            </a:r>
          </a:p>
        </p:txBody>
      </p:sp>
      <p:sp>
        <p:nvSpPr>
          <p:cNvPr id="21"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143105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タイトル &amp; サブタイトル">
    <p:spTree>
      <p:nvGrpSpPr>
        <p:cNvPr id="1" name=""/>
        <p:cNvGrpSpPr/>
        <p:nvPr/>
      </p:nvGrpSpPr>
      <p:grpSpPr>
        <a:xfrm>
          <a:off x="0" y="0"/>
          <a:ext cx="0" cy="0"/>
          <a:chOff x="0" y="0"/>
          <a:chExt cx="0" cy="0"/>
        </a:xfrm>
      </p:grpSpPr>
      <p:sp>
        <p:nvSpPr>
          <p:cNvPr id="11" name="タイトルテキスト"/>
          <p:cNvSpPr txBox="1">
            <a:spLocks noGrp="1"/>
          </p:cNvSpPr>
          <p:nvPr>
            <p:ph type="title"/>
          </p:nvPr>
        </p:nvSpPr>
        <p:spPr>
          <a:xfrm>
            <a:off x="892969" y="1151930"/>
            <a:ext cx="7358063" cy="2321719"/>
          </a:xfrm>
          <a:prstGeom prst="rect">
            <a:avLst/>
          </a:prstGeom>
        </p:spPr>
        <p:txBody>
          <a:bodyPr anchor="b"/>
          <a:lstStyle/>
          <a:p>
            <a:r>
              <a:t>タイトルテキスト</a:t>
            </a:r>
          </a:p>
        </p:txBody>
      </p:sp>
      <p:sp>
        <p:nvSpPr>
          <p:cNvPr id="12" name="本文レベル1…"/>
          <p:cNvSpPr txBox="1">
            <a:spLocks noGrp="1"/>
          </p:cNvSpPr>
          <p:nvPr>
            <p:ph type="body" sz="quarter" idx="1"/>
          </p:nvPr>
        </p:nvSpPr>
        <p:spPr>
          <a:xfrm>
            <a:off x="892969" y="3536156"/>
            <a:ext cx="7358063" cy="794742"/>
          </a:xfrm>
          <a:prstGeom prst="rect">
            <a:avLst/>
          </a:prstGeom>
        </p:spPr>
        <p:txBody>
          <a:bodyPr/>
          <a:lstStyle>
            <a:lvl1pPr marL="0" indent="0" algn="ctr">
              <a:lnSpc>
                <a:spcPct val="100000"/>
              </a:lnSpc>
              <a:spcBef>
                <a:spcPts val="0"/>
              </a:spcBef>
              <a:buSzTx/>
              <a:buNone/>
              <a:defRPr sz="2531"/>
            </a:lvl1pPr>
            <a:lvl2pPr marL="0" indent="0" algn="ctr">
              <a:lnSpc>
                <a:spcPct val="100000"/>
              </a:lnSpc>
              <a:spcBef>
                <a:spcPts val="0"/>
              </a:spcBef>
              <a:buSzTx/>
              <a:buNone/>
            </a:lvl2pPr>
            <a:lvl3pPr marL="0" indent="0" algn="ctr">
              <a:lnSpc>
                <a:spcPct val="100000"/>
              </a:lnSpc>
              <a:spcBef>
                <a:spcPts val="0"/>
              </a:spcBef>
              <a:buSzTx/>
              <a:buNone/>
              <a:defRPr sz="2531"/>
            </a:lvl3pPr>
            <a:lvl4pPr marL="0" indent="0" algn="ctr">
              <a:lnSpc>
                <a:spcPct val="100000"/>
              </a:lnSpc>
              <a:spcBef>
                <a:spcPts val="0"/>
              </a:spcBef>
              <a:buSzTx/>
              <a:buNone/>
              <a:defRPr sz="2531"/>
            </a:lvl4pPr>
            <a:lvl5pPr marL="0" indent="0" algn="ctr">
              <a:lnSpc>
                <a:spcPct val="100000"/>
              </a:lnSpc>
              <a:spcBef>
                <a:spcPts val="0"/>
              </a:spcBef>
              <a:buSzTx/>
              <a:buNone/>
              <a:defRPr sz="2531"/>
            </a:lvl5pPr>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751517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20" name="タイトルテキスト"/>
          <p:cNvSpPr txBox="1">
            <a:spLocks noGrp="1"/>
          </p:cNvSpPr>
          <p:nvPr>
            <p:ph type="title"/>
          </p:nvPr>
        </p:nvSpPr>
        <p:spPr>
          <a:prstGeom prst="rect">
            <a:avLst/>
          </a:prstGeom>
        </p:spPr>
        <p:txBody>
          <a:bodyPr/>
          <a:lstStyle/>
          <a:p>
            <a:r>
              <a:t>タイトルテキスト</a:t>
            </a:r>
          </a:p>
        </p:txBody>
      </p:sp>
      <p:sp>
        <p:nvSpPr>
          <p:cNvPr id="21"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114171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タイトル &amp; 箇条書き（2 段組み）">
    <p:spTree>
      <p:nvGrpSpPr>
        <p:cNvPr id="1" name=""/>
        <p:cNvGrpSpPr/>
        <p:nvPr/>
      </p:nvGrpSpPr>
      <p:grpSpPr>
        <a:xfrm>
          <a:off x="0" y="0"/>
          <a:ext cx="0" cy="0"/>
          <a:chOff x="0" y="0"/>
          <a:chExt cx="0" cy="0"/>
        </a:xfrm>
      </p:grpSpPr>
      <p:sp>
        <p:nvSpPr>
          <p:cNvPr id="29" name="タイトルテキスト"/>
          <p:cNvSpPr txBox="1">
            <a:spLocks noGrp="1"/>
          </p:cNvSpPr>
          <p:nvPr>
            <p:ph type="title"/>
          </p:nvPr>
        </p:nvSpPr>
        <p:spPr>
          <a:xfrm>
            <a:off x="892969" y="178594"/>
            <a:ext cx="7358063" cy="1714500"/>
          </a:xfrm>
          <a:prstGeom prst="rect">
            <a:avLst/>
          </a:prstGeom>
        </p:spPr>
        <p:txBody>
          <a:bodyPr>
            <a:noAutofit/>
          </a:bodyPr>
          <a:lstStyle>
            <a:lvl1pPr>
              <a:defRPr>
                <a:latin typeface="+mn-lt"/>
                <a:ea typeface="+mn-ea"/>
                <a:cs typeface="+mn-cs"/>
                <a:sym typeface="ヒラギノ角ゴ Pro W3"/>
              </a:defRPr>
            </a:lvl1pPr>
          </a:lstStyle>
          <a:p>
            <a:r>
              <a:t>タイトルテキスト</a:t>
            </a:r>
          </a:p>
        </p:txBody>
      </p:sp>
      <p:sp>
        <p:nvSpPr>
          <p:cNvPr id="30" name="本文レベル1…"/>
          <p:cNvSpPr txBox="1">
            <a:spLocks noGrp="1"/>
          </p:cNvSpPr>
          <p:nvPr>
            <p:ph type="body" idx="1"/>
          </p:nvPr>
        </p:nvSpPr>
        <p:spPr>
          <a:xfrm>
            <a:off x="892969" y="1946672"/>
            <a:ext cx="7358063" cy="4018359"/>
          </a:xfrm>
          <a:prstGeom prst="rect">
            <a:avLst/>
          </a:prstGeom>
        </p:spPr>
        <p:txBody>
          <a:bodyPr numCol="2" spcCol="523240">
            <a:noAutofit/>
          </a:bodyPr>
          <a:lstStyle>
            <a:lvl1pPr marL="571002" indent="-347767">
              <a:lnSpc>
                <a:spcPct val="100000"/>
              </a:lnSpc>
              <a:spcBef>
                <a:spcPts val="2672"/>
              </a:spcBef>
              <a:defRPr sz="2250"/>
            </a:lvl1pPr>
            <a:lvl2pPr marL="883530" indent="-347767">
              <a:lnSpc>
                <a:spcPct val="100000"/>
              </a:lnSpc>
              <a:spcBef>
                <a:spcPts val="2672"/>
              </a:spcBef>
              <a:buChar char="•"/>
              <a:defRPr sz="2250"/>
            </a:lvl2pPr>
            <a:lvl3pPr marL="1196057" indent="-347767">
              <a:lnSpc>
                <a:spcPct val="100000"/>
              </a:lnSpc>
              <a:spcBef>
                <a:spcPts val="2672"/>
              </a:spcBef>
              <a:defRPr sz="2250"/>
            </a:lvl3pPr>
            <a:lvl4pPr marL="1508585" indent="-347767">
              <a:lnSpc>
                <a:spcPct val="100000"/>
              </a:lnSpc>
              <a:spcBef>
                <a:spcPts val="2672"/>
              </a:spcBef>
              <a:defRPr sz="2250"/>
            </a:lvl4pPr>
            <a:lvl5pPr marL="1821113" indent="-347767">
              <a:lnSpc>
                <a:spcPct val="100000"/>
              </a:lnSpc>
              <a:spcBef>
                <a:spcPts val="2672"/>
              </a:spcBef>
              <a:defRPr sz="2250"/>
            </a:lvl5pPr>
          </a:lstStyle>
          <a:p>
            <a:r>
              <a:t>本文レベル1</a:t>
            </a:r>
          </a:p>
          <a:p>
            <a:pPr lvl="1"/>
            <a:r>
              <a:t>本文レベル2</a:t>
            </a:r>
          </a:p>
          <a:p>
            <a:pPr lvl="2"/>
            <a:r>
              <a:t>本文レベル3</a:t>
            </a:r>
          </a:p>
          <a:p>
            <a:pPr lvl="3"/>
            <a:r>
              <a:t>本文レベル4</a:t>
            </a:r>
          </a:p>
          <a:p>
            <a:pPr lvl="4"/>
            <a:r>
              <a:t>本文レベル5</a:t>
            </a:r>
          </a:p>
        </p:txBody>
      </p:sp>
      <p:sp>
        <p:nvSpPr>
          <p:cNvPr id="3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394316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38" name="本文レベル1…"/>
          <p:cNvSpPr txBox="1">
            <a:spLocks noGrp="1"/>
          </p:cNvSpPr>
          <p:nvPr>
            <p:ph type="body" idx="1"/>
          </p:nvPr>
        </p:nvSpPr>
        <p:spPr>
          <a:xfrm>
            <a:off x="892969" y="892969"/>
            <a:ext cx="7358063" cy="5072063"/>
          </a:xfrm>
          <a:prstGeom prst="rect">
            <a:avLst/>
          </a:prstGeom>
        </p:spPr>
        <p:txBody>
          <a:bodyPr anchor="ctr">
            <a:noAutofit/>
          </a:bodyPr>
          <a:lstStyle>
            <a:lvl1pPr>
              <a:lnSpc>
                <a:spcPct val="100000"/>
              </a:lnSpc>
              <a:spcBef>
                <a:spcPts val="3375"/>
              </a:spcBef>
            </a:lvl1pPr>
            <a:lvl2pPr>
              <a:lnSpc>
                <a:spcPct val="100000"/>
              </a:lnSpc>
              <a:spcBef>
                <a:spcPts val="3375"/>
              </a:spcBef>
              <a:buChar char="•"/>
              <a:defRPr sz="2953"/>
            </a:lvl2pPr>
            <a:lvl3pPr>
              <a:lnSpc>
                <a:spcPct val="100000"/>
              </a:lnSpc>
              <a:spcBef>
                <a:spcPts val="3375"/>
              </a:spcBef>
              <a:defRPr sz="2953"/>
            </a:lvl3pPr>
            <a:lvl4pPr>
              <a:lnSpc>
                <a:spcPct val="100000"/>
              </a:lnSpc>
              <a:spcBef>
                <a:spcPts val="3375"/>
              </a:spcBef>
              <a:defRPr sz="2953"/>
            </a:lvl4pPr>
            <a:lvl5pPr>
              <a:lnSpc>
                <a:spcPct val="100000"/>
              </a:lnSpc>
              <a:spcBef>
                <a:spcPts val="3375"/>
              </a:spcBef>
              <a:defRPr sz="2953"/>
            </a:lvl5pPr>
          </a:lstStyle>
          <a:p>
            <a:r>
              <a:t>本文レベル1</a:t>
            </a:r>
          </a:p>
          <a:p>
            <a:pPr lvl="1"/>
            <a:r>
              <a:t>本文レベル2</a:t>
            </a:r>
          </a:p>
          <a:p>
            <a:pPr lvl="2"/>
            <a:r>
              <a:t>本文レベル3</a:t>
            </a:r>
          </a:p>
          <a:p>
            <a:pPr lvl="3"/>
            <a:r>
              <a:t>本文レベル4</a:t>
            </a:r>
          </a:p>
          <a:p>
            <a:pPr lvl="4"/>
            <a:r>
              <a:t>本文レベル5</a:t>
            </a:r>
          </a:p>
        </p:txBody>
      </p:sp>
      <p:sp>
        <p:nvSpPr>
          <p:cNvPr id="3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197677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77E5FBF-01DC-4EAF-B130-28AD0560E940}" type="slidenum">
              <a:rPr kumimoji="1" lang="ja-JP" altLang="en-US" smtClean="0"/>
              <a:t>‹#›</a:t>
            </a:fld>
            <a:endParaRPr kumimoji="1" lang="ja-JP" altLang="en-US"/>
          </a:p>
        </p:txBody>
      </p:sp>
    </p:spTree>
    <p:extLst>
      <p:ext uri="{BB962C8B-B14F-4D97-AF65-F5344CB8AC3E}">
        <p14:creationId xmlns:p14="http://schemas.microsoft.com/office/powerpoint/2010/main" val="33503427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53" name="タイトルテキスト"/>
          <p:cNvSpPr txBox="1">
            <a:spLocks noGrp="1"/>
          </p:cNvSpPr>
          <p:nvPr>
            <p:ph type="title"/>
          </p:nvPr>
        </p:nvSpPr>
        <p:spPr>
          <a:xfrm>
            <a:off x="892969" y="178594"/>
            <a:ext cx="7358063" cy="1714500"/>
          </a:xfrm>
          <a:prstGeom prst="rect">
            <a:avLst/>
          </a:prstGeom>
        </p:spPr>
        <p:txBody>
          <a:bodyPr>
            <a:noAutofit/>
          </a:bodyPr>
          <a:lstStyle>
            <a:lvl1pPr>
              <a:defRPr>
                <a:latin typeface="+mn-lt"/>
                <a:ea typeface="+mn-ea"/>
                <a:cs typeface="+mn-cs"/>
                <a:sym typeface="ヒラギノ角ゴ Pro W3"/>
              </a:defRPr>
            </a:lvl1pPr>
          </a:lstStyle>
          <a:p>
            <a:r>
              <a:t>タイトルテキスト</a:t>
            </a:r>
          </a:p>
        </p:txBody>
      </p:sp>
      <p:sp>
        <p:nvSpPr>
          <p:cNvPr id="5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364960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61" name="タイトルテキスト"/>
          <p:cNvSpPr txBox="1">
            <a:spLocks noGrp="1"/>
          </p:cNvSpPr>
          <p:nvPr>
            <p:ph type="title"/>
          </p:nvPr>
        </p:nvSpPr>
        <p:spPr>
          <a:xfrm>
            <a:off x="892969" y="2089547"/>
            <a:ext cx="7358063" cy="2678906"/>
          </a:xfrm>
          <a:prstGeom prst="rect">
            <a:avLst/>
          </a:prstGeom>
        </p:spPr>
        <p:txBody>
          <a:bodyPr>
            <a:noAutofit/>
          </a:bodyPr>
          <a:lstStyle>
            <a:lvl1pPr>
              <a:defRPr>
                <a:latin typeface="+mn-lt"/>
                <a:ea typeface="+mn-ea"/>
                <a:cs typeface="+mn-cs"/>
                <a:sym typeface="ヒラギノ角ゴ Pro W3"/>
              </a:defRPr>
            </a:lvl1pPr>
          </a:lstStyle>
          <a:p>
            <a:r>
              <a:t>タイトルテキスト</a:t>
            </a:r>
          </a:p>
        </p:txBody>
      </p:sp>
      <p:sp>
        <p:nvSpPr>
          <p:cNvPr id="6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342867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69" name="イメージ"/>
          <p:cNvSpPr>
            <a:spLocks noGrp="1"/>
          </p:cNvSpPr>
          <p:nvPr>
            <p:ph type="pic" sz="half" idx="21"/>
          </p:nvPr>
        </p:nvSpPr>
        <p:spPr>
          <a:xfrm>
            <a:off x="1714500" y="1151930"/>
            <a:ext cx="5715000" cy="3545301"/>
          </a:xfrm>
          <a:prstGeom prst="rect">
            <a:avLst/>
          </a:prstGeom>
        </p:spPr>
        <p:txBody>
          <a:bodyPr lIns="91439" tIns="45719" rIns="91439" bIns="45719">
            <a:noAutofit/>
          </a:bodyPr>
          <a:lstStyle/>
          <a:p>
            <a:endParaRPr/>
          </a:p>
        </p:txBody>
      </p:sp>
      <p:sp>
        <p:nvSpPr>
          <p:cNvPr id="70" name="タイトルテキスト"/>
          <p:cNvSpPr txBox="1">
            <a:spLocks noGrp="1"/>
          </p:cNvSpPr>
          <p:nvPr>
            <p:ph type="title"/>
          </p:nvPr>
        </p:nvSpPr>
        <p:spPr>
          <a:xfrm>
            <a:off x="892969" y="5179219"/>
            <a:ext cx="7358063" cy="1196578"/>
          </a:xfrm>
          <a:prstGeom prst="rect">
            <a:avLst/>
          </a:prstGeom>
        </p:spPr>
        <p:txBody>
          <a:bodyPr>
            <a:noAutofit/>
          </a:bodyPr>
          <a:lstStyle>
            <a:lvl1pPr>
              <a:defRPr>
                <a:latin typeface="+mn-lt"/>
                <a:ea typeface="+mn-ea"/>
                <a:cs typeface="+mn-cs"/>
                <a:sym typeface="ヒラギノ角ゴ Pro W3"/>
              </a:defRPr>
            </a:lvl1pPr>
          </a:lstStyle>
          <a:p>
            <a:r>
              <a:t>タイトルテキスト</a:t>
            </a:r>
          </a:p>
        </p:txBody>
      </p:sp>
      <p:sp>
        <p:nvSpPr>
          <p:cNvPr id="7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378220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画像（横長、反射）">
    <p:spTree>
      <p:nvGrpSpPr>
        <p:cNvPr id="1" name=""/>
        <p:cNvGrpSpPr/>
        <p:nvPr/>
      </p:nvGrpSpPr>
      <p:grpSpPr>
        <a:xfrm>
          <a:off x="0" y="0"/>
          <a:ext cx="0" cy="0"/>
          <a:chOff x="0" y="0"/>
          <a:chExt cx="0" cy="0"/>
        </a:xfrm>
      </p:grpSpPr>
      <p:sp>
        <p:nvSpPr>
          <p:cNvPr id="78" name="イメージ"/>
          <p:cNvSpPr>
            <a:spLocks noGrp="1"/>
          </p:cNvSpPr>
          <p:nvPr>
            <p:ph type="pic" sz="half" idx="21"/>
          </p:nvPr>
        </p:nvSpPr>
        <p:spPr>
          <a:xfrm>
            <a:off x="1714500" y="1151930"/>
            <a:ext cx="5715000" cy="3545301"/>
          </a:xfrm>
          <a:prstGeom prst="rect">
            <a:avLst/>
          </a:prstGeom>
          <a:ln w="25400"/>
          <a:effectLst>
            <a:reflection stA="50000" endPos="40000" dir="5400000" sy="-100000" algn="bl" rotWithShape="0"/>
          </a:effectLst>
        </p:spPr>
        <p:txBody>
          <a:bodyPr lIns="91439" tIns="45719" rIns="91439" bIns="45719">
            <a:noAutofit/>
          </a:bodyPr>
          <a:lstStyle/>
          <a:p>
            <a:endParaRPr/>
          </a:p>
        </p:txBody>
      </p:sp>
      <p:sp>
        <p:nvSpPr>
          <p:cNvPr id="79" name="タイトルテキスト"/>
          <p:cNvSpPr txBox="1">
            <a:spLocks noGrp="1"/>
          </p:cNvSpPr>
          <p:nvPr>
            <p:ph type="title"/>
          </p:nvPr>
        </p:nvSpPr>
        <p:spPr>
          <a:xfrm>
            <a:off x="892969" y="5179219"/>
            <a:ext cx="7358063" cy="1196578"/>
          </a:xfrm>
          <a:prstGeom prst="rect">
            <a:avLst/>
          </a:prstGeom>
        </p:spPr>
        <p:txBody>
          <a:bodyPr>
            <a:noAutofit/>
          </a:bodyPr>
          <a:lstStyle>
            <a:lvl1pPr>
              <a:defRPr>
                <a:latin typeface="+mn-lt"/>
                <a:ea typeface="+mn-ea"/>
                <a:cs typeface="+mn-cs"/>
                <a:sym typeface="ヒラギノ角ゴ Pro W3"/>
              </a:defRPr>
            </a:lvl1pPr>
          </a:lstStyle>
          <a:p>
            <a:r>
              <a:t>タイトルテキスト</a:t>
            </a:r>
          </a:p>
        </p:txBody>
      </p:sp>
      <p:sp>
        <p:nvSpPr>
          <p:cNvPr id="8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671473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87" name="イメージ"/>
          <p:cNvSpPr>
            <a:spLocks noGrp="1"/>
          </p:cNvSpPr>
          <p:nvPr>
            <p:ph type="pic" sz="half" idx="21"/>
          </p:nvPr>
        </p:nvSpPr>
        <p:spPr>
          <a:xfrm>
            <a:off x="5009555" y="1134070"/>
            <a:ext cx="2964656" cy="4449897"/>
          </a:xfrm>
          <a:prstGeom prst="rect">
            <a:avLst/>
          </a:prstGeom>
        </p:spPr>
        <p:txBody>
          <a:bodyPr lIns="91439" tIns="45719" rIns="91439" bIns="45719">
            <a:noAutofit/>
          </a:bodyPr>
          <a:lstStyle/>
          <a:p>
            <a:endParaRPr/>
          </a:p>
        </p:txBody>
      </p:sp>
      <p:sp>
        <p:nvSpPr>
          <p:cNvPr id="88" name="タイトルテキスト"/>
          <p:cNvSpPr txBox="1">
            <a:spLocks noGrp="1"/>
          </p:cNvSpPr>
          <p:nvPr>
            <p:ph type="title"/>
          </p:nvPr>
        </p:nvSpPr>
        <p:spPr>
          <a:xfrm>
            <a:off x="446484" y="991195"/>
            <a:ext cx="4125516" cy="2321719"/>
          </a:xfrm>
          <a:prstGeom prst="rect">
            <a:avLst/>
          </a:prstGeom>
        </p:spPr>
        <p:txBody>
          <a:bodyPr anchor="b">
            <a:noAutofit/>
          </a:bodyPr>
          <a:lstStyle>
            <a:lvl1pPr>
              <a:defRPr sz="4922">
                <a:latin typeface="+mn-lt"/>
                <a:ea typeface="+mn-ea"/>
                <a:cs typeface="+mn-cs"/>
                <a:sym typeface="ヒラギノ角ゴ Pro W3"/>
              </a:defRPr>
            </a:lvl1pPr>
          </a:lstStyle>
          <a:p>
            <a:r>
              <a:t>タイトルテキスト</a:t>
            </a:r>
          </a:p>
        </p:txBody>
      </p:sp>
      <p:sp>
        <p:nvSpPr>
          <p:cNvPr id="89" name="本文レベル1…"/>
          <p:cNvSpPr txBox="1">
            <a:spLocks noGrp="1"/>
          </p:cNvSpPr>
          <p:nvPr>
            <p:ph type="body" sz="quarter" idx="1"/>
          </p:nvPr>
        </p:nvSpPr>
        <p:spPr>
          <a:xfrm>
            <a:off x="446484" y="3366492"/>
            <a:ext cx="4125516" cy="2321719"/>
          </a:xfrm>
          <a:prstGeom prst="rect">
            <a:avLst/>
          </a:prstGeom>
        </p:spPr>
        <p:txBody>
          <a:bodyPr>
            <a:noAutofit/>
          </a:bodyPr>
          <a:lstStyle>
            <a:lvl1pPr marL="0" indent="0" algn="ctr">
              <a:lnSpc>
                <a:spcPct val="100000"/>
              </a:lnSpc>
              <a:spcBef>
                <a:spcPts val="0"/>
              </a:spcBef>
              <a:buSzTx/>
              <a:buNone/>
              <a:defRPr sz="2391"/>
            </a:lvl1pPr>
            <a:lvl2pPr marL="0" indent="0" algn="ctr">
              <a:lnSpc>
                <a:spcPct val="100000"/>
              </a:lnSpc>
              <a:spcBef>
                <a:spcPts val="0"/>
              </a:spcBef>
              <a:buSzTx/>
              <a:buNone/>
              <a:defRPr sz="2391"/>
            </a:lvl2pPr>
            <a:lvl3pPr marL="0" indent="0" algn="ctr">
              <a:lnSpc>
                <a:spcPct val="100000"/>
              </a:lnSpc>
              <a:spcBef>
                <a:spcPts val="0"/>
              </a:spcBef>
              <a:buSzTx/>
              <a:buNone/>
              <a:defRPr sz="2391"/>
            </a:lvl3pPr>
            <a:lvl4pPr marL="0" indent="0" algn="ctr">
              <a:lnSpc>
                <a:spcPct val="100000"/>
              </a:lnSpc>
              <a:spcBef>
                <a:spcPts val="0"/>
              </a:spcBef>
              <a:buSzTx/>
              <a:buNone/>
              <a:defRPr sz="2391"/>
            </a:lvl4pPr>
            <a:lvl5pPr marL="0" indent="0" algn="ctr">
              <a:lnSpc>
                <a:spcPct val="100000"/>
              </a:lnSpc>
              <a:spcBef>
                <a:spcPts val="0"/>
              </a:spcBef>
              <a:buSzTx/>
              <a:buNone/>
              <a:defRPr sz="2391"/>
            </a:lvl5pPr>
          </a:lstStyle>
          <a:p>
            <a:r>
              <a:t>本文レベル1</a:t>
            </a:r>
          </a:p>
          <a:p>
            <a:pPr lvl="1"/>
            <a:r>
              <a:t>本文レベル2</a:t>
            </a:r>
          </a:p>
          <a:p>
            <a:pPr lvl="2"/>
            <a:r>
              <a:t>本文レベル3</a:t>
            </a:r>
          </a:p>
          <a:p>
            <a:pPr lvl="3"/>
            <a:r>
              <a:t>本文レベル4</a:t>
            </a:r>
          </a:p>
          <a:p>
            <a:pPr lvl="4"/>
            <a:r>
              <a:t>本文レベル5</a:t>
            </a:r>
          </a:p>
        </p:txBody>
      </p:sp>
      <p:sp>
        <p:nvSpPr>
          <p:cNvPr id="9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015696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画像（縦長、反射）">
    <p:spTree>
      <p:nvGrpSpPr>
        <p:cNvPr id="1" name=""/>
        <p:cNvGrpSpPr/>
        <p:nvPr/>
      </p:nvGrpSpPr>
      <p:grpSpPr>
        <a:xfrm>
          <a:off x="0" y="0"/>
          <a:ext cx="0" cy="0"/>
          <a:chOff x="0" y="0"/>
          <a:chExt cx="0" cy="0"/>
        </a:xfrm>
      </p:grpSpPr>
      <p:sp>
        <p:nvSpPr>
          <p:cNvPr id="97" name="イメージ"/>
          <p:cNvSpPr>
            <a:spLocks noGrp="1"/>
          </p:cNvSpPr>
          <p:nvPr>
            <p:ph type="pic" sz="half" idx="21"/>
          </p:nvPr>
        </p:nvSpPr>
        <p:spPr>
          <a:xfrm>
            <a:off x="5009555" y="1134070"/>
            <a:ext cx="2964656" cy="4449897"/>
          </a:xfrm>
          <a:prstGeom prst="rect">
            <a:avLst/>
          </a:prstGeom>
          <a:ln w="25400"/>
          <a:effectLst>
            <a:reflection stA="50000" endPos="40000" dir="5400000" sy="-100000" algn="bl" rotWithShape="0"/>
          </a:effectLst>
        </p:spPr>
        <p:txBody>
          <a:bodyPr lIns="91439" tIns="45719" rIns="91439" bIns="45719">
            <a:noAutofit/>
          </a:bodyPr>
          <a:lstStyle/>
          <a:p>
            <a:endParaRPr/>
          </a:p>
        </p:txBody>
      </p:sp>
      <p:sp>
        <p:nvSpPr>
          <p:cNvPr id="98" name="タイトルテキスト"/>
          <p:cNvSpPr txBox="1">
            <a:spLocks noGrp="1"/>
          </p:cNvSpPr>
          <p:nvPr>
            <p:ph type="title"/>
          </p:nvPr>
        </p:nvSpPr>
        <p:spPr>
          <a:xfrm>
            <a:off x="446484" y="991195"/>
            <a:ext cx="4125516" cy="2321719"/>
          </a:xfrm>
          <a:prstGeom prst="rect">
            <a:avLst/>
          </a:prstGeom>
        </p:spPr>
        <p:txBody>
          <a:bodyPr anchor="b">
            <a:noAutofit/>
          </a:bodyPr>
          <a:lstStyle>
            <a:lvl1pPr>
              <a:defRPr sz="4922">
                <a:latin typeface="+mn-lt"/>
                <a:ea typeface="+mn-ea"/>
                <a:cs typeface="+mn-cs"/>
                <a:sym typeface="ヒラギノ角ゴ Pro W3"/>
              </a:defRPr>
            </a:lvl1pPr>
          </a:lstStyle>
          <a:p>
            <a:r>
              <a:t>タイトルテキスト</a:t>
            </a:r>
          </a:p>
        </p:txBody>
      </p:sp>
      <p:sp>
        <p:nvSpPr>
          <p:cNvPr id="99" name="本文レベル1…"/>
          <p:cNvSpPr txBox="1">
            <a:spLocks noGrp="1"/>
          </p:cNvSpPr>
          <p:nvPr>
            <p:ph type="body" sz="quarter" idx="1"/>
          </p:nvPr>
        </p:nvSpPr>
        <p:spPr>
          <a:xfrm>
            <a:off x="446484" y="3366492"/>
            <a:ext cx="4125516" cy="2321719"/>
          </a:xfrm>
          <a:prstGeom prst="rect">
            <a:avLst/>
          </a:prstGeom>
        </p:spPr>
        <p:txBody>
          <a:bodyPr>
            <a:noAutofit/>
          </a:bodyPr>
          <a:lstStyle>
            <a:lvl1pPr marL="0" indent="0" algn="ctr">
              <a:lnSpc>
                <a:spcPct val="100000"/>
              </a:lnSpc>
              <a:spcBef>
                <a:spcPts val="0"/>
              </a:spcBef>
              <a:buSzTx/>
              <a:buNone/>
              <a:defRPr sz="2391"/>
            </a:lvl1pPr>
            <a:lvl2pPr marL="0" indent="0" algn="ctr">
              <a:lnSpc>
                <a:spcPct val="100000"/>
              </a:lnSpc>
              <a:spcBef>
                <a:spcPts val="0"/>
              </a:spcBef>
              <a:buSzTx/>
              <a:buNone/>
              <a:defRPr sz="2391"/>
            </a:lvl2pPr>
            <a:lvl3pPr marL="0" indent="0" algn="ctr">
              <a:lnSpc>
                <a:spcPct val="100000"/>
              </a:lnSpc>
              <a:spcBef>
                <a:spcPts val="0"/>
              </a:spcBef>
              <a:buSzTx/>
              <a:buNone/>
              <a:defRPr sz="2391"/>
            </a:lvl3pPr>
            <a:lvl4pPr marL="0" indent="0" algn="ctr">
              <a:lnSpc>
                <a:spcPct val="100000"/>
              </a:lnSpc>
              <a:spcBef>
                <a:spcPts val="0"/>
              </a:spcBef>
              <a:buSzTx/>
              <a:buNone/>
              <a:defRPr sz="2391"/>
            </a:lvl4pPr>
            <a:lvl5pPr marL="0" indent="0" algn="ctr">
              <a:lnSpc>
                <a:spcPct val="100000"/>
              </a:lnSpc>
              <a:spcBef>
                <a:spcPts val="0"/>
              </a:spcBef>
              <a:buSzTx/>
              <a:buNone/>
              <a:defRPr sz="2391"/>
            </a:lvl5pPr>
          </a:lstStyle>
          <a:p>
            <a:r>
              <a:t>本文レベル1</a:t>
            </a:r>
          </a:p>
          <a:p>
            <a:pPr lvl="1"/>
            <a:r>
              <a:t>本文レベル2</a:t>
            </a:r>
          </a:p>
          <a:p>
            <a:pPr lvl="2"/>
            <a:r>
              <a:t>本文レベル3</a:t>
            </a:r>
          </a:p>
          <a:p>
            <a:pPr lvl="3"/>
            <a:r>
              <a:t>本文レベル4</a:t>
            </a:r>
          </a:p>
          <a:p>
            <a:pPr lvl="4"/>
            <a:r>
              <a:t>本文レベル5</a:t>
            </a:r>
          </a:p>
        </p:txBody>
      </p:sp>
      <p:sp>
        <p:nvSpPr>
          <p:cNvPr id="10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294767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107" name="イメージ"/>
          <p:cNvSpPr>
            <a:spLocks noGrp="1"/>
          </p:cNvSpPr>
          <p:nvPr>
            <p:ph type="pic" sz="quarter" idx="21"/>
          </p:nvPr>
        </p:nvSpPr>
        <p:spPr>
          <a:xfrm>
            <a:off x="5045273" y="1785938"/>
            <a:ext cx="2884289" cy="4329267"/>
          </a:xfrm>
          <a:prstGeom prst="rect">
            <a:avLst/>
          </a:prstGeom>
        </p:spPr>
        <p:txBody>
          <a:bodyPr lIns="91439" tIns="45719" rIns="91439" bIns="45719">
            <a:noAutofit/>
          </a:bodyPr>
          <a:lstStyle/>
          <a:p>
            <a:endParaRPr/>
          </a:p>
        </p:txBody>
      </p:sp>
      <p:sp>
        <p:nvSpPr>
          <p:cNvPr id="108" name="タイトルテキスト"/>
          <p:cNvSpPr txBox="1">
            <a:spLocks noGrp="1"/>
          </p:cNvSpPr>
          <p:nvPr>
            <p:ph type="title"/>
          </p:nvPr>
        </p:nvSpPr>
        <p:spPr>
          <a:xfrm>
            <a:off x="892969" y="178594"/>
            <a:ext cx="7358063" cy="1714500"/>
          </a:xfrm>
          <a:prstGeom prst="rect">
            <a:avLst/>
          </a:prstGeom>
        </p:spPr>
        <p:txBody>
          <a:bodyPr>
            <a:noAutofit/>
          </a:bodyPr>
          <a:lstStyle>
            <a:lvl1pPr>
              <a:defRPr>
                <a:latin typeface="+mn-lt"/>
                <a:ea typeface="+mn-ea"/>
                <a:cs typeface="+mn-cs"/>
                <a:sym typeface="ヒラギノ角ゴ Pro W3"/>
              </a:defRPr>
            </a:lvl1pPr>
          </a:lstStyle>
          <a:p>
            <a:r>
              <a:t>タイトルテキスト</a:t>
            </a:r>
          </a:p>
        </p:txBody>
      </p:sp>
      <p:sp>
        <p:nvSpPr>
          <p:cNvPr id="109" name="本文レベル1…"/>
          <p:cNvSpPr txBox="1">
            <a:spLocks noGrp="1"/>
          </p:cNvSpPr>
          <p:nvPr>
            <p:ph type="body" sz="half" idx="1"/>
          </p:nvPr>
        </p:nvSpPr>
        <p:spPr>
          <a:xfrm>
            <a:off x="892969" y="1946672"/>
            <a:ext cx="3545086" cy="4018359"/>
          </a:xfrm>
          <a:prstGeom prst="rect">
            <a:avLst/>
          </a:prstGeom>
        </p:spPr>
        <p:txBody>
          <a:bodyPr anchor="ctr">
            <a:noAutofit/>
          </a:bodyPr>
          <a:lstStyle>
            <a:lvl1pPr marL="571002" indent="-347767">
              <a:lnSpc>
                <a:spcPct val="100000"/>
              </a:lnSpc>
              <a:spcBef>
                <a:spcPts val="2672"/>
              </a:spcBef>
              <a:defRPr sz="2250"/>
            </a:lvl1pPr>
            <a:lvl2pPr marL="883530" indent="-347767">
              <a:lnSpc>
                <a:spcPct val="100000"/>
              </a:lnSpc>
              <a:spcBef>
                <a:spcPts val="2672"/>
              </a:spcBef>
              <a:buChar char="•"/>
              <a:defRPr sz="2250"/>
            </a:lvl2pPr>
            <a:lvl3pPr marL="1196057" indent="-347767">
              <a:lnSpc>
                <a:spcPct val="100000"/>
              </a:lnSpc>
              <a:spcBef>
                <a:spcPts val="2672"/>
              </a:spcBef>
              <a:defRPr sz="2250"/>
            </a:lvl3pPr>
            <a:lvl4pPr marL="1508585" indent="-347767">
              <a:lnSpc>
                <a:spcPct val="100000"/>
              </a:lnSpc>
              <a:spcBef>
                <a:spcPts val="2672"/>
              </a:spcBef>
              <a:defRPr sz="2250"/>
            </a:lvl4pPr>
            <a:lvl5pPr marL="1821113" indent="-347767">
              <a:lnSpc>
                <a:spcPct val="100000"/>
              </a:lnSpc>
              <a:spcBef>
                <a:spcPts val="2672"/>
              </a:spcBef>
              <a:defRPr sz="2250"/>
            </a:lvl5pPr>
          </a:lstStyle>
          <a:p>
            <a:r>
              <a:t>本文レベル1</a:t>
            </a:r>
          </a:p>
          <a:p>
            <a:pPr lvl="1"/>
            <a:r>
              <a:t>本文レベル2</a:t>
            </a:r>
          </a:p>
          <a:p>
            <a:pPr lvl="2"/>
            <a:r>
              <a:t>本文レベル3</a:t>
            </a:r>
          </a:p>
          <a:p>
            <a:pPr lvl="3"/>
            <a:r>
              <a:t>本文レベル4</a:t>
            </a:r>
          </a:p>
          <a:p>
            <a:pPr lvl="4"/>
            <a:r>
              <a:t>本文レベル5</a:t>
            </a:r>
          </a:p>
        </p:txBody>
      </p:sp>
      <p:sp>
        <p:nvSpPr>
          <p:cNvPr id="11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753743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タイトル &amp; 箇条書き（左）">
    <p:spTree>
      <p:nvGrpSpPr>
        <p:cNvPr id="1" name=""/>
        <p:cNvGrpSpPr/>
        <p:nvPr/>
      </p:nvGrpSpPr>
      <p:grpSpPr>
        <a:xfrm>
          <a:off x="0" y="0"/>
          <a:ext cx="0" cy="0"/>
          <a:chOff x="0" y="0"/>
          <a:chExt cx="0" cy="0"/>
        </a:xfrm>
      </p:grpSpPr>
      <p:sp>
        <p:nvSpPr>
          <p:cNvPr id="117" name="タイトルテキスト"/>
          <p:cNvSpPr txBox="1">
            <a:spLocks noGrp="1"/>
          </p:cNvSpPr>
          <p:nvPr>
            <p:ph type="title"/>
          </p:nvPr>
        </p:nvSpPr>
        <p:spPr>
          <a:xfrm>
            <a:off x="892969" y="178594"/>
            <a:ext cx="7358063" cy="1714500"/>
          </a:xfrm>
          <a:prstGeom prst="rect">
            <a:avLst/>
          </a:prstGeom>
        </p:spPr>
        <p:txBody>
          <a:bodyPr>
            <a:noAutofit/>
          </a:bodyPr>
          <a:lstStyle>
            <a:lvl1pPr>
              <a:defRPr>
                <a:latin typeface="+mn-lt"/>
                <a:ea typeface="+mn-ea"/>
                <a:cs typeface="+mn-cs"/>
                <a:sym typeface="ヒラギノ角ゴ Pro W3"/>
              </a:defRPr>
            </a:lvl1pPr>
          </a:lstStyle>
          <a:p>
            <a:r>
              <a:t>タイトルテキスト</a:t>
            </a:r>
          </a:p>
        </p:txBody>
      </p:sp>
      <p:sp>
        <p:nvSpPr>
          <p:cNvPr id="118" name="本文レベル1…"/>
          <p:cNvSpPr txBox="1">
            <a:spLocks noGrp="1"/>
          </p:cNvSpPr>
          <p:nvPr>
            <p:ph type="body" sz="half" idx="1"/>
          </p:nvPr>
        </p:nvSpPr>
        <p:spPr>
          <a:xfrm>
            <a:off x="892969" y="1946672"/>
            <a:ext cx="3545086" cy="4018359"/>
          </a:xfrm>
          <a:prstGeom prst="rect">
            <a:avLst/>
          </a:prstGeom>
        </p:spPr>
        <p:txBody>
          <a:bodyPr anchor="ctr">
            <a:noAutofit/>
          </a:bodyPr>
          <a:lstStyle>
            <a:lvl1pPr marL="571002" indent="-347767">
              <a:lnSpc>
                <a:spcPct val="100000"/>
              </a:lnSpc>
              <a:spcBef>
                <a:spcPts val="2672"/>
              </a:spcBef>
              <a:defRPr sz="2250"/>
            </a:lvl1pPr>
            <a:lvl2pPr marL="883530" indent="-347767">
              <a:lnSpc>
                <a:spcPct val="100000"/>
              </a:lnSpc>
              <a:spcBef>
                <a:spcPts val="2672"/>
              </a:spcBef>
              <a:buChar char="•"/>
              <a:defRPr sz="2250"/>
            </a:lvl2pPr>
            <a:lvl3pPr marL="1196057" indent="-347767">
              <a:lnSpc>
                <a:spcPct val="100000"/>
              </a:lnSpc>
              <a:spcBef>
                <a:spcPts val="2672"/>
              </a:spcBef>
              <a:defRPr sz="2250"/>
            </a:lvl3pPr>
            <a:lvl4pPr marL="1508585" indent="-347767">
              <a:lnSpc>
                <a:spcPct val="100000"/>
              </a:lnSpc>
              <a:spcBef>
                <a:spcPts val="2672"/>
              </a:spcBef>
              <a:defRPr sz="2250"/>
            </a:lvl4pPr>
            <a:lvl5pPr marL="1821113" indent="-347767">
              <a:lnSpc>
                <a:spcPct val="100000"/>
              </a:lnSpc>
              <a:spcBef>
                <a:spcPts val="2672"/>
              </a:spcBef>
              <a:defRPr sz="2250"/>
            </a:lvl5pPr>
          </a:lstStyle>
          <a:p>
            <a:r>
              <a:t>本文レベル1</a:t>
            </a:r>
          </a:p>
          <a:p>
            <a:pPr lvl="1"/>
            <a:r>
              <a:t>本文レベル2</a:t>
            </a:r>
          </a:p>
          <a:p>
            <a:pPr lvl="2"/>
            <a:r>
              <a:t>本文レベル3</a:t>
            </a:r>
          </a:p>
          <a:p>
            <a:pPr lvl="3"/>
            <a:r>
              <a:t>本文レベル4</a:t>
            </a:r>
          </a:p>
          <a:p>
            <a:pPr lvl="4"/>
            <a:r>
              <a:t>本文レベル5</a:t>
            </a:r>
          </a:p>
        </p:txBody>
      </p:sp>
      <p:sp>
        <p:nvSpPr>
          <p:cNvPr id="11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891059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タイトル &amp; 箇条書き（右）">
    <p:spTree>
      <p:nvGrpSpPr>
        <p:cNvPr id="1" name=""/>
        <p:cNvGrpSpPr/>
        <p:nvPr/>
      </p:nvGrpSpPr>
      <p:grpSpPr>
        <a:xfrm>
          <a:off x="0" y="0"/>
          <a:ext cx="0" cy="0"/>
          <a:chOff x="0" y="0"/>
          <a:chExt cx="0" cy="0"/>
        </a:xfrm>
      </p:grpSpPr>
      <p:sp>
        <p:nvSpPr>
          <p:cNvPr id="126" name="タイトルテキスト"/>
          <p:cNvSpPr txBox="1">
            <a:spLocks noGrp="1"/>
          </p:cNvSpPr>
          <p:nvPr>
            <p:ph type="title"/>
          </p:nvPr>
        </p:nvSpPr>
        <p:spPr>
          <a:xfrm>
            <a:off x="892969" y="178594"/>
            <a:ext cx="7358063" cy="1714500"/>
          </a:xfrm>
          <a:prstGeom prst="rect">
            <a:avLst/>
          </a:prstGeom>
        </p:spPr>
        <p:txBody>
          <a:bodyPr>
            <a:noAutofit/>
          </a:bodyPr>
          <a:lstStyle>
            <a:lvl1pPr>
              <a:defRPr>
                <a:latin typeface="+mn-lt"/>
                <a:ea typeface="+mn-ea"/>
                <a:cs typeface="+mn-cs"/>
                <a:sym typeface="ヒラギノ角ゴ Pro W3"/>
              </a:defRPr>
            </a:lvl1pPr>
          </a:lstStyle>
          <a:p>
            <a:r>
              <a:t>タイトルテキスト</a:t>
            </a:r>
          </a:p>
        </p:txBody>
      </p:sp>
      <p:sp>
        <p:nvSpPr>
          <p:cNvPr id="127" name="本文レベル1…"/>
          <p:cNvSpPr txBox="1">
            <a:spLocks noGrp="1"/>
          </p:cNvSpPr>
          <p:nvPr>
            <p:ph type="body" sz="quarter" idx="1"/>
          </p:nvPr>
        </p:nvSpPr>
        <p:spPr>
          <a:xfrm>
            <a:off x="5464969" y="1946672"/>
            <a:ext cx="2786063" cy="4018359"/>
          </a:xfrm>
          <a:prstGeom prst="rect">
            <a:avLst/>
          </a:prstGeom>
        </p:spPr>
        <p:txBody>
          <a:bodyPr anchor="ctr">
            <a:noAutofit/>
          </a:bodyPr>
          <a:lstStyle>
            <a:lvl1pPr marL="571002" indent="-347767">
              <a:lnSpc>
                <a:spcPct val="100000"/>
              </a:lnSpc>
              <a:spcBef>
                <a:spcPts val="2672"/>
              </a:spcBef>
              <a:defRPr sz="2250"/>
            </a:lvl1pPr>
            <a:lvl2pPr marL="883530" indent="-347767">
              <a:lnSpc>
                <a:spcPct val="100000"/>
              </a:lnSpc>
              <a:spcBef>
                <a:spcPts val="2672"/>
              </a:spcBef>
              <a:buChar char="•"/>
              <a:defRPr sz="2250"/>
            </a:lvl2pPr>
            <a:lvl3pPr marL="1196057" indent="-347767">
              <a:lnSpc>
                <a:spcPct val="100000"/>
              </a:lnSpc>
              <a:spcBef>
                <a:spcPts val="2672"/>
              </a:spcBef>
              <a:defRPr sz="2250"/>
            </a:lvl3pPr>
            <a:lvl4pPr marL="1508585" indent="-347767">
              <a:lnSpc>
                <a:spcPct val="100000"/>
              </a:lnSpc>
              <a:spcBef>
                <a:spcPts val="2672"/>
              </a:spcBef>
              <a:defRPr sz="2250"/>
            </a:lvl4pPr>
            <a:lvl5pPr marL="1821113" indent="-347767">
              <a:lnSpc>
                <a:spcPct val="100000"/>
              </a:lnSpc>
              <a:spcBef>
                <a:spcPts val="2672"/>
              </a:spcBef>
              <a:defRPr sz="2250"/>
            </a:lvl5pPr>
          </a:lstStyle>
          <a:p>
            <a:r>
              <a:t>本文レベル1</a:t>
            </a:r>
          </a:p>
          <a:p>
            <a:pPr lvl="1"/>
            <a:r>
              <a:t>本文レベル2</a:t>
            </a:r>
          </a:p>
          <a:p>
            <a:pPr lvl="2"/>
            <a:r>
              <a:t>本文レベル3</a:t>
            </a:r>
          </a:p>
          <a:p>
            <a:pPr lvl="3"/>
            <a:r>
              <a:t>本文レベル4</a:t>
            </a:r>
          </a:p>
          <a:p>
            <a:pPr lvl="4"/>
            <a:r>
              <a:t>本文レベル5</a:t>
            </a:r>
          </a:p>
        </p:txBody>
      </p:sp>
      <p:sp>
        <p:nvSpPr>
          <p:cNvPr id="12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5999142"/>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_タイトル &amp; 箇条書き">
    <p:spTree>
      <p:nvGrpSpPr>
        <p:cNvPr id="1" name=""/>
        <p:cNvGrpSpPr/>
        <p:nvPr/>
      </p:nvGrpSpPr>
      <p:grpSpPr>
        <a:xfrm>
          <a:off x="0" y="0"/>
          <a:ext cx="0" cy="0"/>
          <a:chOff x="0" y="0"/>
          <a:chExt cx="0" cy="0"/>
        </a:xfrm>
      </p:grpSpPr>
      <p:sp>
        <p:nvSpPr>
          <p:cNvPr id="135" name="タイトルテキスト"/>
          <p:cNvSpPr txBox="1">
            <a:spLocks noGrp="1"/>
          </p:cNvSpPr>
          <p:nvPr>
            <p:ph type="title"/>
          </p:nvPr>
        </p:nvSpPr>
        <p:spPr>
          <a:prstGeom prst="rect">
            <a:avLst/>
          </a:prstGeom>
        </p:spPr>
        <p:txBody>
          <a:bodyPr/>
          <a:lstStyle/>
          <a:p>
            <a:r>
              <a:t>タイトルテキスト</a:t>
            </a:r>
          </a:p>
        </p:txBody>
      </p:sp>
      <p:sp>
        <p:nvSpPr>
          <p:cNvPr id="136" name="本文レベル1…"/>
          <p:cNvSpPr txBox="1">
            <a:spLocks noGrp="1"/>
          </p:cNvSpPr>
          <p:nvPr>
            <p:ph type="body" idx="1"/>
          </p:nvPr>
        </p:nvSpPr>
        <p:spPr>
          <a:prstGeom prst="rect">
            <a:avLst/>
          </a:prstGeom>
        </p:spPr>
        <p:txBody>
          <a:bodyPr/>
          <a:lstStyle>
            <a:lvl2pPr marL="1004554" indent="-468792">
              <a:defRPr sz="2953"/>
            </a:lvl2pPr>
            <a:lvl3pPr marL="1497386" indent="-649096">
              <a:defRPr sz="2953"/>
            </a:lvl3pPr>
            <a:lvl4pPr marL="1809914" indent="-649096">
              <a:defRPr sz="2953"/>
            </a:lvl4pPr>
            <a:lvl5pPr marL="2122442" indent="-649096">
              <a:defRPr sz="2953"/>
            </a:lvl5pPr>
          </a:lstStyle>
          <a:p>
            <a:r>
              <a:t>本文レベル1</a:t>
            </a:r>
          </a:p>
          <a:p>
            <a:pPr lvl="1"/>
            <a:r>
              <a:t>本文レベル2</a:t>
            </a:r>
          </a:p>
          <a:p>
            <a:pPr lvl="2"/>
            <a:r>
              <a:t>本文レベル3</a:t>
            </a:r>
          </a:p>
          <a:p>
            <a:pPr lvl="3"/>
            <a:r>
              <a:t>本文レベル4</a:t>
            </a:r>
          </a:p>
          <a:p>
            <a:pPr lvl="4"/>
            <a:r>
              <a:t>本文レベル5</a:t>
            </a:r>
          </a:p>
        </p:txBody>
      </p:sp>
      <p:sp>
        <p:nvSpPr>
          <p:cNvPr id="137" name="スライド番号"/>
          <p:cNvSpPr txBox="1">
            <a:spLocks noGrp="1"/>
          </p:cNvSpPr>
          <p:nvPr>
            <p:ph type="sldNum" sz="quarter" idx="2"/>
          </p:nvPr>
        </p:nvSpPr>
        <p:spPr>
          <a:xfrm>
            <a:off x="4421749" y="6471315"/>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482387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7E5FBF-01DC-4EAF-B130-28AD0560E940}" type="slidenum">
              <a:rPr kumimoji="1" lang="ja-JP" altLang="en-US" smtClean="0"/>
              <a:t>‹#›</a:t>
            </a:fld>
            <a:endParaRPr kumimoji="1" lang="ja-JP" altLang="en-US"/>
          </a:p>
        </p:txBody>
      </p:sp>
    </p:spTree>
    <p:extLst>
      <p:ext uri="{BB962C8B-B14F-4D97-AF65-F5344CB8AC3E}">
        <p14:creationId xmlns:p14="http://schemas.microsoft.com/office/powerpoint/2010/main" val="23350431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144" name="タイトルテキスト"/>
          <p:cNvSpPr txBox="1">
            <a:spLocks noGrp="1"/>
          </p:cNvSpPr>
          <p:nvPr>
            <p:ph type="title"/>
          </p:nvPr>
        </p:nvSpPr>
        <p:spPr>
          <a:xfrm>
            <a:off x="457200" y="274638"/>
            <a:ext cx="8229601" cy="1143001"/>
          </a:xfrm>
          <a:prstGeom prst="rect">
            <a:avLst/>
          </a:prstGeom>
        </p:spPr>
        <p:txBody>
          <a:bodyPr lIns="65023" tIns="65023" rIns="65023" bIns="65023"/>
          <a:lstStyle>
            <a:lvl1pPr defTabSz="914367">
              <a:defRPr sz="4359">
                <a:latin typeface="Calibri"/>
                <a:ea typeface="Calibri"/>
                <a:cs typeface="Calibri"/>
                <a:sym typeface="Calibri"/>
              </a:defRPr>
            </a:lvl1pPr>
          </a:lstStyle>
          <a:p>
            <a:r>
              <a:t>タイトルテキスト</a:t>
            </a:r>
          </a:p>
        </p:txBody>
      </p:sp>
      <p:sp>
        <p:nvSpPr>
          <p:cNvPr id="145" name="本文レベル1…"/>
          <p:cNvSpPr txBox="1">
            <a:spLocks noGrp="1"/>
          </p:cNvSpPr>
          <p:nvPr>
            <p:ph type="body" idx="1"/>
          </p:nvPr>
        </p:nvSpPr>
        <p:spPr>
          <a:xfrm>
            <a:off x="457200" y="1600200"/>
            <a:ext cx="8229601" cy="4525964"/>
          </a:xfrm>
          <a:prstGeom prst="rect">
            <a:avLst/>
          </a:prstGeom>
        </p:spPr>
        <p:txBody>
          <a:bodyPr lIns="65023" tIns="65023" rIns="65023" bIns="65023"/>
          <a:lstStyle>
            <a:lvl1pPr marL="331503" indent="-331503" defTabSz="914367">
              <a:lnSpc>
                <a:spcPct val="100000"/>
              </a:lnSpc>
              <a:spcBef>
                <a:spcPts val="703"/>
              </a:spcBef>
              <a:buSzPct val="100000"/>
              <a:buFont typeface="Arial"/>
              <a:defRPr sz="3094">
                <a:latin typeface="Calibri"/>
                <a:ea typeface="Calibri"/>
                <a:cs typeface="Calibri"/>
                <a:sym typeface="Calibri"/>
              </a:defRPr>
            </a:lvl1pPr>
            <a:lvl2pPr marL="637174" indent="-315717" defTabSz="914367">
              <a:lnSpc>
                <a:spcPct val="100000"/>
              </a:lnSpc>
              <a:spcBef>
                <a:spcPts val="703"/>
              </a:spcBef>
              <a:buSzPct val="100000"/>
              <a:buFont typeface="Arial"/>
              <a:buChar char="–"/>
              <a:defRPr sz="3094">
                <a:latin typeface="Calibri"/>
                <a:ea typeface="Calibri"/>
                <a:cs typeface="Calibri"/>
                <a:sym typeface="Calibri"/>
              </a:defRPr>
            </a:lvl2pPr>
            <a:lvl3pPr marL="937584" indent="-294669" defTabSz="914367">
              <a:lnSpc>
                <a:spcPct val="100000"/>
              </a:lnSpc>
              <a:spcBef>
                <a:spcPts val="703"/>
              </a:spcBef>
              <a:buSzPct val="100000"/>
              <a:buFont typeface="Arial"/>
              <a:defRPr sz="3094">
                <a:latin typeface="Calibri"/>
                <a:ea typeface="Calibri"/>
                <a:cs typeface="Calibri"/>
                <a:sym typeface="Calibri"/>
              </a:defRPr>
            </a:lvl3pPr>
            <a:lvl4pPr marL="1317975" indent="-353603" defTabSz="914367">
              <a:lnSpc>
                <a:spcPct val="100000"/>
              </a:lnSpc>
              <a:spcBef>
                <a:spcPts val="703"/>
              </a:spcBef>
              <a:buSzPct val="100000"/>
              <a:buFont typeface="Arial"/>
              <a:buChar char="–"/>
              <a:defRPr sz="3094">
                <a:latin typeface="Calibri"/>
                <a:ea typeface="Calibri"/>
                <a:cs typeface="Calibri"/>
                <a:sym typeface="Calibri"/>
              </a:defRPr>
            </a:lvl4pPr>
            <a:lvl5pPr marL="1639432" indent="-353603" defTabSz="914367">
              <a:lnSpc>
                <a:spcPct val="100000"/>
              </a:lnSpc>
              <a:spcBef>
                <a:spcPts val="703"/>
              </a:spcBef>
              <a:buSzPct val="100000"/>
              <a:buFont typeface="Arial"/>
              <a:buChar char="»"/>
              <a:defRPr sz="3094">
                <a:latin typeface="Calibri"/>
                <a:ea typeface="Calibri"/>
                <a:cs typeface="Calibri"/>
                <a:sym typeface="Calibri"/>
              </a:defRPr>
            </a:lvl5pPr>
          </a:lstStyle>
          <a:p>
            <a:r>
              <a:t>本文レベル1</a:t>
            </a:r>
          </a:p>
          <a:p>
            <a:pPr lvl="1"/>
            <a:r>
              <a:t>本文レベル2</a:t>
            </a:r>
          </a:p>
          <a:p>
            <a:pPr lvl="2"/>
            <a:r>
              <a:t>本文レベル3</a:t>
            </a:r>
          </a:p>
          <a:p>
            <a:pPr lvl="3"/>
            <a:r>
              <a:t>本文レベル4</a:t>
            </a:r>
          </a:p>
          <a:p>
            <a:pPr lvl="4"/>
            <a:r>
              <a:t>本文レベル5</a:t>
            </a:r>
          </a:p>
        </p:txBody>
      </p:sp>
      <p:sp>
        <p:nvSpPr>
          <p:cNvPr id="146" name="スライド番号"/>
          <p:cNvSpPr txBox="1">
            <a:spLocks noGrp="1"/>
          </p:cNvSpPr>
          <p:nvPr>
            <p:ph type="sldNum" sz="quarter" idx="2"/>
          </p:nvPr>
        </p:nvSpPr>
        <p:spPr>
          <a:xfrm>
            <a:off x="8387169" y="6386693"/>
            <a:ext cx="299632" cy="304440"/>
          </a:xfrm>
          <a:prstGeom prst="rect">
            <a:avLst/>
          </a:prstGeom>
        </p:spPr>
        <p:txBody>
          <a:bodyPr lIns="65023" tIns="65023" rIns="65023" bIns="65023" anchor="ctr"/>
          <a:lstStyle>
            <a:lvl1pPr algn="r" defTabSz="914367">
              <a:defRPr sz="1125">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211442915"/>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1_タイトル（上）">
    <p:spTree>
      <p:nvGrpSpPr>
        <p:cNvPr id="1" name=""/>
        <p:cNvGrpSpPr/>
        <p:nvPr/>
      </p:nvGrpSpPr>
      <p:grpSpPr>
        <a:xfrm>
          <a:off x="0" y="0"/>
          <a:ext cx="0" cy="0"/>
          <a:chOff x="0" y="0"/>
          <a:chExt cx="0" cy="0"/>
        </a:xfrm>
      </p:grpSpPr>
      <p:sp>
        <p:nvSpPr>
          <p:cNvPr id="153" name="タイトルテキスト"/>
          <p:cNvSpPr txBox="1">
            <a:spLocks noGrp="1"/>
          </p:cNvSpPr>
          <p:nvPr>
            <p:ph type="title"/>
          </p:nvPr>
        </p:nvSpPr>
        <p:spPr>
          <a:xfrm>
            <a:off x="669727" y="178594"/>
            <a:ext cx="7804547" cy="1518047"/>
          </a:xfrm>
          <a:prstGeom prst="rect">
            <a:avLst/>
          </a:prstGeom>
        </p:spPr>
        <p:txBody>
          <a:bodyPr/>
          <a:lstStyle>
            <a:lvl1pPr>
              <a:defRPr sz="5625">
                <a:latin typeface="ヒラギノ角ゴ ProN W3"/>
                <a:ea typeface="ヒラギノ角ゴ ProN W3"/>
                <a:cs typeface="ヒラギノ角ゴ ProN W3"/>
                <a:sym typeface="ヒラギノ角ゴ ProN W3"/>
              </a:defRPr>
            </a:lvl1pPr>
          </a:lstStyle>
          <a:p>
            <a:r>
              <a:t>タイトルテキスト</a:t>
            </a:r>
          </a:p>
        </p:txBody>
      </p:sp>
      <p:sp>
        <p:nvSpPr>
          <p:cNvPr id="154" name="スライド番号"/>
          <p:cNvSpPr txBox="1">
            <a:spLocks noGrp="1"/>
          </p:cNvSpPr>
          <p:nvPr>
            <p:ph type="sldNum" sz="quarter" idx="2"/>
          </p:nvPr>
        </p:nvSpPr>
        <p:spPr>
          <a:xfrm>
            <a:off x="4425172" y="6536531"/>
            <a:ext cx="339837" cy="329899"/>
          </a:xfrm>
          <a:prstGeom prst="rect">
            <a:avLst/>
          </a:prstGeom>
        </p:spPr>
        <p:txBody>
          <a:bodyPr anchor="t"/>
          <a:lstStyle>
            <a:lvl1pPr>
              <a:defRPr sz="1477">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697613604"/>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2_タイトル &amp; 箇条書き">
    <p:spTree>
      <p:nvGrpSpPr>
        <p:cNvPr id="1" name=""/>
        <p:cNvGrpSpPr/>
        <p:nvPr/>
      </p:nvGrpSpPr>
      <p:grpSpPr>
        <a:xfrm>
          <a:off x="0" y="0"/>
          <a:ext cx="0" cy="0"/>
          <a:chOff x="0" y="0"/>
          <a:chExt cx="0" cy="0"/>
        </a:xfrm>
      </p:grpSpPr>
      <p:sp>
        <p:nvSpPr>
          <p:cNvPr id="161" name="タイトルテキスト"/>
          <p:cNvSpPr txBox="1">
            <a:spLocks noGrp="1"/>
          </p:cNvSpPr>
          <p:nvPr>
            <p:ph type="title"/>
          </p:nvPr>
        </p:nvSpPr>
        <p:spPr>
          <a:xfrm>
            <a:off x="399115" y="0"/>
            <a:ext cx="8370134" cy="1325564"/>
          </a:xfrm>
          <a:prstGeom prst="rect">
            <a:avLst/>
          </a:prstGeom>
        </p:spPr>
        <p:txBody>
          <a:bodyPr lIns="65023" tIns="65023" rIns="65023" bIns="65023"/>
          <a:lstStyle>
            <a:lvl1pPr algn="l" defTabSz="914367">
              <a:lnSpc>
                <a:spcPct val="90000"/>
              </a:lnSpc>
              <a:defRPr sz="4359">
                <a:latin typeface="游ゴシック"/>
                <a:ea typeface="游ゴシック"/>
                <a:cs typeface="游ゴシック"/>
                <a:sym typeface="游ゴシック"/>
              </a:defRPr>
            </a:lvl1pPr>
          </a:lstStyle>
          <a:p>
            <a:r>
              <a:t>タイトルテキスト</a:t>
            </a:r>
          </a:p>
        </p:txBody>
      </p:sp>
      <p:sp>
        <p:nvSpPr>
          <p:cNvPr id="162" name="本文レベル1…"/>
          <p:cNvSpPr txBox="1">
            <a:spLocks noGrp="1"/>
          </p:cNvSpPr>
          <p:nvPr>
            <p:ph type="body" idx="1"/>
          </p:nvPr>
        </p:nvSpPr>
        <p:spPr>
          <a:xfrm>
            <a:off x="399115" y="1332000"/>
            <a:ext cx="8370134" cy="5400001"/>
          </a:xfrm>
          <a:prstGeom prst="rect">
            <a:avLst/>
          </a:prstGeom>
        </p:spPr>
        <p:txBody>
          <a:bodyPr lIns="65023" tIns="65023" rIns="65023" bIns="65023"/>
          <a:lstStyle>
            <a:lvl1pPr marL="219175" indent="-219175" defTabSz="914367">
              <a:lnSpc>
                <a:spcPct val="90000"/>
              </a:lnSpc>
              <a:spcBef>
                <a:spcPts val="984"/>
              </a:spcBef>
              <a:buSzPct val="100000"/>
              <a:buFont typeface="Arial"/>
              <a:defRPr sz="2109">
                <a:latin typeface="游ゴシック"/>
                <a:ea typeface="游ゴシック"/>
                <a:cs typeface="游ゴシック"/>
                <a:sym typeface="游ゴシック"/>
              </a:defRPr>
            </a:lvl1pPr>
            <a:lvl2pPr marL="562550" indent="-241093" defTabSz="914367">
              <a:lnSpc>
                <a:spcPct val="90000"/>
              </a:lnSpc>
              <a:spcBef>
                <a:spcPts val="984"/>
              </a:spcBef>
              <a:buSzPct val="100000"/>
              <a:buFont typeface="Arial"/>
              <a:buChar char="•"/>
              <a:defRPr sz="2109">
                <a:latin typeface="游ゴシック"/>
                <a:ea typeface="游ゴシック"/>
                <a:cs typeface="游ゴシック"/>
                <a:sym typeface="游ゴシック"/>
              </a:defRPr>
            </a:lvl2pPr>
            <a:lvl3pPr marL="910796" indent="-267881" defTabSz="914367">
              <a:lnSpc>
                <a:spcPct val="90000"/>
              </a:lnSpc>
              <a:spcBef>
                <a:spcPts val="984"/>
              </a:spcBef>
              <a:buSzPct val="100000"/>
              <a:buFont typeface="Arial"/>
              <a:defRPr sz="2109">
                <a:latin typeface="游ゴシック"/>
                <a:ea typeface="游ゴシック"/>
                <a:cs typeface="游ゴシック"/>
                <a:sym typeface="游ゴシック"/>
              </a:defRPr>
            </a:lvl3pPr>
            <a:lvl4pPr marL="1232253" indent="-267881" defTabSz="914367">
              <a:lnSpc>
                <a:spcPct val="90000"/>
              </a:lnSpc>
              <a:spcBef>
                <a:spcPts val="984"/>
              </a:spcBef>
              <a:buSzPct val="100000"/>
              <a:buFont typeface="Arial"/>
              <a:defRPr sz="2109">
                <a:latin typeface="游ゴシック"/>
                <a:ea typeface="游ゴシック"/>
                <a:cs typeface="游ゴシック"/>
                <a:sym typeface="游ゴシック"/>
              </a:defRPr>
            </a:lvl4pPr>
            <a:lvl5pPr marL="1553710" indent="-267881" defTabSz="914367">
              <a:lnSpc>
                <a:spcPct val="90000"/>
              </a:lnSpc>
              <a:spcBef>
                <a:spcPts val="984"/>
              </a:spcBef>
              <a:buSzPct val="100000"/>
              <a:buFont typeface="Arial"/>
              <a:defRPr sz="2109">
                <a:latin typeface="游ゴシック"/>
                <a:ea typeface="游ゴシック"/>
                <a:cs typeface="游ゴシック"/>
                <a:sym typeface="游ゴシック"/>
              </a:defRPr>
            </a:lvl5pPr>
          </a:lstStyle>
          <a:p>
            <a:r>
              <a:t>本文レベル1</a:t>
            </a:r>
          </a:p>
          <a:p>
            <a:pPr lvl="1"/>
            <a:r>
              <a:t>本文レベル2</a:t>
            </a:r>
          </a:p>
          <a:p>
            <a:pPr lvl="2"/>
            <a:r>
              <a:t>本文レベル3</a:t>
            </a:r>
          </a:p>
          <a:p>
            <a:pPr lvl="3"/>
            <a:r>
              <a:t>本文レベル4</a:t>
            </a:r>
          </a:p>
          <a:p>
            <a:pPr lvl="4"/>
            <a:r>
              <a:t>本文レベル5</a:t>
            </a:r>
          </a:p>
        </p:txBody>
      </p:sp>
      <p:sp>
        <p:nvSpPr>
          <p:cNvPr id="163" name="スライド番号"/>
          <p:cNvSpPr txBox="1">
            <a:spLocks noGrp="1"/>
          </p:cNvSpPr>
          <p:nvPr>
            <p:ph type="sldNum" sz="quarter" idx="2"/>
          </p:nvPr>
        </p:nvSpPr>
        <p:spPr>
          <a:xfrm>
            <a:off x="8711320" y="-19372"/>
            <a:ext cx="432681" cy="434348"/>
          </a:xfrm>
          <a:prstGeom prst="rect">
            <a:avLst/>
          </a:prstGeom>
        </p:spPr>
        <p:txBody>
          <a:bodyPr lIns="65023" tIns="65023" rIns="65023" bIns="65023" anchor="ctr"/>
          <a:lstStyle>
            <a:lvl1pPr algn="r" defTabSz="914367">
              <a:defRPr sz="1969">
                <a:latin typeface="游ゴシック"/>
                <a:ea typeface="游ゴシック"/>
                <a:cs typeface="游ゴシック"/>
                <a:sym typeface="游ゴシック"/>
              </a:defRPr>
            </a:lvl1pPr>
          </a:lstStyle>
          <a:p>
            <a:fld id="{86CB4B4D-7CA3-9044-876B-883B54F8677D}" type="slidenum">
              <a:t>‹#›</a:t>
            </a:fld>
            <a:endParaRPr/>
          </a:p>
        </p:txBody>
      </p:sp>
    </p:spTree>
    <p:extLst>
      <p:ext uri="{BB962C8B-B14F-4D97-AF65-F5344CB8AC3E}">
        <p14:creationId xmlns:p14="http://schemas.microsoft.com/office/powerpoint/2010/main" val="400218770"/>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タイトル &amp; サブタイトル">
    <p:spTree>
      <p:nvGrpSpPr>
        <p:cNvPr id="1" name=""/>
        <p:cNvGrpSpPr/>
        <p:nvPr/>
      </p:nvGrpSpPr>
      <p:grpSpPr>
        <a:xfrm>
          <a:off x="0" y="0"/>
          <a:ext cx="0" cy="0"/>
          <a:chOff x="0" y="0"/>
          <a:chExt cx="0" cy="0"/>
        </a:xfrm>
      </p:grpSpPr>
      <p:sp>
        <p:nvSpPr>
          <p:cNvPr id="11" name="タイトルテキスト"/>
          <p:cNvSpPr txBox="1">
            <a:spLocks noGrp="1"/>
          </p:cNvSpPr>
          <p:nvPr>
            <p:ph type="title"/>
          </p:nvPr>
        </p:nvSpPr>
        <p:spPr>
          <a:xfrm>
            <a:off x="892969" y="1151930"/>
            <a:ext cx="7358063" cy="2321719"/>
          </a:xfrm>
          <a:prstGeom prst="rect">
            <a:avLst/>
          </a:prstGeom>
        </p:spPr>
        <p:txBody>
          <a:bodyPr anchor="b"/>
          <a:lstStyle/>
          <a:p>
            <a:r>
              <a:t>タイトルテキスト</a:t>
            </a:r>
          </a:p>
        </p:txBody>
      </p:sp>
      <p:sp>
        <p:nvSpPr>
          <p:cNvPr id="12" name="本文レベル1…"/>
          <p:cNvSpPr txBox="1">
            <a:spLocks noGrp="1"/>
          </p:cNvSpPr>
          <p:nvPr>
            <p:ph type="body" sz="quarter" idx="1"/>
          </p:nvPr>
        </p:nvSpPr>
        <p:spPr>
          <a:xfrm>
            <a:off x="892969" y="3536156"/>
            <a:ext cx="7358063" cy="794742"/>
          </a:xfrm>
          <a:prstGeom prst="rect">
            <a:avLst/>
          </a:prstGeom>
        </p:spPr>
        <p:txBody>
          <a:bodyPr/>
          <a:lstStyle>
            <a:lvl1pPr marL="0" indent="0" algn="ctr">
              <a:lnSpc>
                <a:spcPct val="100000"/>
              </a:lnSpc>
              <a:spcBef>
                <a:spcPts val="0"/>
              </a:spcBef>
              <a:buSzTx/>
              <a:buNone/>
              <a:defRPr sz="2531"/>
            </a:lvl1pPr>
            <a:lvl2pPr marL="0" indent="0" algn="ctr">
              <a:lnSpc>
                <a:spcPct val="100000"/>
              </a:lnSpc>
              <a:spcBef>
                <a:spcPts val="0"/>
              </a:spcBef>
              <a:buSzTx/>
              <a:buNone/>
            </a:lvl2pPr>
            <a:lvl3pPr marL="0" indent="0" algn="ctr">
              <a:lnSpc>
                <a:spcPct val="100000"/>
              </a:lnSpc>
              <a:spcBef>
                <a:spcPts val="0"/>
              </a:spcBef>
              <a:buSzTx/>
              <a:buNone/>
              <a:defRPr sz="2531"/>
            </a:lvl3pPr>
            <a:lvl4pPr marL="0" indent="0" algn="ctr">
              <a:lnSpc>
                <a:spcPct val="100000"/>
              </a:lnSpc>
              <a:spcBef>
                <a:spcPts val="0"/>
              </a:spcBef>
              <a:buSzTx/>
              <a:buNone/>
              <a:defRPr sz="2531"/>
            </a:lvl4pPr>
            <a:lvl5pPr marL="0" indent="0" algn="ctr">
              <a:lnSpc>
                <a:spcPct val="100000"/>
              </a:lnSpc>
              <a:spcBef>
                <a:spcPts val="0"/>
              </a:spcBef>
              <a:buSzTx/>
              <a:buNone/>
              <a:defRPr sz="2531"/>
            </a:lvl5pPr>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9955902"/>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20" name="タイトルテキスト"/>
          <p:cNvSpPr txBox="1">
            <a:spLocks noGrp="1"/>
          </p:cNvSpPr>
          <p:nvPr>
            <p:ph type="title"/>
          </p:nvPr>
        </p:nvSpPr>
        <p:spPr>
          <a:prstGeom prst="rect">
            <a:avLst/>
          </a:prstGeom>
        </p:spPr>
        <p:txBody>
          <a:bodyPr/>
          <a:lstStyle/>
          <a:p>
            <a:r>
              <a:t>タイトルテキスト</a:t>
            </a:r>
          </a:p>
        </p:txBody>
      </p:sp>
      <p:sp>
        <p:nvSpPr>
          <p:cNvPr id="21"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0317656"/>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タイトル &amp; 箇条書き（2 段組み）">
    <p:spTree>
      <p:nvGrpSpPr>
        <p:cNvPr id="1" name=""/>
        <p:cNvGrpSpPr/>
        <p:nvPr/>
      </p:nvGrpSpPr>
      <p:grpSpPr>
        <a:xfrm>
          <a:off x="0" y="0"/>
          <a:ext cx="0" cy="0"/>
          <a:chOff x="0" y="0"/>
          <a:chExt cx="0" cy="0"/>
        </a:xfrm>
      </p:grpSpPr>
      <p:sp>
        <p:nvSpPr>
          <p:cNvPr id="29" name="タイトルテキスト"/>
          <p:cNvSpPr txBox="1">
            <a:spLocks noGrp="1"/>
          </p:cNvSpPr>
          <p:nvPr>
            <p:ph type="title"/>
          </p:nvPr>
        </p:nvSpPr>
        <p:spPr>
          <a:xfrm>
            <a:off x="892969" y="178594"/>
            <a:ext cx="7358063" cy="1714500"/>
          </a:xfrm>
          <a:prstGeom prst="rect">
            <a:avLst/>
          </a:prstGeom>
        </p:spPr>
        <p:txBody>
          <a:bodyPr>
            <a:noAutofit/>
          </a:bodyPr>
          <a:lstStyle>
            <a:lvl1pPr>
              <a:defRPr>
                <a:latin typeface="+mn-lt"/>
                <a:ea typeface="+mn-ea"/>
                <a:cs typeface="+mn-cs"/>
                <a:sym typeface="ヒラギノ角ゴ Pro W3"/>
              </a:defRPr>
            </a:lvl1pPr>
          </a:lstStyle>
          <a:p>
            <a:r>
              <a:t>タイトルテキスト</a:t>
            </a:r>
          </a:p>
        </p:txBody>
      </p:sp>
      <p:sp>
        <p:nvSpPr>
          <p:cNvPr id="30" name="本文レベル1…"/>
          <p:cNvSpPr txBox="1">
            <a:spLocks noGrp="1"/>
          </p:cNvSpPr>
          <p:nvPr>
            <p:ph type="body" idx="1"/>
          </p:nvPr>
        </p:nvSpPr>
        <p:spPr>
          <a:xfrm>
            <a:off x="892969" y="1946672"/>
            <a:ext cx="7358063" cy="4018359"/>
          </a:xfrm>
          <a:prstGeom prst="rect">
            <a:avLst/>
          </a:prstGeom>
        </p:spPr>
        <p:txBody>
          <a:bodyPr numCol="2" spcCol="523240">
            <a:noAutofit/>
          </a:bodyPr>
          <a:lstStyle>
            <a:lvl1pPr marL="571002" indent="-347767">
              <a:lnSpc>
                <a:spcPct val="100000"/>
              </a:lnSpc>
              <a:spcBef>
                <a:spcPts val="2672"/>
              </a:spcBef>
              <a:defRPr sz="2250"/>
            </a:lvl1pPr>
            <a:lvl2pPr marL="883530" indent="-347767">
              <a:lnSpc>
                <a:spcPct val="100000"/>
              </a:lnSpc>
              <a:spcBef>
                <a:spcPts val="2672"/>
              </a:spcBef>
              <a:buChar char="•"/>
              <a:defRPr sz="2250"/>
            </a:lvl2pPr>
            <a:lvl3pPr marL="1196057" indent="-347767">
              <a:lnSpc>
                <a:spcPct val="100000"/>
              </a:lnSpc>
              <a:spcBef>
                <a:spcPts val="2672"/>
              </a:spcBef>
              <a:defRPr sz="2250"/>
            </a:lvl3pPr>
            <a:lvl4pPr marL="1508585" indent="-347767">
              <a:lnSpc>
                <a:spcPct val="100000"/>
              </a:lnSpc>
              <a:spcBef>
                <a:spcPts val="2672"/>
              </a:spcBef>
              <a:defRPr sz="2250"/>
            </a:lvl4pPr>
            <a:lvl5pPr marL="1821113" indent="-347767">
              <a:lnSpc>
                <a:spcPct val="100000"/>
              </a:lnSpc>
              <a:spcBef>
                <a:spcPts val="2672"/>
              </a:spcBef>
              <a:defRPr sz="2250"/>
            </a:lvl5pPr>
          </a:lstStyle>
          <a:p>
            <a:r>
              <a:t>本文レベル1</a:t>
            </a:r>
          </a:p>
          <a:p>
            <a:pPr lvl="1"/>
            <a:r>
              <a:t>本文レベル2</a:t>
            </a:r>
          </a:p>
          <a:p>
            <a:pPr lvl="2"/>
            <a:r>
              <a:t>本文レベル3</a:t>
            </a:r>
          </a:p>
          <a:p>
            <a:pPr lvl="3"/>
            <a:r>
              <a:t>本文レベル4</a:t>
            </a:r>
          </a:p>
          <a:p>
            <a:pPr lvl="4"/>
            <a:r>
              <a:t>本文レベル5</a:t>
            </a:r>
          </a:p>
        </p:txBody>
      </p:sp>
      <p:sp>
        <p:nvSpPr>
          <p:cNvPr id="3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833354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38" name="本文レベル1…"/>
          <p:cNvSpPr txBox="1">
            <a:spLocks noGrp="1"/>
          </p:cNvSpPr>
          <p:nvPr>
            <p:ph type="body" idx="1"/>
          </p:nvPr>
        </p:nvSpPr>
        <p:spPr>
          <a:xfrm>
            <a:off x="892969" y="892969"/>
            <a:ext cx="7358063" cy="5072063"/>
          </a:xfrm>
          <a:prstGeom prst="rect">
            <a:avLst/>
          </a:prstGeom>
        </p:spPr>
        <p:txBody>
          <a:bodyPr anchor="ctr">
            <a:noAutofit/>
          </a:bodyPr>
          <a:lstStyle>
            <a:lvl1pPr>
              <a:lnSpc>
                <a:spcPct val="100000"/>
              </a:lnSpc>
              <a:spcBef>
                <a:spcPts val="3375"/>
              </a:spcBef>
            </a:lvl1pPr>
            <a:lvl2pPr>
              <a:lnSpc>
                <a:spcPct val="100000"/>
              </a:lnSpc>
              <a:spcBef>
                <a:spcPts val="3375"/>
              </a:spcBef>
              <a:buChar char="•"/>
              <a:defRPr sz="2953"/>
            </a:lvl2pPr>
            <a:lvl3pPr>
              <a:lnSpc>
                <a:spcPct val="100000"/>
              </a:lnSpc>
              <a:spcBef>
                <a:spcPts val="3375"/>
              </a:spcBef>
              <a:defRPr sz="2953"/>
            </a:lvl3pPr>
            <a:lvl4pPr>
              <a:lnSpc>
                <a:spcPct val="100000"/>
              </a:lnSpc>
              <a:spcBef>
                <a:spcPts val="3375"/>
              </a:spcBef>
              <a:defRPr sz="2953"/>
            </a:lvl4pPr>
            <a:lvl5pPr>
              <a:lnSpc>
                <a:spcPct val="100000"/>
              </a:lnSpc>
              <a:spcBef>
                <a:spcPts val="3375"/>
              </a:spcBef>
              <a:defRPr sz="2953"/>
            </a:lvl5pPr>
          </a:lstStyle>
          <a:p>
            <a:r>
              <a:t>本文レベル1</a:t>
            </a:r>
          </a:p>
          <a:p>
            <a:pPr lvl="1"/>
            <a:r>
              <a:t>本文レベル2</a:t>
            </a:r>
          </a:p>
          <a:p>
            <a:pPr lvl="2"/>
            <a:r>
              <a:t>本文レベル3</a:t>
            </a:r>
          </a:p>
          <a:p>
            <a:pPr lvl="3"/>
            <a:r>
              <a:t>本文レベル4</a:t>
            </a:r>
          </a:p>
          <a:p>
            <a:pPr lvl="4"/>
            <a:r>
              <a:t>本文レベル5</a:t>
            </a:r>
          </a:p>
        </p:txBody>
      </p:sp>
      <p:sp>
        <p:nvSpPr>
          <p:cNvPr id="3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1151179"/>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4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306211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53" name="タイトルテキスト"/>
          <p:cNvSpPr txBox="1">
            <a:spLocks noGrp="1"/>
          </p:cNvSpPr>
          <p:nvPr>
            <p:ph type="title"/>
          </p:nvPr>
        </p:nvSpPr>
        <p:spPr>
          <a:xfrm>
            <a:off x="892969" y="178594"/>
            <a:ext cx="7358063" cy="1714500"/>
          </a:xfrm>
          <a:prstGeom prst="rect">
            <a:avLst/>
          </a:prstGeom>
        </p:spPr>
        <p:txBody>
          <a:bodyPr>
            <a:noAutofit/>
          </a:bodyPr>
          <a:lstStyle>
            <a:lvl1pPr>
              <a:defRPr>
                <a:latin typeface="+mn-lt"/>
                <a:ea typeface="+mn-ea"/>
                <a:cs typeface="+mn-cs"/>
                <a:sym typeface="ヒラギノ角ゴ Pro W3"/>
              </a:defRPr>
            </a:lvl1pPr>
          </a:lstStyle>
          <a:p>
            <a:r>
              <a:t>タイトルテキスト</a:t>
            </a:r>
          </a:p>
        </p:txBody>
      </p:sp>
      <p:sp>
        <p:nvSpPr>
          <p:cNvPr id="5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900311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61" name="タイトルテキスト"/>
          <p:cNvSpPr txBox="1">
            <a:spLocks noGrp="1"/>
          </p:cNvSpPr>
          <p:nvPr>
            <p:ph type="title"/>
          </p:nvPr>
        </p:nvSpPr>
        <p:spPr>
          <a:xfrm>
            <a:off x="892969" y="2089547"/>
            <a:ext cx="7358063" cy="2678906"/>
          </a:xfrm>
          <a:prstGeom prst="rect">
            <a:avLst/>
          </a:prstGeom>
        </p:spPr>
        <p:txBody>
          <a:bodyPr>
            <a:noAutofit/>
          </a:bodyPr>
          <a:lstStyle>
            <a:lvl1pPr>
              <a:defRPr>
                <a:latin typeface="+mn-lt"/>
                <a:ea typeface="+mn-ea"/>
                <a:cs typeface="+mn-cs"/>
                <a:sym typeface="ヒラギノ角ゴ Pro W3"/>
              </a:defRPr>
            </a:lvl1pPr>
          </a:lstStyle>
          <a:p>
            <a:r>
              <a:t>タイトルテキスト</a:t>
            </a:r>
          </a:p>
        </p:txBody>
      </p:sp>
      <p:sp>
        <p:nvSpPr>
          <p:cNvPr id="6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731607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7E5FBF-01DC-4EAF-B130-28AD0560E940}" type="slidenum">
              <a:rPr kumimoji="1" lang="ja-JP" altLang="en-US" smtClean="0"/>
              <a:t>‹#›</a:t>
            </a:fld>
            <a:endParaRPr kumimoji="1" lang="ja-JP" altLang="en-US"/>
          </a:p>
        </p:txBody>
      </p:sp>
    </p:spTree>
    <p:extLst>
      <p:ext uri="{BB962C8B-B14F-4D97-AF65-F5344CB8AC3E}">
        <p14:creationId xmlns:p14="http://schemas.microsoft.com/office/powerpoint/2010/main" val="41044377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69" name="イメージ"/>
          <p:cNvSpPr>
            <a:spLocks noGrp="1"/>
          </p:cNvSpPr>
          <p:nvPr>
            <p:ph type="pic" sz="half" idx="21"/>
          </p:nvPr>
        </p:nvSpPr>
        <p:spPr>
          <a:xfrm>
            <a:off x="1714500" y="1151930"/>
            <a:ext cx="5715000" cy="3545301"/>
          </a:xfrm>
          <a:prstGeom prst="rect">
            <a:avLst/>
          </a:prstGeom>
        </p:spPr>
        <p:txBody>
          <a:bodyPr lIns="91439" tIns="45719" rIns="91439" bIns="45719">
            <a:noAutofit/>
          </a:bodyPr>
          <a:lstStyle/>
          <a:p>
            <a:endParaRPr/>
          </a:p>
        </p:txBody>
      </p:sp>
      <p:sp>
        <p:nvSpPr>
          <p:cNvPr id="70" name="タイトルテキスト"/>
          <p:cNvSpPr txBox="1">
            <a:spLocks noGrp="1"/>
          </p:cNvSpPr>
          <p:nvPr>
            <p:ph type="title"/>
          </p:nvPr>
        </p:nvSpPr>
        <p:spPr>
          <a:xfrm>
            <a:off x="892969" y="5179219"/>
            <a:ext cx="7358063" cy="1196578"/>
          </a:xfrm>
          <a:prstGeom prst="rect">
            <a:avLst/>
          </a:prstGeom>
        </p:spPr>
        <p:txBody>
          <a:bodyPr>
            <a:noAutofit/>
          </a:bodyPr>
          <a:lstStyle>
            <a:lvl1pPr>
              <a:defRPr>
                <a:latin typeface="+mn-lt"/>
                <a:ea typeface="+mn-ea"/>
                <a:cs typeface="+mn-cs"/>
                <a:sym typeface="ヒラギノ角ゴ Pro W3"/>
              </a:defRPr>
            </a:lvl1pPr>
          </a:lstStyle>
          <a:p>
            <a:r>
              <a:t>タイトルテキスト</a:t>
            </a:r>
          </a:p>
        </p:txBody>
      </p:sp>
      <p:sp>
        <p:nvSpPr>
          <p:cNvPr id="7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896354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画像（横長、反射）">
    <p:spTree>
      <p:nvGrpSpPr>
        <p:cNvPr id="1" name=""/>
        <p:cNvGrpSpPr/>
        <p:nvPr/>
      </p:nvGrpSpPr>
      <p:grpSpPr>
        <a:xfrm>
          <a:off x="0" y="0"/>
          <a:ext cx="0" cy="0"/>
          <a:chOff x="0" y="0"/>
          <a:chExt cx="0" cy="0"/>
        </a:xfrm>
      </p:grpSpPr>
      <p:sp>
        <p:nvSpPr>
          <p:cNvPr id="78" name="イメージ"/>
          <p:cNvSpPr>
            <a:spLocks noGrp="1"/>
          </p:cNvSpPr>
          <p:nvPr>
            <p:ph type="pic" sz="half" idx="21"/>
          </p:nvPr>
        </p:nvSpPr>
        <p:spPr>
          <a:xfrm>
            <a:off x="1714500" y="1151930"/>
            <a:ext cx="5715000" cy="3545301"/>
          </a:xfrm>
          <a:prstGeom prst="rect">
            <a:avLst/>
          </a:prstGeom>
          <a:ln w="25400"/>
          <a:effectLst>
            <a:reflection stA="50000" endPos="40000" dir="5400000" sy="-100000" algn="bl" rotWithShape="0"/>
          </a:effectLst>
        </p:spPr>
        <p:txBody>
          <a:bodyPr lIns="91439" tIns="45719" rIns="91439" bIns="45719">
            <a:noAutofit/>
          </a:bodyPr>
          <a:lstStyle/>
          <a:p>
            <a:endParaRPr/>
          </a:p>
        </p:txBody>
      </p:sp>
      <p:sp>
        <p:nvSpPr>
          <p:cNvPr id="79" name="タイトルテキスト"/>
          <p:cNvSpPr txBox="1">
            <a:spLocks noGrp="1"/>
          </p:cNvSpPr>
          <p:nvPr>
            <p:ph type="title"/>
          </p:nvPr>
        </p:nvSpPr>
        <p:spPr>
          <a:xfrm>
            <a:off x="892969" y="5179219"/>
            <a:ext cx="7358063" cy="1196578"/>
          </a:xfrm>
          <a:prstGeom prst="rect">
            <a:avLst/>
          </a:prstGeom>
        </p:spPr>
        <p:txBody>
          <a:bodyPr>
            <a:noAutofit/>
          </a:bodyPr>
          <a:lstStyle>
            <a:lvl1pPr>
              <a:defRPr>
                <a:latin typeface="+mn-lt"/>
                <a:ea typeface="+mn-ea"/>
                <a:cs typeface="+mn-cs"/>
                <a:sym typeface="ヒラギノ角ゴ Pro W3"/>
              </a:defRPr>
            </a:lvl1pPr>
          </a:lstStyle>
          <a:p>
            <a:r>
              <a:t>タイトルテキスト</a:t>
            </a:r>
          </a:p>
        </p:txBody>
      </p:sp>
      <p:sp>
        <p:nvSpPr>
          <p:cNvPr id="8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663875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87" name="イメージ"/>
          <p:cNvSpPr>
            <a:spLocks noGrp="1"/>
          </p:cNvSpPr>
          <p:nvPr>
            <p:ph type="pic" sz="half" idx="21"/>
          </p:nvPr>
        </p:nvSpPr>
        <p:spPr>
          <a:xfrm>
            <a:off x="5009555" y="1134070"/>
            <a:ext cx="2964656" cy="4449897"/>
          </a:xfrm>
          <a:prstGeom prst="rect">
            <a:avLst/>
          </a:prstGeom>
        </p:spPr>
        <p:txBody>
          <a:bodyPr lIns="91439" tIns="45719" rIns="91439" bIns="45719">
            <a:noAutofit/>
          </a:bodyPr>
          <a:lstStyle/>
          <a:p>
            <a:endParaRPr/>
          </a:p>
        </p:txBody>
      </p:sp>
      <p:sp>
        <p:nvSpPr>
          <p:cNvPr id="88" name="タイトルテキスト"/>
          <p:cNvSpPr txBox="1">
            <a:spLocks noGrp="1"/>
          </p:cNvSpPr>
          <p:nvPr>
            <p:ph type="title"/>
          </p:nvPr>
        </p:nvSpPr>
        <p:spPr>
          <a:xfrm>
            <a:off x="446484" y="991195"/>
            <a:ext cx="4125516" cy="2321719"/>
          </a:xfrm>
          <a:prstGeom prst="rect">
            <a:avLst/>
          </a:prstGeom>
        </p:spPr>
        <p:txBody>
          <a:bodyPr anchor="b">
            <a:noAutofit/>
          </a:bodyPr>
          <a:lstStyle>
            <a:lvl1pPr>
              <a:defRPr sz="4922">
                <a:latin typeface="+mn-lt"/>
                <a:ea typeface="+mn-ea"/>
                <a:cs typeface="+mn-cs"/>
                <a:sym typeface="ヒラギノ角ゴ Pro W3"/>
              </a:defRPr>
            </a:lvl1pPr>
          </a:lstStyle>
          <a:p>
            <a:r>
              <a:t>タイトルテキスト</a:t>
            </a:r>
          </a:p>
        </p:txBody>
      </p:sp>
      <p:sp>
        <p:nvSpPr>
          <p:cNvPr id="89" name="本文レベル1…"/>
          <p:cNvSpPr txBox="1">
            <a:spLocks noGrp="1"/>
          </p:cNvSpPr>
          <p:nvPr>
            <p:ph type="body" sz="quarter" idx="1"/>
          </p:nvPr>
        </p:nvSpPr>
        <p:spPr>
          <a:xfrm>
            <a:off x="446484" y="3366492"/>
            <a:ext cx="4125516" cy="2321719"/>
          </a:xfrm>
          <a:prstGeom prst="rect">
            <a:avLst/>
          </a:prstGeom>
        </p:spPr>
        <p:txBody>
          <a:bodyPr>
            <a:noAutofit/>
          </a:bodyPr>
          <a:lstStyle>
            <a:lvl1pPr marL="0" indent="0" algn="ctr">
              <a:lnSpc>
                <a:spcPct val="100000"/>
              </a:lnSpc>
              <a:spcBef>
                <a:spcPts val="0"/>
              </a:spcBef>
              <a:buSzTx/>
              <a:buNone/>
              <a:defRPr sz="2391"/>
            </a:lvl1pPr>
            <a:lvl2pPr marL="0" indent="0" algn="ctr">
              <a:lnSpc>
                <a:spcPct val="100000"/>
              </a:lnSpc>
              <a:spcBef>
                <a:spcPts val="0"/>
              </a:spcBef>
              <a:buSzTx/>
              <a:buNone/>
              <a:defRPr sz="2391"/>
            </a:lvl2pPr>
            <a:lvl3pPr marL="0" indent="0" algn="ctr">
              <a:lnSpc>
                <a:spcPct val="100000"/>
              </a:lnSpc>
              <a:spcBef>
                <a:spcPts val="0"/>
              </a:spcBef>
              <a:buSzTx/>
              <a:buNone/>
              <a:defRPr sz="2391"/>
            </a:lvl3pPr>
            <a:lvl4pPr marL="0" indent="0" algn="ctr">
              <a:lnSpc>
                <a:spcPct val="100000"/>
              </a:lnSpc>
              <a:spcBef>
                <a:spcPts val="0"/>
              </a:spcBef>
              <a:buSzTx/>
              <a:buNone/>
              <a:defRPr sz="2391"/>
            </a:lvl4pPr>
            <a:lvl5pPr marL="0" indent="0" algn="ctr">
              <a:lnSpc>
                <a:spcPct val="100000"/>
              </a:lnSpc>
              <a:spcBef>
                <a:spcPts val="0"/>
              </a:spcBef>
              <a:buSzTx/>
              <a:buNone/>
              <a:defRPr sz="2391"/>
            </a:lvl5pPr>
          </a:lstStyle>
          <a:p>
            <a:r>
              <a:t>本文レベル1</a:t>
            </a:r>
          </a:p>
          <a:p>
            <a:pPr lvl="1"/>
            <a:r>
              <a:t>本文レベル2</a:t>
            </a:r>
          </a:p>
          <a:p>
            <a:pPr lvl="2"/>
            <a:r>
              <a:t>本文レベル3</a:t>
            </a:r>
          </a:p>
          <a:p>
            <a:pPr lvl="3"/>
            <a:r>
              <a:t>本文レベル4</a:t>
            </a:r>
          </a:p>
          <a:p>
            <a:pPr lvl="4"/>
            <a:r>
              <a:t>本文レベル5</a:t>
            </a:r>
          </a:p>
        </p:txBody>
      </p:sp>
      <p:sp>
        <p:nvSpPr>
          <p:cNvPr id="9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69306252"/>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画像（縦長、反射）">
    <p:spTree>
      <p:nvGrpSpPr>
        <p:cNvPr id="1" name=""/>
        <p:cNvGrpSpPr/>
        <p:nvPr/>
      </p:nvGrpSpPr>
      <p:grpSpPr>
        <a:xfrm>
          <a:off x="0" y="0"/>
          <a:ext cx="0" cy="0"/>
          <a:chOff x="0" y="0"/>
          <a:chExt cx="0" cy="0"/>
        </a:xfrm>
      </p:grpSpPr>
      <p:sp>
        <p:nvSpPr>
          <p:cNvPr id="97" name="イメージ"/>
          <p:cNvSpPr>
            <a:spLocks noGrp="1"/>
          </p:cNvSpPr>
          <p:nvPr>
            <p:ph type="pic" sz="half" idx="21"/>
          </p:nvPr>
        </p:nvSpPr>
        <p:spPr>
          <a:xfrm>
            <a:off x="5009555" y="1134070"/>
            <a:ext cx="2964656" cy="4449897"/>
          </a:xfrm>
          <a:prstGeom prst="rect">
            <a:avLst/>
          </a:prstGeom>
          <a:ln w="25400"/>
          <a:effectLst>
            <a:reflection stA="50000" endPos="40000" dir="5400000" sy="-100000" algn="bl" rotWithShape="0"/>
          </a:effectLst>
        </p:spPr>
        <p:txBody>
          <a:bodyPr lIns="91439" tIns="45719" rIns="91439" bIns="45719">
            <a:noAutofit/>
          </a:bodyPr>
          <a:lstStyle/>
          <a:p>
            <a:endParaRPr/>
          </a:p>
        </p:txBody>
      </p:sp>
      <p:sp>
        <p:nvSpPr>
          <p:cNvPr id="98" name="タイトルテキスト"/>
          <p:cNvSpPr txBox="1">
            <a:spLocks noGrp="1"/>
          </p:cNvSpPr>
          <p:nvPr>
            <p:ph type="title"/>
          </p:nvPr>
        </p:nvSpPr>
        <p:spPr>
          <a:xfrm>
            <a:off x="446484" y="991195"/>
            <a:ext cx="4125516" cy="2321719"/>
          </a:xfrm>
          <a:prstGeom prst="rect">
            <a:avLst/>
          </a:prstGeom>
        </p:spPr>
        <p:txBody>
          <a:bodyPr anchor="b">
            <a:noAutofit/>
          </a:bodyPr>
          <a:lstStyle>
            <a:lvl1pPr>
              <a:defRPr sz="4922">
                <a:latin typeface="+mn-lt"/>
                <a:ea typeface="+mn-ea"/>
                <a:cs typeface="+mn-cs"/>
                <a:sym typeface="ヒラギノ角ゴ Pro W3"/>
              </a:defRPr>
            </a:lvl1pPr>
          </a:lstStyle>
          <a:p>
            <a:r>
              <a:t>タイトルテキスト</a:t>
            </a:r>
          </a:p>
        </p:txBody>
      </p:sp>
      <p:sp>
        <p:nvSpPr>
          <p:cNvPr id="99" name="本文レベル1…"/>
          <p:cNvSpPr txBox="1">
            <a:spLocks noGrp="1"/>
          </p:cNvSpPr>
          <p:nvPr>
            <p:ph type="body" sz="quarter" idx="1"/>
          </p:nvPr>
        </p:nvSpPr>
        <p:spPr>
          <a:xfrm>
            <a:off x="446484" y="3366492"/>
            <a:ext cx="4125516" cy="2321719"/>
          </a:xfrm>
          <a:prstGeom prst="rect">
            <a:avLst/>
          </a:prstGeom>
        </p:spPr>
        <p:txBody>
          <a:bodyPr>
            <a:noAutofit/>
          </a:bodyPr>
          <a:lstStyle>
            <a:lvl1pPr marL="0" indent="0" algn="ctr">
              <a:lnSpc>
                <a:spcPct val="100000"/>
              </a:lnSpc>
              <a:spcBef>
                <a:spcPts val="0"/>
              </a:spcBef>
              <a:buSzTx/>
              <a:buNone/>
              <a:defRPr sz="2391"/>
            </a:lvl1pPr>
            <a:lvl2pPr marL="0" indent="0" algn="ctr">
              <a:lnSpc>
                <a:spcPct val="100000"/>
              </a:lnSpc>
              <a:spcBef>
                <a:spcPts val="0"/>
              </a:spcBef>
              <a:buSzTx/>
              <a:buNone/>
              <a:defRPr sz="2391"/>
            </a:lvl2pPr>
            <a:lvl3pPr marL="0" indent="0" algn="ctr">
              <a:lnSpc>
                <a:spcPct val="100000"/>
              </a:lnSpc>
              <a:spcBef>
                <a:spcPts val="0"/>
              </a:spcBef>
              <a:buSzTx/>
              <a:buNone/>
              <a:defRPr sz="2391"/>
            </a:lvl3pPr>
            <a:lvl4pPr marL="0" indent="0" algn="ctr">
              <a:lnSpc>
                <a:spcPct val="100000"/>
              </a:lnSpc>
              <a:spcBef>
                <a:spcPts val="0"/>
              </a:spcBef>
              <a:buSzTx/>
              <a:buNone/>
              <a:defRPr sz="2391"/>
            </a:lvl4pPr>
            <a:lvl5pPr marL="0" indent="0" algn="ctr">
              <a:lnSpc>
                <a:spcPct val="100000"/>
              </a:lnSpc>
              <a:spcBef>
                <a:spcPts val="0"/>
              </a:spcBef>
              <a:buSzTx/>
              <a:buNone/>
              <a:defRPr sz="2391"/>
            </a:lvl5pPr>
          </a:lstStyle>
          <a:p>
            <a:r>
              <a:t>本文レベル1</a:t>
            </a:r>
          </a:p>
          <a:p>
            <a:pPr lvl="1"/>
            <a:r>
              <a:t>本文レベル2</a:t>
            </a:r>
          </a:p>
          <a:p>
            <a:pPr lvl="2"/>
            <a:r>
              <a:t>本文レベル3</a:t>
            </a:r>
          </a:p>
          <a:p>
            <a:pPr lvl="3"/>
            <a:r>
              <a:t>本文レベル4</a:t>
            </a:r>
          </a:p>
          <a:p>
            <a:pPr lvl="4"/>
            <a:r>
              <a:t>本文レベル5</a:t>
            </a:r>
          </a:p>
        </p:txBody>
      </p:sp>
      <p:sp>
        <p:nvSpPr>
          <p:cNvPr id="10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0876823"/>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107" name="イメージ"/>
          <p:cNvSpPr>
            <a:spLocks noGrp="1"/>
          </p:cNvSpPr>
          <p:nvPr>
            <p:ph type="pic" sz="quarter" idx="21"/>
          </p:nvPr>
        </p:nvSpPr>
        <p:spPr>
          <a:xfrm>
            <a:off x="5045273" y="1785938"/>
            <a:ext cx="2884289" cy="4329267"/>
          </a:xfrm>
          <a:prstGeom prst="rect">
            <a:avLst/>
          </a:prstGeom>
        </p:spPr>
        <p:txBody>
          <a:bodyPr lIns="91439" tIns="45719" rIns="91439" bIns="45719">
            <a:noAutofit/>
          </a:bodyPr>
          <a:lstStyle/>
          <a:p>
            <a:endParaRPr/>
          </a:p>
        </p:txBody>
      </p:sp>
      <p:sp>
        <p:nvSpPr>
          <p:cNvPr id="108" name="タイトルテキスト"/>
          <p:cNvSpPr txBox="1">
            <a:spLocks noGrp="1"/>
          </p:cNvSpPr>
          <p:nvPr>
            <p:ph type="title"/>
          </p:nvPr>
        </p:nvSpPr>
        <p:spPr>
          <a:xfrm>
            <a:off x="892969" y="178594"/>
            <a:ext cx="7358063" cy="1714500"/>
          </a:xfrm>
          <a:prstGeom prst="rect">
            <a:avLst/>
          </a:prstGeom>
        </p:spPr>
        <p:txBody>
          <a:bodyPr>
            <a:noAutofit/>
          </a:bodyPr>
          <a:lstStyle>
            <a:lvl1pPr>
              <a:defRPr>
                <a:latin typeface="+mn-lt"/>
                <a:ea typeface="+mn-ea"/>
                <a:cs typeface="+mn-cs"/>
                <a:sym typeface="ヒラギノ角ゴ Pro W3"/>
              </a:defRPr>
            </a:lvl1pPr>
          </a:lstStyle>
          <a:p>
            <a:r>
              <a:t>タイトルテキスト</a:t>
            </a:r>
          </a:p>
        </p:txBody>
      </p:sp>
      <p:sp>
        <p:nvSpPr>
          <p:cNvPr id="109" name="本文レベル1…"/>
          <p:cNvSpPr txBox="1">
            <a:spLocks noGrp="1"/>
          </p:cNvSpPr>
          <p:nvPr>
            <p:ph type="body" sz="half" idx="1"/>
          </p:nvPr>
        </p:nvSpPr>
        <p:spPr>
          <a:xfrm>
            <a:off x="892969" y="1946672"/>
            <a:ext cx="3545086" cy="4018359"/>
          </a:xfrm>
          <a:prstGeom prst="rect">
            <a:avLst/>
          </a:prstGeom>
        </p:spPr>
        <p:txBody>
          <a:bodyPr anchor="ctr">
            <a:noAutofit/>
          </a:bodyPr>
          <a:lstStyle>
            <a:lvl1pPr marL="571002" indent="-347767">
              <a:lnSpc>
                <a:spcPct val="100000"/>
              </a:lnSpc>
              <a:spcBef>
                <a:spcPts val="2672"/>
              </a:spcBef>
              <a:defRPr sz="2250"/>
            </a:lvl1pPr>
            <a:lvl2pPr marL="883530" indent="-347767">
              <a:lnSpc>
                <a:spcPct val="100000"/>
              </a:lnSpc>
              <a:spcBef>
                <a:spcPts val="2672"/>
              </a:spcBef>
              <a:buChar char="•"/>
              <a:defRPr sz="2250"/>
            </a:lvl2pPr>
            <a:lvl3pPr marL="1196057" indent="-347767">
              <a:lnSpc>
                <a:spcPct val="100000"/>
              </a:lnSpc>
              <a:spcBef>
                <a:spcPts val="2672"/>
              </a:spcBef>
              <a:defRPr sz="2250"/>
            </a:lvl3pPr>
            <a:lvl4pPr marL="1508585" indent="-347767">
              <a:lnSpc>
                <a:spcPct val="100000"/>
              </a:lnSpc>
              <a:spcBef>
                <a:spcPts val="2672"/>
              </a:spcBef>
              <a:defRPr sz="2250"/>
            </a:lvl4pPr>
            <a:lvl5pPr marL="1821113" indent="-347767">
              <a:lnSpc>
                <a:spcPct val="100000"/>
              </a:lnSpc>
              <a:spcBef>
                <a:spcPts val="2672"/>
              </a:spcBef>
              <a:defRPr sz="2250"/>
            </a:lvl5pPr>
          </a:lstStyle>
          <a:p>
            <a:r>
              <a:t>本文レベル1</a:t>
            </a:r>
          </a:p>
          <a:p>
            <a:pPr lvl="1"/>
            <a:r>
              <a:t>本文レベル2</a:t>
            </a:r>
          </a:p>
          <a:p>
            <a:pPr lvl="2"/>
            <a:r>
              <a:t>本文レベル3</a:t>
            </a:r>
          </a:p>
          <a:p>
            <a:pPr lvl="3"/>
            <a:r>
              <a:t>本文レベル4</a:t>
            </a:r>
          </a:p>
          <a:p>
            <a:pPr lvl="4"/>
            <a:r>
              <a:t>本文レベル5</a:t>
            </a:r>
          </a:p>
        </p:txBody>
      </p:sp>
      <p:sp>
        <p:nvSpPr>
          <p:cNvPr id="11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5703281"/>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タイトル &amp; 箇条書き（左）">
    <p:spTree>
      <p:nvGrpSpPr>
        <p:cNvPr id="1" name=""/>
        <p:cNvGrpSpPr/>
        <p:nvPr/>
      </p:nvGrpSpPr>
      <p:grpSpPr>
        <a:xfrm>
          <a:off x="0" y="0"/>
          <a:ext cx="0" cy="0"/>
          <a:chOff x="0" y="0"/>
          <a:chExt cx="0" cy="0"/>
        </a:xfrm>
      </p:grpSpPr>
      <p:sp>
        <p:nvSpPr>
          <p:cNvPr id="117" name="タイトルテキスト"/>
          <p:cNvSpPr txBox="1">
            <a:spLocks noGrp="1"/>
          </p:cNvSpPr>
          <p:nvPr>
            <p:ph type="title"/>
          </p:nvPr>
        </p:nvSpPr>
        <p:spPr>
          <a:xfrm>
            <a:off x="892969" y="178594"/>
            <a:ext cx="7358063" cy="1714500"/>
          </a:xfrm>
          <a:prstGeom prst="rect">
            <a:avLst/>
          </a:prstGeom>
        </p:spPr>
        <p:txBody>
          <a:bodyPr>
            <a:noAutofit/>
          </a:bodyPr>
          <a:lstStyle>
            <a:lvl1pPr>
              <a:defRPr>
                <a:latin typeface="+mn-lt"/>
                <a:ea typeface="+mn-ea"/>
                <a:cs typeface="+mn-cs"/>
                <a:sym typeface="ヒラギノ角ゴ Pro W3"/>
              </a:defRPr>
            </a:lvl1pPr>
          </a:lstStyle>
          <a:p>
            <a:r>
              <a:t>タイトルテキスト</a:t>
            </a:r>
          </a:p>
        </p:txBody>
      </p:sp>
      <p:sp>
        <p:nvSpPr>
          <p:cNvPr id="118" name="本文レベル1…"/>
          <p:cNvSpPr txBox="1">
            <a:spLocks noGrp="1"/>
          </p:cNvSpPr>
          <p:nvPr>
            <p:ph type="body" sz="half" idx="1"/>
          </p:nvPr>
        </p:nvSpPr>
        <p:spPr>
          <a:xfrm>
            <a:off x="892969" y="1946672"/>
            <a:ext cx="3545086" cy="4018359"/>
          </a:xfrm>
          <a:prstGeom prst="rect">
            <a:avLst/>
          </a:prstGeom>
        </p:spPr>
        <p:txBody>
          <a:bodyPr anchor="ctr">
            <a:noAutofit/>
          </a:bodyPr>
          <a:lstStyle>
            <a:lvl1pPr marL="571002" indent="-347767">
              <a:lnSpc>
                <a:spcPct val="100000"/>
              </a:lnSpc>
              <a:spcBef>
                <a:spcPts val="2672"/>
              </a:spcBef>
              <a:defRPr sz="2250"/>
            </a:lvl1pPr>
            <a:lvl2pPr marL="883530" indent="-347767">
              <a:lnSpc>
                <a:spcPct val="100000"/>
              </a:lnSpc>
              <a:spcBef>
                <a:spcPts val="2672"/>
              </a:spcBef>
              <a:buChar char="•"/>
              <a:defRPr sz="2250"/>
            </a:lvl2pPr>
            <a:lvl3pPr marL="1196057" indent="-347767">
              <a:lnSpc>
                <a:spcPct val="100000"/>
              </a:lnSpc>
              <a:spcBef>
                <a:spcPts val="2672"/>
              </a:spcBef>
              <a:defRPr sz="2250"/>
            </a:lvl3pPr>
            <a:lvl4pPr marL="1508585" indent="-347767">
              <a:lnSpc>
                <a:spcPct val="100000"/>
              </a:lnSpc>
              <a:spcBef>
                <a:spcPts val="2672"/>
              </a:spcBef>
              <a:defRPr sz="2250"/>
            </a:lvl4pPr>
            <a:lvl5pPr marL="1821113" indent="-347767">
              <a:lnSpc>
                <a:spcPct val="100000"/>
              </a:lnSpc>
              <a:spcBef>
                <a:spcPts val="2672"/>
              </a:spcBef>
              <a:defRPr sz="2250"/>
            </a:lvl5pPr>
          </a:lstStyle>
          <a:p>
            <a:r>
              <a:t>本文レベル1</a:t>
            </a:r>
          </a:p>
          <a:p>
            <a:pPr lvl="1"/>
            <a:r>
              <a:t>本文レベル2</a:t>
            </a:r>
          </a:p>
          <a:p>
            <a:pPr lvl="2"/>
            <a:r>
              <a:t>本文レベル3</a:t>
            </a:r>
          </a:p>
          <a:p>
            <a:pPr lvl="3"/>
            <a:r>
              <a:t>本文レベル4</a:t>
            </a:r>
          </a:p>
          <a:p>
            <a:pPr lvl="4"/>
            <a:r>
              <a:t>本文レベル5</a:t>
            </a:r>
          </a:p>
        </p:txBody>
      </p:sp>
      <p:sp>
        <p:nvSpPr>
          <p:cNvPr id="11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8665310"/>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タイトル &amp; 箇条書き（右）">
    <p:spTree>
      <p:nvGrpSpPr>
        <p:cNvPr id="1" name=""/>
        <p:cNvGrpSpPr/>
        <p:nvPr/>
      </p:nvGrpSpPr>
      <p:grpSpPr>
        <a:xfrm>
          <a:off x="0" y="0"/>
          <a:ext cx="0" cy="0"/>
          <a:chOff x="0" y="0"/>
          <a:chExt cx="0" cy="0"/>
        </a:xfrm>
      </p:grpSpPr>
      <p:sp>
        <p:nvSpPr>
          <p:cNvPr id="126" name="タイトルテキスト"/>
          <p:cNvSpPr txBox="1">
            <a:spLocks noGrp="1"/>
          </p:cNvSpPr>
          <p:nvPr>
            <p:ph type="title"/>
          </p:nvPr>
        </p:nvSpPr>
        <p:spPr>
          <a:xfrm>
            <a:off x="892969" y="178594"/>
            <a:ext cx="7358063" cy="1714500"/>
          </a:xfrm>
          <a:prstGeom prst="rect">
            <a:avLst/>
          </a:prstGeom>
        </p:spPr>
        <p:txBody>
          <a:bodyPr>
            <a:noAutofit/>
          </a:bodyPr>
          <a:lstStyle>
            <a:lvl1pPr>
              <a:defRPr>
                <a:latin typeface="+mn-lt"/>
                <a:ea typeface="+mn-ea"/>
                <a:cs typeface="+mn-cs"/>
                <a:sym typeface="ヒラギノ角ゴ Pro W3"/>
              </a:defRPr>
            </a:lvl1pPr>
          </a:lstStyle>
          <a:p>
            <a:r>
              <a:t>タイトルテキスト</a:t>
            </a:r>
          </a:p>
        </p:txBody>
      </p:sp>
      <p:sp>
        <p:nvSpPr>
          <p:cNvPr id="127" name="本文レベル1…"/>
          <p:cNvSpPr txBox="1">
            <a:spLocks noGrp="1"/>
          </p:cNvSpPr>
          <p:nvPr>
            <p:ph type="body" sz="quarter" idx="1"/>
          </p:nvPr>
        </p:nvSpPr>
        <p:spPr>
          <a:xfrm>
            <a:off x="5464969" y="1946672"/>
            <a:ext cx="2786063" cy="4018359"/>
          </a:xfrm>
          <a:prstGeom prst="rect">
            <a:avLst/>
          </a:prstGeom>
        </p:spPr>
        <p:txBody>
          <a:bodyPr anchor="ctr">
            <a:noAutofit/>
          </a:bodyPr>
          <a:lstStyle>
            <a:lvl1pPr marL="571002" indent="-347767">
              <a:lnSpc>
                <a:spcPct val="100000"/>
              </a:lnSpc>
              <a:spcBef>
                <a:spcPts val="2672"/>
              </a:spcBef>
              <a:defRPr sz="2250"/>
            </a:lvl1pPr>
            <a:lvl2pPr marL="883530" indent="-347767">
              <a:lnSpc>
                <a:spcPct val="100000"/>
              </a:lnSpc>
              <a:spcBef>
                <a:spcPts val="2672"/>
              </a:spcBef>
              <a:buChar char="•"/>
              <a:defRPr sz="2250"/>
            </a:lvl2pPr>
            <a:lvl3pPr marL="1196057" indent="-347767">
              <a:lnSpc>
                <a:spcPct val="100000"/>
              </a:lnSpc>
              <a:spcBef>
                <a:spcPts val="2672"/>
              </a:spcBef>
              <a:defRPr sz="2250"/>
            </a:lvl3pPr>
            <a:lvl4pPr marL="1508585" indent="-347767">
              <a:lnSpc>
                <a:spcPct val="100000"/>
              </a:lnSpc>
              <a:spcBef>
                <a:spcPts val="2672"/>
              </a:spcBef>
              <a:defRPr sz="2250"/>
            </a:lvl4pPr>
            <a:lvl5pPr marL="1821113" indent="-347767">
              <a:lnSpc>
                <a:spcPct val="100000"/>
              </a:lnSpc>
              <a:spcBef>
                <a:spcPts val="2672"/>
              </a:spcBef>
              <a:defRPr sz="2250"/>
            </a:lvl5pPr>
          </a:lstStyle>
          <a:p>
            <a:r>
              <a:t>本文レベル1</a:t>
            </a:r>
          </a:p>
          <a:p>
            <a:pPr lvl="1"/>
            <a:r>
              <a:t>本文レベル2</a:t>
            </a:r>
          </a:p>
          <a:p>
            <a:pPr lvl="2"/>
            <a:r>
              <a:t>本文レベル3</a:t>
            </a:r>
          </a:p>
          <a:p>
            <a:pPr lvl="3"/>
            <a:r>
              <a:t>本文レベル4</a:t>
            </a:r>
          </a:p>
          <a:p>
            <a:pPr lvl="4"/>
            <a:r>
              <a:t>本文レベル5</a:t>
            </a:r>
          </a:p>
        </p:txBody>
      </p:sp>
      <p:sp>
        <p:nvSpPr>
          <p:cNvPr id="12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5316277"/>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1_タイトル &amp; 箇条書き">
    <p:spTree>
      <p:nvGrpSpPr>
        <p:cNvPr id="1" name=""/>
        <p:cNvGrpSpPr/>
        <p:nvPr/>
      </p:nvGrpSpPr>
      <p:grpSpPr>
        <a:xfrm>
          <a:off x="0" y="0"/>
          <a:ext cx="0" cy="0"/>
          <a:chOff x="0" y="0"/>
          <a:chExt cx="0" cy="0"/>
        </a:xfrm>
      </p:grpSpPr>
      <p:sp>
        <p:nvSpPr>
          <p:cNvPr id="135" name="タイトルテキスト"/>
          <p:cNvSpPr txBox="1">
            <a:spLocks noGrp="1"/>
          </p:cNvSpPr>
          <p:nvPr>
            <p:ph type="title"/>
          </p:nvPr>
        </p:nvSpPr>
        <p:spPr>
          <a:prstGeom prst="rect">
            <a:avLst/>
          </a:prstGeom>
        </p:spPr>
        <p:txBody>
          <a:bodyPr/>
          <a:lstStyle/>
          <a:p>
            <a:r>
              <a:t>タイトルテキスト</a:t>
            </a:r>
          </a:p>
        </p:txBody>
      </p:sp>
      <p:sp>
        <p:nvSpPr>
          <p:cNvPr id="136" name="本文レベル1…"/>
          <p:cNvSpPr txBox="1">
            <a:spLocks noGrp="1"/>
          </p:cNvSpPr>
          <p:nvPr>
            <p:ph type="body" idx="1"/>
          </p:nvPr>
        </p:nvSpPr>
        <p:spPr>
          <a:prstGeom prst="rect">
            <a:avLst/>
          </a:prstGeom>
        </p:spPr>
        <p:txBody>
          <a:bodyPr/>
          <a:lstStyle>
            <a:lvl2pPr marL="1004554" indent="-468792">
              <a:defRPr sz="2953"/>
            </a:lvl2pPr>
            <a:lvl3pPr marL="1497386" indent="-649096">
              <a:defRPr sz="2953"/>
            </a:lvl3pPr>
            <a:lvl4pPr marL="1809914" indent="-649096">
              <a:defRPr sz="2953"/>
            </a:lvl4pPr>
            <a:lvl5pPr marL="2122442" indent="-649096">
              <a:defRPr sz="2953"/>
            </a:lvl5pPr>
          </a:lstStyle>
          <a:p>
            <a:r>
              <a:t>本文レベル1</a:t>
            </a:r>
          </a:p>
          <a:p>
            <a:pPr lvl="1"/>
            <a:r>
              <a:t>本文レベル2</a:t>
            </a:r>
          </a:p>
          <a:p>
            <a:pPr lvl="2"/>
            <a:r>
              <a:t>本文レベル3</a:t>
            </a:r>
          </a:p>
          <a:p>
            <a:pPr lvl="3"/>
            <a:r>
              <a:t>本文レベル4</a:t>
            </a:r>
          </a:p>
          <a:p>
            <a:pPr lvl="4"/>
            <a:r>
              <a:t>本文レベル5</a:t>
            </a:r>
          </a:p>
        </p:txBody>
      </p:sp>
      <p:sp>
        <p:nvSpPr>
          <p:cNvPr id="137" name="スライド番号"/>
          <p:cNvSpPr txBox="1">
            <a:spLocks noGrp="1"/>
          </p:cNvSpPr>
          <p:nvPr>
            <p:ph type="sldNum" sz="quarter" idx="2"/>
          </p:nvPr>
        </p:nvSpPr>
        <p:spPr>
          <a:xfrm>
            <a:off x="4421749" y="6471315"/>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2345881"/>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144" name="タイトルテキスト"/>
          <p:cNvSpPr txBox="1">
            <a:spLocks noGrp="1"/>
          </p:cNvSpPr>
          <p:nvPr>
            <p:ph type="title"/>
          </p:nvPr>
        </p:nvSpPr>
        <p:spPr>
          <a:xfrm>
            <a:off x="457200" y="274638"/>
            <a:ext cx="8229601" cy="1143001"/>
          </a:xfrm>
          <a:prstGeom prst="rect">
            <a:avLst/>
          </a:prstGeom>
        </p:spPr>
        <p:txBody>
          <a:bodyPr lIns="65023" tIns="65023" rIns="65023" bIns="65023"/>
          <a:lstStyle>
            <a:lvl1pPr defTabSz="914367">
              <a:defRPr sz="4359">
                <a:latin typeface="Calibri"/>
                <a:ea typeface="Calibri"/>
                <a:cs typeface="Calibri"/>
                <a:sym typeface="Calibri"/>
              </a:defRPr>
            </a:lvl1pPr>
          </a:lstStyle>
          <a:p>
            <a:r>
              <a:t>タイトルテキスト</a:t>
            </a:r>
          </a:p>
        </p:txBody>
      </p:sp>
      <p:sp>
        <p:nvSpPr>
          <p:cNvPr id="145" name="本文レベル1…"/>
          <p:cNvSpPr txBox="1">
            <a:spLocks noGrp="1"/>
          </p:cNvSpPr>
          <p:nvPr>
            <p:ph type="body" idx="1"/>
          </p:nvPr>
        </p:nvSpPr>
        <p:spPr>
          <a:xfrm>
            <a:off x="457200" y="1600200"/>
            <a:ext cx="8229601" cy="4525964"/>
          </a:xfrm>
          <a:prstGeom prst="rect">
            <a:avLst/>
          </a:prstGeom>
        </p:spPr>
        <p:txBody>
          <a:bodyPr lIns="65023" tIns="65023" rIns="65023" bIns="65023"/>
          <a:lstStyle>
            <a:lvl1pPr marL="331503" indent="-331503" defTabSz="914367">
              <a:lnSpc>
                <a:spcPct val="100000"/>
              </a:lnSpc>
              <a:spcBef>
                <a:spcPts val="703"/>
              </a:spcBef>
              <a:buSzPct val="100000"/>
              <a:buFont typeface="Arial"/>
              <a:defRPr sz="3094">
                <a:latin typeface="Calibri"/>
                <a:ea typeface="Calibri"/>
                <a:cs typeface="Calibri"/>
                <a:sym typeface="Calibri"/>
              </a:defRPr>
            </a:lvl1pPr>
            <a:lvl2pPr marL="637174" indent="-315717" defTabSz="914367">
              <a:lnSpc>
                <a:spcPct val="100000"/>
              </a:lnSpc>
              <a:spcBef>
                <a:spcPts val="703"/>
              </a:spcBef>
              <a:buSzPct val="100000"/>
              <a:buFont typeface="Arial"/>
              <a:buChar char="–"/>
              <a:defRPr sz="3094">
                <a:latin typeface="Calibri"/>
                <a:ea typeface="Calibri"/>
                <a:cs typeface="Calibri"/>
                <a:sym typeface="Calibri"/>
              </a:defRPr>
            </a:lvl2pPr>
            <a:lvl3pPr marL="937584" indent="-294669" defTabSz="914367">
              <a:lnSpc>
                <a:spcPct val="100000"/>
              </a:lnSpc>
              <a:spcBef>
                <a:spcPts val="703"/>
              </a:spcBef>
              <a:buSzPct val="100000"/>
              <a:buFont typeface="Arial"/>
              <a:defRPr sz="3094">
                <a:latin typeface="Calibri"/>
                <a:ea typeface="Calibri"/>
                <a:cs typeface="Calibri"/>
                <a:sym typeface="Calibri"/>
              </a:defRPr>
            </a:lvl3pPr>
            <a:lvl4pPr marL="1317975" indent="-353603" defTabSz="914367">
              <a:lnSpc>
                <a:spcPct val="100000"/>
              </a:lnSpc>
              <a:spcBef>
                <a:spcPts val="703"/>
              </a:spcBef>
              <a:buSzPct val="100000"/>
              <a:buFont typeface="Arial"/>
              <a:buChar char="–"/>
              <a:defRPr sz="3094">
                <a:latin typeface="Calibri"/>
                <a:ea typeface="Calibri"/>
                <a:cs typeface="Calibri"/>
                <a:sym typeface="Calibri"/>
              </a:defRPr>
            </a:lvl4pPr>
            <a:lvl5pPr marL="1639432" indent="-353603" defTabSz="914367">
              <a:lnSpc>
                <a:spcPct val="100000"/>
              </a:lnSpc>
              <a:spcBef>
                <a:spcPts val="703"/>
              </a:spcBef>
              <a:buSzPct val="100000"/>
              <a:buFont typeface="Arial"/>
              <a:buChar char="»"/>
              <a:defRPr sz="3094">
                <a:latin typeface="Calibri"/>
                <a:ea typeface="Calibri"/>
                <a:cs typeface="Calibri"/>
                <a:sym typeface="Calibri"/>
              </a:defRPr>
            </a:lvl5pPr>
          </a:lstStyle>
          <a:p>
            <a:r>
              <a:t>本文レベル1</a:t>
            </a:r>
          </a:p>
          <a:p>
            <a:pPr lvl="1"/>
            <a:r>
              <a:t>本文レベル2</a:t>
            </a:r>
          </a:p>
          <a:p>
            <a:pPr lvl="2"/>
            <a:r>
              <a:t>本文レベル3</a:t>
            </a:r>
          </a:p>
          <a:p>
            <a:pPr lvl="3"/>
            <a:r>
              <a:t>本文レベル4</a:t>
            </a:r>
          </a:p>
          <a:p>
            <a:pPr lvl="4"/>
            <a:r>
              <a:t>本文レベル5</a:t>
            </a:r>
          </a:p>
        </p:txBody>
      </p:sp>
      <p:sp>
        <p:nvSpPr>
          <p:cNvPr id="146" name="スライド番号"/>
          <p:cNvSpPr txBox="1">
            <a:spLocks noGrp="1"/>
          </p:cNvSpPr>
          <p:nvPr>
            <p:ph type="sldNum" sz="quarter" idx="2"/>
          </p:nvPr>
        </p:nvSpPr>
        <p:spPr>
          <a:xfrm>
            <a:off x="8387169" y="6386693"/>
            <a:ext cx="299632" cy="304440"/>
          </a:xfrm>
          <a:prstGeom prst="rect">
            <a:avLst/>
          </a:prstGeom>
        </p:spPr>
        <p:txBody>
          <a:bodyPr lIns="65023" tIns="65023" rIns="65023" bIns="65023" anchor="ctr"/>
          <a:lstStyle>
            <a:lvl1pPr algn="r" defTabSz="914367">
              <a:defRPr sz="1125">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24403746"/>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_タイトル（上）">
    <p:spTree>
      <p:nvGrpSpPr>
        <p:cNvPr id="1" name=""/>
        <p:cNvGrpSpPr/>
        <p:nvPr/>
      </p:nvGrpSpPr>
      <p:grpSpPr>
        <a:xfrm>
          <a:off x="0" y="0"/>
          <a:ext cx="0" cy="0"/>
          <a:chOff x="0" y="0"/>
          <a:chExt cx="0" cy="0"/>
        </a:xfrm>
      </p:grpSpPr>
      <p:sp>
        <p:nvSpPr>
          <p:cNvPr id="153" name="タイトルテキスト"/>
          <p:cNvSpPr txBox="1">
            <a:spLocks noGrp="1"/>
          </p:cNvSpPr>
          <p:nvPr>
            <p:ph type="title"/>
          </p:nvPr>
        </p:nvSpPr>
        <p:spPr>
          <a:xfrm>
            <a:off x="669727" y="178594"/>
            <a:ext cx="7804547" cy="1518047"/>
          </a:xfrm>
          <a:prstGeom prst="rect">
            <a:avLst/>
          </a:prstGeom>
        </p:spPr>
        <p:txBody>
          <a:bodyPr/>
          <a:lstStyle>
            <a:lvl1pPr>
              <a:defRPr sz="5625">
                <a:latin typeface="ヒラギノ角ゴ ProN W3"/>
                <a:ea typeface="ヒラギノ角ゴ ProN W3"/>
                <a:cs typeface="ヒラギノ角ゴ ProN W3"/>
                <a:sym typeface="ヒラギノ角ゴ ProN W3"/>
              </a:defRPr>
            </a:lvl1pPr>
          </a:lstStyle>
          <a:p>
            <a:r>
              <a:t>タイトルテキスト</a:t>
            </a:r>
          </a:p>
        </p:txBody>
      </p:sp>
      <p:sp>
        <p:nvSpPr>
          <p:cNvPr id="154" name="スライド番号"/>
          <p:cNvSpPr txBox="1">
            <a:spLocks noGrp="1"/>
          </p:cNvSpPr>
          <p:nvPr>
            <p:ph type="sldNum" sz="quarter" idx="2"/>
          </p:nvPr>
        </p:nvSpPr>
        <p:spPr>
          <a:xfrm>
            <a:off x="4425172" y="6536531"/>
            <a:ext cx="339837" cy="329899"/>
          </a:xfrm>
          <a:prstGeom prst="rect">
            <a:avLst/>
          </a:prstGeom>
        </p:spPr>
        <p:txBody>
          <a:bodyPr anchor="t"/>
          <a:lstStyle>
            <a:lvl1pPr>
              <a:defRPr sz="1477">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41036237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1.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theme" Target="../theme/theme7.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5FBF-01DC-4EAF-B130-28AD0560E940}" type="slidenum">
              <a:rPr kumimoji="1" lang="ja-JP" altLang="en-US" smtClean="0"/>
              <a:t>‹#›</a:t>
            </a:fld>
            <a:endParaRPr kumimoji="1" lang="ja-JP" altLang="en-US"/>
          </a:p>
        </p:txBody>
      </p:sp>
    </p:spTree>
    <p:extLst>
      <p:ext uri="{BB962C8B-B14F-4D97-AF65-F5344CB8AC3E}">
        <p14:creationId xmlns:p14="http://schemas.microsoft.com/office/powerpoint/2010/main" val="1185944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3A8AF0-6001-404F-8A40-26FEBA8299BB}" type="slidenum">
              <a:rPr kumimoji="1" lang="ja-JP" altLang="en-US" smtClean="0"/>
              <a:t>‹#›</a:t>
            </a:fld>
            <a:endParaRPr kumimoji="1" lang="ja-JP" altLang="en-US"/>
          </a:p>
        </p:txBody>
      </p:sp>
    </p:spTree>
    <p:extLst>
      <p:ext uri="{BB962C8B-B14F-4D97-AF65-F5344CB8AC3E}">
        <p14:creationId xmlns:p14="http://schemas.microsoft.com/office/powerpoint/2010/main" val="42385676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842"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BB0333-9CD5-4710-9161-18A90A14FB8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595217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E64CC09C-531D-43D7-8189-6151EDF251A0}" type="slidenum">
              <a:rPr kumimoji="1" lang="ja-JP" altLang="en-US" smtClean="0"/>
              <a:t>‹#›</a:t>
            </a:fld>
            <a:endParaRPr kumimoji="1" lang="ja-JP" altLang="en-US"/>
          </a:p>
        </p:txBody>
      </p:sp>
    </p:spTree>
    <p:extLst>
      <p:ext uri="{BB962C8B-B14F-4D97-AF65-F5344CB8AC3E}">
        <p14:creationId xmlns:p14="http://schemas.microsoft.com/office/powerpoint/2010/main" val="132401096"/>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Lst>
  <p:hf hdr="0" ftr="0" dt="0"/>
  <p:txStyles>
    <p:titleStyle>
      <a:lvl1pPr algn="l" defTabSz="685800" rtl="0" eaLnBrk="1" latinLnBrk="0" hangingPunct="1">
        <a:lnSpc>
          <a:spcPct val="90000"/>
        </a:lnSpc>
        <a:spcBef>
          <a:spcPct val="0"/>
        </a:spcBef>
        <a:buNone/>
        <a:defRPr kumimoji="1"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9"/>
            <a:ext cx="8229600" cy="1143000"/>
          </a:xfrm>
          <a:prstGeom prst="rect">
            <a:avLst/>
          </a:prstGeom>
        </p:spPr>
        <p:txBody>
          <a:bodyPr vert="horz" lIns="90784" tIns="45394" rIns="90784" bIns="45394"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10"/>
            <a:ext cx="8229600" cy="4525963"/>
          </a:xfrm>
          <a:prstGeom prst="rect">
            <a:avLst/>
          </a:prstGeom>
        </p:spPr>
        <p:txBody>
          <a:bodyPr vert="horz" lIns="90784" tIns="45394" rIns="90784" bIns="45394"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2" y="6356398"/>
            <a:ext cx="2133600" cy="365125"/>
          </a:xfrm>
          <a:prstGeom prst="rect">
            <a:avLst/>
          </a:prstGeom>
        </p:spPr>
        <p:txBody>
          <a:bodyPr vert="horz" lIns="90784" tIns="45394" rIns="90784" bIns="45394" rtlCol="0" anchor="ctr"/>
          <a:lstStyle>
            <a:lvl1pPr algn="l">
              <a:defRPr sz="1200">
                <a:solidFill>
                  <a:schemeClr val="tx1">
                    <a:tint val="75000"/>
                  </a:schemeClr>
                </a:solidFill>
              </a:defRPr>
            </a:lvl1pPr>
          </a:lstStyle>
          <a:p>
            <a:pPr defTabSz="907819"/>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4" y="6356398"/>
            <a:ext cx="2895600" cy="365125"/>
          </a:xfrm>
          <a:prstGeom prst="rect">
            <a:avLst/>
          </a:prstGeom>
        </p:spPr>
        <p:txBody>
          <a:bodyPr vert="horz" lIns="90784" tIns="45394" rIns="90784" bIns="45394" rtlCol="0" anchor="ctr"/>
          <a:lstStyle>
            <a:lvl1pPr algn="ctr">
              <a:defRPr sz="1200">
                <a:solidFill>
                  <a:schemeClr val="tx1">
                    <a:tint val="75000"/>
                  </a:schemeClr>
                </a:solidFill>
              </a:defRPr>
            </a:lvl1pPr>
          </a:lstStyle>
          <a:p>
            <a:pPr defTabSz="907819"/>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98"/>
            <a:ext cx="2133600" cy="365125"/>
          </a:xfrm>
          <a:prstGeom prst="rect">
            <a:avLst/>
          </a:prstGeom>
        </p:spPr>
        <p:txBody>
          <a:bodyPr vert="horz" lIns="90784" tIns="45394" rIns="90784" bIns="45394" rtlCol="0" anchor="ctr"/>
          <a:lstStyle>
            <a:lvl1pPr algn="r">
              <a:defRPr sz="1200">
                <a:solidFill>
                  <a:schemeClr val="tx1">
                    <a:tint val="75000"/>
                  </a:schemeClr>
                </a:solidFill>
              </a:defRPr>
            </a:lvl1pPr>
          </a:lstStyle>
          <a:p>
            <a:pPr defTabSz="907819"/>
            <a:fld id="{42C8EE03-DB21-43E0-A05F-682594235920}" type="slidenum">
              <a:rPr lang="ja-JP" altLang="en-US" smtClean="0">
                <a:solidFill>
                  <a:prstClr val="black">
                    <a:tint val="75000"/>
                  </a:prstClr>
                </a:solidFill>
              </a:rPr>
              <a:pPr defTabSz="907819"/>
              <a:t>‹#›</a:t>
            </a:fld>
            <a:endParaRPr lang="ja-JP" altLang="en-US">
              <a:solidFill>
                <a:prstClr val="black">
                  <a:tint val="75000"/>
                </a:prstClr>
              </a:solidFill>
            </a:endParaRPr>
          </a:p>
        </p:txBody>
      </p:sp>
    </p:spTree>
    <p:extLst>
      <p:ext uri="{BB962C8B-B14F-4D97-AF65-F5344CB8AC3E}">
        <p14:creationId xmlns:p14="http://schemas.microsoft.com/office/powerpoint/2010/main" val="302574471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84" r:id="rId12"/>
  </p:sldLayoutIdLst>
  <p:transition/>
  <p:hf hdr="0" ftr="0" dt="0"/>
  <p:txStyles>
    <p:titleStyle>
      <a:lvl1pPr algn="ctr" defTabSz="907819" rtl="0" eaLnBrk="1" latinLnBrk="0" hangingPunct="1">
        <a:spcBef>
          <a:spcPct val="0"/>
        </a:spcBef>
        <a:buNone/>
        <a:defRPr kumimoji="1" sz="4400" kern="1200">
          <a:solidFill>
            <a:schemeClr val="tx1"/>
          </a:solidFill>
          <a:latin typeface="+mj-lt"/>
          <a:ea typeface="+mj-ea"/>
          <a:cs typeface="+mj-cs"/>
        </a:defRPr>
      </a:lvl1pPr>
    </p:titleStyle>
    <p:bodyStyle>
      <a:lvl1pPr marL="340432" indent="-340432" algn="l" defTabSz="907819"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37607" indent="-283704" algn="l" defTabSz="907819"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34782" indent="-226954" algn="l" defTabSz="907819"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588694" indent="-226954" algn="l" defTabSz="907819"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42605" indent="-226954" algn="l" defTabSz="907819"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496515" indent="-226954" algn="l" defTabSz="907819"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50429" indent="-226954" algn="l" defTabSz="907819"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04340" indent="-226954" algn="l" defTabSz="907819"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58256" indent="-226954" algn="l" defTabSz="907819"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07819" rtl="0" eaLnBrk="1" latinLnBrk="0" hangingPunct="1">
        <a:defRPr kumimoji="1" sz="1800" kern="1200">
          <a:solidFill>
            <a:schemeClr val="tx1"/>
          </a:solidFill>
          <a:latin typeface="+mn-lt"/>
          <a:ea typeface="+mn-ea"/>
          <a:cs typeface="+mn-cs"/>
        </a:defRPr>
      </a:lvl1pPr>
      <a:lvl2pPr marL="453915" algn="l" defTabSz="907819" rtl="0" eaLnBrk="1" latinLnBrk="0" hangingPunct="1">
        <a:defRPr kumimoji="1" sz="1800" kern="1200">
          <a:solidFill>
            <a:schemeClr val="tx1"/>
          </a:solidFill>
          <a:latin typeface="+mn-lt"/>
          <a:ea typeface="+mn-ea"/>
          <a:cs typeface="+mn-cs"/>
        </a:defRPr>
      </a:lvl2pPr>
      <a:lvl3pPr marL="907819" algn="l" defTabSz="907819" rtl="0" eaLnBrk="1" latinLnBrk="0" hangingPunct="1">
        <a:defRPr kumimoji="1" sz="1800" kern="1200">
          <a:solidFill>
            <a:schemeClr val="tx1"/>
          </a:solidFill>
          <a:latin typeface="+mn-lt"/>
          <a:ea typeface="+mn-ea"/>
          <a:cs typeface="+mn-cs"/>
        </a:defRPr>
      </a:lvl3pPr>
      <a:lvl4pPr marL="1361736" algn="l" defTabSz="907819" rtl="0" eaLnBrk="1" latinLnBrk="0" hangingPunct="1">
        <a:defRPr kumimoji="1" sz="1800" kern="1200">
          <a:solidFill>
            <a:schemeClr val="tx1"/>
          </a:solidFill>
          <a:latin typeface="+mn-lt"/>
          <a:ea typeface="+mn-ea"/>
          <a:cs typeface="+mn-cs"/>
        </a:defRPr>
      </a:lvl4pPr>
      <a:lvl5pPr marL="1815650" algn="l" defTabSz="907819" rtl="0" eaLnBrk="1" latinLnBrk="0" hangingPunct="1">
        <a:defRPr kumimoji="1" sz="1800" kern="1200">
          <a:solidFill>
            <a:schemeClr val="tx1"/>
          </a:solidFill>
          <a:latin typeface="+mn-lt"/>
          <a:ea typeface="+mn-ea"/>
          <a:cs typeface="+mn-cs"/>
        </a:defRPr>
      </a:lvl5pPr>
      <a:lvl6pPr marL="2269560" algn="l" defTabSz="907819" rtl="0" eaLnBrk="1" latinLnBrk="0" hangingPunct="1">
        <a:defRPr kumimoji="1" sz="1800" kern="1200">
          <a:solidFill>
            <a:schemeClr val="tx1"/>
          </a:solidFill>
          <a:latin typeface="+mn-lt"/>
          <a:ea typeface="+mn-ea"/>
          <a:cs typeface="+mn-cs"/>
        </a:defRPr>
      </a:lvl6pPr>
      <a:lvl7pPr marL="2723466" algn="l" defTabSz="907819" rtl="0" eaLnBrk="1" latinLnBrk="0" hangingPunct="1">
        <a:defRPr kumimoji="1" sz="1800" kern="1200">
          <a:solidFill>
            <a:schemeClr val="tx1"/>
          </a:solidFill>
          <a:latin typeface="+mn-lt"/>
          <a:ea typeface="+mn-ea"/>
          <a:cs typeface="+mn-cs"/>
        </a:defRPr>
      </a:lvl7pPr>
      <a:lvl8pPr marL="3177388" algn="l" defTabSz="907819" rtl="0" eaLnBrk="1" latinLnBrk="0" hangingPunct="1">
        <a:defRPr kumimoji="1" sz="1800" kern="1200">
          <a:solidFill>
            <a:schemeClr val="tx1"/>
          </a:solidFill>
          <a:latin typeface="+mn-lt"/>
          <a:ea typeface="+mn-ea"/>
          <a:cs typeface="+mn-cs"/>
        </a:defRPr>
      </a:lvl8pPr>
      <a:lvl9pPr marL="3631294" algn="l" defTabSz="907819"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544711" y="133945"/>
            <a:ext cx="8027789" cy="10269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タイトルテキスト</a:t>
            </a:r>
          </a:p>
        </p:txBody>
      </p:sp>
      <p:sp>
        <p:nvSpPr>
          <p:cNvPr id="3" name="本文レベル1…"/>
          <p:cNvSpPr txBox="1">
            <a:spLocks noGrp="1"/>
          </p:cNvSpPr>
          <p:nvPr>
            <p:ph type="body" idx="1"/>
          </p:nvPr>
        </p:nvSpPr>
        <p:spPr>
          <a:xfrm>
            <a:off x="544711" y="1384102"/>
            <a:ext cx="8027789" cy="5116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2pPr marL="1333500" indent="-571500">
              <a:buChar char="-"/>
              <a:defRPr sz="3600"/>
            </a:lvl2pPr>
            <a:lvl3pPr marL="1778000" indent="-571500">
              <a:defRPr sz="2600"/>
            </a:lvl3pPr>
            <a:lvl4pPr marL="2222500" indent="-571500">
              <a:defRPr sz="2600"/>
            </a:lvl4pPr>
            <a:lvl5pPr marL="2667000" indent="-571500">
              <a:defRPr sz="2600"/>
            </a:lvl5p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4421749" y="6471314"/>
            <a:ext cx="291747" cy="297389"/>
          </a:xfrm>
          <a:prstGeom prst="rect">
            <a:avLst/>
          </a:prstGeom>
          <a:ln w="12700">
            <a:miter lim="400000"/>
          </a:ln>
        </p:spPr>
        <p:txBody>
          <a:bodyPr wrap="none" lIns="50800" tIns="50800" rIns="50800" bIns="50800" anchor="b">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40983914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ransition spd="med"/>
  <p:hf hdr="0" ftr="0" dt="0"/>
  <p:txStyles>
    <p:titleStyle>
      <a:lvl1pPr marL="0" marR="0" indent="0"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1pPr>
      <a:lvl2pPr marL="0" marR="0" indent="160729"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2pPr>
      <a:lvl3pPr marL="0" marR="0" indent="321457"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3pPr>
      <a:lvl4pPr marL="0" marR="0" indent="482186"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4pPr>
      <a:lvl5pPr marL="0" marR="0" indent="642915"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5pPr>
      <a:lvl6pPr marL="0" marR="0" indent="803643"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6pPr>
      <a:lvl7pPr marL="0" marR="0" indent="964372"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7pPr>
      <a:lvl8pPr marL="0" marR="0" indent="1125101"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8pPr>
      <a:lvl9pPr marL="0" marR="0" indent="1285829"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9pPr>
    </p:titleStyle>
    <p:bodyStyle>
      <a:lvl1pPr marL="625056" marR="0" indent="-401822"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1pPr>
      <a:lvl2pPr marL="1004554" marR="0" indent="-468792"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2pPr>
      <a:lvl3pPr marL="1497386" marR="0" indent="-649096"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3pPr>
      <a:lvl4pPr marL="1809914" marR="0" indent="-649096"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4pPr>
      <a:lvl5pPr marL="2122442" marR="0" indent="-649096"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5pPr>
      <a:lvl6pPr marL="2372465" marR="0" indent="-649096"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6pPr>
      <a:lvl7pPr marL="2622487" marR="0" indent="-649096"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7pPr>
      <a:lvl8pPr marL="2872509" marR="0" indent="-649096"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8pPr>
      <a:lvl9pPr marL="3122532" marR="0" indent="-649096"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544711" y="133945"/>
            <a:ext cx="8027789" cy="10269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タイトルテキスト</a:t>
            </a:r>
          </a:p>
        </p:txBody>
      </p:sp>
      <p:sp>
        <p:nvSpPr>
          <p:cNvPr id="3" name="本文レベル1…"/>
          <p:cNvSpPr txBox="1">
            <a:spLocks noGrp="1"/>
          </p:cNvSpPr>
          <p:nvPr>
            <p:ph type="body" idx="1"/>
          </p:nvPr>
        </p:nvSpPr>
        <p:spPr>
          <a:xfrm>
            <a:off x="544711" y="1384102"/>
            <a:ext cx="8027789" cy="5116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2pPr marL="1333500" indent="-571500">
              <a:buChar char="-"/>
              <a:defRPr sz="3600"/>
            </a:lvl2pPr>
            <a:lvl3pPr marL="1778000" indent="-571500">
              <a:defRPr sz="2600"/>
            </a:lvl3pPr>
            <a:lvl4pPr marL="2222500" indent="-571500">
              <a:defRPr sz="2600"/>
            </a:lvl4pPr>
            <a:lvl5pPr marL="2667000" indent="-571500">
              <a:defRPr sz="2600"/>
            </a:lvl5p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4421749" y="6471314"/>
            <a:ext cx="291747" cy="297389"/>
          </a:xfrm>
          <a:prstGeom prst="rect">
            <a:avLst/>
          </a:prstGeom>
          <a:ln w="12700">
            <a:miter lim="400000"/>
          </a:ln>
        </p:spPr>
        <p:txBody>
          <a:bodyPr wrap="none" lIns="50800" tIns="50800" rIns="50800" bIns="50800" anchor="b">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34944108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Lst>
  <p:transition spd="med"/>
  <p:hf hdr="0" ftr="0" dt="0"/>
  <p:txStyles>
    <p:titleStyle>
      <a:lvl1pPr marL="0" marR="0" indent="0"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1pPr>
      <a:lvl2pPr marL="0" marR="0" indent="160729"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2pPr>
      <a:lvl3pPr marL="0" marR="0" indent="321457"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3pPr>
      <a:lvl4pPr marL="0" marR="0" indent="482186"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4pPr>
      <a:lvl5pPr marL="0" marR="0" indent="642915"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5pPr>
      <a:lvl6pPr marL="0" marR="0" indent="803643"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6pPr>
      <a:lvl7pPr marL="0" marR="0" indent="964372"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7pPr>
      <a:lvl8pPr marL="0" marR="0" indent="1125101"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8pPr>
      <a:lvl9pPr marL="0" marR="0" indent="1285829" algn="ctr" defTabSz="410751" rtl="0" latinLnBrk="0">
        <a:lnSpc>
          <a:spcPct val="100000"/>
        </a:lnSpc>
        <a:spcBef>
          <a:spcPts val="0"/>
        </a:spcBef>
        <a:spcAft>
          <a:spcPts val="0"/>
        </a:spcAft>
        <a:buClrTx/>
        <a:buSzTx/>
        <a:buFontTx/>
        <a:buNone/>
        <a:tabLst/>
        <a:defRPr sz="5906" b="0" i="0" u="none" strike="noStrike" cap="none" spc="0" baseline="0">
          <a:solidFill>
            <a:srgbClr val="000000"/>
          </a:solidFill>
          <a:uFillTx/>
          <a:latin typeface="+mj-lt"/>
          <a:ea typeface="+mj-ea"/>
          <a:cs typeface="+mj-cs"/>
          <a:sym typeface="ヒラギノ角ゴ Pro W6"/>
        </a:defRPr>
      </a:lvl9pPr>
    </p:titleStyle>
    <p:bodyStyle>
      <a:lvl1pPr marL="625056" marR="0" indent="-401822"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1pPr>
      <a:lvl2pPr marL="1004554" marR="0" indent="-468792"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2pPr>
      <a:lvl3pPr marL="1497386" marR="0" indent="-649096"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3pPr>
      <a:lvl4pPr marL="1809914" marR="0" indent="-649096"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4pPr>
      <a:lvl5pPr marL="2122442" marR="0" indent="-649096"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5pPr>
      <a:lvl6pPr marL="2372465" marR="0" indent="-649096"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6pPr>
      <a:lvl7pPr marL="2622487" marR="0" indent="-649096"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7pPr>
      <a:lvl8pPr marL="2872509" marR="0" indent="-649096"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8pPr>
      <a:lvl9pPr marL="3122532" marR="0" indent="-649096" algn="l" defTabSz="410751" latinLnBrk="0">
        <a:lnSpc>
          <a:spcPct val="50000"/>
        </a:lnSpc>
        <a:spcBef>
          <a:spcPts val="1687"/>
        </a:spcBef>
        <a:spcAft>
          <a:spcPts val="0"/>
        </a:spcAft>
        <a:buClrTx/>
        <a:buSzPct val="171000"/>
        <a:buFontTx/>
        <a:buChar char="•"/>
        <a:tabLst/>
        <a:defRPr sz="2953" b="0" i="0" u="none" strike="noStrike" cap="none" spc="0" baseline="0">
          <a:solidFill>
            <a:srgbClr val="000000"/>
          </a:solidFill>
          <a:uFillTx/>
          <a:latin typeface="+mn-lt"/>
          <a:ea typeface="+mn-ea"/>
          <a:cs typeface="+mn-cs"/>
          <a:sym typeface="ヒラギノ角ゴ Pro W3"/>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ヒラギノ角ゴ Pro W3"/>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6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0" lang="en-US" altLang="ja-JP">
                <a:solidFill>
                  <a:prstClr val="black">
                    <a:tint val="75000"/>
                  </a:prstClr>
                </a:solidFill>
              </a:rPr>
              <a:t>2023/3/24</a:t>
            </a:r>
            <a:endParaRPr kumimoji="0" lang="en-GB">
              <a:solidFill>
                <a:prstClr val="black">
                  <a:tint val="75000"/>
                </a:prstClr>
              </a:solidFill>
            </a:endParaRPr>
          </a:p>
        </p:txBody>
      </p:sp>
      <p:sp>
        <p:nvSpPr>
          <p:cNvPr id="5" name="Footer Placeholder 4"/>
          <p:cNvSpPr>
            <a:spLocks noGrp="1"/>
          </p:cNvSpPr>
          <p:nvPr>
            <p:ph type="ftr" sz="quarter" idx="3"/>
          </p:nvPr>
        </p:nvSpPr>
        <p:spPr>
          <a:xfrm>
            <a:off x="3028950" y="635636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0" lang="zh-CN" altLang="en-US">
                <a:solidFill>
                  <a:prstClr val="black">
                    <a:tint val="75000"/>
                  </a:prstClr>
                </a:solidFill>
              </a:rPr>
              <a:t>日本物理学会</a:t>
            </a:r>
            <a:r>
              <a:rPr kumimoji="0" lang="en-US" altLang="zh-CN">
                <a:solidFill>
                  <a:prstClr val="black">
                    <a:tint val="75000"/>
                  </a:prstClr>
                </a:solidFill>
              </a:rPr>
              <a:t>2023</a:t>
            </a:r>
            <a:r>
              <a:rPr kumimoji="0" lang="zh-CN" altLang="en-US">
                <a:solidFill>
                  <a:prstClr val="black">
                    <a:tint val="75000"/>
                  </a:prstClr>
                </a:solidFill>
              </a:rPr>
              <a:t>年春季大会</a:t>
            </a:r>
            <a:endParaRPr kumimoji="0" lang="en-GB">
              <a:solidFill>
                <a:prstClr val="black">
                  <a:tint val="75000"/>
                </a:prstClr>
              </a:solidFill>
            </a:endParaRPr>
          </a:p>
        </p:txBody>
      </p:sp>
      <p:sp>
        <p:nvSpPr>
          <p:cNvPr id="6" name="Slide Number Placeholder 5"/>
          <p:cNvSpPr>
            <a:spLocks noGrp="1"/>
          </p:cNvSpPr>
          <p:nvPr>
            <p:ph type="sldNum" sz="quarter" idx="4"/>
          </p:nvPr>
        </p:nvSpPr>
        <p:spPr>
          <a:xfrm>
            <a:off x="6457950" y="635636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DC6CC2-E6BC-4D5D-B2EF-B1B9AC8E74E5}" type="slidenum">
              <a:rPr kumimoji="0" lang="en-GB" smtClean="0">
                <a:solidFill>
                  <a:prstClr val="black">
                    <a:tint val="75000"/>
                  </a:prstClr>
                </a:solidFill>
              </a:rPr>
              <a:pPr/>
              <a:t>‹#›</a:t>
            </a:fld>
            <a:endParaRPr kumimoji="0" lang="en-GB">
              <a:solidFill>
                <a:prstClr val="black">
                  <a:tint val="75000"/>
                </a:prstClr>
              </a:solidFill>
            </a:endParaRPr>
          </a:p>
        </p:txBody>
      </p:sp>
    </p:spTree>
    <p:extLst>
      <p:ext uri="{BB962C8B-B14F-4D97-AF65-F5344CB8AC3E}">
        <p14:creationId xmlns:p14="http://schemas.microsoft.com/office/powerpoint/2010/main" val="337540914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0" y="6482354"/>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2023/3/24</a:t>
            </a:r>
            <a:endParaRPr kumimoji="1" lang="ja-JP" altLang="en-US"/>
          </a:p>
        </p:txBody>
      </p:sp>
      <p:sp>
        <p:nvSpPr>
          <p:cNvPr id="5" name="Footer Placeholder 4"/>
          <p:cNvSpPr>
            <a:spLocks noGrp="1"/>
          </p:cNvSpPr>
          <p:nvPr>
            <p:ph type="ftr" sz="quarter" idx="3"/>
          </p:nvPr>
        </p:nvSpPr>
        <p:spPr>
          <a:xfrm>
            <a:off x="7863840" y="-9615"/>
            <a:ext cx="128016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zh-CN" altLang="en-US"/>
              <a:t>日本物理学会</a:t>
            </a:r>
            <a:r>
              <a:rPr kumimoji="1" lang="en-US" altLang="zh-CN"/>
              <a:t>2023</a:t>
            </a:r>
            <a:r>
              <a:rPr kumimoji="1" lang="zh-CN" altLang="en-US"/>
              <a:t>年春季大会</a:t>
            </a:r>
            <a:endParaRPr kumimoji="1" lang="ja-JP" altLang="en-US"/>
          </a:p>
        </p:txBody>
      </p:sp>
      <p:sp>
        <p:nvSpPr>
          <p:cNvPr id="6" name="Slide Number Placeholder 5"/>
          <p:cNvSpPr>
            <a:spLocks noGrp="1"/>
          </p:cNvSpPr>
          <p:nvPr>
            <p:ph type="sldNum" sz="quarter" idx="4"/>
          </p:nvPr>
        </p:nvSpPr>
        <p:spPr>
          <a:xfrm>
            <a:off x="8002360" y="6356351"/>
            <a:ext cx="1025979" cy="492034"/>
          </a:xfrm>
          <a:prstGeom prst="rect">
            <a:avLst/>
          </a:prstGeom>
        </p:spPr>
        <p:txBody>
          <a:bodyPr vert="horz" lIns="91440" tIns="45720" rIns="91440" bIns="45720" rtlCol="0" anchor="ctr"/>
          <a:lstStyle>
            <a:lvl1pPr algn="r">
              <a:defRPr sz="2000">
                <a:solidFill>
                  <a:schemeClr val="tx1">
                    <a:tint val="75000"/>
                  </a:schemeClr>
                </a:solidFill>
              </a:defRPr>
            </a:lvl1pPr>
          </a:lstStyle>
          <a:p>
            <a:fld id="{E6C3C4CC-60F8-4627-9056-BE4134F35B3A}" type="slidenum">
              <a:rPr kumimoji="1" lang="ja-JP" altLang="en-US" smtClean="0"/>
              <a:pPr/>
              <a:t>‹#›</a:t>
            </a:fld>
            <a:endParaRPr kumimoji="1" lang="ja-JP" altLang="en-US"/>
          </a:p>
        </p:txBody>
      </p:sp>
    </p:spTree>
    <p:extLst>
      <p:ext uri="{BB962C8B-B14F-4D97-AF65-F5344CB8AC3E}">
        <p14:creationId xmlns:p14="http://schemas.microsoft.com/office/powerpoint/2010/main" val="2823559739"/>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84.xml"/><Relationship Id="rId5" Type="http://schemas.openxmlformats.org/officeDocument/2006/relationships/image" Target="../media/image3.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hyperlink" Target="https://na65.web.cern.ch/" TargetMode="External"/><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image" Target="../media/image170.png"/><Relationship Id="rId12" Type="http://schemas.openxmlformats.org/officeDocument/2006/relationships/image" Target="../media/image29.png"/><Relationship Id="rId2" Type="http://schemas.openxmlformats.org/officeDocument/2006/relationships/notesSlide" Target="../notesSlides/notesSlide8.xml"/><Relationship Id="rId16" Type="http://schemas.openxmlformats.org/officeDocument/2006/relationships/image" Target="../media/image33.jpeg"/><Relationship Id="rId1" Type="http://schemas.openxmlformats.org/officeDocument/2006/relationships/slideLayout" Target="../slideLayouts/slideLayout37.xml"/><Relationship Id="rId6" Type="http://schemas.openxmlformats.org/officeDocument/2006/relationships/image" Target="NULL"/><Relationship Id="rId11" Type="http://schemas.openxmlformats.org/officeDocument/2006/relationships/image" Target="../media/image190.png"/><Relationship Id="rId15" Type="http://schemas.openxmlformats.org/officeDocument/2006/relationships/image" Target="../media/image32.png"/><Relationship Id="rId10" Type="http://schemas.openxmlformats.org/officeDocument/2006/relationships/image" Target="NULL"/><Relationship Id="rId4" Type="http://schemas.openxmlformats.org/officeDocument/2006/relationships/image" Target="../media/image28.png"/><Relationship Id="rId9" Type="http://schemas.openxmlformats.org/officeDocument/2006/relationships/image" Target="../media/image180.png"/><Relationship Id="rId1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6.emf"/><Relationship Id="rId5" Type="http://schemas.microsoft.com/office/2007/relationships/hdphoto" Target="../media/hdphoto1.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5.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emf"/><Relationship Id="rId1" Type="http://schemas.openxmlformats.org/officeDocument/2006/relationships/slideLayout" Target="../slideLayouts/slideLayout29.xml"/><Relationship Id="rId5" Type="http://schemas.openxmlformats.org/officeDocument/2006/relationships/image" Target="../media/image48.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67.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7.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18.jpeg"/><Relationship Id="rId2" Type="http://schemas.openxmlformats.org/officeDocument/2006/relationships/image" Target="../media/image55.jpeg"/><Relationship Id="rId1" Type="http://schemas.openxmlformats.org/officeDocument/2006/relationships/slideLayout" Target="../slideLayouts/slideLayout67.xml"/><Relationship Id="rId6" Type="http://schemas.openxmlformats.org/officeDocument/2006/relationships/image" Target="../media/image58.jpeg"/><Relationship Id="rId5" Type="http://schemas.openxmlformats.org/officeDocument/2006/relationships/image" Target="../media/image15.jpe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64.emf"/></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6.emf"/><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7.png"/><Relationship Id="rId1" Type="http://schemas.openxmlformats.org/officeDocument/2006/relationships/slideLayout" Target="../slideLayouts/slideLayout11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7.xml"/><Relationship Id="rId5" Type="http://schemas.openxmlformats.org/officeDocument/2006/relationships/image" Target="../media/image30.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680.pn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70.png"/><Relationship Id="rId11" Type="http://schemas.openxmlformats.org/officeDocument/2006/relationships/image" Target="../media/image710.png"/><Relationship Id="rId5" Type="http://schemas.openxmlformats.org/officeDocument/2006/relationships/image" Target="../media/image650.png"/><Relationship Id="rId10" Type="http://schemas.openxmlformats.org/officeDocument/2006/relationships/image" Target="../media/image700.png"/><Relationship Id="rId4" Type="http://schemas.openxmlformats.org/officeDocument/2006/relationships/image" Target="../media/image640.png"/><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0.png"/><Relationship Id="rId2" Type="http://schemas.openxmlformats.org/officeDocument/2006/relationships/image" Target="../media/image73.png"/><Relationship Id="rId1" Type="http://schemas.openxmlformats.org/officeDocument/2006/relationships/slideLayout" Target="../slideLayouts/slideLayout1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80.emf"/><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1.png"/><Relationship Id="rId1" Type="http://schemas.openxmlformats.org/officeDocument/2006/relationships/slideLayout" Target="../slideLayouts/slideLayout23.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10.png"/><Relationship Id="rId5" Type="http://schemas.openxmlformats.org/officeDocument/2006/relationships/oleObject" Target="../embeddings/oleObject1.bin"/><Relationship Id="rId4" Type="http://schemas.openxmlformats.org/officeDocument/2006/relationships/image" Target="../media/image9.wmf"/></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jpeg"/><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0.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F58D3E-D120-0004-A3F4-3A4A60DCB6BA}"/>
              </a:ext>
            </a:extLst>
          </p:cNvPr>
          <p:cNvSpPr>
            <a:spLocks noGrp="1"/>
          </p:cNvSpPr>
          <p:nvPr>
            <p:ph type="ctrTitle"/>
          </p:nvPr>
        </p:nvSpPr>
        <p:spPr/>
        <p:txBody>
          <a:bodyPr>
            <a:normAutofit fontScale="90000"/>
          </a:bodyPr>
          <a:lstStyle/>
          <a:p>
            <a:r>
              <a:rPr kumimoji="1" lang="en-US" altLang="ja-JP" dirty="0"/>
              <a:t>Nuclear Emulsion in neutrino precise measurements.</a:t>
            </a:r>
            <a:endParaRPr kumimoji="1" lang="ja-JP" altLang="en-US" dirty="0"/>
          </a:p>
        </p:txBody>
      </p:sp>
      <p:sp>
        <p:nvSpPr>
          <p:cNvPr id="3" name="字幕 2">
            <a:extLst>
              <a:ext uri="{FF2B5EF4-FFF2-40B4-BE49-F238E27FC236}">
                <a16:creationId xmlns:a16="http://schemas.microsoft.com/office/drawing/2014/main" id="{5470D6B4-8425-8088-8DA8-548423413F14}"/>
              </a:ext>
            </a:extLst>
          </p:cNvPr>
          <p:cNvSpPr>
            <a:spLocks noGrp="1"/>
          </p:cNvSpPr>
          <p:nvPr>
            <p:ph type="subTitle" idx="1"/>
          </p:nvPr>
        </p:nvSpPr>
        <p:spPr>
          <a:xfrm>
            <a:off x="1143000" y="4069398"/>
            <a:ext cx="6858000" cy="1655762"/>
          </a:xfrm>
        </p:spPr>
        <p:txBody>
          <a:bodyPr>
            <a:normAutofit fontScale="77500" lnSpcReduction="20000"/>
          </a:bodyPr>
          <a:lstStyle/>
          <a:p>
            <a:r>
              <a:rPr kumimoji="1" lang="en-US" altLang="ja-JP" dirty="0"/>
              <a:t>Osamu Sato Nagoya University</a:t>
            </a:r>
          </a:p>
          <a:p>
            <a:r>
              <a:rPr kumimoji="1" lang="en-US" altLang="ja-JP" dirty="0"/>
              <a:t>For </a:t>
            </a:r>
          </a:p>
          <a:p>
            <a:r>
              <a:rPr lang="en-US" altLang="ja-JP" dirty="0"/>
              <a:t>B</a:t>
            </a:r>
            <a:r>
              <a:rPr kumimoji="1" lang="en-US" altLang="ja-JP" dirty="0"/>
              <a:t>02 group in Grant-in-Aid for Scientific Research </a:t>
            </a:r>
          </a:p>
          <a:p>
            <a:r>
              <a:rPr kumimoji="1" lang="en-US" altLang="ja-JP" dirty="0"/>
              <a:t>on Innovation Areas </a:t>
            </a:r>
          </a:p>
          <a:p>
            <a:r>
              <a:rPr kumimoji="1" lang="en-US" altLang="ja-JP" dirty="0"/>
              <a:t>“Exploration of Particle Physics and Cosmology with Neutrinos”.</a:t>
            </a:r>
          </a:p>
          <a:p>
            <a:endParaRPr kumimoji="1" lang="ja-JP" altLang="en-US" dirty="0"/>
          </a:p>
        </p:txBody>
      </p:sp>
      <p:sp>
        <p:nvSpPr>
          <p:cNvPr id="4" name="スライド番号プレースホルダー 3">
            <a:extLst>
              <a:ext uri="{FF2B5EF4-FFF2-40B4-BE49-F238E27FC236}">
                <a16:creationId xmlns:a16="http://schemas.microsoft.com/office/drawing/2014/main" id="{42D34A64-ED38-30B8-D58B-B1A85ACEFBEA}"/>
              </a:ext>
            </a:extLst>
          </p:cNvPr>
          <p:cNvSpPr>
            <a:spLocks noGrp="1"/>
          </p:cNvSpPr>
          <p:nvPr>
            <p:ph type="sldNum" sz="quarter" idx="12"/>
          </p:nvPr>
        </p:nvSpPr>
        <p:spPr/>
        <p:txBody>
          <a:bodyPr/>
          <a:lstStyle/>
          <a:p>
            <a:fld id="{377E5FBF-01DC-4EAF-B130-28AD0560E940}" type="slidenum">
              <a:rPr kumimoji="1" lang="ja-JP" altLang="en-US" smtClean="0"/>
              <a:t>1</a:t>
            </a:fld>
            <a:endParaRPr kumimoji="1" lang="ja-JP" altLang="en-US"/>
          </a:p>
        </p:txBody>
      </p:sp>
    </p:spTree>
    <p:extLst>
      <p:ext uri="{BB962C8B-B14F-4D97-AF65-F5344CB8AC3E}">
        <p14:creationId xmlns:p14="http://schemas.microsoft.com/office/powerpoint/2010/main" val="497577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 name="タイトル 1"/>
          <p:cNvSpPr txBox="1">
            <a:spLocks noGrp="1"/>
          </p:cNvSpPr>
          <p:nvPr>
            <p:ph type="title"/>
          </p:nvPr>
        </p:nvSpPr>
        <p:spPr>
          <a:xfrm>
            <a:off x="399115" y="0"/>
            <a:ext cx="8370134" cy="1325564"/>
          </a:xfrm>
          <a:prstGeom prst="rect">
            <a:avLst/>
          </a:prstGeom>
        </p:spPr>
        <p:txBody>
          <a:bodyPr/>
          <a:lstStyle/>
          <a:p>
            <a:r>
              <a:rPr dirty="0"/>
              <a:t>Performance of Films </a:t>
            </a:r>
          </a:p>
        </p:txBody>
      </p:sp>
      <p:pic>
        <p:nvPicPr>
          <p:cNvPr id="1005" name="図 5" descr="図 5"/>
          <p:cNvPicPr>
            <a:picLocks noChangeAspect="1"/>
          </p:cNvPicPr>
          <p:nvPr/>
        </p:nvPicPr>
        <p:blipFill>
          <a:blip r:embed="rId3"/>
          <a:stretch>
            <a:fillRect/>
          </a:stretch>
        </p:blipFill>
        <p:spPr>
          <a:xfrm>
            <a:off x="12180" y="3420079"/>
            <a:ext cx="9144001" cy="2363995"/>
          </a:xfrm>
          <a:prstGeom prst="rect">
            <a:avLst/>
          </a:prstGeom>
          <a:ln w="12700">
            <a:miter lim="400000"/>
          </a:ln>
        </p:spPr>
      </p:pic>
      <p:pic>
        <p:nvPicPr>
          <p:cNvPr id="1006" name="図 7" descr="図 7"/>
          <p:cNvPicPr>
            <a:picLocks noChangeAspect="1"/>
          </p:cNvPicPr>
          <p:nvPr/>
        </p:nvPicPr>
        <p:blipFill>
          <a:blip r:embed="rId4"/>
          <a:stretch>
            <a:fillRect/>
          </a:stretch>
        </p:blipFill>
        <p:spPr>
          <a:xfrm>
            <a:off x="-1" y="1030000"/>
            <a:ext cx="9144001" cy="2359601"/>
          </a:xfrm>
          <a:prstGeom prst="rect">
            <a:avLst/>
          </a:prstGeom>
          <a:ln w="12700">
            <a:miter lim="400000"/>
          </a:ln>
        </p:spPr>
      </p:pic>
      <p:sp>
        <p:nvSpPr>
          <p:cNvPr id="1007" name="テキスト ボックス 2"/>
          <p:cNvSpPr txBox="1"/>
          <p:nvPr/>
        </p:nvSpPr>
        <p:spPr>
          <a:xfrm>
            <a:off x="-1" y="6060380"/>
            <a:ext cx="8437564" cy="400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p>
            <a:pPr defTabSz="914367" hangingPunct="0">
              <a:defRPr sz="3400">
                <a:latin typeface="游ゴシック"/>
                <a:ea typeface="游ゴシック"/>
                <a:cs typeface="游ゴシック"/>
                <a:sym typeface="游ゴシック"/>
              </a:defRPr>
            </a:pPr>
            <a:r>
              <a:rPr lang="en-US" sz="2000" b="1" kern="0" dirty="0">
                <a:solidFill>
                  <a:srgbClr val="000000"/>
                </a:solidFill>
                <a:latin typeface="游ゴシック"/>
                <a:ea typeface="游ゴシック"/>
                <a:sym typeface="游ゴシック"/>
              </a:rPr>
              <a:t>Stable quality of Grain Density and Fog Density at long production </a:t>
            </a:r>
            <a:endParaRPr sz="2000" b="1" kern="0" dirty="0">
              <a:solidFill>
                <a:srgbClr val="000000"/>
              </a:solidFill>
              <a:latin typeface="游ゴシック"/>
              <a:ea typeface="游ゴシック"/>
              <a:sym typeface="游ゴシック"/>
            </a:endParaRPr>
          </a:p>
        </p:txBody>
      </p:sp>
      <p:sp>
        <p:nvSpPr>
          <p:cNvPr id="1008" name="臼田修論"/>
          <p:cNvSpPr txBox="1"/>
          <p:nvPr/>
        </p:nvSpPr>
        <p:spPr>
          <a:xfrm>
            <a:off x="4748741" y="0"/>
            <a:ext cx="4207883" cy="526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defTabSz="410751" hangingPunct="0"/>
            <a:r>
              <a:rPr lang="en-US" sz="2953" kern="0" dirty="0">
                <a:solidFill>
                  <a:srgbClr val="000000"/>
                </a:solidFill>
                <a:latin typeface="ヒラギノ角ゴ Pro W3"/>
                <a:sym typeface="ヒラギノ角ゴ Pro W3"/>
              </a:rPr>
              <a:t>Master thesis 2022(</a:t>
            </a:r>
            <a:r>
              <a:rPr lang="en-US" sz="2953" kern="0" dirty="0" err="1">
                <a:solidFill>
                  <a:srgbClr val="000000"/>
                </a:solidFill>
                <a:latin typeface="ヒラギノ角ゴ Pro W3"/>
                <a:sym typeface="ヒラギノ角ゴ Pro W3"/>
              </a:rPr>
              <a:t>Usuda</a:t>
            </a:r>
            <a:r>
              <a:rPr lang="en-US" sz="2953" kern="0" dirty="0">
                <a:solidFill>
                  <a:srgbClr val="000000"/>
                </a:solidFill>
                <a:latin typeface="ヒラギノ角ゴ Pro W3"/>
                <a:sym typeface="ヒラギノ角ゴ Pro W3"/>
              </a:rPr>
              <a:t>)</a:t>
            </a:r>
            <a:endParaRPr sz="2953" kern="0" dirty="0">
              <a:solidFill>
                <a:srgbClr val="000000"/>
              </a:solidFill>
              <a:latin typeface="ヒラギノ角ゴ Pro W3"/>
              <a:sym typeface="ヒラギノ角ゴ Pro W3"/>
            </a:endParaRPr>
          </a:p>
        </p:txBody>
      </p:sp>
      <p:grpSp>
        <p:nvGrpSpPr>
          <p:cNvPr id="2" name="グループ化 1">
            <a:extLst>
              <a:ext uri="{FF2B5EF4-FFF2-40B4-BE49-F238E27FC236}">
                <a16:creationId xmlns:a16="http://schemas.microsoft.com/office/drawing/2014/main" id="{024E2E16-4DD4-98E0-231E-84FED46EAB3F}"/>
              </a:ext>
            </a:extLst>
          </p:cNvPr>
          <p:cNvGrpSpPr/>
          <p:nvPr/>
        </p:nvGrpSpPr>
        <p:grpSpPr>
          <a:xfrm>
            <a:off x="3845301" y="1829009"/>
            <a:ext cx="3943722" cy="2357438"/>
            <a:chOff x="-80898" y="4089186"/>
            <a:chExt cx="3943722" cy="2357438"/>
          </a:xfrm>
        </p:grpSpPr>
        <p:pic>
          <p:nvPicPr>
            <p:cNvPr id="3" name="Picture 4">
              <a:extLst>
                <a:ext uri="{FF2B5EF4-FFF2-40B4-BE49-F238E27FC236}">
                  <a16:creationId xmlns:a16="http://schemas.microsoft.com/office/drawing/2014/main" id="{E36DD9F1-82D6-D185-0631-F1DBDCD5B9DE}"/>
                </a:ext>
              </a:extLst>
            </p:cNvPr>
            <p:cNvPicPr>
              <a:picLocks noChangeAspect="1" noChangeArrowheads="1"/>
            </p:cNvPicPr>
            <p:nvPr/>
          </p:nvPicPr>
          <p:blipFill rotWithShape="1">
            <a:blip r:embed="rId5" cstate="print"/>
            <a:srcRect t="10003" b="-1"/>
            <a:stretch/>
          </p:blipFill>
          <p:spPr bwMode="auto">
            <a:xfrm>
              <a:off x="148113" y="4089186"/>
              <a:ext cx="3600040" cy="2357438"/>
            </a:xfrm>
            <a:prstGeom prst="rect">
              <a:avLst/>
            </a:prstGeom>
            <a:noFill/>
            <a:ln w="9525">
              <a:noFill/>
              <a:round/>
              <a:headEnd/>
              <a:tailEnd/>
            </a:ln>
          </p:spPr>
        </p:pic>
        <p:sp>
          <p:nvSpPr>
            <p:cNvPr id="4" name="Text Box 5">
              <a:extLst>
                <a:ext uri="{FF2B5EF4-FFF2-40B4-BE49-F238E27FC236}">
                  <a16:creationId xmlns:a16="http://schemas.microsoft.com/office/drawing/2014/main" id="{D22D8BB6-0607-0431-8DBB-AFD0A060712E}"/>
                </a:ext>
              </a:extLst>
            </p:cNvPr>
            <p:cNvSpPr txBox="1">
              <a:spLocks noChangeArrowheads="1"/>
            </p:cNvSpPr>
            <p:nvPr/>
          </p:nvSpPr>
          <p:spPr bwMode="auto">
            <a:xfrm>
              <a:off x="308041" y="5983958"/>
              <a:ext cx="1266098" cy="259976"/>
            </a:xfrm>
            <a:prstGeom prst="rect">
              <a:avLst/>
            </a:prstGeom>
            <a:noFill/>
            <a:ln w="9525">
              <a:noFill/>
              <a:round/>
              <a:headEnd/>
              <a:tailEnd/>
            </a:ln>
          </p:spPr>
          <p:txBody>
            <a:bodyPr lIns="81639" tIns="40820" rIns="81639" bIns="40820"/>
            <a:lstStyle/>
            <a:p>
              <a:pPr marL="0" marR="0" lvl="0" indent="0" algn="ctr" defTabSz="457200" rtl="0" eaLnBrk="1" fontAlgn="auto" latinLnBrk="0" hangingPunct="1">
                <a:lnSpc>
                  <a:spcPct val="87000"/>
                </a:lnSpc>
                <a:spcBef>
                  <a:spcPts val="0"/>
                </a:spcBef>
                <a:spcAft>
                  <a:spcPts val="0"/>
                </a:spcAft>
                <a:buClrTx/>
                <a:buSzTx/>
                <a:buFontTx/>
                <a:buNone/>
                <a:tabLst>
                  <a:tab pos="0" algn="l"/>
                  <a:tab pos="160338" algn="l"/>
                  <a:tab pos="323850" algn="l"/>
                  <a:tab pos="485775" algn="l"/>
                  <a:tab pos="649288" algn="l"/>
                  <a:tab pos="811213" algn="l"/>
                  <a:tab pos="974725" algn="l"/>
                  <a:tab pos="1136650" algn="l"/>
                  <a:tab pos="1300163" algn="l"/>
                  <a:tab pos="1462088" algn="l"/>
                  <a:tab pos="1625600" algn="l"/>
                  <a:tab pos="1787525" algn="l"/>
                  <a:tab pos="1951038" algn="l"/>
                  <a:tab pos="2112963" algn="l"/>
                  <a:tab pos="2276475" algn="l"/>
                  <a:tab pos="2438400" algn="l"/>
                  <a:tab pos="2601913" algn="l"/>
                  <a:tab pos="2763838" algn="l"/>
                  <a:tab pos="2927350" algn="l"/>
                  <a:tab pos="3089275" algn="l"/>
                  <a:tab pos="3252788" algn="l"/>
                </a:tabLst>
                <a:defRPr/>
              </a:pPr>
              <a:r>
                <a:rPr kumimoji="0" lang="en-GB"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20 </a:t>
              </a:r>
              <a:r>
                <a:rPr kumimoji="0" lang="en-GB"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sym typeface="Symbol"/>
                </a:rPr>
                <a:t></a:t>
              </a:r>
              <a:r>
                <a:rPr kumimoji="0" lang="en-GB"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m</a:t>
              </a:r>
            </a:p>
          </p:txBody>
        </p:sp>
        <p:sp>
          <p:nvSpPr>
            <p:cNvPr id="5" name="Text Box 6">
              <a:extLst>
                <a:ext uri="{FF2B5EF4-FFF2-40B4-BE49-F238E27FC236}">
                  <a16:creationId xmlns:a16="http://schemas.microsoft.com/office/drawing/2014/main" id="{9E196F98-3CD6-A995-9B01-3EB3DD46C7D2}"/>
                </a:ext>
              </a:extLst>
            </p:cNvPr>
            <p:cNvSpPr txBox="1">
              <a:spLocks noChangeArrowheads="1"/>
            </p:cNvSpPr>
            <p:nvPr/>
          </p:nvSpPr>
          <p:spPr bwMode="auto">
            <a:xfrm>
              <a:off x="-80898" y="4342361"/>
              <a:ext cx="1378350" cy="651729"/>
            </a:xfrm>
            <a:prstGeom prst="rect">
              <a:avLst/>
            </a:prstGeom>
            <a:noFill/>
            <a:ln w="9525">
              <a:noFill/>
              <a:round/>
              <a:headEnd/>
              <a:tailEnd/>
            </a:ln>
          </p:spPr>
          <p:txBody>
            <a:bodyPr lIns="81639" tIns="40820" rIns="81639" bIns="40820"/>
            <a:lstStyle/>
            <a:p>
              <a:pPr marL="0" marR="0" lvl="0" indent="0" algn="ctr" defTabSz="457200" rtl="0" eaLnBrk="1" fontAlgn="auto" latinLnBrk="0" hangingPunct="1">
                <a:lnSpc>
                  <a:spcPct val="87000"/>
                </a:lnSpc>
                <a:spcBef>
                  <a:spcPts val="0"/>
                </a:spcBef>
                <a:spcAft>
                  <a:spcPts val="0"/>
                </a:spcAft>
                <a:buClrTx/>
                <a:buSzTx/>
                <a:buFontTx/>
                <a:buNone/>
                <a:tabLst>
                  <a:tab pos="0" algn="l"/>
                  <a:tab pos="160338" algn="l"/>
                  <a:tab pos="323850" algn="l"/>
                  <a:tab pos="485775" algn="l"/>
                  <a:tab pos="649288" algn="l"/>
                  <a:tab pos="811213" algn="l"/>
                  <a:tab pos="974725" algn="l"/>
                  <a:tab pos="1136650" algn="l"/>
                  <a:tab pos="1300163" algn="l"/>
                  <a:tab pos="1462088" algn="l"/>
                  <a:tab pos="1625600" algn="l"/>
                  <a:tab pos="1787525" algn="l"/>
                  <a:tab pos="1951038" algn="l"/>
                  <a:tab pos="2112963" algn="l"/>
                  <a:tab pos="2276475" algn="l"/>
                  <a:tab pos="2438400" algn="l"/>
                  <a:tab pos="2601913" algn="l"/>
                  <a:tab pos="2763838" algn="l"/>
                  <a:tab pos="2927350" algn="l"/>
                  <a:tab pos="3089275" algn="l"/>
                  <a:tab pos="3252788" algn="l"/>
                </a:tabLst>
                <a:defRPr/>
              </a:pPr>
              <a:r>
                <a:rPr kumimoji="0" lang="en-GB"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10</a:t>
              </a:r>
              <a:r>
                <a:rPr kumimoji="0"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 </a:t>
              </a:r>
              <a:r>
                <a:rPr kumimoji="0" lang="en-GB"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GeV/c </a:t>
              </a:r>
              <a:r>
                <a:rPr kumimoji="0" lang="en-GB"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sym typeface="Symbol"/>
                </a:rPr>
                <a:t> </a:t>
              </a:r>
            </a:p>
            <a:p>
              <a:pPr marL="0" marR="0" lvl="0" indent="0" algn="ctr" defTabSz="457200" rtl="0" eaLnBrk="1" fontAlgn="auto" latinLnBrk="0" hangingPunct="1">
                <a:lnSpc>
                  <a:spcPct val="87000"/>
                </a:lnSpc>
                <a:spcBef>
                  <a:spcPts val="0"/>
                </a:spcBef>
                <a:spcAft>
                  <a:spcPts val="0"/>
                </a:spcAft>
                <a:buClrTx/>
                <a:buSzTx/>
                <a:buFontTx/>
                <a:buNone/>
                <a:tabLst>
                  <a:tab pos="0" algn="l"/>
                  <a:tab pos="160338" algn="l"/>
                  <a:tab pos="323850" algn="l"/>
                  <a:tab pos="485775" algn="l"/>
                  <a:tab pos="649288" algn="l"/>
                  <a:tab pos="811213" algn="l"/>
                  <a:tab pos="974725" algn="l"/>
                  <a:tab pos="1136650" algn="l"/>
                  <a:tab pos="1300163" algn="l"/>
                  <a:tab pos="1462088" algn="l"/>
                  <a:tab pos="1625600" algn="l"/>
                  <a:tab pos="1787525" algn="l"/>
                  <a:tab pos="1951038" algn="l"/>
                  <a:tab pos="2112963" algn="l"/>
                  <a:tab pos="2276475" algn="l"/>
                  <a:tab pos="2438400" algn="l"/>
                  <a:tab pos="2601913" algn="l"/>
                  <a:tab pos="2763838" algn="l"/>
                  <a:tab pos="2927350" algn="l"/>
                  <a:tab pos="3089275" algn="l"/>
                  <a:tab pos="3252788" algn="l"/>
                </a:tabLst>
                <a:defRPr/>
              </a:pPr>
              <a:r>
                <a:rPr kumimoji="0" lang="en-GB"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sym typeface="Symbol"/>
                </a:rPr>
                <a:t>beam</a:t>
              </a:r>
              <a:endParaRPr kumimoji="0" lang="en-GB"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
          <p:nvSpPr>
            <p:cNvPr id="6" name="Line 7">
              <a:extLst>
                <a:ext uri="{FF2B5EF4-FFF2-40B4-BE49-F238E27FC236}">
                  <a16:creationId xmlns:a16="http://schemas.microsoft.com/office/drawing/2014/main" id="{C0E0EE79-B6BA-C1D6-E5E5-E990ED0EBC75}"/>
                </a:ext>
              </a:extLst>
            </p:cNvPr>
            <p:cNvSpPr>
              <a:spLocks noChangeShapeType="1"/>
            </p:cNvSpPr>
            <p:nvPr/>
          </p:nvSpPr>
          <p:spPr bwMode="auto">
            <a:xfrm flipV="1">
              <a:off x="157973" y="4815157"/>
              <a:ext cx="843609" cy="54000"/>
            </a:xfrm>
            <a:prstGeom prst="line">
              <a:avLst/>
            </a:prstGeom>
            <a:noFill/>
            <a:ln w="19050" cap="flat" cmpd="sng" algn="ctr">
              <a:solidFill>
                <a:srgbClr val="A5A5A5"/>
              </a:solidFill>
              <a:prstDash val="solid"/>
              <a:miter lim="800000"/>
              <a:headEnd/>
              <a:tailEnd type="triangle" w="med" len="med"/>
            </a:ln>
            <a:effectLst/>
          </p:spPr>
          <p:txBody>
            <a:bodyPr lIns="82945" tIns="41473" rIns="82945" bIns="4147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
          <p:nvSpPr>
            <p:cNvPr id="7" name="Line 11">
              <a:extLst>
                <a:ext uri="{FF2B5EF4-FFF2-40B4-BE49-F238E27FC236}">
                  <a16:creationId xmlns:a16="http://schemas.microsoft.com/office/drawing/2014/main" id="{B16D7C82-E370-0D0F-408A-F2F68F9FCEDE}"/>
                </a:ext>
              </a:extLst>
            </p:cNvPr>
            <p:cNvSpPr>
              <a:spLocks noChangeShapeType="1"/>
            </p:cNvSpPr>
            <p:nvPr/>
          </p:nvSpPr>
          <p:spPr bwMode="auto">
            <a:xfrm>
              <a:off x="533693" y="6331246"/>
              <a:ext cx="843609" cy="0"/>
            </a:xfrm>
            <a:prstGeom prst="line">
              <a:avLst/>
            </a:prstGeom>
            <a:noFill/>
            <a:ln w="12700" cap="flat" cmpd="sng" algn="ctr">
              <a:solidFill>
                <a:sysClr val="windowText" lastClr="000000"/>
              </a:solidFill>
              <a:prstDash val="solid"/>
              <a:miter lim="800000"/>
              <a:headEnd/>
              <a:tailEnd/>
            </a:ln>
            <a:effectLst/>
          </p:spPr>
          <p:txBody>
            <a:bodyPr lIns="82945" tIns="41473" rIns="82945" bIns="4147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
          <p:nvSpPr>
            <p:cNvPr id="8" name="Text Box 17">
              <a:extLst>
                <a:ext uri="{FF2B5EF4-FFF2-40B4-BE49-F238E27FC236}">
                  <a16:creationId xmlns:a16="http://schemas.microsoft.com/office/drawing/2014/main" id="{1EFC0FA6-3EF7-B124-31AD-C068A4CCB9BC}"/>
                </a:ext>
              </a:extLst>
            </p:cNvPr>
            <p:cNvSpPr txBox="1">
              <a:spLocks noChangeArrowheads="1"/>
            </p:cNvSpPr>
            <p:nvPr/>
          </p:nvSpPr>
          <p:spPr bwMode="auto">
            <a:xfrm>
              <a:off x="932746" y="4918123"/>
              <a:ext cx="2930078" cy="329977"/>
            </a:xfrm>
            <a:prstGeom prst="rect">
              <a:avLst/>
            </a:prstGeom>
            <a:noFill/>
            <a:ln w="9525">
              <a:noFill/>
              <a:miter lim="800000"/>
              <a:headEnd/>
              <a:tailEnd/>
            </a:ln>
          </p:spPr>
          <p:txBody>
            <a:bodyPr wrap="square" lIns="82945" tIns="41473" rIns="82945" bIns="41473">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Sensitivity</a:t>
              </a:r>
              <a:r>
                <a:rPr kumimoji="0"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 </a:t>
              </a:r>
              <a:r>
                <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36 grains/100</a:t>
              </a:r>
              <a:r>
                <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sym typeface="Symbol"/>
                </a:rPr>
                <a:t> </a:t>
              </a:r>
              <a:r>
                <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m</a:t>
              </a:r>
            </a:p>
          </p:txBody>
        </p:sp>
      </p:grpSp>
      <p:sp>
        <p:nvSpPr>
          <p:cNvPr id="9" name="テキスト ボックス 8">
            <a:extLst>
              <a:ext uri="{FF2B5EF4-FFF2-40B4-BE49-F238E27FC236}">
                <a16:creationId xmlns:a16="http://schemas.microsoft.com/office/drawing/2014/main" id="{E41016EF-7CD4-BE85-8B9F-A63FF59FAD37}"/>
              </a:ext>
            </a:extLst>
          </p:cNvPr>
          <p:cNvSpPr txBox="1"/>
          <p:nvPr/>
        </p:nvSpPr>
        <p:spPr>
          <a:xfrm>
            <a:off x="476026" y="1741890"/>
            <a:ext cx="3539046"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ja-JP" sz="3200" dirty="0">
                <a:solidFill>
                  <a:srgbClr val="000000"/>
                </a:solidFill>
                <a:sym typeface="ヒラギノ角ゴ Pro W3"/>
              </a:rPr>
              <a:t>Signal: Grain Density</a:t>
            </a:r>
          </a:p>
          <a:p>
            <a:pPr marL="0" marR="0" indent="0" algn="ctr" defTabSz="584200" rtl="0" fontAlgn="auto" latinLnBrk="0" hangingPunct="0">
              <a:lnSpc>
                <a:spcPct val="100000"/>
              </a:lnSpc>
              <a:spcBef>
                <a:spcPts val="0"/>
              </a:spcBef>
              <a:spcAft>
                <a:spcPts val="0"/>
              </a:spcAft>
              <a:buClrTx/>
              <a:buSzTx/>
              <a:buFontTx/>
              <a:buNone/>
              <a:tabLst/>
            </a:pPr>
            <a:r>
              <a:rPr kumimoji="0" lang="en-US" altLang="ja-JP" sz="2800" b="0" i="0" u="none" strike="noStrike" cap="none" spc="0" normalizeH="0" baseline="0" dirty="0">
                <a:ln>
                  <a:noFill/>
                </a:ln>
                <a:solidFill>
                  <a:srgbClr val="000000"/>
                </a:solidFill>
                <a:effectLst/>
                <a:uFillTx/>
                <a:latin typeface="+mn-lt"/>
                <a:ea typeface="+mn-ea"/>
                <a:cs typeface="+mn-cs"/>
                <a:sym typeface="ヒラギノ角ゴ Pro W3"/>
              </a:rPr>
              <a:t>High is good</a:t>
            </a:r>
            <a:endParaRPr kumimoji="0" lang="ja-JP" altLang="en-US" sz="2800" b="0" i="0" u="none" strike="noStrike" cap="none" spc="0" normalizeH="0" baseline="0" dirty="0">
              <a:ln>
                <a:noFill/>
              </a:ln>
              <a:solidFill>
                <a:srgbClr val="000000"/>
              </a:solidFill>
              <a:effectLst/>
              <a:uFillTx/>
              <a:latin typeface="+mn-lt"/>
              <a:ea typeface="+mn-ea"/>
              <a:cs typeface="+mn-cs"/>
              <a:sym typeface="ヒラギノ角ゴ Pro W3"/>
            </a:endParaRPr>
          </a:p>
        </p:txBody>
      </p:sp>
      <p:sp>
        <p:nvSpPr>
          <p:cNvPr id="10" name="テキスト ボックス 9">
            <a:extLst>
              <a:ext uri="{FF2B5EF4-FFF2-40B4-BE49-F238E27FC236}">
                <a16:creationId xmlns:a16="http://schemas.microsoft.com/office/drawing/2014/main" id="{3A5DE47E-E0E6-C5A9-1DFE-15260D7ADD8E}"/>
              </a:ext>
            </a:extLst>
          </p:cNvPr>
          <p:cNvSpPr txBox="1"/>
          <p:nvPr/>
        </p:nvSpPr>
        <p:spPr>
          <a:xfrm>
            <a:off x="569596" y="3389601"/>
            <a:ext cx="327570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ja-JP" sz="3200" dirty="0">
                <a:solidFill>
                  <a:srgbClr val="000000"/>
                </a:solidFill>
                <a:sym typeface="ヒラギノ角ゴ Pro W3"/>
              </a:rPr>
              <a:t>NOISE: Fog Density</a:t>
            </a:r>
          </a:p>
          <a:p>
            <a:pPr marL="0" marR="0" indent="0" algn="ctr" defTabSz="584200" rtl="0" fontAlgn="auto" latinLnBrk="0" hangingPunct="0">
              <a:lnSpc>
                <a:spcPct val="100000"/>
              </a:lnSpc>
              <a:spcBef>
                <a:spcPts val="0"/>
              </a:spcBef>
              <a:spcAft>
                <a:spcPts val="0"/>
              </a:spcAft>
              <a:buClrTx/>
              <a:buSzTx/>
              <a:buFontTx/>
              <a:buNone/>
              <a:tabLst/>
            </a:pPr>
            <a:r>
              <a:rPr lang="en-US" altLang="ja-JP" sz="3200" dirty="0">
                <a:solidFill>
                  <a:srgbClr val="000000"/>
                </a:solidFill>
                <a:sym typeface="ヒラギノ角ゴ Pro W3"/>
              </a:rPr>
              <a:t>Low</a:t>
            </a:r>
            <a:r>
              <a:rPr kumimoji="0" lang="en-US" altLang="ja-JP" sz="3200" b="0" i="0" u="none" strike="noStrike" cap="none" spc="0" normalizeH="0" baseline="0" dirty="0">
                <a:ln>
                  <a:noFill/>
                </a:ln>
                <a:solidFill>
                  <a:srgbClr val="000000"/>
                </a:solidFill>
                <a:effectLst/>
                <a:uFillTx/>
                <a:sym typeface="ヒラギノ角ゴ Pro W3"/>
              </a:rPr>
              <a:t> is good</a:t>
            </a:r>
            <a:endParaRPr kumimoji="0" lang="ja-JP" altLang="en-US" sz="3200" b="0" i="0" u="none" strike="noStrike" cap="none" spc="0" normalizeH="0" baseline="0" dirty="0">
              <a:ln>
                <a:noFill/>
              </a:ln>
              <a:solidFill>
                <a:srgbClr val="000000"/>
              </a:solidFill>
              <a:effectLst/>
              <a:uFillTx/>
              <a:sym typeface="ヒラギノ角ゴ Pro W3"/>
            </a:endParaRPr>
          </a:p>
        </p:txBody>
      </p:sp>
      <p:sp>
        <p:nvSpPr>
          <p:cNvPr id="11" name="スライド番号プレースホルダー 10">
            <a:extLst>
              <a:ext uri="{FF2B5EF4-FFF2-40B4-BE49-F238E27FC236}">
                <a16:creationId xmlns:a16="http://schemas.microsoft.com/office/drawing/2014/main" id="{55A9B891-FF37-7032-BD29-5A50A809F239}"/>
              </a:ext>
            </a:extLst>
          </p:cNvPr>
          <p:cNvSpPr>
            <a:spLocks noGrp="1"/>
          </p:cNvSpPr>
          <p:nvPr>
            <p:ph type="sldNum" sz="quarter" idx="2"/>
          </p:nvPr>
        </p:nvSpPr>
        <p:spPr/>
        <p:txBody>
          <a:bodyPr/>
          <a:lstStyle/>
          <a:p>
            <a:fld id="{86CB4B4D-7CA3-9044-876B-883B54F8677D}" type="slidenum">
              <a:rPr lang="en-US" altLang="ja-JP" smtClean="0"/>
              <a:t>10</a:t>
            </a:fld>
            <a:endParaRPr lang="ja-JP" alt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399BCD-6D7F-4CDE-BA89-6C09FE5B6C93}"/>
              </a:ext>
            </a:extLst>
          </p:cNvPr>
          <p:cNvSpPr>
            <a:spLocks noGrp="1"/>
          </p:cNvSpPr>
          <p:nvPr>
            <p:ph type="title"/>
          </p:nvPr>
        </p:nvSpPr>
        <p:spPr>
          <a:xfrm>
            <a:off x="1722012" y="0"/>
            <a:ext cx="3570068" cy="724462"/>
          </a:xfrm>
        </p:spPr>
        <p:txBody>
          <a:bodyPr>
            <a:normAutofit/>
          </a:bodyPr>
          <a:lstStyle/>
          <a:p>
            <a:r>
              <a:rPr lang="en-US" altLang="ja-JP" sz="3200" dirty="0"/>
              <a:t>DsTau(CERN NA65) </a:t>
            </a:r>
            <a:endParaRPr lang="ja-JP" altLang="en-US" sz="3200" dirty="0"/>
          </a:p>
        </p:txBody>
      </p:sp>
      <p:sp>
        <p:nvSpPr>
          <p:cNvPr id="3" name="コンテンツ プレースホルダー 2">
            <a:extLst>
              <a:ext uri="{FF2B5EF4-FFF2-40B4-BE49-F238E27FC236}">
                <a16:creationId xmlns:a16="http://schemas.microsoft.com/office/drawing/2014/main" id="{18DC4A4C-210D-48C7-A167-15AD0017D997}"/>
              </a:ext>
            </a:extLst>
          </p:cNvPr>
          <p:cNvSpPr>
            <a:spLocks noGrp="1"/>
          </p:cNvSpPr>
          <p:nvPr>
            <p:ph idx="1"/>
          </p:nvPr>
        </p:nvSpPr>
        <p:spPr>
          <a:xfrm>
            <a:off x="185906" y="678064"/>
            <a:ext cx="9073007" cy="3315182"/>
          </a:xfrm>
        </p:spPr>
        <p:txBody>
          <a:bodyPr>
            <a:normAutofit fontScale="92500" lnSpcReduction="20000"/>
          </a:bodyPr>
          <a:lstStyle/>
          <a:p>
            <a:r>
              <a:rPr kumimoji="1" lang="en-US" altLang="ja-JP" sz="2000" b="1" dirty="0"/>
              <a:t>Physics</a:t>
            </a:r>
            <a:r>
              <a:rPr kumimoji="1" lang="ja-JP" altLang="en-US" sz="2000" b="1" dirty="0"/>
              <a:t> </a:t>
            </a:r>
            <a:r>
              <a:rPr lang="en-US" altLang="ja-JP" sz="2000" b="1" dirty="0"/>
              <a:t>Target</a:t>
            </a:r>
            <a:endParaRPr kumimoji="1" lang="en-US" altLang="ja-JP" sz="2000" b="1" dirty="0"/>
          </a:p>
          <a:p>
            <a:pPr lvl="1"/>
            <a:r>
              <a:rPr lang="en-US" altLang="ja-JP" sz="2000" b="1" dirty="0"/>
              <a:t>Precise understanding of </a:t>
            </a:r>
            <a:r>
              <a:rPr lang="en-US" altLang="ja-JP" sz="2000" b="1" dirty="0" err="1">
                <a:solidFill>
                  <a:srgbClr val="FF0000"/>
                </a:solidFill>
              </a:rPr>
              <a:t>ντ</a:t>
            </a:r>
            <a:r>
              <a:rPr lang="en-US" altLang="ja-JP" sz="2000" b="1" dirty="0">
                <a:solidFill>
                  <a:srgbClr val="FF0000"/>
                </a:solidFill>
              </a:rPr>
              <a:t> production  flux </a:t>
            </a:r>
          </a:p>
          <a:p>
            <a:pPr lvl="2"/>
            <a:r>
              <a:rPr lang="en-US" altLang="ja-JP" sz="1500" dirty="0"/>
              <a:t> Measurement of </a:t>
            </a:r>
            <a:r>
              <a:rPr lang="en-US" altLang="ja-JP" sz="1500" dirty="0">
                <a:highlight>
                  <a:srgbClr val="FFFF00"/>
                </a:highlight>
              </a:rPr>
              <a:t>differential (X</a:t>
            </a:r>
            <a:r>
              <a:rPr lang="en-US" altLang="ja-JP" sz="1900" b="1" baseline="-25000" dirty="0">
                <a:highlight>
                  <a:srgbClr val="FFFF00"/>
                </a:highlight>
              </a:rPr>
              <a:t>F</a:t>
            </a:r>
            <a:r>
              <a:rPr lang="en-US" altLang="ja-JP" sz="1500" dirty="0">
                <a:highlight>
                  <a:srgbClr val="FFFF00"/>
                </a:highlight>
              </a:rPr>
              <a:t>, Pt) production cross section of Ds </a:t>
            </a:r>
            <a:endParaRPr lang="en-US" altLang="ja-JP" sz="2200" dirty="0">
              <a:highlight>
                <a:srgbClr val="FFFF00"/>
              </a:highlight>
            </a:endParaRPr>
          </a:p>
          <a:p>
            <a:pPr lvl="1"/>
            <a:r>
              <a:rPr lang="en-US" altLang="ja-JP" sz="1800" dirty="0"/>
              <a:t>Reduction of tau neutrino nucleon cross section uncertainty</a:t>
            </a:r>
            <a:r>
              <a:rPr lang="ja-JP" altLang="en-US" sz="1800" dirty="0"/>
              <a:t> </a:t>
            </a:r>
            <a:r>
              <a:rPr lang="en-US" altLang="ja-JP" sz="1800" dirty="0"/>
              <a:t>50% →</a:t>
            </a:r>
            <a:r>
              <a:rPr lang="en-US" altLang="ja-JP" sz="1800" dirty="0">
                <a:sym typeface="Wingdings" panose="05000000000000000000" pitchFamily="2" charset="2"/>
              </a:rPr>
              <a:t> </a:t>
            </a:r>
            <a:r>
              <a:rPr lang="en-US" altLang="ja-JP" sz="2400" dirty="0">
                <a:sym typeface="Wingdings" panose="05000000000000000000" pitchFamily="2" charset="2"/>
              </a:rPr>
              <a:t>10%</a:t>
            </a:r>
            <a:endParaRPr lang="en-US" altLang="ja-JP" sz="1800" dirty="0"/>
          </a:p>
          <a:p>
            <a:pPr lvl="2"/>
            <a:r>
              <a:rPr lang="en-US" altLang="ja-JP" sz="1400" dirty="0"/>
              <a:t>Update of tau neutrino cross section given by DONUT</a:t>
            </a:r>
            <a:r>
              <a:rPr lang="ja-JP" altLang="en-US" sz="1400" dirty="0"/>
              <a:t> </a:t>
            </a:r>
            <a:r>
              <a:rPr lang="en-US" altLang="ja-JP" sz="1400" dirty="0"/>
              <a:t>by</a:t>
            </a:r>
            <a:r>
              <a:rPr lang="ja-JP" altLang="en-US" sz="1400" dirty="0"/>
              <a:t> </a:t>
            </a:r>
            <a:r>
              <a:rPr lang="en-US" altLang="ja-JP" sz="1400" dirty="0"/>
              <a:t>new</a:t>
            </a:r>
            <a:r>
              <a:rPr lang="ja-JP" altLang="en-US" sz="1400" dirty="0"/>
              <a:t> </a:t>
            </a:r>
            <a:r>
              <a:rPr lang="en-US" altLang="ja-JP" sz="1400" dirty="0"/>
              <a:t>knowledge</a:t>
            </a:r>
            <a:r>
              <a:rPr lang="ja-JP" altLang="en-US" sz="1400" dirty="0"/>
              <a:t> </a:t>
            </a:r>
            <a:r>
              <a:rPr lang="en-US" altLang="ja-JP" sz="1400" dirty="0"/>
              <a:t>on</a:t>
            </a:r>
            <a:r>
              <a:rPr lang="ja-JP" altLang="en-US" sz="1400" dirty="0"/>
              <a:t> </a:t>
            </a:r>
            <a:r>
              <a:rPr lang="en-US" altLang="ja-JP" sz="1400" dirty="0"/>
              <a:t>tau</a:t>
            </a:r>
            <a:r>
              <a:rPr lang="ja-JP" altLang="en-US" sz="1400" dirty="0"/>
              <a:t> </a:t>
            </a:r>
            <a:r>
              <a:rPr lang="en-US" altLang="ja-JP" sz="1400" dirty="0"/>
              <a:t>neutrino</a:t>
            </a:r>
            <a:r>
              <a:rPr lang="ja-JP" altLang="en-US" sz="1400" dirty="0"/>
              <a:t> </a:t>
            </a:r>
            <a:r>
              <a:rPr lang="en-US" altLang="ja-JP" sz="1400" dirty="0"/>
              <a:t>flux.</a:t>
            </a:r>
          </a:p>
          <a:p>
            <a:pPr lvl="2"/>
            <a:r>
              <a:rPr lang="en-US" altLang="ja-JP" sz="1400" dirty="0">
                <a:solidFill>
                  <a:srgbClr val="0070C0"/>
                </a:solidFill>
              </a:rPr>
              <a:t>Inputs for future tau neutrino projects </a:t>
            </a:r>
            <a:r>
              <a:rPr lang="ja-JP" altLang="en-US" sz="1400" dirty="0">
                <a:solidFill>
                  <a:srgbClr val="0070C0"/>
                </a:solidFill>
              </a:rPr>
              <a:t>　</a:t>
            </a:r>
            <a:r>
              <a:rPr lang="en-US" altLang="ja-JP" sz="1400" dirty="0"/>
              <a:t>:</a:t>
            </a:r>
            <a:r>
              <a:rPr lang="ja-JP" altLang="en-US" sz="1400" dirty="0"/>
              <a:t>　</a:t>
            </a:r>
            <a:r>
              <a:rPr lang="en-US" altLang="ja-JP" sz="1400" dirty="0"/>
              <a:t> </a:t>
            </a:r>
            <a:r>
              <a:rPr lang="en-US" altLang="ja-JP" sz="1400" dirty="0" err="1"/>
              <a:t>SHiP</a:t>
            </a:r>
            <a:r>
              <a:rPr lang="el-GR" altLang="ja-JP" sz="1400" dirty="0">
                <a:latin typeface="Times New Roman" panose="02020603050405020304" pitchFamily="18" charset="0"/>
                <a:cs typeface="Times New Roman" panose="02020603050405020304" pitchFamily="18" charset="0"/>
              </a:rPr>
              <a:t> ν</a:t>
            </a:r>
            <a:r>
              <a:rPr lang="el-GR" altLang="ja-JP" sz="1400" baseline="-25000" dirty="0">
                <a:latin typeface="Times New Roman" panose="02020603050405020304" pitchFamily="18" charset="0"/>
                <a:cs typeface="Times New Roman" panose="02020603050405020304" pitchFamily="18" charset="0"/>
              </a:rPr>
              <a:t>τ </a:t>
            </a:r>
            <a:r>
              <a:rPr lang="ja-JP" altLang="en-US" sz="1400" baseline="-25000" dirty="0">
                <a:latin typeface="Times New Roman" panose="02020603050405020304" pitchFamily="18" charset="0"/>
                <a:cs typeface="Times New Roman" panose="02020603050405020304" pitchFamily="18" charset="0"/>
              </a:rPr>
              <a:t> </a:t>
            </a:r>
            <a:endParaRPr lang="en-US" altLang="ja-JP" sz="1600" dirty="0"/>
          </a:p>
          <a:p>
            <a:pPr lvl="1"/>
            <a:r>
              <a:rPr lang="en-US" altLang="ja-JP" sz="1800" dirty="0"/>
              <a:t>Byproduct study</a:t>
            </a:r>
          </a:p>
          <a:p>
            <a:pPr lvl="2"/>
            <a:r>
              <a:rPr lang="en-US" altLang="ja-JP" sz="2000" b="1" u="sng" dirty="0"/>
              <a:t>Charm</a:t>
            </a:r>
            <a:r>
              <a:rPr lang="ja-JP" altLang="en-US" sz="2000" b="1" u="sng" dirty="0"/>
              <a:t> </a:t>
            </a:r>
            <a:r>
              <a:rPr lang="en-US" altLang="ja-JP" sz="2000" b="1" u="sng" dirty="0"/>
              <a:t>production</a:t>
            </a:r>
            <a:r>
              <a:rPr lang="ja-JP" altLang="en-US" sz="1600" b="1" u="sng" dirty="0"/>
              <a:t>：</a:t>
            </a:r>
            <a:r>
              <a:rPr lang="ja-JP" altLang="en-US" sz="1600" dirty="0"/>
              <a:t>　</a:t>
            </a:r>
            <a:r>
              <a:rPr lang="en-US" altLang="ja-JP" sz="1600" b="1" dirty="0"/>
              <a:t>forward production, </a:t>
            </a:r>
            <a:r>
              <a:rPr lang="ja-JP" altLang="en-US" sz="1600" dirty="0"/>
              <a:t>、</a:t>
            </a:r>
            <a:r>
              <a:rPr lang="en-US" altLang="ja-JP" sz="1600" dirty="0"/>
              <a:t> </a:t>
            </a:r>
            <a:r>
              <a:rPr lang="en-US" altLang="ja-JP" sz="2400" b="1" u="sng" dirty="0"/>
              <a:t>intrinsic charm </a:t>
            </a:r>
            <a:r>
              <a:rPr lang="ja-JP" altLang="en-US" sz="2400" b="1" u="sng" dirty="0"/>
              <a:t> </a:t>
            </a:r>
            <a:r>
              <a:rPr lang="en-US" altLang="ja-JP" sz="2400" b="1" u="sng" dirty="0"/>
              <a:t>?</a:t>
            </a:r>
          </a:p>
          <a:p>
            <a:pPr lvl="2"/>
            <a:r>
              <a:rPr lang="en-US" altLang="ja-JP" sz="1800" dirty="0"/>
              <a:t>Charm hadron’s interaction cross section measurement.</a:t>
            </a:r>
            <a:endParaRPr lang="en-US" altLang="ja-JP" sz="2000" b="1" u="sng" dirty="0"/>
          </a:p>
          <a:p>
            <a:pPr marL="914400" lvl="2" indent="0">
              <a:buNone/>
            </a:pPr>
            <a:endParaRPr lang="en-US" altLang="ja-JP" dirty="0"/>
          </a:p>
          <a:p>
            <a:r>
              <a:rPr lang="en-US" altLang="ja-JP" sz="2000" b="1" dirty="0"/>
              <a:t>Tau neutrino production study principle </a:t>
            </a:r>
          </a:p>
          <a:p>
            <a:pPr lvl="1"/>
            <a:r>
              <a:rPr lang="en-US" altLang="ja-JP" sz="1800" dirty="0">
                <a:solidFill>
                  <a:srgbClr val="FF0000"/>
                </a:solidFill>
              </a:rPr>
              <a:t>Double</a:t>
            </a:r>
            <a:r>
              <a:rPr lang="ja-JP" altLang="en-US" sz="1800" dirty="0">
                <a:solidFill>
                  <a:srgbClr val="FF0000"/>
                </a:solidFill>
              </a:rPr>
              <a:t> </a:t>
            </a:r>
            <a:r>
              <a:rPr lang="en-US" altLang="ja-JP" sz="1800" dirty="0">
                <a:solidFill>
                  <a:srgbClr val="FF0000"/>
                </a:solidFill>
              </a:rPr>
              <a:t>kink</a:t>
            </a:r>
            <a:r>
              <a:rPr lang="ja-JP" altLang="en-US" sz="1800" dirty="0">
                <a:solidFill>
                  <a:srgbClr val="FF0000"/>
                </a:solidFill>
              </a:rPr>
              <a:t> </a:t>
            </a:r>
            <a:r>
              <a:rPr lang="en-US" altLang="ja-JP" sz="1800" dirty="0">
                <a:solidFill>
                  <a:srgbClr val="FF0000"/>
                </a:solidFill>
              </a:rPr>
              <a:t>decay</a:t>
            </a:r>
            <a:r>
              <a:rPr lang="ja-JP" altLang="en-US" sz="1800" dirty="0">
                <a:solidFill>
                  <a:srgbClr val="FF0000"/>
                </a:solidFill>
              </a:rPr>
              <a:t> </a:t>
            </a:r>
            <a:r>
              <a:rPr lang="en-US" altLang="ja-JP" sz="1800" dirty="0">
                <a:solidFill>
                  <a:srgbClr val="FF0000"/>
                </a:solidFill>
              </a:rPr>
              <a:t>topology</a:t>
            </a:r>
            <a:r>
              <a:rPr lang="ja-JP" altLang="en-US" sz="1800" dirty="0">
                <a:solidFill>
                  <a:srgbClr val="FF0000"/>
                </a:solidFill>
              </a:rPr>
              <a:t> </a:t>
            </a:r>
            <a:r>
              <a:rPr lang="en-US" altLang="ja-JP" sz="1800" dirty="0"/>
              <a:t>+ </a:t>
            </a:r>
            <a:r>
              <a:rPr lang="ja-JP" altLang="en-US" sz="1800" dirty="0"/>
              <a:t> </a:t>
            </a:r>
            <a:r>
              <a:rPr lang="en-US" altLang="ja-JP" sz="1800" dirty="0"/>
              <a:t>partner</a:t>
            </a:r>
            <a:r>
              <a:rPr lang="ja-JP" altLang="en-US" sz="1800" dirty="0"/>
              <a:t> </a:t>
            </a:r>
            <a:r>
              <a:rPr lang="en-US" altLang="ja-JP" sz="1800" dirty="0"/>
              <a:t>cham.</a:t>
            </a:r>
          </a:p>
        </p:txBody>
      </p:sp>
      <p:sp>
        <p:nvSpPr>
          <p:cNvPr id="2" name="スライド番号プレースホルダー 1">
            <a:extLst>
              <a:ext uri="{FF2B5EF4-FFF2-40B4-BE49-F238E27FC236}">
                <a16:creationId xmlns:a16="http://schemas.microsoft.com/office/drawing/2014/main" id="{154DE493-1078-4C0A-B2F8-827B97E3E87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7BFB25-12DE-4DC1-B33D-C81550B3C8F5}"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DAD8EA20-4854-4F3F-9242-0BA6EEEE7EDE}"/>
              </a:ext>
            </a:extLst>
          </p:cNvPr>
          <p:cNvSpPr txBox="1"/>
          <p:nvPr/>
        </p:nvSpPr>
        <p:spPr>
          <a:xfrm>
            <a:off x="5864352" y="190381"/>
            <a:ext cx="281210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DsTau web site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hlinkClick r:id="rId3"/>
              </a:rPr>
              <a:t>https://na65.web.cern.ch/</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36" name="図 35">
            <a:extLst>
              <a:ext uri="{FF2B5EF4-FFF2-40B4-BE49-F238E27FC236}">
                <a16:creationId xmlns:a16="http://schemas.microsoft.com/office/drawing/2014/main" id="{0E7520EE-D6A3-4E3A-BB51-DE9F601DBAD3}"/>
              </a:ext>
            </a:extLst>
          </p:cNvPr>
          <p:cNvPicPr>
            <a:picLocks noChangeAspect="1"/>
          </p:cNvPicPr>
          <p:nvPr/>
        </p:nvPicPr>
        <p:blipFill>
          <a:blip r:embed="rId4"/>
          <a:stretch>
            <a:fillRect/>
          </a:stretch>
        </p:blipFill>
        <p:spPr>
          <a:xfrm>
            <a:off x="9526" y="22156"/>
            <a:ext cx="1794784" cy="702306"/>
          </a:xfrm>
          <a:prstGeom prst="rect">
            <a:avLst/>
          </a:prstGeom>
        </p:spPr>
      </p:pic>
      <p:grpSp>
        <p:nvGrpSpPr>
          <p:cNvPr id="35" name="グループ化 34">
            <a:extLst>
              <a:ext uri="{FF2B5EF4-FFF2-40B4-BE49-F238E27FC236}">
                <a16:creationId xmlns:a16="http://schemas.microsoft.com/office/drawing/2014/main" id="{0B79446E-D0F5-4FE4-8E49-B514F05E54E1}"/>
              </a:ext>
            </a:extLst>
          </p:cNvPr>
          <p:cNvGrpSpPr/>
          <p:nvPr/>
        </p:nvGrpSpPr>
        <p:grpSpPr>
          <a:xfrm>
            <a:off x="185907" y="3929505"/>
            <a:ext cx="4536504" cy="2791970"/>
            <a:chOff x="634885" y="3929505"/>
            <a:chExt cx="4087525" cy="2339064"/>
          </a:xfrm>
        </p:grpSpPr>
        <p:sp>
          <p:nvSpPr>
            <p:cNvPr id="37" name="正方形/長方形 36">
              <a:extLst>
                <a:ext uri="{FF2B5EF4-FFF2-40B4-BE49-F238E27FC236}">
                  <a16:creationId xmlns:a16="http://schemas.microsoft.com/office/drawing/2014/main" id="{AFBF84D2-9185-4A24-BD18-1CFD71BF5E9F}"/>
                </a:ext>
              </a:extLst>
            </p:cNvPr>
            <p:cNvSpPr/>
            <p:nvPr/>
          </p:nvSpPr>
          <p:spPr>
            <a:xfrm>
              <a:off x="736347" y="3933056"/>
              <a:ext cx="3890827" cy="2291829"/>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Times New Roman" panose="02020603050405020304" pitchFamily="18" charset="0"/>
              </a:endParaRPr>
            </a:p>
          </p:txBody>
        </p:sp>
        <p:sp>
          <p:nvSpPr>
            <p:cNvPr id="39" name="TextBox 34">
              <a:extLst>
                <a:ext uri="{FF2B5EF4-FFF2-40B4-BE49-F238E27FC236}">
                  <a16:creationId xmlns:a16="http://schemas.microsoft.com/office/drawing/2014/main" id="{5B5EA7DB-3100-4600-9A62-81544CBFC1E6}"/>
                </a:ext>
              </a:extLst>
            </p:cNvPr>
            <p:cNvSpPr txBox="1"/>
            <p:nvPr/>
          </p:nvSpPr>
          <p:spPr>
            <a:xfrm>
              <a:off x="2222489" y="5220520"/>
              <a:ext cx="707409" cy="3284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D</a:t>
              </a:r>
              <a:r>
                <a:rPr kumimoji="0" lang="en-US" sz="1600" b="0"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rPr>
                <a:t>+</a:t>
              </a:r>
              <a:endParaRPr kumimoji="0" lang="en-GB" sz="1600" b="0"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endParaRPr>
            </a:p>
          </p:txBody>
        </p:sp>
        <p:cxnSp>
          <p:nvCxnSpPr>
            <p:cNvPr id="40" name="Straight Connector 26">
              <a:extLst>
                <a:ext uri="{FF2B5EF4-FFF2-40B4-BE49-F238E27FC236}">
                  <a16:creationId xmlns:a16="http://schemas.microsoft.com/office/drawing/2014/main" id="{9C788594-E02E-4BB1-A841-EC829DD0A3FF}"/>
                </a:ext>
              </a:extLst>
            </p:cNvPr>
            <p:cNvCxnSpPr>
              <a:cxnSpLocks/>
            </p:cNvCxnSpPr>
            <p:nvPr/>
          </p:nvCxnSpPr>
          <p:spPr>
            <a:xfrm>
              <a:off x="1448984" y="5090480"/>
              <a:ext cx="1457295" cy="287485"/>
            </a:xfrm>
            <a:prstGeom prst="line">
              <a:avLst/>
            </a:prstGeom>
            <a:noFill/>
            <a:ln w="38100" cap="flat" cmpd="sng" algn="ctr">
              <a:solidFill>
                <a:srgbClr val="70AD47"/>
              </a:solidFill>
              <a:prstDash val="solid"/>
              <a:miter lim="800000"/>
            </a:ln>
            <a:effectLst/>
          </p:spPr>
        </p:cxnSp>
        <p:cxnSp>
          <p:nvCxnSpPr>
            <p:cNvPr id="41" name="直線コネクタ 39">
              <a:extLst>
                <a:ext uri="{FF2B5EF4-FFF2-40B4-BE49-F238E27FC236}">
                  <a16:creationId xmlns:a16="http://schemas.microsoft.com/office/drawing/2014/main" id="{1320C6A1-E335-4875-951B-2A414E1B27DF}"/>
                </a:ext>
              </a:extLst>
            </p:cNvPr>
            <p:cNvCxnSpPr/>
            <p:nvPr/>
          </p:nvCxnSpPr>
          <p:spPr>
            <a:xfrm flipV="1">
              <a:off x="1449761" y="5035410"/>
              <a:ext cx="1046694" cy="55070"/>
            </a:xfrm>
            <a:prstGeom prst="line">
              <a:avLst/>
            </a:prstGeom>
            <a:noFill/>
            <a:ln w="38100" cap="flat" cmpd="sng" algn="ctr">
              <a:solidFill>
                <a:srgbClr val="4472C4">
                  <a:lumMod val="75000"/>
                </a:srgbClr>
              </a:solidFill>
              <a:prstDash val="solid"/>
              <a:miter lim="800000"/>
            </a:ln>
            <a:effectLst/>
          </p:spPr>
        </p:cxnSp>
        <p:sp>
          <p:nvSpPr>
            <p:cNvPr id="42" name="テキスト ボックス 29">
              <a:extLst>
                <a:ext uri="{FF2B5EF4-FFF2-40B4-BE49-F238E27FC236}">
                  <a16:creationId xmlns:a16="http://schemas.microsoft.com/office/drawing/2014/main" id="{E6A54A8A-1341-4227-A096-F999EB92C0A1}"/>
                </a:ext>
              </a:extLst>
            </p:cNvPr>
            <p:cNvSpPr txBox="1">
              <a:spLocks noChangeArrowheads="1"/>
            </p:cNvSpPr>
            <p:nvPr/>
          </p:nvSpPr>
          <p:spPr bwMode="auto">
            <a:xfrm>
              <a:off x="1925594" y="4695851"/>
              <a:ext cx="364202" cy="328429"/>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D</a:t>
              </a:r>
              <a:r>
                <a:rPr kumimoji="0" lang="en-US" altLang="ja-JP" sz="1600" b="0" i="0" u="none" strike="noStrike" kern="0" cap="none" spc="0" normalizeH="0" baseline="-2500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s</a:t>
              </a:r>
              <a:endParaRPr kumimoji="0" lang="ja-JP" altLang="en-US" sz="1600" b="0" i="0" u="none" strike="noStrike" kern="0" cap="none" spc="0" normalizeH="0" baseline="-2500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endParaRPr>
            </a:p>
          </p:txBody>
        </p:sp>
        <p:sp>
          <p:nvSpPr>
            <p:cNvPr id="43" name="テキスト ボックス 30">
              <a:extLst>
                <a:ext uri="{FF2B5EF4-FFF2-40B4-BE49-F238E27FC236}">
                  <a16:creationId xmlns:a16="http://schemas.microsoft.com/office/drawing/2014/main" id="{936B2927-A8D7-48B0-8684-4E65FB88441D}"/>
                </a:ext>
              </a:extLst>
            </p:cNvPr>
            <p:cNvSpPr txBox="1">
              <a:spLocks noChangeArrowheads="1"/>
            </p:cNvSpPr>
            <p:nvPr/>
          </p:nvSpPr>
          <p:spPr bwMode="auto">
            <a:xfrm>
              <a:off x="3143279" y="4858450"/>
              <a:ext cx="264816" cy="328429"/>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sym typeface="Symbol"/>
                </a:rPr>
                <a:t>τ</a:t>
              </a:r>
              <a:endParaRPr kumimoji="0" lang="ja-JP" altLang="en-US"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endParaRPr>
            </a:p>
          </p:txBody>
        </p:sp>
        <p:sp>
          <p:nvSpPr>
            <p:cNvPr id="44" name="テキスト ボックス 50">
              <a:extLst>
                <a:ext uri="{FF2B5EF4-FFF2-40B4-BE49-F238E27FC236}">
                  <a16:creationId xmlns:a16="http://schemas.microsoft.com/office/drawing/2014/main" id="{D1596C97-E6AB-4C21-A7B6-07ECD9421C9C}"/>
                </a:ext>
              </a:extLst>
            </p:cNvPr>
            <p:cNvSpPr txBox="1">
              <a:spLocks noChangeArrowheads="1"/>
            </p:cNvSpPr>
            <p:nvPr/>
          </p:nvSpPr>
          <p:spPr bwMode="auto">
            <a:xfrm>
              <a:off x="3901296" y="5184662"/>
              <a:ext cx="551578" cy="328429"/>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ν</a:t>
              </a:r>
              <a:r>
                <a:rPr kumimoji="0" lang="el-GR" altLang="ja-JP" sz="1600" b="0" i="0" u="none" strike="noStrike" kern="0" cap="none" spc="0" normalizeH="0" baseline="-2500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τ</a:t>
              </a:r>
              <a:endParaRPr kumimoji="0" lang="ja-JP" altLang="en-US" sz="1600" b="0" i="0" u="none" strike="noStrike" kern="0" cap="none" spc="0" normalizeH="0" baseline="-2500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endParaRPr>
            </a:p>
          </p:txBody>
        </p:sp>
        <p:sp>
          <p:nvSpPr>
            <p:cNvPr id="45" name="テキスト ボックス 58">
              <a:extLst>
                <a:ext uri="{FF2B5EF4-FFF2-40B4-BE49-F238E27FC236}">
                  <a16:creationId xmlns:a16="http://schemas.microsoft.com/office/drawing/2014/main" id="{B78AD659-AA56-4F9D-85CC-963E01A5BABA}"/>
                </a:ext>
              </a:extLst>
            </p:cNvPr>
            <p:cNvSpPr txBox="1">
              <a:spLocks noChangeArrowheads="1"/>
            </p:cNvSpPr>
            <p:nvPr/>
          </p:nvSpPr>
          <p:spPr bwMode="auto">
            <a:xfrm>
              <a:off x="634885" y="4723605"/>
              <a:ext cx="1216914" cy="584775"/>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Proton</a:t>
              </a:r>
              <a:r>
                <a:rPr kumimoji="0" lang="ja-JP" altLang="en-US" sz="16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 </a:t>
              </a:r>
              <a:r>
                <a:rPr kumimoji="0" lang="en-US" altLang="ja-JP" sz="16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beam</a:t>
              </a:r>
            </a:p>
          </p:txBody>
        </p:sp>
        <p:sp>
          <p:nvSpPr>
            <p:cNvPr id="46" name="テキスト ボックス 50">
              <a:extLst>
                <a:ext uri="{FF2B5EF4-FFF2-40B4-BE49-F238E27FC236}">
                  <a16:creationId xmlns:a16="http://schemas.microsoft.com/office/drawing/2014/main" id="{3D3B6026-B5F5-4EE0-BC62-3A0B49196176}"/>
                </a:ext>
              </a:extLst>
            </p:cNvPr>
            <p:cNvSpPr txBox="1">
              <a:spLocks noChangeArrowheads="1"/>
            </p:cNvSpPr>
            <p:nvPr/>
          </p:nvSpPr>
          <p:spPr bwMode="auto">
            <a:xfrm>
              <a:off x="2784887" y="4581338"/>
              <a:ext cx="551578" cy="328429"/>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ν</a:t>
              </a:r>
              <a:r>
                <a:rPr kumimoji="0" lang="el-GR" altLang="ja-JP" sz="1600" b="0" i="0" u="none" strike="noStrike" kern="0" cap="none" spc="0" normalizeH="0" baseline="-2500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τ</a:t>
              </a:r>
              <a:endParaRPr kumimoji="0" lang="ja-JP" altLang="en-US" sz="1600" b="0" i="0" u="none" strike="noStrike" kern="0" cap="none" spc="0" normalizeH="0" baseline="-2500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endParaRPr>
            </a:p>
          </p:txBody>
        </p:sp>
        <p:cxnSp>
          <p:nvCxnSpPr>
            <p:cNvPr id="47" name="直線コネクタ 46">
              <a:extLst>
                <a:ext uri="{FF2B5EF4-FFF2-40B4-BE49-F238E27FC236}">
                  <a16:creationId xmlns:a16="http://schemas.microsoft.com/office/drawing/2014/main" id="{89F3C380-5C4F-4E7A-ABFA-7633B656C3C0}"/>
                </a:ext>
              </a:extLst>
            </p:cNvPr>
            <p:cNvCxnSpPr/>
            <p:nvPr/>
          </p:nvCxnSpPr>
          <p:spPr>
            <a:xfrm rot="216980" flipV="1">
              <a:off x="2518817" y="4835724"/>
              <a:ext cx="812361" cy="218720"/>
            </a:xfrm>
            <a:prstGeom prst="line">
              <a:avLst/>
            </a:prstGeom>
            <a:noFill/>
            <a:ln w="19050" cap="flat" cmpd="sng" algn="ctr">
              <a:solidFill>
                <a:sysClr val="windowText" lastClr="000000"/>
              </a:solidFill>
              <a:prstDash val="dash"/>
              <a:miter lim="800000"/>
            </a:ln>
            <a:effectLst/>
          </p:spPr>
        </p:cxnSp>
        <p:cxnSp>
          <p:nvCxnSpPr>
            <p:cNvPr id="48" name="直線コネクタ 35">
              <a:extLst>
                <a:ext uri="{FF2B5EF4-FFF2-40B4-BE49-F238E27FC236}">
                  <a16:creationId xmlns:a16="http://schemas.microsoft.com/office/drawing/2014/main" id="{471F2C99-7261-41F5-9647-064F0E3E252F}"/>
                </a:ext>
              </a:extLst>
            </p:cNvPr>
            <p:cNvCxnSpPr/>
            <p:nvPr/>
          </p:nvCxnSpPr>
          <p:spPr>
            <a:xfrm flipV="1">
              <a:off x="1454152" y="4815216"/>
              <a:ext cx="336460" cy="274036"/>
            </a:xfrm>
            <a:prstGeom prst="line">
              <a:avLst/>
            </a:prstGeom>
            <a:noFill/>
            <a:ln w="6350" cap="flat" cmpd="sng" algn="ctr">
              <a:solidFill>
                <a:sysClr val="windowText" lastClr="000000"/>
              </a:solidFill>
              <a:prstDash val="solid"/>
              <a:miter lim="800000"/>
            </a:ln>
            <a:effectLst/>
          </p:spPr>
        </p:cxnSp>
        <p:cxnSp>
          <p:nvCxnSpPr>
            <p:cNvPr id="49" name="直線コネクタ 43">
              <a:extLst>
                <a:ext uri="{FF2B5EF4-FFF2-40B4-BE49-F238E27FC236}">
                  <a16:creationId xmlns:a16="http://schemas.microsoft.com/office/drawing/2014/main" id="{9E6246CD-4C99-4605-B73D-BAC8716AC975}"/>
                </a:ext>
              </a:extLst>
            </p:cNvPr>
            <p:cNvCxnSpPr>
              <a:cxnSpLocks/>
            </p:cNvCxnSpPr>
            <p:nvPr/>
          </p:nvCxnSpPr>
          <p:spPr>
            <a:xfrm>
              <a:off x="1450478" y="5095438"/>
              <a:ext cx="531972" cy="342888"/>
            </a:xfrm>
            <a:prstGeom prst="line">
              <a:avLst/>
            </a:prstGeom>
            <a:noFill/>
            <a:ln w="6350" cap="flat" cmpd="sng" algn="ctr">
              <a:solidFill>
                <a:sysClr val="windowText" lastClr="000000"/>
              </a:solidFill>
              <a:prstDash val="solid"/>
              <a:miter lim="800000"/>
            </a:ln>
            <a:effectLst/>
          </p:spPr>
        </p:cxnSp>
        <p:cxnSp>
          <p:nvCxnSpPr>
            <p:cNvPr id="50" name="直線コネクタ 41">
              <a:extLst>
                <a:ext uri="{FF2B5EF4-FFF2-40B4-BE49-F238E27FC236}">
                  <a16:creationId xmlns:a16="http://schemas.microsoft.com/office/drawing/2014/main" id="{C75E99E9-EC08-4E8B-AF53-D3E8B565D6B9}"/>
                </a:ext>
              </a:extLst>
            </p:cNvPr>
            <p:cNvCxnSpPr/>
            <p:nvPr/>
          </p:nvCxnSpPr>
          <p:spPr>
            <a:xfrm rot="13797530" flipH="1">
              <a:off x="2611330" y="4799712"/>
              <a:ext cx="776457" cy="654868"/>
            </a:xfrm>
            <a:prstGeom prst="line">
              <a:avLst/>
            </a:prstGeom>
            <a:noFill/>
            <a:ln w="38100" cap="flat" cmpd="sng" algn="ctr">
              <a:solidFill>
                <a:srgbClr val="C00000"/>
              </a:solidFill>
              <a:prstDash val="solid"/>
              <a:miter lim="800000"/>
            </a:ln>
            <a:effectLst/>
          </p:spPr>
        </p:cxnSp>
        <p:cxnSp>
          <p:nvCxnSpPr>
            <p:cNvPr id="51" name="直線コネクタ 47">
              <a:extLst>
                <a:ext uri="{FF2B5EF4-FFF2-40B4-BE49-F238E27FC236}">
                  <a16:creationId xmlns:a16="http://schemas.microsoft.com/office/drawing/2014/main" id="{BF4F7134-06A4-4875-911C-3D4668F7D9CE}"/>
                </a:ext>
              </a:extLst>
            </p:cNvPr>
            <p:cNvCxnSpPr/>
            <p:nvPr/>
          </p:nvCxnSpPr>
          <p:spPr>
            <a:xfrm rot="216980" flipV="1">
              <a:off x="3519362" y="4861595"/>
              <a:ext cx="761193" cy="382090"/>
            </a:xfrm>
            <a:prstGeom prst="line">
              <a:avLst/>
            </a:prstGeom>
            <a:noFill/>
            <a:ln w="38100" cap="flat" cmpd="sng" algn="ctr">
              <a:solidFill>
                <a:srgbClr val="E7E6E6">
                  <a:lumMod val="25000"/>
                </a:srgbClr>
              </a:solidFill>
              <a:prstDash val="solid"/>
              <a:miter lim="800000"/>
            </a:ln>
            <a:effectLst/>
          </p:spPr>
        </p:cxnSp>
        <p:cxnSp>
          <p:nvCxnSpPr>
            <p:cNvPr id="52" name="直線コネクタ 52">
              <a:extLst>
                <a:ext uri="{FF2B5EF4-FFF2-40B4-BE49-F238E27FC236}">
                  <a16:creationId xmlns:a16="http://schemas.microsoft.com/office/drawing/2014/main" id="{77A9C1A2-A7CD-46A7-B883-197608655F4B}"/>
                </a:ext>
              </a:extLst>
            </p:cNvPr>
            <p:cNvCxnSpPr>
              <a:cxnSpLocks/>
            </p:cNvCxnSpPr>
            <p:nvPr/>
          </p:nvCxnSpPr>
          <p:spPr>
            <a:xfrm>
              <a:off x="1450147" y="5091654"/>
              <a:ext cx="631447" cy="199780"/>
            </a:xfrm>
            <a:prstGeom prst="line">
              <a:avLst/>
            </a:prstGeom>
            <a:noFill/>
            <a:ln w="6350" cap="flat" cmpd="sng" algn="ctr">
              <a:solidFill>
                <a:sysClr val="windowText" lastClr="000000"/>
              </a:solidFill>
              <a:prstDash val="solid"/>
              <a:miter lim="800000"/>
            </a:ln>
            <a:effectLst/>
          </p:spPr>
        </p:cxnSp>
        <p:cxnSp>
          <p:nvCxnSpPr>
            <p:cNvPr id="53" name="直線コネクタ 13">
              <a:extLst>
                <a:ext uri="{FF2B5EF4-FFF2-40B4-BE49-F238E27FC236}">
                  <a16:creationId xmlns:a16="http://schemas.microsoft.com/office/drawing/2014/main" id="{F5CF2E3B-3836-4973-A8D8-E596AEF6F0C9}"/>
                </a:ext>
              </a:extLst>
            </p:cNvPr>
            <p:cNvCxnSpPr/>
            <p:nvPr/>
          </p:nvCxnSpPr>
          <p:spPr>
            <a:xfrm rot="216980">
              <a:off x="3485832" y="5240537"/>
              <a:ext cx="782454" cy="389807"/>
            </a:xfrm>
            <a:prstGeom prst="line">
              <a:avLst/>
            </a:prstGeom>
            <a:noFill/>
            <a:ln w="19050" cap="flat" cmpd="sng" algn="ctr">
              <a:solidFill>
                <a:sysClr val="windowText" lastClr="000000"/>
              </a:solidFill>
              <a:prstDash val="dash"/>
              <a:miter lim="800000"/>
            </a:ln>
            <a:effectLst/>
          </p:spPr>
        </p:cxnSp>
        <p:cxnSp>
          <p:nvCxnSpPr>
            <p:cNvPr id="54" name="直線コネクタ 52">
              <a:extLst>
                <a:ext uri="{FF2B5EF4-FFF2-40B4-BE49-F238E27FC236}">
                  <a16:creationId xmlns:a16="http://schemas.microsoft.com/office/drawing/2014/main" id="{64853E16-EB64-4C2A-8826-2CC4ADADC5BE}"/>
                </a:ext>
              </a:extLst>
            </p:cNvPr>
            <p:cNvCxnSpPr/>
            <p:nvPr/>
          </p:nvCxnSpPr>
          <p:spPr>
            <a:xfrm rot="13797530" flipH="1">
              <a:off x="1455833" y="5098457"/>
              <a:ext cx="635283" cy="291053"/>
            </a:xfrm>
            <a:prstGeom prst="line">
              <a:avLst/>
            </a:prstGeom>
            <a:noFill/>
            <a:ln w="6350" cap="flat" cmpd="sng" algn="ctr">
              <a:solidFill>
                <a:sysClr val="windowText" lastClr="000000"/>
              </a:solidFill>
              <a:prstDash val="solid"/>
              <a:miter lim="800000"/>
            </a:ln>
            <a:effectLst/>
          </p:spPr>
        </p:cxnSp>
        <p:cxnSp>
          <p:nvCxnSpPr>
            <p:cNvPr id="55" name="Straight Arrow Connector 4">
              <a:extLst>
                <a:ext uri="{FF2B5EF4-FFF2-40B4-BE49-F238E27FC236}">
                  <a16:creationId xmlns:a16="http://schemas.microsoft.com/office/drawing/2014/main" id="{D287F8FA-1BF9-4C0D-8655-1B22E79B15D3}"/>
                </a:ext>
              </a:extLst>
            </p:cNvPr>
            <p:cNvCxnSpPr/>
            <p:nvPr/>
          </p:nvCxnSpPr>
          <p:spPr>
            <a:xfrm>
              <a:off x="1144693" y="5087559"/>
              <a:ext cx="211482" cy="0"/>
            </a:xfrm>
            <a:prstGeom prst="straightConnector1">
              <a:avLst/>
            </a:prstGeom>
            <a:noFill/>
            <a:ln w="6350" cap="flat" cmpd="sng" algn="ctr">
              <a:solidFill>
                <a:sysClr val="windowText" lastClr="000000"/>
              </a:solidFill>
              <a:prstDash val="solid"/>
              <a:miter lim="800000"/>
              <a:tailEnd type="arrow"/>
            </a:ln>
            <a:effectLst/>
          </p:spPr>
        </p:cxnSp>
        <p:cxnSp>
          <p:nvCxnSpPr>
            <p:cNvPr id="56" name="Straight Connector 27">
              <a:extLst>
                <a:ext uri="{FF2B5EF4-FFF2-40B4-BE49-F238E27FC236}">
                  <a16:creationId xmlns:a16="http://schemas.microsoft.com/office/drawing/2014/main" id="{37D173D0-CE55-4A11-9DCE-16490CC12185}"/>
                </a:ext>
              </a:extLst>
            </p:cNvPr>
            <p:cNvCxnSpPr/>
            <p:nvPr/>
          </p:nvCxnSpPr>
          <p:spPr>
            <a:xfrm>
              <a:off x="2897692" y="5377966"/>
              <a:ext cx="1367530" cy="714176"/>
            </a:xfrm>
            <a:prstGeom prst="line">
              <a:avLst/>
            </a:prstGeom>
            <a:noFill/>
            <a:ln w="38100" cap="flat" cmpd="sng" algn="ctr">
              <a:solidFill>
                <a:srgbClr val="E7E6E6">
                  <a:lumMod val="75000"/>
                </a:srgbClr>
              </a:solidFill>
              <a:prstDash val="solid"/>
              <a:miter lim="800000"/>
            </a:ln>
            <a:effectLst/>
          </p:spPr>
        </p:cxnSp>
        <p:sp>
          <p:nvSpPr>
            <p:cNvPr id="57" name="TextBox 35">
              <a:extLst>
                <a:ext uri="{FF2B5EF4-FFF2-40B4-BE49-F238E27FC236}">
                  <a16:creationId xmlns:a16="http://schemas.microsoft.com/office/drawing/2014/main" id="{011A36AE-00FE-44C9-B123-98FA7A56CAB9}"/>
                </a:ext>
              </a:extLst>
            </p:cNvPr>
            <p:cNvSpPr txBox="1"/>
            <p:nvPr/>
          </p:nvSpPr>
          <p:spPr>
            <a:xfrm>
              <a:off x="3731112" y="4725641"/>
              <a:ext cx="576834" cy="3284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X</a:t>
              </a:r>
              <a:endParaRPr kumimoji="0" lang="en-GB" sz="1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58" name="TextBox 35">
              <a:extLst>
                <a:ext uri="{FF2B5EF4-FFF2-40B4-BE49-F238E27FC236}">
                  <a16:creationId xmlns:a16="http://schemas.microsoft.com/office/drawing/2014/main" id="{64A24B7A-3567-41DA-AD98-97B07D8104EB}"/>
                </a:ext>
              </a:extLst>
            </p:cNvPr>
            <p:cNvSpPr txBox="1"/>
            <p:nvPr/>
          </p:nvSpPr>
          <p:spPr>
            <a:xfrm>
              <a:off x="3151986" y="5614538"/>
              <a:ext cx="576835" cy="3284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X'</a:t>
              </a:r>
              <a:endParaRPr kumimoji="0" lang="en-GB" sz="1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59" name="テキスト ボックス 6">
              <a:extLst>
                <a:ext uri="{FF2B5EF4-FFF2-40B4-BE49-F238E27FC236}">
                  <a16:creationId xmlns:a16="http://schemas.microsoft.com/office/drawing/2014/main" id="{3C2D839C-149C-4FEA-AF3F-BE60FCF84CF4}"/>
                </a:ext>
              </a:extLst>
            </p:cNvPr>
            <p:cNvSpPr txBox="1"/>
            <p:nvPr/>
          </p:nvSpPr>
          <p:spPr>
            <a:xfrm>
              <a:off x="1938329" y="5940140"/>
              <a:ext cx="959363" cy="328429"/>
            </a:xfrm>
            <a:prstGeom prst="rect">
              <a:avLst/>
            </a:prstGeom>
            <a:noFill/>
            <a:ln w="6350" cap="flat" cmpd="sng" algn="ctr">
              <a:noFill/>
              <a:prstDash val="solid"/>
              <a:miter lim="800000"/>
            </a:ln>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~5 mm</a:t>
              </a:r>
              <a:endParaRPr kumimoji="0" lang="ja-JP" altLang="en-US"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endParaRPr>
            </a:p>
          </p:txBody>
        </p:sp>
        <p:cxnSp>
          <p:nvCxnSpPr>
            <p:cNvPr id="60" name="直線矢印コネクタ 59">
              <a:extLst>
                <a:ext uri="{FF2B5EF4-FFF2-40B4-BE49-F238E27FC236}">
                  <a16:creationId xmlns:a16="http://schemas.microsoft.com/office/drawing/2014/main" id="{86324956-2C57-4D03-B2D3-49CD460F57AF}"/>
                </a:ext>
              </a:extLst>
            </p:cNvPr>
            <p:cNvCxnSpPr>
              <a:cxnSpLocks/>
            </p:cNvCxnSpPr>
            <p:nvPr/>
          </p:nvCxnSpPr>
          <p:spPr>
            <a:xfrm>
              <a:off x="1448599" y="5932208"/>
              <a:ext cx="1808701" cy="0"/>
            </a:xfrm>
            <a:prstGeom prst="straightConnector1">
              <a:avLst/>
            </a:prstGeom>
            <a:noFill/>
            <a:ln w="6350" cap="flat" cmpd="sng" algn="ctr">
              <a:solidFill>
                <a:sysClr val="windowText" lastClr="000000"/>
              </a:solidFill>
              <a:prstDash val="solid"/>
              <a:miter lim="800000"/>
              <a:headEnd type="arrow" w="sm" len="sm"/>
              <a:tailEnd type="arrow" w="sm" len="sm"/>
            </a:ln>
            <a:effectLst/>
          </p:spPr>
        </p:cxnSp>
        <p:sp>
          <p:nvSpPr>
            <p:cNvPr id="61" name="テキスト ボックス 6">
              <a:extLst>
                <a:ext uri="{FF2B5EF4-FFF2-40B4-BE49-F238E27FC236}">
                  <a16:creationId xmlns:a16="http://schemas.microsoft.com/office/drawing/2014/main" id="{3E77546B-5122-4271-96FA-0F0DE38EC580}"/>
                </a:ext>
              </a:extLst>
            </p:cNvPr>
            <p:cNvSpPr txBox="1"/>
            <p:nvPr/>
          </p:nvSpPr>
          <p:spPr>
            <a:xfrm>
              <a:off x="2486475" y="4014954"/>
              <a:ext cx="2235935" cy="584775"/>
            </a:xfrm>
            <a:prstGeom prst="rect">
              <a:avLst/>
            </a:prstGeom>
            <a:noFill/>
            <a:ln w="6350" cap="flat" cmpd="sng" algn="ctr">
              <a:noFill/>
              <a:prstDash val="solid"/>
              <a:miter lim="800000"/>
            </a:ln>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Small</a:t>
              </a:r>
              <a:r>
                <a:rPr kumimoji="0" lang="ja-JP" altLang="en-US" sz="16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 </a:t>
              </a:r>
              <a:r>
                <a:rPr kumimoji="0" lang="en-US" altLang="ja-JP" sz="16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kink angle(7mrad)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D</a:t>
              </a:r>
              <a:r>
                <a:rPr kumimoji="0" lang="en-US" altLang="ja-JP" sz="1600" b="1" i="0" u="none" strike="noStrike" kern="0" cap="none" spc="0" normalizeH="0" baseline="-2500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s </a:t>
              </a:r>
              <a:r>
                <a:rPr kumimoji="0" lang="en-US" altLang="ja-JP" sz="16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 </a:t>
              </a:r>
              <a:r>
                <a:rPr kumimoji="0" lang="el-GR" altLang="ja-JP" sz="16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τ</a:t>
              </a:r>
              <a:r>
                <a:rPr kumimoji="0" lang="en-US" altLang="ja-JP" sz="16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   kink</a:t>
              </a:r>
              <a:r>
                <a:rPr kumimoji="0" lang="ja-JP" altLang="en-US" sz="16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 </a:t>
              </a:r>
              <a:r>
                <a:rPr kumimoji="0" lang="en-US" altLang="ja-JP" sz="16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decay</a:t>
              </a:r>
            </a:p>
          </p:txBody>
        </p:sp>
        <p:cxnSp>
          <p:nvCxnSpPr>
            <p:cNvPr id="62" name="直線矢印コネクタ 61">
              <a:extLst>
                <a:ext uri="{FF2B5EF4-FFF2-40B4-BE49-F238E27FC236}">
                  <a16:creationId xmlns:a16="http://schemas.microsoft.com/office/drawing/2014/main" id="{6E39A15D-B710-43CC-A4ED-AB92F3A93D1E}"/>
                </a:ext>
              </a:extLst>
            </p:cNvPr>
            <p:cNvCxnSpPr>
              <a:cxnSpLocks/>
            </p:cNvCxnSpPr>
            <p:nvPr/>
          </p:nvCxnSpPr>
          <p:spPr>
            <a:xfrm flipH="1">
              <a:off x="2568315" y="4584739"/>
              <a:ext cx="166286" cy="372547"/>
            </a:xfrm>
            <a:prstGeom prst="straightConnector1">
              <a:avLst/>
            </a:prstGeom>
            <a:noFill/>
            <a:ln w="6350" cap="flat" cmpd="sng" algn="ctr">
              <a:solidFill>
                <a:sysClr val="windowText" lastClr="000000"/>
              </a:solidFill>
              <a:prstDash val="solid"/>
              <a:miter lim="800000"/>
              <a:tailEnd type="arrow" w="sm" len="sm"/>
            </a:ln>
            <a:effectLst/>
          </p:spPr>
        </p:cxnSp>
        <p:sp>
          <p:nvSpPr>
            <p:cNvPr id="63" name="楕円 62">
              <a:extLst>
                <a:ext uri="{FF2B5EF4-FFF2-40B4-BE49-F238E27FC236}">
                  <a16:creationId xmlns:a16="http://schemas.microsoft.com/office/drawing/2014/main" id="{7CC23410-A384-44FE-B619-01EF50396520}"/>
                </a:ext>
              </a:extLst>
            </p:cNvPr>
            <p:cNvSpPr/>
            <p:nvPr/>
          </p:nvSpPr>
          <p:spPr>
            <a:xfrm>
              <a:off x="2415635" y="3929505"/>
              <a:ext cx="2288453" cy="706692"/>
            </a:xfrm>
            <a:prstGeom prst="ellipse">
              <a:avLst/>
            </a:prstGeom>
            <a:solidFill>
              <a:srgbClr val="4472C4">
                <a:alpha val="15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Times New Roman" panose="02020603050405020304" pitchFamily="18" charset="0"/>
              </a:endParaRPr>
            </a:p>
          </p:txBody>
        </p:sp>
      </p:grpSp>
      <p:sp>
        <p:nvSpPr>
          <p:cNvPr id="66" name="スライド番号プレースホルダー 1">
            <a:extLst>
              <a:ext uri="{FF2B5EF4-FFF2-40B4-BE49-F238E27FC236}">
                <a16:creationId xmlns:a16="http://schemas.microsoft.com/office/drawing/2014/main" id="{E1EDB243-6D34-41AE-B61E-8610CBF2B025}"/>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7BFB25-12DE-4DC1-B33D-C81550B3C8F5}"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AD8FC4A4-BCB4-7CCF-CE61-D737B246A61A}"/>
              </a:ext>
            </a:extLst>
          </p:cNvPr>
          <p:cNvSpPr txBox="1"/>
          <p:nvPr/>
        </p:nvSpPr>
        <p:spPr>
          <a:xfrm>
            <a:off x="5165033" y="3560173"/>
            <a:ext cx="2630848" cy="369332"/>
          </a:xfrm>
          <a:prstGeom prst="rect">
            <a:avLst/>
          </a:prstGeom>
          <a:noFill/>
        </p:spPr>
        <p:txBody>
          <a:bodyPr wrap="none" rtlCol="0">
            <a:spAutoFit/>
          </a:bodyPr>
          <a:lstStyle/>
          <a:p>
            <a:pPr marL="285750" indent="-285750">
              <a:buFont typeface="Arial" panose="020B0604020202020204" pitchFamily="34" charset="0"/>
              <a:buChar char="•"/>
            </a:pPr>
            <a:r>
              <a:rPr kumimoji="1" lang="en-US" altLang="ja-JP" dirty="0"/>
              <a:t>Physics run 2021-2023 </a:t>
            </a:r>
            <a:endParaRPr kumimoji="1" lang="ja-JP" altLang="en-US" dirty="0"/>
          </a:p>
        </p:txBody>
      </p:sp>
      <p:pic>
        <p:nvPicPr>
          <p:cNvPr id="7" name="図 6">
            <a:extLst>
              <a:ext uri="{FF2B5EF4-FFF2-40B4-BE49-F238E27FC236}">
                <a16:creationId xmlns:a16="http://schemas.microsoft.com/office/drawing/2014/main" id="{309F400E-BD91-8BDC-5045-7979DFCA09E3}"/>
              </a:ext>
            </a:extLst>
          </p:cNvPr>
          <p:cNvPicPr>
            <a:picLocks noChangeAspect="1"/>
          </p:cNvPicPr>
          <p:nvPr/>
        </p:nvPicPr>
        <p:blipFill>
          <a:blip r:embed="rId5"/>
          <a:stretch>
            <a:fillRect/>
          </a:stretch>
        </p:blipFill>
        <p:spPr>
          <a:xfrm>
            <a:off x="4844407" y="4004540"/>
            <a:ext cx="4292954" cy="2633307"/>
          </a:xfrm>
          <a:prstGeom prst="rect">
            <a:avLst/>
          </a:prstGeom>
        </p:spPr>
      </p:pic>
    </p:spTree>
    <p:extLst>
      <p:ext uri="{BB962C8B-B14F-4D97-AF65-F5344CB8AC3E}">
        <p14:creationId xmlns:p14="http://schemas.microsoft.com/office/powerpoint/2010/main" val="1945667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27D5A6-5BB6-75E9-2AAE-DAE29D622FD4}"/>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CF25CA95-2B7A-5E67-5622-F77AADA3A14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659BB7F-0965-DDEC-97D5-4EB34AE85ECF}"/>
              </a:ext>
            </a:extLst>
          </p:cNvPr>
          <p:cNvSpPr>
            <a:spLocks noGrp="1"/>
          </p:cNvSpPr>
          <p:nvPr>
            <p:ph type="sldNum" sz="quarter" idx="2"/>
          </p:nvPr>
        </p:nvSpPr>
        <p:spPr/>
        <p:txBody>
          <a:bodyPr/>
          <a:lstStyle/>
          <a:p>
            <a:fld id="{86CB4B4D-7CA3-9044-876B-883B54F8677D}" type="slidenum">
              <a:rPr lang="en-US" altLang="ja-JP" smtClean="0"/>
              <a:t>12</a:t>
            </a:fld>
            <a:endParaRPr lang="ja-JP" altLang="en-US"/>
          </a:p>
        </p:txBody>
      </p:sp>
      <p:pic>
        <p:nvPicPr>
          <p:cNvPr id="6" name="図 5">
            <a:extLst>
              <a:ext uri="{FF2B5EF4-FFF2-40B4-BE49-F238E27FC236}">
                <a16:creationId xmlns:a16="http://schemas.microsoft.com/office/drawing/2014/main" id="{9CEDA442-5F68-3094-781B-B8757545A490}"/>
              </a:ext>
            </a:extLst>
          </p:cNvPr>
          <p:cNvPicPr>
            <a:picLocks noChangeAspect="1"/>
          </p:cNvPicPr>
          <p:nvPr/>
        </p:nvPicPr>
        <p:blipFill>
          <a:blip r:embed="rId2"/>
          <a:stretch>
            <a:fillRect/>
          </a:stretch>
        </p:blipFill>
        <p:spPr>
          <a:xfrm>
            <a:off x="21026" y="-19757"/>
            <a:ext cx="9144000" cy="6898938"/>
          </a:xfrm>
          <a:prstGeom prst="rect">
            <a:avLst/>
          </a:prstGeom>
        </p:spPr>
      </p:pic>
      <p:sp>
        <p:nvSpPr>
          <p:cNvPr id="7" name="テキスト ボックス 6">
            <a:extLst>
              <a:ext uri="{FF2B5EF4-FFF2-40B4-BE49-F238E27FC236}">
                <a16:creationId xmlns:a16="http://schemas.microsoft.com/office/drawing/2014/main" id="{60ACF16C-349B-E643-2075-C3529E3A21D2}"/>
              </a:ext>
            </a:extLst>
          </p:cNvPr>
          <p:cNvSpPr txBox="1"/>
          <p:nvPr/>
        </p:nvSpPr>
        <p:spPr>
          <a:xfrm>
            <a:off x="1954926" y="-94747"/>
            <a:ext cx="5402317" cy="7489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ja-JP" sz="4200" b="0" i="0" u="none" strike="noStrike" cap="none" spc="0" normalizeH="0" baseline="0" dirty="0">
                <a:ln>
                  <a:noFill/>
                </a:ln>
                <a:solidFill>
                  <a:srgbClr val="000000"/>
                </a:solidFill>
                <a:effectLst/>
                <a:uFillTx/>
                <a:latin typeface="+mn-lt"/>
                <a:ea typeface="+mn-ea"/>
                <a:cs typeface="+mn-cs"/>
                <a:sym typeface="ヒラギノ角ゴ Pro W3"/>
              </a:rPr>
              <a:t>FASER </a:t>
            </a:r>
            <a:r>
              <a:rPr lang="en-US" altLang="ja-JP" sz="4200" dirty="0">
                <a:solidFill>
                  <a:srgbClr val="000000"/>
                </a:solidFill>
                <a:sym typeface="ヒラギノ角ゴ Pro W3"/>
              </a:rPr>
              <a:t>and SND@LHC</a:t>
            </a:r>
            <a:endParaRPr kumimoji="0" lang="ja-JP" altLang="en-US" sz="4200" b="0" i="0" u="none" strike="noStrike" cap="none" spc="0" normalizeH="0" baseline="0" dirty="0">
              <a:ln>
                <a:noFill/>
              </a:ln>
              <a:solidFill>
                <a:srgbClr val="000000"/>
              </a:solidFill>
              <a:effectLst/>
              <a:uFillTx/>
              <a:latin typeface="+mn-lt"/>
              <a:ea typeface="+mn-ea"/>
              <a:cs typeface="+mn-cs"/>
              <a:sym typeface="ヒラギノ角ゴ Pro W3"/>
            </a:endParaRPr>
          </a:p>
        </p:txBody>
      </p:sp>
    </p:spTree>
    <p:extLst>
      <p:ext uri="{BB962C8B-B14F-4D97-AF65-F5344CB8AC3E}">
        <p14:creationId xmlns:p14="http://schemas.microsoft.com/office/powerpoint/2010/main" val="379822124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C74331EF-9B9D-45D5-AD96-7F0B485A736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081" y="1132302"/>
            <a:ext cx="5995016" cy="2221628"/>
          </a:xfrm>
          <a:prstGeom prst="rect">
            <a:avLst/>
          </a:prstGeom>
        </p:spPr>
      </p:pic>
      <p:sp>
        <p:nvSpPr>
          <p:cNvPr id="22" name="テキスト ボックス 21">
            <a:extLst>
              <a:ext uri="{FF2B5EF4-FFF2-40B4-BE49-F238E27FC236}">
                <a16:creationId xmlns:a16="http://schemas.microsoft.com/office/drawing/2014/main" id="{384C77B9-FD60-430F-92B5-8AA35ED5E221}"/>
              </a:ext>
            </a:extLst>
          </p:cNvPr>
          <p:cNvSpPr txBox="1"/>
          <p:nvPr/>
        </p:nvSpPr>
        <p:spPr>
          <a:xfrm>
            <a:off x="5622201" y="3076795"/>
            <a:ext cx="48321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rPr>
              <a:t>Veto</a:t>
            </a:r>
            <a:endParaRPr kumimoji="0" lang="ja-JP" altLang="en-US" sz="1200" b="0" i="0" u="none" strike="noStrike" kern="120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endParaRPr>
          </a:p>
        </p:txBody>
      </p:sp>
      <p:cxnSp>
        <p:nvCxnSpPr>
          <p:cNvPr id="23" name="直線矢印コネクタ 22">
            <a:extLst>
              <a:ext uri="{FF2B5EF4-FFF2-40B4-BE49-F238E27FC236}">
                <a16:creationId xmlns:a16="http://schemas.microsoft.com/office/drawing/2014/main" id="{738556F2-B9C5-4D4C-B5D6-03BEF11C9605}"/>
              </a:ext>
            </a:extLst>
          </p:cNvPr>
          <p:cNvCxnSpPr/>
          <p:nvPr/>
        </p:nvCxnSpPr>
        <p:spPr>
          <a:xfrm flipV="1">
            <a:off x="3893827" y="2995236"/>
            <a:ext cx="84909" cy="12786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FD93FD7C-C826-4D7A-B255-45C8B6A51C85}"/>
              </a:ext>
            </a:extLst>
          </p:cNvPr>
          <p:cNvSpPr/>
          <p:nvPr/>
        </p:nvSpPr>
        <p:spPr>
          <a:xfrm rot="231998">
            <a:off x="3906406" y="1946895"/>
            <a:ext cx="2092483" cy="122243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orbel" panose="020B0503020204020204"/>
              <a:ea typeface="メイリオ" panose="020B0604030504040204" pitchFamily="50" charset="-128"/>
              <a:cs typeface="+mn-cs"/>
            </a:endParaRPr>
          </a:p>
        </p:txBody>
      </p: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2CB6A905-087F-4D1A-8AE9-6B34FA1D3CB7}"/>
                  </a:ext>
                </a:extLst>
              </p:cNvPr>
              <p:cNvSpPr txBox="1"/>
              <p:nvPr/>
            </p:nvSpPr>
            <p:spPr>
              <a:xfrm>
                <a:off x="4670136" y="1291346"/>
                <a:ext cx="152399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rPr>
                  <a:t>FASER</a:t>
                </a:r>
                <a14:m>
                  <m:oMath xmlns:m="http://schemas.openxmlformats.org/officeDocument/2006/math">
                    <m:r>
                      <a:rPr kumimoji="0" lang="en-US" altLang="ja-JP" sz="1200" b="0" i="1" u="none" strike="noStrike" kern="1200" cap="none" spc="0" normalizeH="0" baseline="0" noProof="0">
                        <a:ln>
                          <a:noFill/>
                        </a:ln>
                        <a:solidFill>
                          <a:prstClr val="black"/>
                        </a:solidFill>
                        <a:effectLst/>
                        <a:uLnTx/>
                        <a:uFillTx/>
                        <a:latin typeface="Cambria Math" panose="02040503050406030204" pitchFamily="18" charset="0"/>
                        <a:cs typeface="+mn-cs"/>
                      </a:rPr>
                      <m:t>𝜈</m:t>
                    </m:r>
                  </m:oMath>
                </a14:m>
                <a:endParaRPr kumimoji="0" lang="en-US" altLang="ja-JP" sz="1200" b="0" i="0" u="none" strike="noStrike" kern="120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rPr>
                  <a:t>Emulsion/tungsten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rPr>
                  <a:t>neutrino </a:t>
                </a:r>
                <a:r>
                  <a:rPr lang="en-US" altLang="ja-JP" sz="1200" dirty="0">
                    <a:solidFill>
                      <a:prstClr val="black"/>
                    </a:solidFill>
                    <a:latin typeface="Corbel" panose="020B0503020204020204"/>
                    <a:ea typeface="メイリオ" panose="020B0604030504040204" pitchFamily="50" charset="-128"/>
                  </a:rPr>
                  <a:t>detector</a:t>
                </a:r>
                <a:endParaRPr kumimoji="0" lang="ja-JP" altLang="en-US" sz="1200" b="0" i="0" u="none" strike="noStrike" kern="1200" cap="none" spc="0" normalizeH="0" baseline="0" noProof="0" dirty="0" err="1">
                  <a:ln>
                    <a:noFill/>
                  </a:ln>
                  <a:solidFill>
                    <a:prstClr val="black"/>
                  </a:solidFill>
                  <a:effectLst/>
                  <a:uLnTx/>
                  <a:uFillTx/>
                  <a:latin typeface="Corbel" panose="020B0503020204020204"/>
                  <a:ea typeface="メイリオ" panose="020B0604030504040204" pitchFamily="50" charset="-128"/>
                  <a:cs typeface="+mn-cs"/>
                </a:endParaRPr>
              </a:p>
            </p:txBody>
          </p:sp>
        </mc:Choice>
        <mc:Fallback xmlns="">
          <p:sp>
            <p:nvSpPr>
              <p:cNvPr id="17" name="テキスト ボックス 16">
                <a:extLst>
                  <a:ext uri="{FF2B5EF4-FFF2-40B4-BE49-F238E27FC236}">
                    <a16:creationId xmlns:a16="http://schemas.microsoft.com/office/drawing/2014/main" id="{2CB6A905-087F-4D1A-8AE9-6B34FA1D3CB7}"/>
                  </a:ext>
                </a:extLst>
              </p:cNvPr>
              <p:cNvSpPr txBox="1">
                <a:spLocks noRot="1" noChangeAspect="1" noMove="1" noResize="1" noEditPoints="1" noAdjustHandles="1" noChangeArrowheads="1" noChangeShapeType="1" noTextEdit="1"/>
              </p:cNvSpPr>
              <p:nvPr/>
            </p:nvSpPr>
            <p:spPr>
              <a:xfrm>
                <a:off x="4670136" y="1291346"/>
                <a:ext cx="1523994" cy="646331"/>
              </a:xfrm>
              <a:prstGeom prst="rect">
                <a:avLst/>
              </a:prstGeom>
              <a:blipFill>
                <a:blip r:embed="rId4"/>
                <a:stretch>
                  <a:fillRect t="-943" b="-6604"/>
                </a:stretch>
              </a:blipFill>
            </p:spPr>
            <p:txBody>
              <a:bodyPr/>
              <a:lstStyle/>
              <a:p>
                <a:r>
                  <a:rPr lang="ja-JP" altLang="en-US">
                    <a:noFill/>
                  </a:rPr>
                  <a:t> </a:t>
                </a:r>
              </a:p>
            </p:txBody>
          </p:sp>
        </mc:Fallback>
      </mc:AlternateContent>
      <p:sp>
        <p:nvSpPr>
          <p:cNvPr id="19" name="TextBox 105">
            <a:extLst>
              <a:ext uri="{FF2B5EF4-FFF2-40B4-BE49-F238E27FC236}">
                <a16:creationId xmlns:a16="http://schemas.microsoft.com/office/drawing/2014/main" id="{B961E697-B514-46A9-BC9F-E0B74FA84028}"/>
              </a:ext>
            </a:extLst>
          </p:cNvPr>
          <p:cNvSpPr txBox="1"/>
          <p:nvPr/>
        </p:nvSpPr>
        <p:spPr>
          <a:xfrm>
            <a:off x="5707785" y="2043819"/>
            <a:ext cx="12834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orbel" panose="020B0503020204020204"/>
                <a:ea typeface="+mn-ea"/>
                <a:cs typeface="+mn-cs"/>
              </a:rPr>
              <a:t>Neutrino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orbel" panose="020B0503020204020204"/>
                <a:ea typeface="+mn-ea"/>
                <a:cs typeface="+mn-cs"/>
              </a:rPr>
              <a:t>beam</a:t>
            </a:r>
            <a:endParaRPr kumimoji="0" lang="en-GB" sz="1200" b="1" i="0" u="none" strike="noStrike" kern="1200" cap="none" spc="0" normalizeH="0" baseline="0" noProof="0" dirty="0">
              <a:ln>
                <a:noFill/>
              </a:ln>
              <a:solidFill>
                <a:srgbClr val="FFFF00"/>
              </a:solidFill>
              <a:effectLst/>
              <a:uLnTx/>
              <a:uFillTx/>
              <a:latin typeface="Corbel" panose="020B0503020204020204"/>
              <a:ea typeface="+mn-ea"/>
              <a:cs typeface="+mn-cs"/>
            </a:endParaRPr>
          </a:p>
        </p:txBody>
      </p:sp>
      <p:sp>
        <p:nvSpPr>
          <p:cNvPr id="147" name="楕円 146">
            <a:extLst>
              <a:ext uri="{FF2B5EF4-FFF2-40B4-BE49-F238E27FC236}">
                <a16:creationId xmlns:a16="http://schemas.microsoft.com/office/drawing/2014/main" id="{9B9311DA-1441-48FB-B1C6-3CE2CC85F6B2}"/>
              </a:ext>
            </a:extLst>
          </p:cNvPr>
          <p:cNvSpPr/>
          <p:nvPr/>
        </p:nvSpPr>
        <p:spPr>
          <a:xfrm rot="190524">
            <a:off x="363713" y="1517286"/>
            <a:ext cx="3542693" cy="122243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orbel" panose="020B0503020204020204"/>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3520FE92-C297-4144-B310-7E887EA282D7}"/>
              </a:ext>
            </a:extLst>
          </p:cNvPr>
          <p:cNvSpPr txBox="1"/>
          <p:nvPr/>
        </p:nvSpPr>
        <p:spPr>
          <a:xfrm>
            <a:off x="2149650" y="1260205"/>
            <a:ext cx="225551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rPr>
              <a:t>FASER</a:t>
            </a:r>
            <a:r>
              <a:rPr kumimoji="0" lang="ja-JP" altLang="en-US" sz="1200" b="0" i="0" u="none" strike="noStrike" kern="120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rPr>
              <a:t>spectrometer</a:t>
            </a:r>
            <a:endParaRPr kumimoji="1" lang="en-US" altLang="ja-JP" sz="1200" b="0" i="0" u="none" strike="noStrike" kern="120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endParaRPr>
          </a:p>
        </p:txBody>
      </p:sp>
      <p:grpSp>
        <p:nvGrpSpPr>
          <p:cNvPr id="21" name="グループ化 20">
            <a:extLst>
              <a:ext uri="{FF2B5EF4-FFF2-40B4-BE49-F238E27FC236}">
                <a16:creationId xmlns:a16="http://schemas.microsoft.com/office/drawing/2014/main" id="{D282004B-0C09-47DF-B80C-ACAA36EAAAFC}"/>
              </a:ext>
            </a:extLst>
          </p:cNvPr>
          <p:cNvGrpSpPr/>
          <p:nvPr/>
        </p:nvGrpSpPr>
        <p:grpSpPr>
          <a:xfrm>
            <a:off x="18540" y="3512264"/>
            <a:ext cx="5549811" cy="1666564"/>
            <a:chOff x="4231286" y="1109700"/>
            <a:chExt cx="4964112" cy="1417742"/>
          </a:xfrm>
        </p:grpSpPr>
        <p:sp>
          <p:nvSpPr>
            <p:cNvPr id="24" name="吹き出し: 四角形 23">
              <a:extLst>
                <a:ext uri="{FF2B5EF4-FFF2-40B4-BE49-F238E27FC236}">
                  <a16:creationId xmlns:a16="http://schemas.microsoft.com/office/drawing/2014/main" id="{633137F4-B10A-4DE8-A630-9F64E3A5CBFB}"/>
                </a:ext>
              </a:extLst>
            </p:cNvPr>
            <p:cNvSpPr/>
            <p:nvPr/>
          </p:nvSpPr>
          <p:spPr>
            <a:xfrm>
              <a:off x="4231286" y="1109700"/>
              <a:ext cx="4964112" cy="1379824"/>
            </a:xfrm>
            <a:prstGeom prst="wedgeRectCallout">
              <a:avLst>
                <a:gd name="adj1" fmla="val 41188"/>
                <a:gd name="adj2" fmla="val -100716"/>
              </a:avLst>
            </a:pr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6" name="正方形/長方形 25">
              <a:extLst>
                <a:ext uri="{FF2B5EF4-FFF2-40B4-BE49-F238E27FC236}">
                  <a16:creationId xmlns:a16="http://schemas.microsoft.com/office/drawing/2014/main" id="{CD7228D1-6590-4B71-80CF-087F468427E5}"/>
                </a:ext>
              </a:extLst>
            </p:cNvPr>
            <p:cNvSpPr/>
            <p:nvPr/>
          </p:nvSpPr>
          <p:spPr>
            <a:xfrm>
              <a:off x="4636314" y="1144384"/>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7" name="正方形/長方形 27">
              <a:extLst>
                <a:ext uri="{FF2B5EF4-FFF2-40B4-BE49-F238E27FC236}">
                  <a16:creationId xmlns:a16="http://schemas.microsoft.com/office/drawing/2014/main" id="{171F289B-B574-43A5-9ABE-D6E5AB1E4DE0}"/>
                </a:ext>
              </a:extLst>
            </p:cNvPr>
            <p:cNvSpPr/>
            <p:nvPr/>
          </p:nvSpPr>
          <p:spPr>
            <a:xfrm>
              <a:off x="4598639" y="1144384"/>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8" name="正方形/長方形 25">
              <a:extLst>
                <a:ext uri="{FF2B5EF4-FFF2-40B4-BE49-F238E27FC236}">
                  <a16:creationId xmlns:a16="http://schemas.microsoft.com/office/drawing/2014/main" id="{FD85C4A3-B6E7-41F0-B3CF-F860D95D748B}"/>
                </a:ext>
              </a:extLst>
            </p:cNvPr>
            <p:cNvSpPr/>
            <p:nvPr/>
          </p:nvSpPr>
          <p:spPr>
            <a:xfrm>
              <a:off x="4786324" y="1144384"/>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9" name="正方形/長方形 27">
              <a:extLst>
                <a:ext uri="{FF2B5EF4-FFF2-40B4-BE49-F238E27FC236}">
                  <a16:creationId xmlns:a16="http://schemas.microsoft.com/office/drawing/2014/main" id="{9264E2F2-E1B7-4EFB-A0A9-A32D5AB2D25C}"/>
                </a:ext>
              </a:extLst>
            </p:cNvPr>
            <p:cNvSpPr/>
            <p:nvPr/>
          </p:nvSpPr>
          <p:spPr>
            <a:xfrm>
              <a:off x="4748649" y="1144384"/>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0" name="正方形/長方形 25">
              <a:extLst>
                <a:ext uri="{FF2B5EF4-FFF2-40B4-BE49-F238E27FC236}">
                  <a16:creationId xmlns:a16="http://schemas.microsoft.com/office/drawing/2014/main" id="{A12DA389-E47F-45B3-9146-96F0BC189762}"/>
                </a:ext>
              </a:extLst>
            </p:cNvPr>
            <p:cNvSpPr/>
            <p:nvPr/>
          </p:nvSpPr>
          <p:spPr>
            <a:xfrm>
              <a:off x="4936537" y="1144384"/>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1" name="正方形/長方形 27">
              <a:extLst>
                <a:ext uri="{FF2B5EF4-FFF2-40B4-BE49-F238E27FC236}">
                  <a16:creationId xmlns:a16="http://schemas.microsoft.com/office/drawing/2014/main" id="{A78FDE4B-34FC-4092-B8E1-3B48C90F5EAC}"/>
                </a:ext>
              </a:extLst>
            </p:cNvPr>
            <p:cNvSpPr/>
            <p:nvPr/>
          </p:nvSpPr>
          <p:spPr>
            <a:xfrm>
              <a:off x="4898862" y="1144384"/>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2" name="正方形/長方形 25">
              <a:extLst>
                <a:ext uri="{FF2B5EF4-FFF2-40B4-BE49-F238E27FC236}">
                  <a16:creationId xmlns:a16="http://schemas.microsoft.com/office/drawing/2014/main" id="{56DFC3A6-1427-4B0D-BF54-4DBB69D7230F}"/>
                </a:ext>
              </a:extLst>
            </p:cNvPr>
            <p:cNvSpPr/>
            <p:nvPr/>
          </p:nvSpPr>
          <p:spPr>
            <a:xfrm>
              <a:off x="5086547" y="1144384"/>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3" name="正方形/長方形 27">
              <a:extLst>
                <a:ext uri="{FF2B5EF4-FFF2-40B4-BE49-F238E27FC236}">
                  <a16:creationId xmlns:a16="http://schemas.microsoft.com/office/drawing/2014/main" id="{FEF9FA80-9B3A-41C7-B72C-46A390760C2B}"/>
                </a:ext>
              </a:extLst>
            </p:cNvPr>
            <p:cNvSpPr/>
            <p:nvPr/>
          </p:nvSpPr>
          <p:spPr>
            <a:xfrm>
              <a:off x="5048872" y="1144384"/>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4" name="正方形/長方形 25">
              <a:extLst>
                <a:ext uri="{FF2B5EF4-FFF2-40B4-BE49-F238E27FC236}">
                  <a16:creationId xmlns:a16="http://schemas.microsoft.com/office/drawing/2014/main" id="{A54E3520-005B-4EF0-A25A-33438506D0A7}"/>
                </a:ext>
              </a:extLst>
            </p:cNvPr>
            <p:cNvSpPr/>
            <p:nvPr/>
          </p:nvSpPr>
          <p:spPr>
            <a:xfrm>
              <a:off x="5236557" y="1144384"/>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5" name="正方形/長方形 27">
              <a:extLst>
                <a:ext uri="{FF2B5EF4-FFF2-40B4-BE49-F238E27FC236}">
                  <a16:creationId xmlns:a16="http://schemas.microsoft.com/office/drawing/2014/main" id="{A05D8798-1012-455B-804F-695A2620A84A}"/>
                </a:ext>
              </a:extLst>
            </p:cNvPr>
            <p:cNvSpPr/>
            <p:nvPr/>
          </p:nvSpPr>
          <p:spPr>
            <a:xfrm>
              <a:off x="5198882" y="1144384"/>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6" name="正方形/長方形 25">
              <a:extLst>
                <a:ext uri="{FF2B5EF4-FFF2-40B4-BE49-F238E27FC236}">
                  <a16:creationId xmlns:a16="http://schemas.microsoft.com/office/drawing/2014/main" id="{A77C4BCF-AF31-4A9D-A906-535E8F82BCF2}"/>
                </a:ext>
              </a:extLst>
            </p:cNvPr>
            <p:cNvSpPr/>
            <p:nvPr/>
          </p:nvSpPr>
          <p:spPr>
            <a:xfrm>
              <a:off x="5386771" y="1144384"/>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7" name="正方形/長方形 27">
              <a:extLst>
                <a:ext uri="{FF2B5EF4-FFF2-40B4-BE49-F238E27FC236}">
                  <a16:creationId xmlns:a16="http://schemas.microsoft.com/office/drawing/2014/main" id="{EFD32E0A-2627-4AA8-AC6A-D34B06586992}"/>
                </a:ext>
              </a:extLst>
            </p:cNvPr>
            <p:cNvSpPr/>
            <p:nvPr/>
          </p:nvSpPr>
          <p:spPr>
            <a:xfrm>
              <a:off x="5349096" y="1144384"/>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8" name="正方形/長方形 25">
              <a:extLst>
                <a:ext uri="{FF2B5EF4-FFF2-40B4-BE49-F238E27FC236}">
                  <a16:creationId xmlns:a16="http://schemas.microsoft.com/office/drawing/2014/main" id="{29053027-9640-4051-8818-52FFB7DA9CF3}"/>
                </a:ext>
              </a:extLst>
            </p:cNvPr>
            <p:cNvSpPr/>
            <p:nvPr/>
          </p:nvSpPr>
          <p:spPr>
            <a:xfrm>
              <a:off x="5533225" y="1144384"/>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9" name="正方形/長方形 27">
              <a:extLst>
                <a:ext uri="{FF2B5EF4-FFF2-40B4-BE49-F238E27FC236}">
                  <a16:creationId xmlns:a16="http://schemas.microsoft.com/office/drawing/2014/main" id="{02C21A38-A216-46DC-B545-5D95EB3DCB75}"/>
                </a:ext>
              </a:extLst>
            </p:cNvPr>
            <p:cNvSpPr/>
            <p:nvPr/>
          </p:nvSpPr>
          <p:spPr>
            <a:xfrm>
              <a:off x="5495550" y="1144384"/>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0" name="正方形/長方形 25">
              <a:extLst>
                <a:ext uri="{FF2B5EF4-FFF2-40B4-BE49-F238E27FC236}">
                  <a16:creationId xmlns:a16="http://schemas.microsoft.com/office/drawing/2014/main" id="{8399FB5A-9F56-4D64-B23A-1D8114578305}"/>
                </a:ext>
              </a:extLst>
            </p:cNvPr>
            <p:cNvSpPr/>
            <p:nvPr/>
          </p:nvSpPr>
          <p:spPr>
            <a:xfrm>
              <a:off x="5683235" y="1144384"/>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1" name="正方形/長方形 27">
              <a:extLst>
                <a:ext uri="{FF2B5EF4-FFF2-40B4-BE49-F238E27FC236}">
                  <a16:creationId xmlns:a16="http://schemas.microsoft.com/office/drawing/2014/main" id="{DF6DC71C-385E-454A-BC5B-0DAA3047C435}"/>
                </a:ext>
              </a:extLst>
            </p:cNvPr>
            <p:cNvSpPr/>
            <p:nvPr/>
          </p:nvSpPr>
          <p:spPr>
            <a:xfrm>
              <a:off x="5645560" y="1144384"/>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2" name="正方形/長方形 27">
              <a:extLst>
                <a:ext uri="{FF2B5EF4-FFF2-40B4-BE49-F238E27FC236}">
                  <a16:creationId xmlns:a16="http://schemas.microsoft.com/office/drawing/2014/main" id="{2F4EB23D-3245-41EE-AB9C-9529C9EE0869}"/>
                </a:ext>
              </a:extLst>
            </p:cNvPr>
            <p:cNvSpPr/>
            <p:nvPr/>
          </p:nvSpPr>
          <p:spPr>
            <a:xfrm>
              <a:off x="5795774" y="1144384"/>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cxnSp>
          <p:nvCxnSpPr>
            <p:cNvPr id="43" name="Straight Connector 54">
              <a:extLst>
                <a:ext uri="{FF2B5EF4-FFF2-40B4-BE49-F238E27FC236}">
                  <a16:creationId xmlns:a16="http://schemas.microsoft.com/office/drawing/2014/main" id="{71156BCB-0067-4111-9B2A-E8167B4C1FFB}"/>
                </a:ext>
              </a:extLst>
            </p:cNvPr>
            <p:cNvCxnSpPr>
              <a:cxnSpLocks/>
            </p:cNvCxnSpPr>
            <p:nvPr/>
          </p:nvCxnSpPr>
          <p:spPr>
            <a:xfrm>
              <a:off x="4872933" y="1764748"/>
              <a:ext cx="976101" cy="62205"/>
            </a:xfrm>
            <a:prstGeom prst="line">
              <a:avLst/>
            </a:prstGeom>
            <a:noFill/>
            <a:ln w="12700" cap="flat" cmpd="sng" algn="ctr">
              <a:solidFill>
                <a:sysClr val="windowText" lastClr="000000"/>
              </a:solidFill>
              <a:prstDash val="solid"/>
              <a:miter lim="800000"/>
            </a:ln>
            <a:effectLst/>
          </p:spPr>
        </p:cxnSp>
        <p:cxnSp>
          <p:nvCxnSpPr>
            <p:cNvPr id="44" name="Straight Connector 54">
              <a:extLst>
                <a:ext uri="{FF2B5EF4-FFF2-40B4-BE49-F238E27FC236}">
                  <a16:creationId xmlns:a16="http://schemas.microsoft.com/office/drawing/2014/main" id="{AC54F3EB-B37E-4ACA-9921-9D8F773336B5}"/>
                </a:ext>
              </a:extLst>
            </p:cNvPr>
            <p:cNvCxnSpPr>
              <a:cxnSpLocks/>
            </p:cNvCxnSpPr>
            <p:nvPr/>
          </p:nvCxnSpPr>
          <p:spPr>
            <a:xfrm>
              <a:off x="4865032" y="1767064"/>
              <a:ext cx="981804" cy="102698"/>
            </a:xfrm>
            <a:prstGeom prst="line">
              <a:avLst/>
            </a:prstGeom>
            <a:noFill/>
            <a:ln w="12700" cap="flat" cmpd="sng" algn="ctr">
              <a:solidFill>
                <a:sysClr val="windowText" lastClr="000000"/>
              </a:solidFill>
              <a:prstDash val="solid"/>
              <a:miter lim="800000"/>
            </a:ln>
            <a:effectLst/>
          </p:spPr>
        </p:cxnSp>
        <p:cxnSp>
          <p:nvCxnSpPr>
            <p:cNvPr id="45" name="Straight Connector 54">
              <a:extLst>
                <a:ext uri="{FF2B5EF4-FFF2-40B4-BE49-F238E27FC236}">
                  <a16:creationId xmlns:a16="http://schemas.microsoft.com/office/drawing/2014/main" id="{998D283E-8F27-491E-916F-A8DD74C6DF6E}"/>
                </a:ext>
              </a:extLst>
            </p:cNvPr>
            <p:cNvCxnSpPr>
              <a:cxnSpLocks/>
            </p:cNvCxnSpPr>
            <p:nvPr/>
          </p:nvCxnSpPr>
          <p:spPr>
            <a:xfrm>
              <a:off x="4869814" y="1766186"/>
              <a:ext cx="977022" cy="90135"/>
            </a:xfrm>
            <a:prstGeom prst="line">
              <a:avLst/>
            </a:prstGeom>
            <a:noFill/>
            <a:ln w="12700" cap="flat" cmpd="sng" algn="ctr">
              <a:solidFill>
                <a:sysClr val="windowText" lastClr="000000"/>
              </a:solidFill>
              <a:prstDash val="solid"/>
              <a:miter lim="800000"/>
            </a:ln>
            <a:effectLst/>
          </p:spPr>
        </p:cxnSp>
        <p:cxnSp>
          <p:nvCxnSpPr>
            <p:cNvPr id="46" name="Straight Connector 54">
              <a:extLst>
                <a:ext uri="{FF2B5EF4-FFF2-40B4-BE49-F238E27FC236}">
                  <a16:creationId xmlns:a16="http://schemas.microsoft.com/office/drawing/2014/main" id="{ACAD0F97-7E14-4BAC-9ABF-55155C93EE21}"/>
                </a:ext>
              </a:extLst>
            </p:cNvPr>
            <p:cNvCxnSpPr>
              <a:cxnSpLocks/>
            </p:cNvCxnSpPr>
            <p:nvPr/>
          </p:nvCxnSpPr>
          <p:spPr>
            <a:xfrm>
              <a:off x="4865108" y="1767064"/>
              <a:ext cx="981804" cy="29402"/>
            </a:xfrm>
            <a:prstGeom prst="line">
              <a:avLst/>
            </a:prstGeom>
            <a:noFill/>
            <a:ln w="12700" cap="flat" cmpd="sng" algn="ctr">
              <a:solidFill>
                <a:sysClr val="windowText" lastClr="000000"/>
              </a:solidFill>
              <a:prstDash val="solid"/>
              <a:miter lim="800000"/>
            </a:ln>
            <a:effectLst/>
          </p:spPr>
        </p:cxnSp>
        <p:sp>
          <p:nvSpPr>
            <p:cNvPr id="47" name="Freeform 16">
              <a:extLst>
                <a:ext uri="{FF2B5EF4-FFF2-40B4-BE49-F238E27FC236}">
                  <a16:creationId xmlns:a16="http://schemas.microsoft.com/office/drawing/2014/main" id="{6823BD15-71C8-43EE-B03F-4858DA4D6FD6}"/>
                </a:ext>
              </a:extLst>
            </p:cNvPr>
            <p:cNvSpPr>
              <a:spLocks noChangeArrowheads="1"/>
            </p:cNvSpPr>
            <p:nvPr/>
          </p:nvSpPr>
          <p:spPr bwMode="auto">
            <a:xfrm rot="21410994">
              <a:off x="4867633" y="1735854"/>
              <a:ext cx="976537" cy="133137"/>
            </a:xfrm>
            <a:custGeom>
              <a:avLst/>
              <a:gdLst>
                <a:gd name="T0" fmla="*/ 0 w 2292626"/>
                <a:gd name="T1" fmla="*/ 0 h 357808"/>
                <a:gd name="T2" fmla="*/ 1452376 w 2292626"/>
                <a:gd name="T3" fmla="*/ 233184 h 357808"/>
                <a:gd name="T4" fmla="*/ 2284192 w 2292626"/>
                <a:gd name="T5" fmla="*/ 370350 h 357808"/>
                <a:gd name="T6" fmla="*/ 0 60000 65536"/>
                <a:gd name="T7" fmla="*/ 0 60000 65536"/>
                <a:gd name="T8" fmla="*/ 0 60000 65536"/>
                <a:gd name="T9" fmla="*/ 0 w 2292626"/>
                <a:gd name="T10" fmla="*/ 0 h 357808"/>
                <a:gd name="T11" fmla="*/ 2292626 w 2292626"/>
                <a:gd name="T12" fmla="*/ 357808 h 357808"/>
              </a:gdLst>
              <a:ahLst/>
              <a:cxnLst>
                <a:cxn ang="T6">
                  <a:pos x="T0" y="T1"/>
                </a:cxn>
                <a:cxn ang="T7">
                  <a:pos x="T2" y="T3"/>
                </a:cxn>
                <a:cxn ang="T8">
                  <a:pos x="T4" y="T5"/>
                </a:cxn>
              </a:cxnLst>
              <a:rect l="T9" t="T10" r="T11" b="T12"/>
              <a:pathLst>
                <a:path w="2292626" h="357808">
                  <a:moveTo>
                    <a:pt x="0" y="0"/>
                  </a:moveTo>
                  <a:lnTo>
                    <a:pt x="1457739" y="225287"/>
                  </a:lnTo>
                  <a:lnTo>
                    <a:pt x="2292626" y="357808"/>
                  </a:lnTo>
                </a:path>
              </a:pathLst>
            </a:custGeom>
            <a:noFill/>
            <a:ln w="12700" cap="flat" cmpd="sng" algn="ctr">
              <a:solidFill>
                <a:sysClr val="windowText" lastClr="000000"/>
              </a:solidFill>
              <a:prstDash val="solid"/>
              <a:miter lim="800000"/>
              <a:headEnd/>
              <a:tailEn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cxnSp>
          <p:nvCxnSpPr>
            <p:cNvPr id="48" name="Straight Arrow Connector 86">
              <a:extLst>
                <a:ext uri="{FF2B5EF4-FFF2-40B4-BE49-F238E27FC236}">
                  <a16:creationId xmlns:a16="http://schemas.microsoft.com/office/drawing/2014/main" id="{101E1EE5-E377-4998-BBB8-93B4EDB565D2}"/>
                </a:ext>
              </a:extLst>
            </p:cNvPr>
            <p:cNvCxnSpPr>
              <a:cxnSpLocks/>
            </p:cNvCxnSpPr>
            <p:nvPr/>
          </p:nvCxnSpPr>
          <p:spPr>
            <a:xfrm>
              <a:off x="4596417" y="1762461"/>
              <a:ext cx="196228" cy="0"/>
            </a:xfrm>
            <a:prstGeom prst="straightConnector1">
              <a:avLst/>
            </a:prstGeom>
            <a:noFill/>
            <a:ln w="15875" cap="flat" cmpd="sng" algn="ctr">
              <a:solidFill>
                <a:sysClr val="windowText" lastClr="000000">
                  <a:lumMod val="75000"/>
                  <a:lumOff val="25000"/>
                </a:sysClr>
              </a:solidFill>
              <a:prstDash val="dash"/>
              <a:miter lim="800000"/>
              <a:tailEnd type="arrow" w="sm" len="sm"/>
            </a:ln>
            <a:effectLst/>
          </p:spPr>
        </p:cxnSp>
        <mc:AlternateContent xmlns:mc="http://schemas.openxmlformats.org/markup-compatibility/2006" xmlns:a14="http://schemas.microsoft.com/office/drawing/2010/main">
          <mc:Choice Requires="a14">
            <p:sp>
              <p:nvSpPr>
                <p:cNvPr id="49" name="テキスト ボックス 238">
                  <a:extLst>
                    <a:ext uri="{FF2B5EF4-FFF2-40B4-BE49-F238E27FC236}">
                      <a16:creationId xmlns:a16="http://schemas.microsoft.com/office/drawing/2014/main" id="{6580789A-7D5B-4E89-89A5-232DA31CD4B6}"/>
                    </a:ext>
                  </a:extLst>
                </p:cNvPr>
                <p:cNvSpPr txBox="1"/>
                <p:nvPr/>
              </p:nvSpPr>
              <p:spPr>
                <a:xfrm>
                  <a:off x="4237443" y="1563543"/>
                  <a:ext cx="402974" cy="24452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200" b="0" i="1" u="none" strike="noStrike" kern="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0" cap="none" spc="0" normalizeH="0" baseline="0" noProof="0">
                                <a:ln>
                                  <a:noFill/>
                                </a:ln>
                                <a:solidFill>
                                  <a:prstClr val="black"/>
                                </a:solidFill>
                                <a:effectLst/>
                                <a:uLnTx/>
                                <a:uFillTx/>
                                <a:latin typeface="Cambria Math" panose="02040503050406030204" pitchFamily="18" charset="0"/>
                                <a:cs typeface="+mn-cs"/>
                              </a:rPr>
                              <m:t>𝜈</m:t>
                            </m:r>
                          </m:e>
                          <m:sub>
                            <m:r>
                              <a:rPr kumimoji="1" lang="en-US" altLang="ja-JP" sz="1200" b="0" i="1" u="none" strike="noStrike" kern="0" cap="none" spc="0" normalizeH="0" baseline="0" noProof="0">
                                <a:ln>
                                  <a:noFill/>
                                </a:ln>
                                <a:solidFill>
                                  <a:prstClr val="black"/>
                                </a:solidFill>
                                <a:effectLst/>
                                <a:uLnTx/>
                                <a:uFillTx/>
                                <a:latin typeface="Cambria Math" panose="02040503050406030204" pitchFamily="18" charset="0"/>
                                <a:cs typeface="+mn-cs"/>
                              </a:rPr>
                              <m:t>𝑒</m:t>
                            </m:r>
                          </m:sub>
                        </m:sSub>
                      </m:oMath>
                    </m:oMathPara>
                  </a14:m>
                  <a:endParaRPr kumimoji="1" lang="ja-JP" altLang="en-US"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mc:Choice>
          <mc:Fallback xmlns="">
            <p:sp>
              <p:nvSpPr>
                <p:cNvPr id="49" name="テキスト ボックス 238">
                  <a:extLst>
                    <a:ext uri="{FF2B5EF4-FFF2-40B4-BE49-F238E27FC236}">
                      <a16:creationId xmlns:a16="http://schemas.microsoft.com/office/drawing/2014/main" id="{6580789A-7D5B-4E89-89A5-232DA31CD4B6}"/>
                    </a:ext>
                  </a:extLst>
                </p:cNvPr>
                <p:cNvSpPr txBox="1">
                  <a:spLocks noRot="1" noChangeAspect="1" noMove="1" noResize="1" noEditPoints="1" noAdjustHandles="1" noChangeArrowheads="1" noChangeShapeType="1" noTextEdit="1"/>
                </p:cNvSpPr>
                <p:nvPr/>
              </p:nvSpPr>
              <p:spPr>
                <a:xfrm>
                  <a:off x="4237443" y="1563543"/>
                  <a:ext cx="402974" cy="244524"/>
                </a:xfrm>
                <a:prstGeom prst="rect">
                  <a:avLst/>
                </a:prstGeom>
                <a:blipFill>
                  <a:blip r:embed="rId6"/>
                  <a:stretch>
                    <a:fillRect/>
                  </a:stretch>
                </a:blipFill>
              </p:spPr>
              <p:txBody>
                <a:bodyPr/>
                <a:lstStyle/>
                <a:p>
                  <a:r>
                    <a:rPr lang="ja-JP" altLang="en-US">
                      <a:noFill/>
                    </a:rPr>
                    <a:t> </a:t>
                  </a:r>
                </a:p>
              </p:txBody>
            </p:sp>
          </mc:Fallback>
        </mc:AlternateContent>
        <p:cxnSp>
          <p:nvCxnSpPr>
            <p:cNvPr id="50" name="Straight Connector 54">
              <a:extLst>
                <a:ext uri="{FF2B5EF4-FFF2-40B4-BE49-F238E27FC236}">
                  <a16:creationId xmlns:a16="http://schemas.microsoft.com/office/drawing/2014/main" id="{5692B999-3EF5-4315-AA80-21F9A43AC543}"/>
                </a:ext>
              </a:extLst>
            </p:cNvPr>
            <p:cNvCxnSpPr>
              <a:cxnSpLocks/>
            </p:cNvCxnSpPr>
            <p:nvPr/>
          </p:nvCxnSpPr>
          <p:spPr>
            <a:xfrm flipV="1">
              <a:off x="4867070" y="1673808"/>
              <a:ext cx="978127" cy="89759"/>
            </a:xfrm>
            <a:prstGeom prst="line">
              <a:avLst/>
            </a:prstGeom>
            <a:noFill/>
            <a:ln w="12700" cap="flat" cmpd="sng" algn="ctr">
              <a:solidFill>
                <a:sysClr val="windowText" lastClr="000000"/>
              </a:solidFill>
              <a:prstDash val="solid"/>
              <a:miter lim="800000"/>
            </a:ln>
            <a:effectLst/>
          </p:spPr>
        </p:cxnSp>
        <p:sp>
          <p:nvSpPr>
            <p:cNvPr id="51" name="Freeform 19">
              <a:extLst>
                <a:ext uri="{FF2B5EF4-FFF2-40B4-BE49-F238E27FC236}">
                  <a16:creationId xmlns:a16="http://schemas.microsoft.com/office/drawing/2014/main" id="{9001C1FB-C04E-4D26-B28C-CE44024F433C}"/>
                </a:ext>
              </a:extLst>
            </p:cNvPr>
            <p:cNvSpPr>
              <a:spLocks noChangeArrowheads="1"/>
            </p:cNvSpPr>
            <p:nvPr/>
          </p:nvSpPr>
          <p:spPr bwMode="auto">
            <a:xfrm rot="21226543" flipV="1">
              <a:off x="5334917" y="1658129"/>
              <a:ext cx="517037" cy="23621"/>
            </a:xfrm>
            <a:custGeom>
              <a:avLst/>
              <a:gdLst>
                <a:gd name="T0" fmla="*/ 0 w 1298713"/>
                <a:gd name="T1" fmla="*/ 0 h 79513"/>
                <a:gd name="T2" fmla="*/ 778696 w 1298713"/>
                <a:gd name="T3" fmla="*/ 13337 h 79513"/>
                <a:gd name="T4" fmla="*/ 1293428 w 1298713"/>
                <a:gd name="T5" fmla="*/ 80025 h 79513"/>
                <a:gd name="T6" fmla="*/ 0 60000 65536"/>
                <a:gd name="T7" fmla="*/ 0 60000 65536"/>
                <a:gd name="T8" fmla="*/ 0 60000 65536"/>
                <a:gd name="T9" fmla="*/ 0 w 1298713"/>
                <a:gd name="T10" fmla="*/ 0 h 79513"/>
                <a:gd name="T11" fmla="*/ 1298713 w 1298713"/>
                <a:gd name="T12" fmla="*/ 79513 h 79513"/>
              </a:gdLst>
              <a:ahLst/>
              <a:cxnLst>
                <a:cxn ang="T6">
                  <a:pos x="T0" y="T1"/>
                </a:cxn>
                <a:cxn ang="T7">
                  <a:pos x="T2" y="T3"/>
                </a:cxn>
                <a:cxn ang="T8">
                  <a:pos x="T4" y="T5"/>
                </a:cxn>
              </a:cxnLst>
              <a:rect l="T9" t="T10" r="T11" b="T12"/>
              <a:pathLst>
                <a:path w="1298713" h="79513">
                  <a:moveTo>
                    <a:pt x="0" y="0"/>
                  </a:moveTo>
                  <a:cubicBezTo>
                    <a:pt x="282713" y="0"/>
                    <a:pt x="565426" y="0"/>
                    <a:pt x="781878" y="13252"/>
                  </a:cubicBezTo>
                  <a:cubicBezTo>
                    <a:pt x="998330" y="26504"/>
                    <a:pt x="1148521" y="53008"/>
                    <a:pt x="1298713" y="79513"/>
                  </a:cubicBezTo>
                </a:path>
              </a:pathLst>
            </a:custGeom>
            <a:noFill/>
            <a:ln w="12700">
              <a:solidFill>
                <a:sysClr val="windowText" lastClr="000000"/>
              </a:solidFill>
              <a:miter lim="800000"/>
              <a:headEnd/>
              <a:tailEnd/>
            </a:ln>
            <a:effectLst>
              <a:outerShdw dist="20000" dir="5400000" rotWithShape="0">
                <a:srgbClr val="808080">
                  <a:alpha val="37999"/>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52" name="Freeform 19">
              <a:extLst>
                <a:ext uri="{FF2B5EF4-FFF2-40B4-BE49-F238E27FC236}">
                  <a16:creationId xmlns:a16="http://schemas.microsoft.com/office/drawing/2014/main" id="{DBB04D72-D148-4B4C-B033-C026D2045CEF}"/>
                </a:ext>
              </a:extLst>
            </p:cNvPr>
            <p:cNvSpPr>
              <a:spLocks noChangeArrowheads="1"/>
            </p:cNvSpPr>
            <p:nvPr/>
          </p:nvSpPr>
          <p:spPr bwMode="auto">
            <a:xfrm rot="21140201" flipV="1">
              <a:off x="5614304" y="1665530"/>
              <a:ext cx="239558" cy="0"/>
            </a:xfrm>
            <a:custGeom>
              <a:avLst/>
              <a:gdLst>
                <a:gd name="T0" fmla="*/ 0 w 1298713"/>
                <a:gd name="T1" fmla="*/ 0 h 79513"/>
                <a:gd name="T2" fmla="*/ 778696 w 1298713"/>
                <a:gd name="T3" fmla="*/ 13337 h 79513"/>
                <a:gd name="T4" fmla="*/ 1293428 w 1298713"/>
                <a:gd name="T5" fmla="*/ 80025 h 79513"/>
                <a:gd name="T6" fmla="*/ 0 60000 65536"/>
                <a:gd name="T7" fmla="*/ 0 60000 65536"/>
                <a:gd name="T8" fmla="*/ 0 60000 65536"/>
                <a:gd name="T9" fmla="*/ 0 w 1298713"/>
                <a:gd name="T10" fmla="*/ 0 h 79513"/>
                <a:gd name="T11" fmla="*/ 1298713 w 1298713"/>
                <a:gd name="T12" fmla="*/ 79513 h 79513"/>
              </a:gdLst>
              <a:ahLst/>
              <a:cxnLst>
                <a:cxn ang="T6">
                  <a:pos x="T0" y="T1"/>
                </a:cxn>
                <a:cxn ang="T7">
                  <a:pos x="T2" y="T3"/>
                </a:cxn>
                <a:cxn ang="T8">
                  <a:pos x="T4" y="T5"/>
                </a:cxn>
              </a:cxnLst>
              <a:rect l="T9" t="T10" r="T11" b="T12"/>
              <a:pathLst>
                <a:path w="1298713" h="79513">
                  <a:moveTo>
                    <a:pt x="0" y="0"/>
                  </a:moveTo>
                  <a:cubicBezTo>
                    <a:pt x="282713" y="0"/>
                    <a:pt x="565426" y="0"/>
                    <a:pt x="781878" y="13252"/>
                  </a:cubicBezTo>
                  <a:cubicBezTo>
                    <a:pt x="998330" y="26504"/>
                    <a:pt x="1148521" y="53008"/>
                    <a:pt x="1298713" y="79513"/>
                  </a:cubicBezTo>
                </a:path>
              </a:pathLst>
            </a:custGeom>
            <a:noFill/>
            <a:ln w="12700">
              <a:solidFill>
                <a:sysClr val="windowText" lastClr="000000"/>
              </a:solidFill>
              <a:miter lim="800000"/>
              <a:headEnd/>
              <a:tailEnd/>
            </a:ln>
            <a:effectLst>
              <a:outerShdw dist="20000" dir="5400000" rotWithShape="0">
                <a:srgbClr val="808080">
                  <a:alpha val="37999"/>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mc:AlternateContent xmlns:mc="http://schemas.openxmlformats.org/markup-compatibility/2006" xmlns:a14="http://schemas.microsoft.com/office/drawing/2010/main">
          <mc:Choice Requires="a14">
            <p:sp>
              <p:nvSpPr>
                <p:cNvPr id="53" name="テキスト ボックス 2">
                  <a:extLst>
                    <a:ext uri="{FF2B5EF4-FFF2-40B4-BE49-F238E27FC236}">
                      <a16:creationId xmlns:a16="http://schemas.microsoft.com/office/drawing/2014/main" id="{16DA1448-1BE9-47E6-83F6-B56007A3C865}"/>
                    </a:ext>
                  </a:extLst>
                </p:cNvPr>
                <p:cNvSpPr txBox="1"/>
                <p:nvPr/>
              </p:nvSpPr>
              <p:spPr>
                <a:xfrm>
                  <a:off x="4998127" y="1484420"/>
                  <a:ext cx="229600" cy="2445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u="none" strike="noStrike" kern="0" cap="none" spc="0" normalizeH="0" baseline="0" noProof="0">
                            <a:ln>
                              <a:noFill/>
                            </a:ln>
                            <a:solidFill>
                              <a:prstClr val="black"/>
                            </a:solidFill>
                            <a:effectLst/>
                            <a:uLnTx/>
                            <a:uFillTx/>
                            <a:latin typeface="Cambria Math" panose="02040503050406030204" pitchFamily="18" charset="0"/>
                            <a:cs typeface="+mn-cs"/>
                          </a:rPr>
                          <m:t>𝑒</m:t>
                        </m:r>
                      </m:oMath>
                    </m:oMathPara>
                  </a14:m>
                  <a:endParaRPr kumimoji="1" lang="ja-JP" altLang="en-US"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mc:Choice>
          <mc:Fallback xmlns="">
            <p:sp>
              <p:nvSpPr>
                <p:cNvPr id="53" name="テキスト ボックス 2">
                  <a:extLst>
                    <a:ext uri="{FF2B5EF4-FFF2-40B4-BE49-F238E27FC236}">
                      <a16:creationId xmlns:a16="http://schemas.microsoft.com/office/drawing/2014/main" id="{16DA1448-1BE9-47E6-83F6-B56007A3C865}"/>
                    </a:ext>
                  </a:extLst>
                </p:cNvPr>
                <p:cNvSpPr txBox="1">
                  <a:spLocks noRot="1" noChangeAspect="1" noMove="1" noResize="1" noEditPoints="1" noAdjustHandles="1" noChangeArrowheads="1" noChangeShapeType="1" noTextEdit="1"/>
                </p:cNvSpPr>
                <p:nvPr/>
              </p:nvSpPr>
              <p:spPr>
                <a:xfrm>
                  <a:off x="4998127" y="1484420"/>
                  <a:ext cx="229600" cy="244524"/>
                </a:xfrm>
                <a:prstGeom prst="rect">
                  <a:avLst/>
                </a:prstGeom>
                <a:blipFill>
                  <a:blip r:embed="rId7"/>
                  <a:stretch>
                    <a:fillRect/>
                  </a:stretch>
                </a:blipFill>
              </p:spPr>
              <p:txBody>
                <a:bodyPr/>
                <a:lstStyle/>
                <a:p>
                  <a:r>
                    <a:rPr lang="ja-JP" altLang="en-US">
                      <a:noFill/>
                    </a:rPr>
                    <a:t> </a:t>
                  </a:r>
                </a:p>
              </p:txBody>
            </p:sp>
          </mc:Fallback>
        </mc:AlternateContent>
        <p:sp>
          <p:nvSpPr>
            <p:cNvPr id="54" name="Freeform 19">
              <a:extLst>
                <a:ext uri="{FF2B5EF4-FFF2-40B4-BE49-F238E27FC236}">
                  <a16:creationId xmlns:a16="http://schemas.microsoft.com/office/drawing/2014/main" id="{32269B4A-872C-4FC6-B578-56784180C39F}"/>
                </a:ext>
              </a:extLst>
            </p:cNvPr>
            <p:cNvSpPr>
              <a:spLocks noChangeArrowheads="1"/>
            </p:cNvSpPr>
            <p:nvPr/>
          </p:nvSpPr>
          <p:spPr bwMode="auto">
            <a:xfrm rot="21226543">
              <a:off x="5383612" y="1700637"/>
              <a:ext cx="473037" cy="101991"/>
            </a:xfrm>
            <a:custGeom>
              <a:avLst/>
              <a:gdLst>
                <a:gd name="T0" fmla="*/ 0 w 1298713"/>
                <a:gd name="T1" fmla="*/ 0 h 79513"/>
                <a:gd name="T2" fmla="*/ 778696 w 1298713"/>
                <a:gd name="T3" fmla="*/ 13337 h 79513"/>
                <a:gd name="T4" fmla="*/ 1293428 w 1298713"/>
                <a:gd name="T5" fmla="*/ 80025 h 79513"/>
                <a:gd name="T6" fmla="*/ 0 60000 65536"/>
                <a:gd name="T7" fmla="*/ 0 60000 65536"/>
                <a:gd name="T8" fmla="*/ 0 60000 65536"/>
                <a:gd name="T9" fmla="*/ 0 w 1298713"/>
                <a:gd name="T10" fmla="*/ 0 h 79513"/>
                <a:gd name="T11" fmla="*/ 1298713 w 1298713"/>
                <a:gd name="T12" fmla="*/ 79513 h 79513"/>
              </a:gdLst>
              <a:ahLst/>
              <a:cxnLst>
                <a:cxn ang="T6">
                  <a:pos x="T0" y="T1"/>
                </a:cxn>
                <a:cxn ang="T7">
                  <a:pos x="T2" y="T3"/>
                </a:cxn>
                <a:cxn ang="T8">
                  <a:pos x="T4" y="T5"/>
                </a:cxn>
              </a:cxnLst>
              <a:rect l="T9" t="T10" r="T11" b="T12"/>
              <a:pathLst>
                <a:path w="1298713" h="79513">
                  <a:moveTo>
                    <a:pt x="0" y="0"/>
                  </a:moveTo>
                  <a:cubicBezTo>
                    <a:pt x="282713" y="0"/>
                    <a:pt x="565426" y="0"/>
                    <a:pt x="781878" y="13252"/>
                  </a:cubicBezTo>
                  <a:cubicBezTo>
                    <a:pt x="998330" y="26504"/>
                    <a:pt x="1148521" y="53008"/>
                    <a:pt x="1298713" y="79513"/>
                  </a:cubicBezTo>
                </a:path>
              </a:pathLst>
            </a:custGeom>
            <a:noFill/>
            <a:ln w="12700">
              <a:solidFill>
                <a:sysClr val="windowText" lastClr="000000"/>
              </a:solidFill>
              <a:miter lim="800000"/>
              <a:headEnd/>
              <a:tailEnd/>
            </a:ln>
            <a:effectLst>
              <a:outerShdw dist="20000" dir="5400000" rotWithShape="0">
                <a:srgbClr val="808080">
                  <a:alpha val="37999"/>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55" name="Freeform 151">
              <a:extLst>
                <a:ext uri="{FF2B5EF4-FFF2-40B4-BE49-F238E27FC236}">
                  <a16:creationId xmlns:a16="http://schemas.microsoft.com/office/drawing/2014/main" id="{8145F1EF-19DF-4916-95A4-F6DD7AC7E561}"/>
                </a:ext>
              </a:extLst>
            </p:cNvPr>
            <p:cNvSpPr/>
            <p:nvPr/>
          </p:nvSpPr>
          <p:spPr>
            <a:xfrm>
              <a:off x="5737845" y="1697794"/>
              <a:ext cx="116676" cy="8047"/>
            </a:xfrm>
            <a:custGeom>
              <a:avLst/>
              <a:gdLst>
                <a:gd name="connsiteX0" fmla="*/ 0 w 138112"/>
                <a:gd name="connsiteY0" fmla="*/ 9525 h 9525"/>
                <a:gd name="connsiteX1" fmla="*/ 138112 w 138112"/>
                <a:gd name="connsiteY1" fmla="*/ 0 h 9525"/>
              </a:gdLst>
              <a:ahLst/>
              <a:cxnLst>
                <a:cxn ang="0">
                  <a:pos x="connsiteX0" y="connsiteY0"/>
                </a:cxn>
                <a:cxn ang="0">
                  <a:pos x="connsiteX1" y="connsiteY1"/>
                </a:cxn>
              </a:cxnLst>
              <a:rect l="l" t="t" r="r" b="b"/>
              <a:pathLst>
                <a:path w="138112" h="9525">
                  <a:moveTo>
                    <a:pt x="0" y="9525"/>
                  </a:moveTo>
                  <a:lnTo>
                    <a:pt x="138112" y="0"/>
                  </a:lnTo>
                </a:path>
              </a:pathLst>
            </a:custGeom>
            <a:no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56" name="Freeform 153">
              <a:extLst>
                <a:ext uri="{FF2B5EF4-FFF2-40B4-BE49-F238E27FC236}">
                  <a16:creationId xmlns:a16="http://schemas.microsoft.com/office/drawing/2014/main" id="{D8BF7173-513F-49E3-913E-4A13F331FC69}"/>
                </a:ext>
              </a:extLst>
            </p:cNvPr>
            <p:cNvSpPr/>
            <p:nvPr/>
          </p:nvSpPr>
          <p:spPr>
            <a:xfrm>
              <a:off x="5725775" y="1703829"/>
              <a:ext cx="124723" cy="20116"/>
            </a:xfrm>
            <a:custGeom>
              <a:avLst/>
              <a:gdLst>
                <a:gd name="connsiteX0" fmla="*/ 0 w 147638"/>
                <a:gd name="connsiteY0" fmla="*/ 0 h 23812"/>
                <a:gd name="connsiteX1" fmla="*/ 88106 w 147638"/>
                <a:gd name="connsiteY1" fmla="*/ 2381 h 23812"/>
                <a:gd name="connsiteX2" fmla="*/ 147638 w 147638"/>
                <a:gd name="connsiteY2" fmla="*/ 23812 h 23812"/>
              </a:gdLst>
              <a:ahLst/>
              <a:cxnLst>
                <a:cxn ang="0">
                  <a:pos x="connsiteX0" y="connsiteY0"/>
                </a:cxn>
                <a:cxn ang="0">
                  <a:pos x="connsiteX1" y="connsiteY1"/>
                </a:cxn>
                <a:cxn ang="0">
                  <a:pos x="connsiteX2" y="connsiteY2"/>
                </a:cxn>
              </a:cxnLst>
              <a:rect l="l" t="t" r="r" b="b"/>
              <a:pathLst>
                <a:path w="147638" h="23812">
                  <a:moveTo>
                    <a:pt x="0" y="0"/>
                  </a:moveTo>
                  <a:lnTo>
                    <a:pt x="88106" y="2381"/>
                  </a:lnTo>
                  <a:cubicBezTo>
                    <a:pt x="112712" y="6350"/>
                    <a:pt x="130175" y="15081"/>
                    <a:pt x="147638" y="23812"/>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57" name="正方形/長方形 25">
              <a:extLst>
                <a:ext uri="{FF2B5EF4-FFF2-40B4-BE49-F238E27FC236}">
                  <a16:creationId xmlns:a16="http://schemas.microsoft.com/office/drawing/2014/main" id="{5F303133-A02E-4296-B1B9-DAF75F8CF338}"/>
                </a:ext>
              </a:extLst>
            </p:cNvPr>
            <p:cNvSpPr/>
            <p:nvPr/>
          </p:nvSpPr>
          <p:spPr>
            <a:xfrm>
              <a:off x="7818184" y="1193545"/>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58" name="正方形/長方形 27">
              <a:extLst>
                <a:ext uri="{FF2B5EF4-FFF2-40B4-BE49-F238E27FC236}">
                  <a16:creationId xmlns:a16="http://schemas.microsoft.com/office/drawing/2014/main" id="{264DF78B-B13E-4771-9BF8-359677D943C3}"/>
                </a:ext>
              </a:extLst>
            </p:cNvPr>
            <p:cNvSpPr/>
            <p:nvPr/>
          </p:nvSpPr>
          <p:spPr>
            <a:xfrm>
              <a:off x="7780509" y="1193545"/>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59" name="正方形/長方形 25">
              <a:extLst>
                <a:ext uri="{FF2B5EF4-FFF2-40B4-BE49-F238E27FC236}">
                  <a16:creationId xmlns:a16="http://schemas.microsoft.com/office/drawing/2014/main" id="{3CF7D577-E884-406C-A84C-7CD44B50F8B1}"/>
                </a:ext>
              </a:extLst>
            </p:cNvPr>
            <p:cNvSpPr/>
            <p:nvPr/>
          </p:nvSpPr>
          <p:spPr>
            <a:xfrm>
              <a:off x="7968194" y="1193545"/>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0" name="正方形/長方形 27">
              <a:extLst>
                <a:ext uri="{FF2B5EF4-FFF2-40B4-BE49-F238E27FC236}">
                  <a16:creationId xmlns:a16="http://schemas.microsoft.com/office/drawing/2014/main" id="{E47362B7-D9D1-45BE-9E06-BA3BB84B7CB7}"/>
                </a:ext>
              </a:extLst>
            </p:cNvPr>
            <p:cNvSpPr/>
            <p:nvPr/>
          </p:nvSpPr>
          <p:spPr>
            <a:xfrm>
              <a:off x="7930519" y="1193545"/>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1" name="正方形/長方形 25">
              <a:extLst>
                <a:ext uri="{FF2B5EF4-FFF2-40B4-BE49-F238E27FC236}">
                  <a16:creationId xmlns:a16="http://schemas.microsoft.com/office/drawing/2014/main" id="{EF024495-31ED-470D-AD09-D7A6BBF604D3}"/>
                </a:ext>
              </a:extLst>
            </p:cNvPr>
            <p:cNvSpPr/>
            <p:nvPr/>
          </p:nvSpPr>
          <p:spPr>
            <a:xfrm>
              <a:off x="8118407" y="1193545"/>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2" name="正方形/長方形 27">
              <a:extLst>
                <a:ext uri="{FF2B5EF4-FFF2-40B4-BE49-F238E27FC236}">
                  <a16:creationId xmlns:a16="http://schemas.microsoft.com/office/drawing/2014/main" id="{958BCDEA-A643-44A4-92B5-1A0E9362D83D}"/>
                </a:ext>
              </a:extLst>
            </p:cNvPr>
            <p:cNvSpPr/>
            <p:nvPr/>
          </p:nvSpPr>
          <p:spPr>
            <a:xfrm>
              <a:off x="8080732" y="1193545"/>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3" name="正方形/長方形 25">
              <a:extLst>
                <a:ext uri="{FF2B5EF4-FFF2-40B4-BE49-F238E27FC236}">
                  <a16:creationId xmlns:a16="http://schemas.microsoft.com/office/drawing/2014/main" id="{AAF8A42F-6B78-490E-BC45-F9A663E13CC5}"/>
                </a:ext>
              </a:extLst>
            </p:cNvPr>
            <p:cNvSpPr/>
            <p:nvPr/>
          </p:nvSpPr>
          <p:spPr>
            <a:xfrm>
              <a:off x="8268417" y="1193545"/>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4" name="正方形/長方形 27">
              <a:extLst>
                <a:ext uri="{FF2B5EF4-FFF2-40B4-BE49-F238E27FC236}">
                  <a16:creationId xmlns:a16="http://schemas.microsoft.com/office/drawing/2014/main" id="{77E16D14-E2F8-4741-BDE3-D175AB932D67}"/>
                </a:ext>
              </a:extLst>
            </p:cNvPr>
            <p:cNvSpPr/>
            <p:nvPr/>
          </p:nvSpPr>
          <p:spPr>
            <a:xfrm>
              <a:off x="8230742" y="1193545"/>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5" name="正方形/長方形 25">
              <a:extLst>
                <a:ext uri="{FF2B5EF4-FFF2-40B4-BE49-F238E27FC236}">
                  <a16:creationId xmlns:a16="http://schemas.microsoft.com/office/drawing/2014/main" id="{410D9662-8C29-4FB3-A7B3-7D006DCBBE0E}"/>
                </a:ext>
              </a:extLst>
            </p:cNvPr>
            <p:cNvSpPr/>
            <p:nvPr/>
          </p:nvSpPr>
          <p:spPr>
            <a:xfrm>
              <a:off x="8418427" y="1193545"/>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6" name="正方形/長方形 27">
              <a:extLst>
                <a:ext uri="{FF2B5EF4-FFF2-40B4-BE49-F238E27FC236}">
                  <a16:creationId xmlns:a16="http://schemas.microsoft.com/office/drawing/2014/main" id="{D6DE39EF-774E-425A-BEBD-98EC66F25BAD}"/>
                </a:ext>
              </a:extLst>
            </p:cNvPr>
            <p:cNvSpPr/>
            <p:nvPr/>
          </p:nvSpPr>
          <p:spPr>
            <a:xfrm>
              <a:off x="8380752" y="1193545"/>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7" name="正方形/長方形 25">
              <a:extLst>
                <a:ext uri="{FF2B5EF4-FFF2-40B4-BE49-F238E27FC236}">
                  <a16:creationId xmlns:a16="http://schemas.microsoft.com/office/drawing/2014/main" id="{4E398143-8079-4A95-9673-74BC964A4033}"/>
                </a:ext>
              </a:extLst>
            </p:cNvPr>
            <p:cNvSpPr/>
            <p:nvPr/>
          </p:nvSpPr>
          <p:spPr>
            <a:xfrm>
              <a:off x="8568641" y="1193545"/>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8" name="正方形/長方形 27">
              <a:extLst>
                <a:ext uri="{FF2B5EF4-FFF2-40B4-BE49-F238E27FC236}">
                  <a16:creationId xmlns:a16="http://schemas.microsoft.com/office/drawing/2014/main" id="{D7333C6C-3D72-4450-8AA4-2F17C6714664}"/>
                </a:ext>
              </a:extLst>
            </p:cNvPr>
            <p:cNvSpPr/>
            <p:nvPr/>
          </p:nvSpPr>
          <p:spPr>
            <a:xfrm>
              <a:off x="8530966" y="1193545"/>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9" name="正方形/長方形 25">
              <a:extLst>
                <a:ext uri="{FF2B5EF4-FFF2-40B4-BE49-F238E27FC236}">
                  <a16:creationId xmlns:a16="http://schemas.microsoft.com/office/drawing/2014/main" id="{F09DBCE3-DDD4-487D-B6CC-8ADF72C6FBC9}"/>
                </a:ext>
              </a:extLst>
            </p:cNvPr>
            <p:cNvSpPr/>
            <p:nvPr/>
          </p:nvSpPr>
          <p:spPr>
            <a:xfrm>
              <a:off x="8715095" y="1193545"/>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0" name="正方形/長方形 27">
              <a:extLst>
                <a:ext uri="{FF2B5EF4-FFF2-40B4-BE49-F238E27FC236}">
                  <a16:creationId xmlns:a16="http://schemas.microsoft.com/office/drawing/2014/main" id="{D9224D19-6AF2-4735-8702-D3426DE080E5}"/>
                </a:ext>
              </a:extLst>
            </p:cNvPr>
            <p:cNvSpPr/>
            <p:nvPr/>
          </p:nvSpPr>
          <p:spPr>
            <a:xfrm>
              <a:off x="8677420" y="1193545"/>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1" name="正方形/長方形 25">
              <a:extLst>
                <a:ext uri="{FF2B5EF4-FFF2-40B4-BE49-F238E27FC236}">
                  <a16:creationId xmlns:a16="http://schemas.microsoft.com/office/drawing/2014/main" id="{253E6FF3-1BC3-4D6E-AE9C-5CA6DDE9E291}"/>
                </a:ext>
              </a:extLst>
            </p:cNvPr>
            <p:cNvSpPr/>
            <p:nvPr/>
          </p:nvSpPr>
          <p:spPr>
            <a:xfrm>
              <a:off x="8865105" y="1193545"/>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2" name="正方形/長方形 27">
              <a:extLst>
                <a:ext uri="{FF2B5EF4-FFF2-40B4-BE49-F238E27FC236}">
                  <a16:creationId xmlns:a16="http://schemas.microsoft.com/office/drawing/2014/main" id="{0D254828-E6C9-45C9-AB2B-8B7D0E34AD7A}"/>
                </a:ext>
              </a:extLst>
            </p:cNvPr>
            <p:cNvSpPr/>
            <p:nvPr/>
          </p:nvSpPr>
          <p:spPr>
            <a:xfrm>
              <a:off x="8827430" y="1193545"/>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3" name="正方形/長方形 27">
              <a:extLst>
                <a:ext uri="{FF2B5EF4-FFF2-40B4-BE49-F238E27FC236}">
                  <a16:creationId xmlns:a16="http://schemas.microsoft.com/office/drawing/2014/main" id="{A89DD6E4-49BC-4899-935D-51447E56D0F2}"/>
                </a:ext>
              </a:extLst>
            </p:cNvPr>
            <p:cNvSpPr/>
            <p:nvPr/>
          </p:nvSpPr>
          <p:spPr>
            <a:xfrm>
              <a:off x="8977644" y="1193545"/>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cxnSp>
          <p:nvCxnSpPr>
            <p:cNvPr id="74" name="Straight Connector 54">
              <a:extLst>
                <a:ext uri="{FF2B5EF4-FFF2-40B4-BE49-F238E27FC236}">
                  <a16:creationId xmlns:a16="http://schemas.microsoft.com/office/drawing/2014/main" id="{57B3D77B-9F55-44BA-A86A-A4096A0C6FC2}"/>
                </a:ext>
              </a:extLst>
            </p:cNvPr>
            <p:cNvCxnSpPr>
              <a:cxnSpLocks/>
            </p:cNvCxnSpPr>
            <p:nvPr/>
          </p:nvCxnSpPr>
          <p:spPr>
            <a:xfrm>
              <a:off x="8046477" y="1817507"/>
              <a:ext cx="976101" cy="62205"/>
            </a:xfrm>
            <a:prstGeom prst="line">
              <a:avLst/>
            </a:prstGeom>
            <a:noFill/>
            <a:ln w="12700" cap="flat" cmpd="sng" algn="ctr">
              <a:solidFill>
                <a:sysClr val="windowText" lastClr="000000"/>
              </a:solidFill>
              <a:prstDash val="solid"/>
              <a:miter lim="800000"/>
            </a:ln>
            <a:effectLst/>
          </p:spPr>
        </p:cxnSp>
        <p:cxnSp>
          <p:nvCxnSpPr>
            <p:cNvPr id="75" name="Straight Connector 54">
              <a:extLst>
                <a:ext uri="{FF2B5EF4-FFF2-40B4-BE49-F238E27FC236}">
                  <a16:creationId xmlns:a16="http://schemas.microsoft.com/office/drawing/2014/main" id="{58766D1A-E8D6-4E80-95B4-0065CC1B8E9F}"/>
                </a:ext>
              </a:extLst>
            </p:cNvPr>
            <p:cNvCxnSpPr>
              <a:cxnSpLocks/>
            </p:cNvCxnSpPr>
            <p:nvPr/>
          </p:nvCxnSpPr>
          <p:spPr>
            <a:xfrm>
              <a:off x="8038575" y="1819822"/>
              <a:ext cx="981805" cy="102698"/>
            </a:xfrm>
            <a:prstGeom prst="line">
              <a:avLst/>
            </a:prstGeom>
            <a:noFill/>
            <a:ln w="12700" cap="flat" cmpd="sng" algn="ctr">
              <a:solidFill>
                <a:sysClr val="windowText" lastClr="000000"/>
              </a:solidFill>
              <a:prstDash val="solid"/>
              <a:miter lim="800000"/>
            </a:ln>
            <a:effectLst/>
          </p:spPr>
        </p:cxnSp>
        <p:cxnSp>
          <p:nvCxnSpPr>
            <p:cNvPr id="76" name="Straight Connector 54">
              <a:extLst>
                <a:ext uri="{FF2B5EF4-FFF2-40B4-BE49-F238E27FC236}">
                  <a16:creationId xmlns:a16="http://schemas.microsoft.com/office/drawing/2014/main" id="{924C7877-93A5-4050-9AC1-51A6A4B09E1D}"/>
                </a:ext>
              </a:extLst>
            </p:cNvPr>
            <p:cNvCxnSpPr>
              <a:cxnSpLocks/>
            </p:cNvCxnSpPr>
            <p:nvPr/>
          </p:nvCxnSpPr>
          <p:spPr>
            <a:xfrm>
              <a:off x="8043358" y="1818944"/>
              <a:ext cx="977023" cy="90135"/>
            </a:xfrm>
            <a:prstGeom prst="line">
              <a:avLst/>
            </a:prstGeom>
            <a:noFill/>
            <a:ln w="12700" cap="flat" cmpd="sng" algn="ctr">
              <a:solidFill>
                <a:sysClr val="windowText" lastClr="000000"/>
              </a:solidFill>
              <a:prstDash val="solid"/>
              <a:miter lim="800000"/>
            </a:ln>
            <a:effectLst/>
          </p:spPr>
        </p:cxnSp>
        <p:cxnSp>
          <p:nvCxnSpPr>
            <p:cNvPr id="77" name="Straight Connector 54">
              <a:extLst>
                <a:ext uri="{FF2B5EF4-FFF2-40B4-BE49-F238E27FC236}">
                  <a16:creationId xmlns:a16="http://schemas.microsoft.com/office/drawing/2014/main" id="{603279D8-021D-406B-B5A4-E850B3CF2362}"/>
                </a:ext>
              </a:extLst>
            </p:cNvPr>
            <p:cNvCxnSpPr>
              <a:cxnSpLocks/>
            </p:cNvCxnSpPr>
            <p:nvPr/>
          </p:nvCxnSpPr>
          <p:spPr>
            <a:xfrm>
              <a:off x="8038652" y="1819822"/>
              <a:ext cx="981805" cy="29402"/>
            </a:xfrm>
            <a:prstGeom prst="line">
              <a:avLst/>
            </a:prstGeom>
            <a:noFill/>
            <a:ln w="12700" cap="flat" cmpd="sng" algn="ctr">
              <a:solidFill>
                <a:sysClr val="windowText" lastClr="000000"/>
              </a:solidFill>
              <a:prstDash val="solid"/>
              <a:miter lim="800000"/>
            </a:ln>
            <a:effectLst/>
          </p:spPr>
        </p:cxnSp>
        <p:sp>
          <p:nvSpPr>
            <p:cNvPr id="78" name="Freeform 16">
              <a:extLst>
                <a:ext uri="{FF2B5EF4-FFF2-40B4-BE49-F238E27FC236}">
                  <a16:creationId xmlns:a16="http://schemas.microsoft.com/office/drawing/2014/main" id="{8C668050-0CC1-4A9F-87EB-AF360F9243CE}"/>
                </a:ext>
              </a:extLst>
            </p:cNvPr>
            <p:cNvSpPr>
              <a:spLocks noChangeArrowheads="1"/>
            </p:cNvSpPr>
            <p:nvPr/>
          </p:nvSpPr>
          <p:spPr bwMode="auto">
            <a:xfrm rot="21410994">
              <a:off x="8041177" y="1788613"/>
              <a:ext cx="976538" cy="133137"/>
            </a:xfrm>
            <a:custGeom>
              <a:avLst/>
              <a:gdLst>
                <a:gd name="T0" fmla="*/ 0 w 2292626"/>
                <a:gd name="T1" fmla="*/ 0 h 357808"/>
                <a:gd name="T2" fmla="*/ 1452376 w 2292626"/>
                <a:gd name="T3" fmla="*/ 233184 h 357808"/>
                <a:gd name="T4" fmla="*/ 2284192 w 2292626"/>
                <a:gd name="T5" fmla="*/ 370350 h 357808"/>
                <a:gd name="T6" fmla="*/ 0 60000 65536"/>
                <a:gd name="T7" fmla="*/ 0 60000 65536"/>
                <a:gd name="T8" fmla="*/ 0 60000 65536"/>
                <a:gd name="T9" fmla="*/ 0 w 2292626"/>
                <a:gd name="T10" fmla="*/ 0 h 357808"/>
                <a:gd name="T11" fmla="*/ 2292626 w 2292626"/>
                <a:gd name="T12" fmla="*/ 357808 h 357808"/>
              </a:gdLst>
              <a:ahLst/>
              <a:cxnLst>
                <a:cxn ang="T6">
                  <a:pos x="T0" y="T1"/>
                </a:cxn>
                <a:cxn ang="T7">
                  <a:pos x="T2" y="T3"/>
                </a:cxn>
                <a:cxn ang="T8">
                  <a:pos x="T4" y="T5"/>
                </a:cxn>
              </a:cxnLst>
              <a:rect l="T9" t="T10" r="T11" b="T12"/>
              <a:pathLst>
                <a:path w="2292626" h="357808">
                  <a:moveTo>
                    <a:pt x="0" y="0"/>
                  </a:moveTo>
                  <a:lnTo>
                    <a:pt x="1457739" y="225287"/>
                  </a:lnTo>
                  <a:lnTo>
                    <a:pt x="2292626" y="357808"/>
                  </a:lnTo>
                </a:path>
              </a:pathLst>
            </a:custGeom>
            <a:noFill/>
            <a:ln w="12700" cap="flat" cmpd="sng" algn="ctr">
              <a:solidFill>
                <a:sysClr val="windowText" lastClr="000000"/>
              </a:solidFill>
              <a:prstDash val="solid"/>
              <a:miter lim="800000"/>
              <a:headEnd/>
              <a:tailEn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cxnSp>
          <p:nvCxnSpPr>
            <p:cNvPr id="79" name="Straight Arrow Connector 86">
              <a:extLst>
                <a:ext uri="{FF2B5EF4-FFF2-40B4-BE49-F238E27FC236}">
                  <a16:creationId xmlns:a16="http://schemas.microsoft.com/office/drawing/2014/main" id="{30DB47C2-502E-411C-AFFC-878DE5A50B2B}"/>
                </a:ext>
              </a:extLst>
            </p:cNvPr>
            <p:cNvCxnSpPr>
              <a:cxnSpLocks/>
            </p:cNvCxnSpPr>
            <p:nvPr/>
          </p:nvCxnSpPr>
          <p:spPr>
            <a:xfrm>
              <a:off x="7769961" y="1815220"/>
              <a:ext cx="196228" cy="0"/>
            </a:xfrm>
            <a:prstGeom prst="straightConnector1">
              <a:avLst/>
            </a:prstGeom>
            <a:noFill/>
            <a:ln w="15875" cap="flat" cmpd="sng" algn="ctr">
              <a:solidFill>
                <a:sysClr val="windowText" lastClr="000000">
                  <a:lumMod val="75000"/>
                  <a:lumOff val="25000"/>
                </a:sysClr>
              </a:solidFill>
              <a:prstDash val="dash"/>
              <a:miter lim="800000"/>
              <a:tailEnd type="arrow"/>
            </a:ln>
            <a:effectLst/>
          </p:spPr>
        </p:cxnSp>
        <mc:AlternateContent xmlns:mc="http://schemas.openxmlformats.org/markup-compatibility/2006" xmlns:a14="http://schemas.microsoft.com/office/drawing/2010/main">
          <mc:Choice Requires="a14">
            <p:sp>
              <p:nvSpPr>
                <p:cNvPr id="80" name="テキスト ボックス 81">
                  <a:extLst>
                    <a:ext uri="{FF2B5EF4-FFF2-40B4-BE49-F238E27FC236}">
                      <a16:creationId xmlns:a16="http://schemas.microsoft.com/office/drawing/2014/main" id="{DBCFE607-75E5-47F1-B6DB-AB98F62C1F0E}"/>
                    </a:ext>
                  </a:extLst>
                </p:cNvPr>
                <p:cNvSpPr txBox="1"/>
                <p:nvPr/>
              </p:nvSpPr>
              <p:spPr>
                <a:xfrm>
                  <a:off x="7420667" y="1613572"/>
                  <a:ext cx="398561" cy="24452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200" b="0" i="1" u="none" strike="noStrike" kern="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0" cap="none" spc="0" normalizeH="0" baseline="0" noProof="0">
                                <a:ln>
                                  <a:noFill/>
                                </a:ln>
                                <a:solidFill>
                                  <a:prstClr val="black"/>
                                </a:solidFill>
                                <a:effectLst/>
                                <a:uLnTx/>
                                <a:uFillTx/>
                                <a:latin typeface="Cambria Math" panose="02040503050406030204" pitchFamily="18" charset="0"/>
                                <a:cs typeface="+mn-cs"/>
                              </a:rPr>
                              <m:t>𝜈</m:t>
                            </m:r>
                          </m:e>
                          <m:sub>
                            <m:r>
                              <a:rPr kumimoji="1" lang="en-US" altLang="ja-JP" sz="1200" b="0" i="1" u="none" strike="noStrike" kern="0" cap="none" spc="0" normalizeH="0" baseline="0" noProof="0">
                                <a:ln>
                                  <a:noFill/>
                                </a:ln>
                                <a:solidFill>
                                  <a:prstClr val="black"/>
                                </a:solidFill>
                                <a:effectLst/>
                                <a:uLnTx/>
                                <a:uFillTx/>
                                <a:latin typeface="Cambria Math" panose="02040503050406030204" pitchFamily="18" charset="0"/>
                                <a:cs typeface="+mn-cs"/>
                              </a:rPr>
                              <m:t>𝜏</m:t>
                            </m:r>
                          </m:sub>
                        </m:sSub>
                      </m:oMath>
                    </m:oMathPara>
                  </a14:m>
                  <a:endParaRPr kumimoji="1" lang="ja-JP" altLang="en-US"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mc:Choice>
          <mc:Fallback xmlns="">
            <p:sp>
              <p:nvSpPr>
                <p:cNvPr id="80" name="テキスト ボックス 81">
                  <a:extLst>
                    <a:ext uri="{FF2B5EF4-FFF2-40B4-BE49-F238E27FC236}">
                      <a16:creationId xmlns:a16="http://schemas.microsoft.com/office/drawing/2014/main" id="{DBCFE607-75E5-47F1-B6DB-AB98F62C1F0E}"/>
                    </a:ext>
                  </a:extLst>
                </p:cNvPr>
                <p:cNvSpPr txBox="1">
                  <a:spLocks noRot="1" noChangeAspect="1" noMove="1" noResize="1" noEditPoints="1" noAdjustHandles="1" noChangeArrowheads="1" noChangeShapeType="1" noTextEdit="1"/>
                </p:cNvSpPr>
                <p:nvPr/>
              </p:nvSpPr>
              <p:spPr>
                <a:xfrm>
                  <a:off x="7420667" y="1613572"/>
                  <a:ext cx="398561" cy="244524"/>
                </a:xfrm>
                <a:prstGeom prst="rect">
                  <a:avLst/>
                </a:prstGeom>
                <a:blipFill>
                  <a:blip r:embed="rId8"/>
                  <a:stretch>
                    <a:fillRect/>
                  </a:stretch>
                </a:blipFill>
              </p:spPr>
              <p:txBody>
                <a:bodyPr/>
                <a:lstStyle/>
                <a:p>
                  <a:r>
                    <a:rPr lang="ja-JP" altLang="en-US">
                      <a:noFill/>
                    </a:rPr>
                    <a:t> </a:t>
                  </a:r>
                </a:p>
              </p:txBody>
            </p:sp>
          </mc:Fallback>
        </mc:AlternateContent>
        <p:cxnSp>
          <p:nvCxnSpPr>
            <p:cNvPr id="81" name="Straight Connector 87">
              <a:extLst>
                <a:ext uri="{FF2B5EF4-FFF2-40B4-BE49-F238E27FC236}">
                  <a16:creationId xmlns:a16="http://schemas.microsoft.com/office/drawing/2014/main" id="{61366183-2137-4167-8235-406FB1BF0CF0}"/>
                </a:ext>
              </a:extLst>
            </p:cNvPr>
            <p:cNvCxnSpPr>
              <a:cxnSpLocks/>
            </p:cNvCxnSpPr>
            <p:nvPr/>
          </p:nvCxnSpPr>
          <p:spPr>
            <a:xfrm flipH="1">
              <a:off x="8038543" y="1739082"/>
              <a:ext cx="485126" cy="82331"/>
            </a:xfrm>
            <a:prstGeom prst="line">
              <a:avLst/>
            </a:prstGeom>
            <a:noFill/>
            <a:ln w="22225" cap="flat" cmpd="sng" algn="ctr">
              <a:solidFill>
                <a:sysClr val="windowText" lastClr="000000"/>
              </a:solidFill>
              <a:prstDash val="solid"/>
              <a:miter lim="800000"/>
            </a:ln>
            <a:effectLst/>
          </p:spPr>
        </p:cxnSp>
        <p:cxnSp>
          <p:nvCxnSpPr>
            <p:cNvPr id="82" name="Straight Connector 102">
              <a:extLst>
                <a:ext uri="{FF2B5EF4-FFF2-40B4-BE49-F238E27FC236}">
                  <a16:creationId xmlns:a16="http://schemas.microsoft.com/office/drawing/2014/main" id="{E725077C-9E48-4AD2-B66E-406D13949A85}"/>
                </a:ext>
              </a:extLst>
            </p:cNvPr>
            <p:cNvCxnSpPr>
              <a:cxnSpLocks/>
            </p:cNvCxnSpPr>
            <p:nvPr/>
          </p:nvCxnSpPr>
          <p:spPr>
            <a:xfrm flipH="1">
              <a:off x="8513948" y="1521969"/>
              <a:ext cx="506401" cy="217449"/>
            </a:xfrm>
            <a:prstGeom prst="line">
              <a:avLst/>
            </a:prstGeom>
            <a:noFill/>
            <a:ln w="22225" cap="flat" cmpd="sng" algn="ctr">
              <a:solidFill>
                <a:sysClr val="windowText" lastClr="000000"/>
              </a:solidFill>
              <a:prstDash val="solid"/>
              <a:miter lim="800000"/>
            </a:ln>
            <a:effectLst/>
          </p:spPr>
        </p:cxnSp>
        <p:cxnSp>
          <p:nvCxnSpPr>
            <p:cNvPr id="83" name="Straight Connector 87">
              <a:extLst>
                <a:ext uri="{FF2B5EF4-FFF2-40B4-BE49-F238E27FC236}">
                  <a16:creationId xmlns:a16="http://schemas.microsoft.com/office/drawing/2014/main" id="{10068EB3-A331-4EE5-87D4-A58A78BE8371}"/>
                </a:ext>
              </a:extLst>
            </p:cNvPr>
            <p:cNvCxnSpPr>
              <a:cxnSpLocks/>
            </p:cNvCxnSpPr>
            <p:nvPr/>
          </p:nvCxnSpPr>
          <p:spPr>
            <a:xfrm flipH="1">
              <a:off x="8433330" y="1676289"/>
              <a:ext cx="485126" cy="82331"/>
            </a:xfrm>
            <a:prstGeom prst="line">
              <a:avLst/>
            </a:prstGeom>
            <a:noFill/>
            <a:ln w="12700" cap="flat" cmpd="sng" algn="ctr">
              <a:solidFill>
                <a:sysClr val="windowText" lastClr="000000"/>
              </a:solidFill>
              <a:prstDash val="sysDash"/>
              <a:miter lim="800000"/>
            </a:ln>
            <a:effectLst/>
          </p:spPr>
        </p:cxnSp>
        <mc:AlternateContent xmlns:mc="http://schemas.openxmlformats.org/markup-compatibility/2006" xmlns:a14="http://schemas.microsoft.com/office/drawing/2010/main">
          <mc:Choice Requires="a14">
            <p:sp>
              <p:nvSpPr>
                <p:cNvPr id="84" name="TextBox 89">
                  <a:extLst>
                    <a:ext uri="{FF2B5EF4-FFF2-40B4-BE49-F238E27FC236}">
                      <a16:creationId xmlns:a16="http://schemas.microsoft.com/office/drawing/2014/main" id="{7CDE3044-73C6-44AF-AA2C-7EBCBAD81011}"/>
                    </a:ext>
                  </a:extLst>
                </p:cNvPr>
                <p:cNvSpPr txBox="1"/>
                <p:nvPr/>
              </p:nvSpPr>
              <p:spPr>
                <a:xfrm>
                  <a:off x="8208702" y="1513650"/>
                  <a:ext cx="311108" cy="2407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u="none" strike="noStrike" kern="0" cap="none" spc="0" normalizeH="0" baseline="0" noProof="0">
                            <a:ln>
                              <a:noFill/>
                            </a:ln>
                            <a:solidFill>
                              <a:prstClr val="black"/>
                            </a:solidFill>
                            <a:effectLst/>
                            <a:uLnTx/>
                            <a:uFillTx/>
                            <a:latin typeface="Cambria Math" panose="02040503050406030204" pitchFamily="18" charset="0"/>
                            <a:cs typeface="+mn-cs"/>
                          </a:rPr>
                          <m:t>𝜏</m:t>
                        </m:r>
                      </m:oMath>
                    </m:oMathPara>
                  </a14:m>
                  <a:endParaRPr kumimoji="1" lang="ja-JP" altLang="en-US" sz="1200" b="0" i="0" u="none" strike="noStrike" kern="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mc:Choice>
          <mc:Fallback xmlns="">
            <p:sp>
              <p:nvSpPr>
                <p:cNvPr id="84" name="TextBox 89">
                  <a:extLst>
                    <a:ext uri="{FF2B5EF4-FFF2-40B4-BE49-F238E27FC236}">
                      <a16:creationId xmlns:a16="http://schemas.microsoft.com/office/drawing/2014/main" id="{7CDE3044-73C6-44AF-AA2C-7EBCBAD81011}"/>
                    </a:ext>
                  </a:extLst>
                </p:cNvPr>
                <p:cNvSpPr txBox="1">
                  <a:spLocks noRot="1" noChangeAspect="1" noMove="1" noResize="1" noEditPoints="1" noAdjustHandles="1" noChangeArrowheads="1" noChangeShapeType="1" noTextEdit="1"/>
                </p:cNvSpPr>
                <p:nvPr/>
              </p:nvSpPr>
              <p:spPr>
                <a:xfrm>
                  <a:off x="8208702" y="1513650"/>
                  <a:ext cx="311108" cy="240788"/>
                </a:xfrm>
                <a:prstGeom prst="rect">
                  <a:avLst/>
                </a:prstGeom>
                <a:blipFill>
                  <a:blip r:embed="rId9"/>
                  <a:stretch>
                    <a:fillRect/>
                  </a:stretch>
                </a:blipFill>
              </p:spPr>
              <p:txBody>
                <a:bodyPr/>
                <a:lstStyle/>
                <a:p>
                  <a:r>
                    <a:rPr lang="ja-JP" altLang="en-US">
                      <a:noFill/>
                    </a:rPr>
                    <a:t> </a:t>
                  </a:r>
                </a:p>
              </p:txBody>
            </p:sp>
          </mc:Fallback>
        </mc:AlternateContent>
        <p:sp>
          <p:nvSpPr>
            <p:cNvPr id="85" name="正方形/長方形 25">
              <a:extLst>
                <a:ext uri="{FF2B5EF4-FFF2-40B4-BE49-F238E27FC236}">
                  <a16:creationId xmlns:a16="http://schemas.microsoft.com/office/drawing/2014/main" id="{51C4D8F4-9969-48D6-A8E1-E4300C8F009C}"/>
                </a:ext>
              </a:extLst>
            </p:cNvPr>
            <p:cNvSpPr/>
            <p:nvPr/>
          </p:nvSpPr>
          <p:spPr>
            <a:xfrm>
              <a:off x="6228040" y="1192446"/>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6" name="正方形/長方形 27">
              <a:extLst>
                <a:ext uri="{FF2B5EF4-FFF2-40B4-BE49-F238E27FC236}">
                  <a16:creationId xmlns:a16="http://schemas.microsoft.com/office/drawing/2014/main" id="{B01A97DB-1DE7-42C2-8447-84926CB0B8F6}"/>
                </a:ext>
              </a:extLst>
            </p:cNvPr>
            <p:cNvSpPr/>
            <p:nvPr/>
          </p:nvSpPr>
          <p:spPr>
            <a:xfrm>
              <a:off x="6190365" y="1192446"/>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7" name="正方形/長方形 25">
              <a:extLst>
                <a:ext uri="{FF2B5EF4-FFF2-40B4-BE49-F238E27FC236}">
                  <a16:creationId xmlns:a16="http://schemas.microsoft.com/office/drawing/2014/main" id="{1945F9D3-F53E-4839-8A29-B3FA1D0D317D}"/>
                </a:ext>
              </a:extLst>
            </p:cNvPr>
            <p:cNvSpPr/>
            <p:nvPr/>
          </p:nvSpPr>
          <p:spPr>
            <a:xfrm>
              <a:off x="6378050" y="1192446"/>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8" name="正方形/長方形 27">
              <a:extLst>
                <a:ext uri="{FF2B5EF4-FFF2-40B4-BE49-F238E27FC236}">
                  <a16:creationId xmlns:a16="http://schemas.microsoft.com/office/drawing/2014/main" id="{AFEC67A5-CDFD-4E2B-A0CA-ABC8CB1BD11C}"/>
                </a:ext>
              </a:extLst>
            </p:cNvPr>
            <p:cNvSpPr/>
            <p:nvPr/>
          </p:nvSpPr>
          <p:spPr>
            <a:xfrm>
              <a:off x="6340375" y="1192446"/>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9" name="正方形/長方形 25">
              <a:extLst>
                <a:ext uri="{FF2B5EF4-FFF2-40B4-BE49-F238E27FC236}">
                  <a16:creationId xmlns:a16="http://schemas.microsoft.com/office/drawing/2014/main" id="{05D6D202-BCD8-44D9-AD24-657777A30DF0}"/>
                </a:ext>
              </a:extLst>
            </p:cNvPr>
            <p:cNvSpPr/>
            <p:nvPr/>
          </p:nvSpPr>
          <p:spPr>
            <a:xfrm>
              <a:off x="6528263" y="1192446"/>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90" name="正方形/長方形 27">
              <a:extLst>
                <a:ext uri="{FF2B5EF4-FFF2-40B4-BE49-F238E27FC236}">
                  <a16:creationId xmlns:a16="http://schemas.microsoft.com/office/drawing/2014/main" id="{F252AE5D-1D66-4E0C-AF48-9B74E7247133}"/>
                </a:ext>
              </a:extLst>
            </p:cNvPr>
            <p:cNvSpPr/>
            <p:nvPr/>
          </p:nvSpPr>
          <p:spPr>
            <a:xfrm>
              <a:off x="6490588" y="1192446"/>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91" name="正方形/長方形 25">
              <a:extLst>
                <a:ext uri="{FF2B5EF4-FFF2-40B4-BE49-F238E27FC236}">
                  <a16:creationId xmlns:a16="http://schemas.microsoft.com/office/drawing/2014/main" id="{52EF6A4C-A53B-4982-B0F6-D9C845E0A720}"/>
                </a:ext>
              </a:extLst>
            </p:cNvPr>
            <p:cNvSpPr/>
            <p:nvPr/>
          </p:nvSpPr>
          <p:spPr>
            <a:xfrm>
              <a:off x="6678273" y="1192446"/>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92" name="正方形/長方形 27">
              <a:extLst>
                <a:ext uri="{FF2B5EF4-FFF2-40B4-BE49-F238E27FC236}">
                  <a16:creationId xmlns:a16="http://schemas.microsoft.com/office/drawing/2014/main" id="{392B3242-EB92-4C78-9F7C-134B8D5BDE29}"/>
                </a:ext>
              </a:extLst>
            </p:cNvPr>
            <p:cNvSpPr/>
            <p:nvPr/>
          </p:nvSpPr>
          <p:spPr>
            <a:xfrm>
              <a:off x="6640598" y="1192446"/>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93" name="正方形/長方形 25">
              <a:extLst>
                <a:ext uri="{FF2B5EF4-FFF2-40B4-BE49-F238E27FC236}">
                  <a16:creationId xmlns:a16="http://schemas.microsoft.com/office/drawing/2014/main" id="{4B82E63A-BA7D-4B7C-8A74-0A13EA3842A4}"/>
                </a:ext>
              </a:extLst>
            </p:cNvPr>
            <p:cNvSpPr/>
            <p:nvPr/>
          </p:nvSpPr>
          <p:spPr>
            <a:xfrm>
              <a:off x="6828283" y="1192446"/>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94" name="正方形/長方形 27">
              <a:extLst>
                <a:ext uri="{FF2B5EF4-FFF2-40B4-BE49-F238E27FC236}">
                  <a16:creationId xmlns:a16="http://schemas.microsoft.com/office/drawing/2014/main" id="{872F8056-D049-46D1-868C-D56A6D59201B}"/>
                </a:ext>
              </a:extLst>
            </p:cNvPr>
            <p:cNvSpPr/>
            <p:nvPr/>
          </p:nvSpPr>
          <p:spPr>
            <a:xfrm>
              <a:off x="6790608" y="1192446"/>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95" name="正方形/長方形 25">
              <a:extLst>
                <a:ext uri="{FF2B5EF4-FFF2-40B4-BE49-F238E27FC236}">
                  <a16:creationId xmlns:a16="http://schemas.microsoft.com/office/drawing/2014/main" id="{ACBE58CE-D055-4522-804B-FF29B59B1A61}"/>
                </a:ext>
              </a:extLst>
            </p:cNvPr>
            <p:cNvSpPr/>
            <p:nvPr/>
          </p:nvSpPr>
          <p:spPr>
            <a:xfrm>
              <a:off x="6978498" y="1192446"/>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96" name="正方形/長方形 27">
              <a:extLst>
                <a:ext uri="{FF2B5EF4-FFF2-40B4-BE49-F238E27FC236}">
                  <a16:creationId xmlns:a16="http://schemas.microsoft.com/office/drawing/2014/main" id="{47B0F614-4B9A-4BC4-934A-95F503F565C5}"/>
                </a:ext>
              </a:extLst>
            </p:cNvPr>
            <p:cNvSpPr/>
            <p:nvPr/>
          </p:nvSpPr>
          <p:spPr>
            <a:xfrm>
              <a:off x="6940822" y="1192446"/>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97" name="正方形/長方形 25">
              <a:extLst>
                <a:ext uri="{FF2B5EF4-FFF2-40B4-BE49-F238E27FC236}">
                  <a16:creationId xmlns:a16="http://schemas.microsoft.com/office/drawing/2014/main" id="{CCC1EC98-ADAB-4F20-972E-49792AA6F33E}"/>
                </a:ext>
              </a:extLst>
            </p:cNvPr>
            <p:cNvSpPr/>
            <p:nvPr/>
          </p:nvSpPr>
          <p:spPr>
            <a:xfrm>
              <a:off x="7124952" y="1192446"/>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98" name="正方形/長方形 27">
              <a:extLst>
                <a:ext uri="{FF2B5EF4-FFF2-40B4-BE49-F238E27FC236}">
                  <a16:creationId xmlns:a16="http://schemas.microsoft.com/office/drawing/2014/main" id="{38D19342-7F46-4FFB-B1B4-46504E6E7E7F}"/>
                </a:ext>
              </a:extLst>
            </p:cNvPr>
            <p:cNvSpPr/>
            <p:nvPr/>
          </p:nvSpPr>
          <p:spPr>
            <a:xfrm>
              <a:off x="7087277" y="1192446"/>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99" name="正方形/長方形 25">
              <a:extLst>
                <a:ext uri="{FF2B5EF4-FFF2-40B4-BE49-F238E27FC236}">
                  <a16:creationId xmlns:a16="http://schemas.microsoft.com/office/drawing/2014/main" id="{D86E2BC5-0EB1-43AE-8F45-1614740811F3}"/>
                </a:ext>
              </a:extLst>
            </p:cNvPr>
            <p:cNvSpPr/>
            <p:nvPr/>
          </p:nvSpPr>
          <p:spPr>
            <a:xfrm>
              <a:off x="7274962" y="1192446"/>
              <a:ext cx="112335" cy="1181046"/>
            </a:xfrm>
            <a:prstGeom prst="rect">
              <a:avLst/>
            </a:prstGeom>
            <a:solidFill>
              <a:srgbClr val="A5A5A5">
                <a:lumMod val="20000"/>
                <a:lumOff val="8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00" name="正方形/長方形 27">
              <a:extLst>
                <a:ext uri="{FF2B5EF4-FFF2-40B4-BE49-F238E27FC236}">
                  <a16:creationId xmlns:a16="http://schemas.microsoft.com/office/drawing/2014/main" id="{50E7D8B2-5D03-4B24-AEEC-FAFD9314A4EA}"/>
                </a:ext>
              </a:extLst>
            </p:cNvPr>
            <p:cNvSpPr/>
            <p:nvPr/>
          </p:nvSpPr>
          <p:spPr>
            <a:xfrm>
              <a:off x="7237286" y="1192446"/>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01" name="正方形/長方形 27">
              <a:extLst>
                <a:ext uri="{FF2B5EF4-FFF2-40B4-BE49-F238E27FC236}">
                  <a16:creationId xmlns:a16="http://schemas.microsoft.com/office/drawing/2014/main" id="{424616EE-95C6-47D7-A00C-8C4A4A0EC5C6}"/>
                </a:ext>
              </a:extLst>
            </p:cNvPr>
            <p:cNvSpPr/>
            <p:nvPr/>
          </p:nvSpPr>
          <p:spPr>
            <a:xfrm>
              <a:off x="7387501" y="1192446"/>
              <a:ext cx="44934" cy="1181046"/>
            </a:xfrm>
            <a:prstGeom prst="rect">
              <a:avLst/>
            </a:prstGeom>
            <a:solidFill>
              <a:srgbClr val="70AD47">
                <a:lumMod val="60000"/>
                <a:lumOff val="40000"/>
              </a:srgbClr>
            </a:solidFill>
            <a:ln w="317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cxnSp>
          <p:nvCxnSpPr>
            <p:cNvPr id="102" name="Straight Connector 54">
              <a:extLst>
                <a:ext uri="{FF2B5EF4-FFF2-40B4-BE49-F238E27FC236}">
                  <a16:creationId xmlns:a16="http://schemas.microsoft.com/office/drawing/2014/main" id="{E8AA20AF-A3F1-41A0-90F3-850DCE729413}"/>
                </a:ext>
              </a:extLst>
            </p:cNvPr>
            <p:cNvCxnSpPr>
              <a:cxnSpLocks/>
            </p:cNvCxnSpPr>
            <p:nvPr/>
          </p:nvCxnSpPr>
          <p:spPr>
            <a:xfrm>
              <a:off x="6463400" y="1816276"/>
              <a:ext cx="976102" cy="62205"/>
            </a:xfrm>
            <a:prstGeom prst="line">
              <a:avLst/>
            </a:prstGeom>
            <a:noFill/>
            <a:ln w="12700" cap="flat" cmpd="sng" algn="ctr">
              <a:solidFill>
                <a:sysClr val="windowText" lastClr="000000"/>
              </a:solidFill>
              <a:prstDash val="solid"/>
              <a:miter lim="800000"/>
            </a:ln>
            <a:effectLst/>
          </p:spPr>
        </p:cxnSp>
        <p:cxnSp>
          <p:nvCxnSpPr>
            <p:cNvPr id="103" name="Straight Connector 54">
              <a:extLst>
                <a:ext uri="{FF2B5EF4-FFF2-40B4-BE49-F238E27FC236}">
                  <a16:creationId xmlns:a16="http://schemas.microsoft.com/office/drawing/2014/main" id="{8AB8371A-094B-443C-8C59-AAB0F6A16D8B}"/>
                </a:ext>
              </a:extLst>
            </p:cNvPr>
            <p:cNvCxnSpPr>
              <a:cxnSpLocks/>
            </p:cNvCxnSpPr>
            <p:nvPr/>
          </p:nvCxnSpPr>
          <p:spPr>
            <a:xfrm>
              <a:off x="6455500" y="1818591"/>
              <a:ext cx="981805" cy="102698"/>
            </a:xfrm>
            <a:prstGeom prst="line">
              <a:avLst/>
            </a:prstGeom>
            <a:noFill/>
            <a:ln w="12700" cap="flat" cmpd="sng" algn="ctr">
              <a:solidFill>
                <a:sysClr val="windowText" lastClr="000000"/>
              </a:solidFill>
              <a:prstDash val="solid"/>
              <a:miter lim="800000"/>
            </a:ln>
            <a:effectLst/>
          </p:spPr>
        </p:cxnSp>
        <p:cxnSp>
          <p:nvCxnSpPr>
            <p:cNvPr id="104" name="Straight Connector 54">
              <a:extLst>
                <a:ext uri="{FF2B5EF4-FFF2-40B4-BE49-F238E27FC236}">
                  <a16:creationId xmlns:a16="http://schemas.microsoft.com/office/drawing/2014/main" id="{374B9455-05FF-4F71-A4C6-F6E5AE07CDF7}"/>
                </a:ext>
              </a:extLst>
            </p:cNvPr>
            <p:cNvCxnSpPr>
              <a:cxnSpLocks/>
            </p:cNvCxnSpPr>
            <p:nvPr/>
          </p:nvCxnSpPr>
          <p:spPr>
            <a:xfrm>
              <a:off x="6460282" y="1817713"/>
              <a:ext cx="977023" cy="90135"/>
            </a:xfrm>
            <a:prstGeom prst="line">
              <a:avLst/>
            </a:prstGeom>
            <a:noFill/>
            <a:ln w="12700" cap="flat" cmpd="sng" algn="ctr">
              <a:solidFill>
                <a:sysClr val="windowText" lastClr="000000"/>
              </a:solidFill>
              <a:prstDash val="solid"/>
              <a:miter lim="800000"/>
            </a:ln>
            <a:effectLst/>
          </p:spPr>
        </p:cxnSp>
        <p:cxnSp>
          <p:nvCxnSpPr>
            <p:cNvPr id="105" name="Straight Connector 54">
              <a:extLst>
                <a:ext uri="{FF2B5EF4-FFF2-40B4-BE49-F238E27FC236}">
                  <a16:creationId xmlns:a16="http://schemas.microsoft.com/office/drawing/2014/main" id="{4C934232-8B1C-46A4-AC5B-520E440821F0}"/>
                </a:ext>
              </a:extLst>
            </p:cNvPr>
            <p:cNvCxnSpPr>
              <a:cxnSpLocks/>
            </p:cNvCxnSpPr>
            <p:nvPr/>
          </p:nvCxnSpPr>
          <p:spPr>
            <a:xfrm flipV="1">
              <a:off x="6455958" y="1724077"/>
              <a:ext cx="978128" cy="89759"/>
            </a:xfrm>
            <a:prstGeom prst="line">
              <a:avLst/>
            </a:prstGeom>
            <a:noFill/>
            <a:ln w="19050" cap="flat" cmpd="sng" algn="ctr">
              <a:solidFill>
                <a:sysClr val="windowText" lastClr="000000"/>
              </a:solidFill>
              <a:prstDash val="solid"/>
              <a:miter lim="800000"/>
            </a:ln>
            <a:effectLst/>
          </p:spPr>
        </p:cxnSp>
        <p:cxnSp>
          <p:nvCxnSpPr>
            <p:cNvPr id="106" name="Straight Connector 54">
              <a:extLst>
                <a:ext uri="{FF2B5EF4-FFF2-40B4-BE49-F238E27FC236}">
                  <a16:creationId xmlns:a16="http://schemas.microsoft.com/office/drawing/2014/main" id="{AFBD243A-A4E2-4C8C-A05B-9BE371C434C5}"/>
                </a:ext>
              </a:extLst>
            </p:cNvPr>
            <p:cNvCxnSpPr>
              <a:cxnSpLocks/>
            </p:cNvCxnSpPr>
            <p:nvPr/>
          </p:nvCxnSpPr>
          <p:spPr>
            <a:xfrm>
              <a:off x="6455576" y="1818591"/>
              <a:ext cx="981805" cy="29402"/>
            </a:xfrm>
            <a:prstGeom prst="line">
              <a:avLst/>
            </a:prstGeom>
            <a:noFill/>
            <a:ln w="12700" cap="flat" cmpd="sng" algn="ctr">
              <a:solidFill>
                <a:sysClr val="windowText" lastClr="000000"/>
              </a:solidFill>
              <a:prstDash val="solid"/>
              <a:miter lim="800000"/>
            </a:ln>
            <a:effectLst/>
          </p:spPr>
        </p:cxnSp>
        <p:sp>
          <p:nvSpPr>
            <p:cNvPr id="107" name="Freeform 16">
              <a:extLst>
                <a:ext uri="{FF2B5EF4-FFF2-40B4-BE49-F238E27FC236}">
                  <a16:creationId xmlns:a16="http://schemas.microsoft.com/office/drawing/2014/main" id="{C262CDC7-7C63-4578-9288-B5B8F572CCB8}"/>
                </a:ext>
              </a:extLst>
            </p:cNvPr>
            <p:cNvSpPr>
              <a:spLocks noChangeArrowheads="1"/>
            </p:cNvSpPr>
            <p:nvPr/>
          </p:nvSpPr>
          <p:spPr bwMode="auto">
            <a:xfrm rot="21410994">
              <a:off x="6458101" y="1787383"/>
              <a:ext cx="976538" cy="133137"/>
            </a:xfrm>
            <a:custGeom>
              <a:avLst/>
              <a:gdLst>
                <a:gd name="T0" fmla="*/ 0 w 2292626"/>
                <a:gd name="T1" fmla="*/ 0 h 357808"/>
                <a:gd name="T2" fmla="*/ 1452376 w 2292626"/>
                <a:gd name="T3" fmla="*/ 233184 h 357808"/>
                <a:gd name="T4" fmla="*/ 2284192 w 2292626"/>
                <a:gd name="T5" fmla="*/ 370350 h 357808"/>
                <a:gd name="T6" fmla="*/ 0 60000 65536"/>
                <a:gd name="T7" fmla="*/ 0 60000 65536"/>
                <a:gd name="T8" fmla="*/ 0 60000 65536"/>
                <a:gd name="T9" fmla="*/ 0 w 2292626"/>
                <a:gd name="T10" fmla="*/ 0 h 357808"/>
                <a:gd name="T11" fmla="*/ 2292626 w 2292626"/>
                <a:gd name="T12" fmla="*/ 357808 h 357808"/>
              </a:gdLst>
              <a:ahLst/>
              <a:cxnLst>
                <a:cxn ang="T6">
                  <a:pos x="T0" y="T1"/>
                </a:cxn>
                <a:cxn ang="T7">
                  <a:pos x="T2" y="T3"/>
                </a:cxn>
                <a:cxn ang="T8">
                  <a:pos x="T4" y="T5"/>
                </a:cxn>
              </a:cxnLst>
              <a:rect l="T9" t="T10" r="T11" b="T12"/>
              <a:pathLst>
                <a:path w="2292626" h="357808">
                  <a:moveTo>
                    <a:pt x="0" y="0"/>
                  </a:moveTo>
                  <a:lnTo>
                    <a:pt x="1457739" y="225287"/>
                  </a:lnTo>
                  <a:lnTo>
                    <a:pt x="2292626" y="357808"/>
                  </a:lnTo>
                </a:path>
              </a:pathLst>
            </a:custGeom>
            <a:noFill/>
            <a:ln w="12700" cap="flat" cmpd="sng" algn="ctr">
              <a:solidFill>
                <a:sysClr val="windowText" lastClr="000000"/>
              </a:solidFill>
              <a:prstDash val="solid"/>
              <a:miter lim="800000"/>
              <a:headEnd/>
              <a:tailEn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cxnSp>
          <p:nvCxnSpPr>
            <p:cNvPr id="108" name="Straight Arrow Connector 86">
              <a:extLst>
                <a:ext uri="{FF2B5EF4-FFF2-40B4-BE49-F238E27FC236}">
                  <a16:creationId xmlns:a16="http://schemas.microsoft.com/office/drawing/2014/main" id="{F0A6513F-9115-4BCF-AEAC-34AB2149DE0F}"/>
                </a:ext>
              </a:extLst>
            </p:cNvPr>
            <p:cNvCxnSpPr>
              <a:cxnSpLocks/>
            </p:cNvCxnSpPr>
            <p:nvPr/>
          </p:nvCxnSpPr>
          <p:spPr>
            <a:xfrm>
              <a:off x="6186884" y="1813989"/>
              <a:ext cx="196227" cy="0"/>
            </a:xfrm>
            <a:prstGeom prst="straightConnector1">
              <a:avLst/>
            </a:prstGeom>
            <a:noFill/>
            <a:ln w="15875" cap="flat" cmpd="sng" algn="ctr">
              <a:solidFill>
                <a:sysClr val="windowText" lastClr="000000">
                  <a:lumMod val="75000"/>
                  <a:lumOff val="25000"/>
                </a:sysClr>
              </a:solidFill>
              <a:prstDash val="dash"/>
              <a:miter lim="800000"/>
              <a:tailEnd type="arrow"/>
            </a:ln>
            <a:effectLst/>
          </p:spPr>
        </p:cxnSp>
        <mc:AlternateContent xmlns:mc="http://schemas.openxmlformats.org/markup-compatibility/2006" xmlns:a14="http://schemas.microsoft.com/office/drawing/2010/main">
          <mc:Choice Requires="a14">
            <p:sp>
              <p:nvSpPr>
                <p:cNvPr id="109" name="テキスト ボックス 198">
                  <a:extLst>
                    <a:ext uri="{FF2B5EF4-FFF2-40B4-BE49-F238E27FC236}">
                      <a16:creationId xmlns:a16="http://schemas.microsoft.com/office/drawing/2014/main" id="{62B8BD68-D0D1-43DD-899D-6FB6C3C8FC64}"/>
                    </a:ext>
                  </a:extLst>
                </p:cNvPr>
                <p:cNvSpPr txBox="1"/>
                <p:nvPr/>
              </p:nvSpPr>
              <p:spPr>
                <a:xfrm>
                  <a:off x="5825404" y="1597391"/>
                  <a:ext cx="408067" cy="2577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200" b="0" i="1" u="none" strike="noStrike" kern="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0" cap="none" spc="0" normalizeH="0" baseline="0" noProof="0">
                                <a:ln>
                                  <a:noFill/>
                                </a:ln>
                                <a:solidFill>
                                  <a:prstClr val="black"/>
                                </a:solidFill>
                                <a:effectLst/>
                                <a:uLnTx/>
                                <a:uFillTx/>
                                <a:latin typeface="Cambria Math" panose="02040503050406030204" pitchFamily="18" charset="0"/>
                                <a:cs typeface="+mn-cs"/>
                              </a:rPr>
                              <m:t>𝜈</m:t>
                            </m:r>
                          </m:e>
                          <m:sub>
                            <m:r>
                              <a:rPr kumimoji="1" lang="en-US" altLang="ja-JP" sz="1200" b="0" i="1" u="none" strike="noStrike" kern="0" cap="none" spc="0" normalizeH="0" baseline="0" noProof="0">
                                <a:ln>
                                  <a:noFill/>
                                </a:ln>
                                <a:solidFill>
                                  <a:prstClr val="black"/>
                                </a:solidFill>
                                <a:effectLst/>
                                <a:uLnTx/>
                                <a:uFillTx/>
                                <a:latin typeface="Cambria Math" panose="02040503050406030204" pitchFamily="18" charset="0"/>
                                <a:cs typeface="+mn-cs"/>
                              </a:rPr>
                              <m:t>𝜇</m:t>
                            </m:r>
                          </m:sub>
                        </m:sSub>
                      </m:oMath>
                    </m:oMathPara>
                  </a14:m>
                  <a:endParaRPr kumimoji="1" lang="ja-JP" altLang="en-US"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mc:Choice>
          <mc:Fallback xmlns="">
            <p:sp>
              <p:nvSpPr>
                <p:cNvPr id="109" name="テキスト ボックス 198">
                  <a:extLst>
                    <a:ext uri="{FF2B5EF4-FFF2-40B4-BE49-F238E27FC236}">
                      <a16:creationId xmlns:a16="http://schemas.microsoft.com/office/drawing/2014/main" id="{62B8BD68-D0D1-43DD-899D-6FB6C3C8FC64}"/>
                    </a:ext>
                  </a:extLst>
                </p:cNvPr>
                <p:cNvSpPr txBox="1">
                  <a:spLocks noRot="1" noChangeAspect="1" noMove="1" noResize="1" noEditPoints="1" noAdjustHandles="1" noChangeArrowheads="1" noChangeShapeType="1" noTextEdit="1"/>
                </p:cNvSpPr>
                <p:nvPr/>
              </p:nvSpPr>
              <p:spPr>
                <a:xfrm>
                  <a:off x="5825404" y="1597391"/>
                  <a:ext cx="408067" cy="257712"/>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0" name="TextBox 89">
                  <a:extLst>
                    <a:ext uri="{FF2B5EF4-FFF2-40B4-BE49-F238E27FC236}">
                      <a16:creationId xmlns:a16="http://schemas.microsoft.com/office/drawing/2014/main" id="{CE7B21B1-D557-4D5D-ACC8-A4BA422CE2E8}"/>
                    </a:ext>
                  </a:extLst>
                </p:cNvPr>
                <p:cNvSpPr txBox="1"/>
                <p:nvPr/>
              </p:nvSpPr>
              <p:spPr>
                <a:xfrm>
                  <a:off x="6635849" y="1520244"/>
                  <a:ext cx="327200" cy="2407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u="none" strike="noStrike" kern="0" cap="none" spc="0" normalizeH="0" baseline="0" noProof="0">
                            <a:ln>
                              <a:noFill/>
                            </a:ln>
                            <a:solidFill>
                              <a:prstClr val="black"/>
                            </a:solidFill>
                            <a:effectLst/>
                            <a:uLnTx/>
                            <a:uFillTx/>
                            <a:latin typeface="Cambria Math" panose="02040503050406030204" pitchFamily="18" charset="0"/>
                            <a:cs typeface="+mn-cs"/>
                          </a:rPr>
                          <m:t>𝜇</m:t>
                        </m:r>
                      </m:oMath>
                    </m:oMathPara>
                  </a14:m>
                  <a:endParaRPr kumimoji="1" lang="ja-JP" altLang="en-US" sz="1200" b="0" i="0" u="none" strike="noStrike" kern="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mc:Choice>
          <mc:Fallback xmlns="">
            <p:sp>
              <p:nvSpPr>
                <p:cNvPr id="110" name="TextBox 89">
                  <a:extLst>
                    <a:ext uri="{FF2B5EF4-FFF2-40B4-BE49-F238E27FC236}">
                      <a16:creationId xmlns:a16="http://schemas.microsoft.com/office/drawing/2014/main" id="{CE7B21B1-D557-4D5D-ACC8-A4BA422CE2E8}"/>
                    </a:ext>
                  </a:extLst>
                </p:cNvPr>
                <p:cNvSpPr txBox="1">
                  <a:spLocks noRot="1" noChangeAspect="1" noMove="1" noResize="1" noEditPoints="1" noAdjustHandles="1" noChangeArrowheads="1" noChangeShapeType="1" noTextEdit="1"/>
                </p:cNvSpPr>
                <p:nvPr/>
              </p:nvSpPr>
              <p:spPr>
                <a:xfrm>
                  <a:off x="6635849" y="1520244"/>
                  <a:ext cx="327200" cy="240788"/>
                </a:xfrm>
                <a:prstGeom prst="rect">
                  <a:avLst/>
                </a:prstGeom>
                <a:blipFill>
                  <a:blip r:embed="rId11"/>
                  <a:stretch>
                    <a:fillRect b="-2273"/>
                  </a:stretch>
                </a:blipFill>
              </p:spPr>
              <p:txBody>
                <a:bodyPr/>
                <a:lstStyle/>
                <a:p>
                  <a:r>
                    <a:rPr lang="ja-JP" altLang="en-US">
                      <a:noFill/>
                    </a:rPr>
                    <a:t> </a:t>
                  </a:r>
                </a:p>
              </p:txBody>
            </p:sp>
          </mc:Fallback>
        </mc:AlternateContent>
        <p:sp>
          <p:nvSpPr>
            <p:cNvPr id="111" name="正方形/長方形 110">
              <a:extLst>
                <a:ext uri="{FF2B5EF4-FFF2-40B4-BE49-F238E27FC236}">
                  <a16:creationId xmlns:a16="http://schemas.microsoft.com/office/drawing/2014/main" id="{99C0F7FB-4F7D-4C29-9EFB-37B0637A060B}"/>
                </a:ext>
              </a:extLst>
            </p:cNvPr>
            <p:cNvSpPr/>
            <p:nvPr/>
          </p:nvSpPr>
          <p:spPr>
            <a:xfrm>
              <a:off x="4477676" y="1135171"/>
              <a:ext cx="4634189" cy="23081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12" name="正方形/長方形 111">
              <a:extLst>
                <a:ext uri="{FF2B5EF4-FFF2-40B4-BE49-F238E27FC236}">
                  <a16:creationId xmlns:a16="http://schemas.microsoft.com/office/drawing/2014/main" id="{A059BA54-C34B-4BA3-8A8B-36B4A1F2E381}"/>
                </a:ext>
              </a:extLst>
            </p:cNvPr>
            <p:cNvSpPr/>
            <p:nvPr/>
          </p:nvSpPr>
          <p:spPr>
            <a:xfrm>
              <a:off x="4482077" y="2165240"/>
              <a:ext cx="4629788" cy="2867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13" name="Line 41">
              <a:extLst>
                <a:ext uri="{FF2B5EF4-FFF2-40B4-BE49-F238E27FC236}">
                  <a16:creationId xmlns:a16="http://schemas.microsoft.com/office/drawing/2014/main" id="{F6E6136E-C2FD-4936-8B7A-21B881B376EB}"/>
                </a:ext>
              </a:extLst>
            </p:cNvPr>
            <p:cNvSpPr>
              <a:spLocks noChangeAspect="1" noChangeShapeType="1"/>
            </p:cNvSpPr>
            <p:nvPr/>
          </p:nvSpPr>
          <p:spPr bwMode="auto">
            <a:xfrm flipH="1">
              <a:off x="5146340" y="2082711"/>
              <a:ext cx="72228" cy="132998"/>
            </a:xfrm>
            <a:prstGeom prst="line">
              <a:avLst/>
            </a:prstGeom>
            <a:noFill/>
            <a:ln w="6350" cap="flat" cmpd="sng" algn="ctr">
              <a:solidFill>
                <a:sysClr val="windowText" lastClr="000000"/>
              </a:solidFill>
              <a:prstDash val="solid"/>
              <a:miter lim="800000"/>
              <a:headEnd type="triangle" w="med" len="med"/>
              <a:tailEnd/>
            </a:ln>
            <a:effectLst/>
          </p:spPr>
          <p:txBody>
            <a:bodyPr lIns="46657" tIns="23329" rIns="46657" bIns="2332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cxnSp>
          <p:nvCxnSpPr>
            <p:cNvPr id="114" name="直線矢印コネクタ 113">
              <a:extLst>
                <a:ext uri="{FF2B5EF4-FFF2-40B4-BE49-F238E27FC236}">
                  <a16:creationId xmlns:a16="http://schemas.microsoft.com/office/drawing/2014/main" id="{C7C1B7BF-299E-4DEA-B059-49D2FB93C79A}"/>
                </a:ext>
              </a:extLst>
            </p:cNvPr>
            <p:cNvCxnSpPr>
              <a:cxnSpLocks/>
            </p:cNvCxnSpPr>
            <p:nvPr/>
          </p:nvCxnSpPr>
          <p:spPr>
            <a:xfrm flipH="1" flipV="1">
              <a:off x="5753959" y="2081298"/>
              <a:ext cx="72619" cy="132035"/>
            </a:xfrm>
            <a:prstGeom prst="straightConnector1">
              <a:avLst/>
            </a:prstGeom>
            <a:noFill/>
            <a:ln w="6350" cap="flat" cmpd="sng" algn="ctr">
              <a:solidFill>
                <a:sysClr val="windowText" lastClr="000000"/>
              </a:solidFill>
              <a:prstDash val="solid"/>
              <a:miter lim="800000"/>
              <a:tailEnd type="triangle"/>
            </a:ln>
            <a:effectLst/>
          </p:spPr>
        </p:cxnSp>
        <p:sp>
          <p:nvSpPr>
            <p:cNvPr id="115" name="テキスト ボックス 236">
              <a:extLst>
                <a:ext uri="{FF2B5EF4-FFF2-40B4-BE49-F238E27FC236}">
                  <a16:creationId xmlns:a16="http://schemas.microsoft.com/office/drawing/2014/main" id="{F4EB402B-A2B4-4CC1-B0BC-DA3B640C408B}"/>
                </a:ext>
              </a:extLst>
            </p:cNvPr>
            <p:cNvSpPr txBox="1"/>
            <p:nvPr/>
          </p:nvSpPr>
          <p:spPr>
            <a:xfrm>
              <a:off x="4231286" y="2165734"/>
              <a:ext cx="1244570" cy="35320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1" i="0" u="none" strike="noStrike" kern="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rPr>
                <a:t>Emulsion film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1" i="0" u="none" strike="noStrike" kern="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rPr>
                <a:t>(precision tracker)</a:t>
              </a:r>
              <a:endParaRPr kumimoji="1" lang="en-US" altLang="ja-JP" sz="1000" b="1" i="0" u="none" strike="noStrike" kern="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endParaRPr>
            </a:p>
          </p:txBody>
        </p:sp>
        <p:sp>
          <p:nvSpPr>
            <p:cNvPr id="116" name="テキスト ボックス 234">
              <a:extLst>
                <a:ext uri="{FF2B5EF4-FFF2-40B4-BE49-F238E27FC236}">
                  <a16:creationId xmlns:a16="http://schemas.microsoft.com/office/drawing/2014/main" id="{11351FEA-F107-41E2-BE81-7948BD655D76}"/>
                </a:ext>
              </a:extLst>
            </p:cNvPr>
            <p:cNvSpPr txBox="1">
              <a:spLocks noChangeAspect="1"/>
            </p:cNvSpPr>
            <p:nvPr/>
          </p:nvSpPr>
          <p:spPr>
            <a:xfrm>
              <a:off x="5781077" y="2174241"/>
              <a:ext cx="2125203" cy="35320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1" i="0" u="none" strike="noStrike" kern="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rPr>
                <a:t>1</a:t>
              </a:r>
              <a:r>
                <a:rPr kumimoji="1" lang="ja-JP" altLang="en-US" sz="1000" b="1" i="0" u="none" strike="noStrike" kern="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rPr>
                <a:t> </a:t>
              </a:r>
              <a:r>
                <a:rPr kumimoji="1" lang="en-US" altLang="ja-JP" sz="1000" b="1" i="0" u="none" strike="noStrike" kern="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rPr>
                <a:t>mm</a:t>
              </a:r>
              <a:r>
                <a:rPr kumimoji="1" lang="ja-JP" altLang="en-US" sz="1000" b="1" i="0" u="none" strike="noStrike" kern="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rPr>
                <a:t> </a:t>
              </a:r>
              <a:r>
                <a:rPr kumimoji="1" lang="en-US" altLang="ja-JP" sz="1000" b="1" i="0" u="none" strike="noStrike" kern="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rPr>
                <a:t>tungsten plate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1" i="0" u="none" strike="noStrike" kern="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rPr>
                <a:t>(neutrino target)</a:t>
              </a:r>
              <a:endParaRPr kumimoji="1" lang="en-US" altLang="ja-JP" sz="1000" b="1" i="0" u="none" strike="noStrike" kern="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endParaRPr>
            </a:p>
          </p:txBody>
        </p:sp>
      </p:grpSp>
      <mc:AlternateContent xmlns:mc="http://schemas.openxmlformats.org/markup-compatibility/2006" xmlns:a14="http://schemas.microsoft.com/office/drawing/2010/main">
        <mc:Choice Requires="a14">
          <p:sp>
            <p:nvSpPr>
              <p:cNvPr id="117" name="テキスト ボックス 116">
                <a:extLst>
                  <a:ext uri="{FF2B5EF4-FFF2-40B4-BE49-F238E27FC236}">
                    <a16:creationId xmlns:a16="http://schemas.microsoft.com/office/drawing/2014/main" id="{61D69009-2E9B-4C42-BBF8-EC8383A4982B}"/>
                  </a:ext>
                </a:extLst>
              </p:cNvPr>
              <p:cNvSpPr txBox="1"/>
              <p:nvPr/>
            </p:nvSpPr>
            <p:spPr>
              <a:xfrm>
                <a:off x="5586327" y="3577129"/>
                <a:ext cx="3788901" cy="1740861"/>
              </a:xfrm>
              <a:prstGeom prst="rect">
                <a:avLst/>
              </a:prstGeom>
              <a:noFill/>
            </p:spPr>
            <p:txBody>
              <a:bodyPr wrap="square" rtlCol="0">
                <a:spAutoFit/>
              </a:bodyPr>
              <a:lstStyle/>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0" i="0" u="none" strike="noStrike" kern="1200" cap="none" spc="0" normalizeH="0" baseline="0" noProof="0" dirty="0">
                    <a:ln>
                      <a:noFill/>
                    </a:ln>
                    <a:solidFill>
                      <a:prstClr val="white">
                        <a:lumMod val="95000"/>
                      </a:prstClr>
                    </a:solidFill>
                    <a:effectLst/>
                    <a:uLnTx/>
                    <a:uFillTx/>
                    <a:latin typeface="Corbel" panose="020B0503020204020204"/>
                    <a:ea typeface="メイリオ" panose="020B0604030504040204" pitchFamily="50" charset="-128"/>
                    <a:cs typeface="+mn-cs"/>
                  </a:rPr>
                  <a:t>A total weight of </a:t>
                </a:r>
                <a:r>
                  <a:rPr kumimoji="1" lang="en-US" altLang="ja-JP" b="1" i="0" u="none" strike="noStrike" kern="1200" cap="none" spc="0" normalizeH="0" baseline="0" noProof="0" dirty="0">
                    <a:ln>
                      <a:noFill/>
                    </a:ln>
                    <a:solidFill>
                      <a:srgbClr val="FFFF00"/>
                    </a:solidFill>
                    <a:effectLst/>
                    <a:uLnTx/>
                    <a:uFillTx/>
                    <a:latin typeface="Corbel" panose="020B0503020204020204"/>
                    <a:ea typeface="メイリオ" panose="020B0604030504040204" pitchFamily="50" charset="-128"/>
                    <a:cs typeface="+mn-cs"/>
                  </a:rPr>
                  <a:t>1.1 ton </a:t>
                </a:r>
                <a:r>
                  <a:rPr kumimoji="1" lang="en-US" altLang="ja-JP" sz="1400" b="0" i="0" u="none" strike="noStrike" kern="1200" cap="none" spc="0" normalizeH="0" baseline="0" noProof="0" dirty="0">
                    <a:ln>
                      <a:noFill/>
                    </a:ln>
                    <a:solidFill>
                      <a:prstClr val="white">
                        <a:lumMod val="95000"/>
                      </a:prstClr>
                    </a:solidFill>
                    <a:effectLst/>
                    <a:uLnTx/>
                    <a:uFillTx/>
                    <a:latin typeface="Corbel" panose="020B0503020204020204"/>
                    <a:ea typeface="メイリオ" panose="020B0604030504040204" pitchFamily="50" charset="-128"/>
                    <a:cs typeface="+mn-cs"/>
                  </a:rPr>
                  <a:t>neutrino detector</a:t>
                </a:r>
              </a:p>
              <a:p>
                <a:pPr marR="0" lvl="0" algn="l" defTabSz="457200" rtl="0" eaLnBrk="1" fontAlgn="auto" latinLnBrk="0" hangingPunct="1">
                  <a:lnSpc>
                    <a:spcPct val="100000"/>
                  </a:lnSpc>
                  <a:spcBef>
                    <a:spcPts val="0"/>
                  </a:spcBef>
                  <a:spcAft>
                    <a:spcPts val="0"/>
                  </a:spcAft>
                  <a:buClrTx/>
                  <a:buSzTx/>
                  <a:tabLst/>
                  <a:defRPr/>
                </a:pPr>
                <a:r>
                  <a:rPr kumimoji="1" lang="en-US" altLang="ja-JP" sz="1400" dirty="0">
                    <a:solidFill>
                      <a:prstClr val="white">
                        <a:lumMod val="95000"/>
                      </a:prstClr>
                    </a:solidFill>
                    <a:latin typeface="Corbel" panose="020B0503020204020204"/>
                    <a:ea typeface="メイリオ" panose="020B0604030504040204" pitchFamily="50" charset="-128"/>
                  </a:rPr>
                  <a:t>   </a:t>
                </a:r>
                <a:r>
                  <a:rPr kumimoji="1" lang="en-US" altLang="ja-JP" sz="1400" b="0" i="0" u="none" strike="noStrike" kern="1200" cap="none" spc="0" normalizeH="0" baseline="0" noProof="0" dirty="0">
                    <a:ln>
                      <a:noFill/>
                    </a:ln>
                    <a:solidFill>
                      <a:prstClr val="white">
                        <a:lumMod val="95000"/>
                      </a:prstClr>
                    </a:solidFill>
                    <a:effectLst/>
                    <a:uLnTx/>
                    <a:uFillTx/>
                    <a:latin typeface="Corbel" panose="020B0503020204020204"/>
                    <a:ea typeface="メイリオ" panose="020B0604030504040204" pitchFamily="50" charset="-128"/>
                    <a:cs typeface="+mn-cs"/>
                  </a:rPr>
                  <a:t>  tungsten and emulsion could chamber</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1" i="0" u="none" strike="noStrike" kern="1200" cap="none" spc="0" normalizeH="0" baseline="0" noProof="0" dirty="0">
                    <a:ln>
                      <a:noFill/>
                    </a:ln>
                    <a:solidFill>
                      <a:srgbClr val="FFFF00"/>
                    </a:solidFill>
                    <a:effectLst/>
                    <a:uLnTx/>
                    <a:uFillTx/>
                    <a:latin typeface="Corbel" panose="020B0503020204020204"/>
                    <a:ea typeface="メイリオ" panose="020B0604030504040204" pitchFamily="50" charset="-128"/>
                    <a:cs typeface="+mn-cs"/>
                  </a:rPr>
                  <a:t>3 neutrino flavors</a:t>
                </a:r>
                <a:r>
                  <a:rPr kumimoji="1" lang="en-US" altLang="ja-JP" sz="1400" b="1" i="0" u="none" strike="noStrike" kern="1200" cap="none" spc="0" normalizeH="0" baseline="0" noProof="0" dirty="0">
                    <a:ln>
                      <a:noFill/>
                    </a:ln>
                    <a:solidFill>
                      <a:prstClr val="white">
                        <a:lumMod val="95000"/>
                      </a:prstClr>
                    </a:solidFill>
                    <a:effectLst/>
                    <a:uLnTx/>
                    <a:uFillTx/>
                    <a:latin typeface="Corbel" panose="020B0503020204020204"/>
                    <a:ea typeface="メイリオ" panose="020B0604030504040204" pitchFamily="50" charset="-128"/>
                    <a:cs typeface="+mn-cs"/>
                  </a:rPr>
                  <a:t> </a:t>
                </a:r>
                <a:r>
                  <a:rPr kumimoji="1" lang="en-US" altLang="ja-JP" sz="1400" b="0" i="0" u="none" strike="noStrike" kern="1200" cap="none" spc="0" normalizeH="0" baseline="0" noProof="0" dirty="0">
                    <a:ln>
                      <a:noFill/>
                    </a:ln>
                    <a:solidFill>
                      <a:prstClr val="white">
                        <a:lumMod val="95000"/>
                      </a:prstClr>
                    </a:solidFill>
                    <a:effectLst/>
                    <a:uLnTx/>
                    <a:uFillTx/>
                    <a:latin typeface="Corbel" panose="020B0503020204020204"/>
                    <a:ea typeface="メイリオ" panose="020B0604030504040204" pitchFamily="50" charset="-128"/>
                    <a:cs typeface="+mn-cs"/>
                  </a:rPr>
                  <a:t>will be detected </a:t>
                </a:r>
                <a:r>
                  <a:rPr kumimoji="1" lang="en-US" altLang="ja-JP" sz="1400" dirty="0">
                    <a:solidFill>
                      <a:prstClr val="white">
                        <a:lumMod val="95000"/>
                      </a:prstClr>
                    </a:solidFill>
                    <a:latin typeface="Corbel" panose="020B0503020204020204"/>
                    <a:ea typeface="メイリオ" panose="020B0604030504040204" pitchFamily="50" charset="-128"/>
                  </a:rPr>
                  <a:t>/ </a:t>
                </a:r>
                <a:r>
                  <a:rPr kumimoji="1" lang="en-US" altLang="ja-JP" sz="1400" b="0" i="0" u="none" strike="noStrike" kern="1200" cap="none" spc="0" normalizeH="0" baseline="0" noProof="0" dirty="0">
                    <a:ln>
                      <a:noFill/>
                    </a:ln>
                    <a:solidFill>
                      <a:prstClr val="white">
                        <a:lumMod val="95000"/>
                      </a:prstClr>
                    </a:solidFill>
                    <a:effectLst/>
                    <a:uLnTx/>
                    <a:uFillTx/>
                    <a:latin typeface="Corbel" panose="020B0503020204020204"/>
                    <a:ea typeface="メイリオ" panose="020B0604030504040204" pitchFamily="50" charset="-128"/>
                    <a:cs typeface="+mn-cs"/>
                  </a:rPr>
                  <a:t>studied.</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rbel" panose="020B0503020204020204"/>
                    <a:ea typeface="メイリオ" panose="020B0604030504040204" pitchFamily="50" charset="-128"/>
                    <a:cs typeface="+mn-cs"/>
                  </a:rPr>
                  <a:t>Emulsion films ~55 m</a:t>
                </a:r>
                <a:r>
                  <a:rPr kumimoji="1" lang="en-US" altLang="ja-JP"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Corbel" panose="020B0503020204020204"/>
                    <a:ea typeface="メイリオ" panose="020B0604030504040204" pitchFamily="50" charset="-128"/>
                    <a:cs typeface="+mn-cs"/>
                  </a:rPr>
                  <a:t>2</a:t>
                </a:r>
                <a:r>
                  <a:rPr kumimoji="1" lang="en-US" altLang="ja-JP" b="1" dirty="0">
                    <a:solidFill>
                      <a:srgbClr val="FFFF00"/>
                    </a:solidFill>
                    <a:effectLst>
                      <a:outerShdw blurRad="38100" dist="38100" dir="2700000" algn="tl">
                        <a:srgbClr val="000000">
                          <a:alpha val="43137"/>
                        </a:srgbClr>
                      </a:outerShdw>
                    </a:effectLst>
                    <a:latin typeface="Corbel" panose="020B0503020204020204"/>
                    <a:ea typeface="メイリオ" panose="020B0604030504040204" pitchFamily="50" charset="-128"/>
                  </a:rPr>
                  <a:t> </a:t>
                </a:r>
                <a:r>
                  <a:rPr kumimoji="1" lang="en-US" altLang="ja-JP" sz="1400" b="1" i="0" u="none" strike="noStrike" kern="1200" cap="none" spc="0" normalizeH="0" baseline="0" noProof="0" dirty="0">
                    <a:ln>
                      <a:noFill/>
                    </a:ln>
                    <a:solidFill>
                      <a:srgbClr val="FFFF00"/>
                    </a:solidFill>
                    <a:effectLst/>
                    <a:uLnTx/>
                    <a:uFillTx/>
                    <a:latin typeface="Corbel" panose="020B0503020204020204"/>
                    <a:ea typeface="メイリオ" panose="020B0604030504040204" pitchFamily="50" charset="-128"/>
                    <a:cs typeface="+mn-cs"/>
                  </a:rPr>
                  <a:t>x</a:t>
                </a:r>
                <a:r>
                  <a:rPr kumimoji="1" lang="en-US" altLang="ja-JP" b="1" i="0" u="none" strike="noStrike" kern="1200" cap="none" spc="0" normalizeH="0" baseline="0" noProof="0" dirty="0">
                    <a:ln>
                      <a:noFill/>
                    </a:ln>
                    <a:solidFill>
                      <a:srgbClr val="FFFF00"/>
                    </a:solidFill>
                    <a:effectLst/>
                    <a:uLnTx/>
                    <a:uFillTx/>
                    <a:latin typeface="Corbel" panose="020B0503020204020204"/>
                    <a:ea typeface="メイリオ" panose="020B0604030504040204" pitchFamily="50" charset="-128"/>
                    <a:cs typeface="+mn-cs"/>
                  </a:rPr>
                  <a:t> 3 </a:t>
                </a:r>
              </a:p>
              <a:p>
                <a:pPr marR="0" lvl="0" algn="l" defTabSz="457200" rtl="0" eaLnBrk="1" fontAlgn="auto" latinLnBrk="0" hangingPunct="1">
                  <a:lnSpc>
                    <a:spcPct val="100000"/>
                  </a:lnSpc>
                  <a:spcBef>
                    <a:spcPts val="0"/>
                  </a:spcBef>
                  <a:spcAft>
                    <a:spcPts val="0"/>
                  </a:spcAft>
                  <a:buClrTx/>
                  <a:buSzTx/>
                  <a:tabLst/>
                  <a:defRPr/>
                </a:pPr>
                <a:r>
                  <a:rPr kumimoji="1" lang="en-US" altLang="ja-JP" sz="1400" b="1" dirty="0">
                    <a:solidFill>
                      <a:srgbClr val="FFFF00"/>
                    </a:solidFill>
                    <a:latin typeface="Corbel" panose="020B0503020204020204"/>
                    <a:ea typeface="メイリオ" panose="020B0604030504040204" pitchFamily="50" charset="-128"/>
                  </a:rPr>
                  <a:t>                                                     </a:t>
                </a:r>
                <a:r>
                  <a:rPr kumimoji="1" lang="en-US" altLang="ja-JP" sz="1400" b="1" i="0" u="none" strike="noStrike" kern="1200" cap="none" spc="0" normalizeH="0" baseline="0" noProof="0" dirty="0">
                    <a:ln>
                      <a:noFill/>
                    </a:ln>
                    <a:solidFill>
                      <a:srgbClr val="FFFF00"/>
                    </a:solidFill>
                    <a:effectLst/>
                    <a:uLnTx/>
                    <a:uFillTx/>
                    <a:latin typeface="Corbel" panose="020B0503020204020204"/>
                    <a:ea typeface="メイリオ" panose="020B0604030504040204" pitchFamily="50" charset="-128"/>
                    <a:cs typeface="+mn-cs"/>
                  </a:rPr>
                  <a:t>replacements</a:t>
                </a:r>
                <a:r>
                  <a:rPr kumimoji="1" lang="en-US" altLang="ja-JP" sz="1400" b="1" dirty="0">
                    <a:solidFill>
                      <a:srgbClr val="FFFF00"/>
                    </a:solidFill>
                    <a:latin typeface="Corbel" panose="020B0503020204020204"/>
                    <a:ea typeface="メイリオ" panose="020B0604030504040204" pitchFamily="50" charset="-128"/>
                  </a:rPr>
                  <a:t>/</a:t>
                </a:r>
                <a:r>
                  <a:rPr kumimoji="1" lang="en-US" altLang="ja-JP" sz="1400" b="1" dirty="0" err="1">
                    <a:solidFill>
                      <a:srgbClr val="FFFF00"/>
                    </a:solidFill>
                    <a:latin typeface="Corbel" panose="020B0503020204020204"/>
                    <a:ea typeface="メイリオ" panose="020B0604030504040204" pitchFamily="50" charset="-128"/>
                  </a:rPr>
                  <a:t>yr</a:t>
                </a:r>
                <a:endParaRPr kumimoji="1" lang="en-US" altLang="ja-JP" sz="1400" b="1" i="0" u="none" strike="noStrike" kern="1200" cap="none" spc="0" normalizeH="0" baseline="0" noProof="0" dirty="0">
                  <a:ln>
                    <a:noFill/>
                  </a:ln>
                  <a:solidFill>
                    <a:srgbClr val="FFFF00"/>
                  </a:solidFill>
                  <a:effectLst/>
                  <a:uLnTx/>
                  <a:uFillTx/>
                  <a:latin typeface="Corbel" panose="020B0503020204020204"/>
                  <a:ea typeface="メイリオ" panose="020B0604030504040204" pitchFamily="50" charset="-128"/>
                  <a:cs typeface="+mn-cs"/>
                </a:endParaRP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1" lang="en-US" altLang="ja-JP" sz="1400" b="0" i="1" u="none" strike="noStrike" kern="1200" cap="none" spc="0" normalizeH="0" baseline="0" noProof="0">
                            <a:ln>
                              <a:noFill/>
                            </a:ln>
                            <a:solidFill>
                              <a:prstClr val="white">
                                <a:lumMod val="95000"/>
                              </a:prstClr>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a:ln>
                              <a:noFill/>
                            </a:ln>
                            <a:solidFill>
                              <a:prstClr val="white">
                                <a:lumMod val="95000"/>
                              </a:prstClr>
                            </a:solidFill>
                            <a:effectLst/>
                            <a:uLnTx/>
                            <a:uFillTx/>
                            <a:latin typeface="Cambria Math" panose="02040503050406030204" pitchFamily="18" charset="0"/>
                            <a:cs typeface="+mn-cs"/>
                          </a:rPr>
                          <m:t>𝜈</m:t>
                        </m:r>
                      </m:e>
                      <m:sub>
                        <m:r>
                          <a:rPr kumimoji="1" lang="en-US" altLang="ja-JP" sz="1400" b="0" i="1" u="none" strike="noStrike" kern="1200" cap="none" spc="0" normalizeH="0" baseline="0" noProof="0">
                            <a:ln>
                              <a:noFill/>
                            </a:ln>
                            <a:solidFill>
                              <a:prstClr val="white">
                                <a:lumMod val="95000"/>
                              </a:prstClr>
                            </a:solidFill>
                            <a:effectLst/>
                            <a:uLnTx/>
                            <a:uFillTx/>
                            <a:latin typeface="Cambria Math" panose="02040503050406030204" pitchFamily="18" charset="0"/>
                            <a:cs typeface="+mn-cs"/>
                          </a:rPr>
                          <m:t>𝜇</m:t>
                        </m:r>
                      </m:sub>
                    </m:sSub>
                    <m:r>
                      <a:rPr kumimoji="1" lang="en-US" altLang="ja-JP" sz="1400" b="0" i="1" u="none" strike="noStrike" kern="1200" cap="none" spc="0" normalizeH="0" baseline="0" noProof="0" smtClean="0">
                        <a:ln>
                          <a:noFill/>
                        </a:ln>
                        <a:solidFill>
                          <a:prstClr val="white">
                            <a:lumMod val="95000"/>
                          </a:prstClr>
                        </a:solidFill>
                        <a:effectLst/>
                        <a:uLnTx/>
                        <a:uFillTx/>
                        <a:latin typeface="Cambria Math" panose="02040503050406030204" pitchFamily="18" charset="0"/>
                        <a:cs typeface="+mn-cs"/>
                      </a:rPr>
                      <m:t>,</m:t>
                    </m:r>
                    <m:r>
                      <a:rPr kumimoji="1" lang="en-US" altLang="ja-JP" sz="1400" b="0" i="1" u="none" strike="noStrike" kern="1200" cap="none" spc="0" normalizeH="0" baseline="0" noProof="0">
                        <a:ln>
                          <a:noFill/>
                        </a:ln>
                        <a:solidFill>
                          <a:prstClr val="white">
                            <a:lumMod val="95000"/>
                          </a:prstClr>
                        </a:solidFill>
                        <a:effectLst/>
                        <a:uLnTx/>
                        <a:uFillTx/>
                        <a:latin typeface="Cambria Math" panose="02040503050406030204" pitchFamily="18" charset="0"/>
                        <a:cs typeface="+mn-cs"/>
                      </a:rPr>
                      <m:t> </m:t>
                    </m:r>
                    <m:sSub>
                      <m:sSubPr>
                        <m:ctrlPr>
                          <a:rPr kumimoji="1" lang="en-US" altLang="ja-JP" sz="1400" b="0" i="1" u="none" strike="noStrike" kern="1200" cap="none" spc="0" normalizeH="0" baseline="0" noProof="0" dirty="0">
                            <a:ln>
                              <a:noFill/>
                            </a:ln>
                            <a:solidFill>
                              <a:prstClr val="white">
                                <a:lumMod val="95000"/>
                              </a:prstClr>
                            </a:solidFill>
                            <a:effectLst/>
                            <a:uLnTx/>
                            <a:uFillTx/>
                            <a:latin typeface="Cambria Math" panose="02040503050406030204" pitchFamily="18" charset="0"/>
                            <a:cs typeface="+mn-cs"/>
                          </a:rPr>
                        </m:ctrlPr>
                      </m:sSubPr>
                      <m:e>
                        <m:acc>
                          <m:accPr>
                            <m:chr m:val="̅"/>
                            <m:ctrlPr>
                              <a:rPr kumimoji="1" lang="en-US" altLang="ja-JP" sz="1400" b="0" i="1" u="none" strike="noStrike" kern="1200" cap="none" spc="0" normalizeH="0" baseline="0" noProof="0">
                                <a:ln>
                                  <a:noFill/>
                                </a:ln>
                                <a:solidFill>
                                  <a:prstClr val="white">
                                    <a:lumMod val="95000"/>
                                  </a:prstClr>
                                </a:solidFill>
                                <a:effectLst/>
                                <a:uLnTx/>
                                <a:uFillTx/>
                                <a:latin typeface="Cambria Math" panose="02040503050406030204" pitchFamily="18" charset="0"/>
                                <a:cs typeface="+mn-cs"/>
                              </a:rPr>
                            </m:ctrlPr>
                          </m:accPr>
                          <m:e>
                            <m:r>
                              <a:rPr kumimoji="1" lang="en-US" altLang="ja-JP" sz="1400" b="0" i="1" u="none" strike="noStrike" kern="1200" cap="none" spc="0" normalizeH="0" baseline="0" noProof="0">
                                <a:ln>
                                  <a:noFill/>
                                </a:ln>
                                <a:solidFill>
                                  <a:prstClr val="white">
                                    <a:lumMod val="95000"/>
                                  </a:prstClr>
                                </a:solidFill>
                                <a:effectLst/>
                                <a:uLnTx/>
                                <a:uFillTx/>
                                <a:latin typeface="Cambria Math" panose="02040503050406030204" pitchFamily="18" charset="0"/>
                                <a:cs typeface="+mn-cs"/>
                              </a:rPr>
                              <m:t>𝜈</m:t>
                            </m:r>
                          </m:e>
                        </m:acc>
                      </m:e>
                      <m:sub>
                        <m:r>
                          <a:rPr kumimoji="1" lang="en-US" altLang="ja-JP" sz="1400" b="0" i="1" u="none" strike="noStrike" kern="1200" cap="none" spc="0" normalizeH="0" baseline="0" noProof="0" dirty="0">
                            <a:ln>
                              <a:noFill/>
                            </a:ln>
                            <a:solidFill>
                              <a:prstClr val="white">
                                <a:lumMod val="95000"/>
                              </a:prstClr>
                            </a:solidFill>
                            <a:effectLst/>
                            <a:uLnTx/>
                            <a:uFillTx/>
                            <a:latin typeface="Cambria Math" panose="02040503050406030204" pitchFamily="18" charset="0"/>
                            <a:cs typeface="+mn-cs"/>
                          </a:rPr>
                          <m:t>𝜇</m:t>
                        </m:r>
                      </m:sub>
                    </m:sSub>
                  </m:oMath>
                </a14:m>
                <a:r>
                  <a:rPr kumimoji="1" lang="ja-JP" altLang="en-US" sz="1400" b="0" i="0" u="none" strike="noStrike" kern="1200" cap="none" spc="0" normalizeH="0" baseline="0" noProof="0" dirty="0">
                    <a:ln>
                      <a:noFill/>
                    </a:ln>
                    <a:solidFill>
                      <a:prstClr val="white">
                        <a:lumMod val="95000"/>
                      </a:prstClr>
                    </a:solidFill>
                    <a:effectLst/>
                    <a:uLnTx/>
                    <a:uFillTx/>
                    <a:latin typeface="Corbel" panose="020B0503020204020204"/>
                    <a:ea typeface="メイリオ" panose="020B0604030504040204" pitchFamily="50" charset="-128"/>
                    <a:cs typeface="+mn-cs"/>
                  </a:rPr>
                  <a:t> </a:t>
                </a:r>
                <a:r>
                  <a:rPr kumimoji="1" lang="en-US" altLang="ja-JP" sz="1400" b="0" i="0" u="none" strike="noStrike" kern="1200" cap="none" spc="0" normalizeH="0" baseline="0" noProof="0" dirty="0">
                    <a:ln>
                      <a:noFill/>
                    </a:ln>
                    <a:solidFill>
                      <a:prstClr val="white">
                        <a:lumMod val="95000"/>
                      </a:prstClr>
                    </a:solidFill>
                    <a:effectLst/>
                    <a:uLnTx/>
                    <a:uFillTx/>
                    <a:latin typeface="Corbel" panose="020B0503020204020204"/>
                    <a:ea typeface="メイリオ" panose="020B0604030504040204" pitchFamily="50" charset="-128"/>
                    <a:cs typeface="+mn-cs"/>
                  </a:rPr>
                  <a:t>will be identified using the FASER </a:t>
                </a:r>
              </a:p>
              <a:p>
                <a:pPr marR="0" lvl="0" algn="l" defTabSz="457200" rtl="0" eaLnBrk="1" fontAlgn="auto" latinLnBrk="0" hangingPunct="1">
                  <a:lnSpc>
                    <a:spcPct val="100000"/>
                  </a:lnSpc>
                  <a:spcBef>
                    <a:spcPts val="0"/>
                  </a:spcBef>
                  <a:spcAft>
                    <a:spcPts val="0"/>
                  </a:spcAft>
                  <a:buClrTx/>
                  <a:buSzTx/>
                  <a:tabLst/>
                  <a:defRPr/>
                </a:pPr>
                <a:r>
                  <a:rPr kumimoji="1" lang="en-US" altLang="ja-JP" sz="1400" dirty="0">
                    <a:solidFill>
                      <a:prstClr val="white">
                        <a:lumMod val="95000"/>
                      </a:prstClr>
                    </a:solidFill>
                    <a:latin typeface="Corbel" panose="020B0503020204020204"/>
                    <a:ea typeface="メイリオ" panose="020B0604030504040204" pitchFamily="50" charset="-128"/>
                  </a:rPr>
                  <a:t>   </a:t>
                </a:r>
                <a:r>
                  <a:rPr kumimoji="1" lang="en-US" altLang="ja-JP" sz="1400" b="0" i="0" u="none" strike="noStrike" kern="1200" cap="none" spc="0" normalizeH="0" baseline="0" noProof="0" dirty="0">
                    <a:ln>
                      <a:noFill/>
                    </a:ln>
                    <a:solidFill>
                      <a:prstClr val="white">
                        <a:lumMod val="95000"/>
                      </a:prstClr>
                    </a:solidFill>
                    <a:effectLst/>
                    <a:uLnTx/>
                    <a:uFillTx/>
                    <a:latin typeface="Corbel" panose="020B0503020204020204"/>
                    <a:ea typeface="メイリオ" panose="020B0604030504040204" pitchFamily="50" charset="-128"/>
                    <a:cs typeface="+mn-cs"/>
                  </a:rPr>
                  <a:t>magnetic spectrometer</a:t>
                </a:r>
              </a:p>
            </p:txBody>
          </p:sp>
        </mc:Choice>
        <mc:Fallback xmlns="">
          <p:sp>
            <p:nvSpPr>
              <p:cNvPr id="117" name="テキスト ボックス 116">
                <a:extLst>
                  <a:ext uri="{FF2B5EF4-FFF2-40B4-BE49-F238E27FC236}">
                    <a16:creationId xmlns:a16="http://schemas.microsoft.com/office/drawing/2014/main" id="{61D69009-2E9B-4C42-BBF8-EC8383A4982B}"/>
                  </a:ext>
                </a:extLst>
              </p:cNvPr>
              <p:cNvSpPr txBox="1">
                <a:spLocks noRot="1" noChangeAspect="1" noMove="1" noResize="1" noEditPoints="1" noAdjustHandles="1" noChangeArrowheads="1" noChangeShapeType="1" noTextEdit="1"/>
              </p:cNvSpPr>
              <p:nvPr/>
            </p:nvSpPr>
            <p:spPr>
              <a:xfrm>
                <a:off x="5586327" y="3577129"/>
                <a:ext cx="3788901" cy="1740861"/>
              </a:xfrm>
              <a:prstGeom prst="rect">
                <a:avLst/>
              </a:prstGeom>
              <a:blipFill>
                <a:blip r:embed="rId12"/>
                <a:stretch>
                  <a:fillRect l="-1125" t="-2105" b="-2807"/>
                </a:stretch>
              </a:blipFill>
            </p:spPr>
            <p:txBody>
              <a:bodyPr/>
              <a:lstStyle/>
              <a:p>
                <a:r>
                  <a:rPr lang="ja-JP" altLang="en-US">
                    <a:noFill/>
                  </a:rPr>
                  <a:t> </a:t>
                </a:r>
              </a:p>
            </p:txBody>
          </p:sp>
        </mc:Fallback>
      </mc:AlternateContent>
      <p:pic>
        <p:nvPicPr>
          <p:cNvPr id="120" name="図 119">
            <a:extLst>
              <a:ext uri="{FF2B5EF4-FFF2-40B4-BE49-F238E27FC236}">
                <a16:creationId xmlns:a16="http://schemas.microsoft.com/office/drawing/2014/main" id="{4841824C-F2BF-43B6-9FE8-BFD63111CBAF}"/>
              </a:ext>
            </a:extLst>
          </p:cNvPr>
          <p:cNvPicPr>
            <a:picLocks noChangeAspect="1"/>
          </p:cNvPicPr>
          <p:nvPr/>
        </p:nvPicPr>
        <p:blipFill>
          <a:blip r:embed="rId13"/>
          <a:stretch>
            <a:fillRect/>
          </a:stretch>
        </p:blipFill>
        <p:spPr>
          <a:xfrm>
            <a:off x="7333490" y="-9899"/>
            <a:ext cx="1800000" cy="779430"/>
          </a:xfrm>
          <a:prstGeom prst="rect">
            <a:avLst/>
          </a:prstGeom>
        </p:spPr>
      </p:pic>
      <p:sp>
        <p:nvSpPr>
          <p:cNvPr id="5" name="スライド番号プレースホルダー 4">
            <a:extLst>
              <a:ext uri="{FF2B5EF4-FFF2-40B4-BE49-F238E27FC236}">
                <a16:creationId xmlns:a16="http://schemas.microsoft.com/office/drawing/2014/main" id="{09C46987-A598-42AD-8A42-8678F9B1A3C5}"/>
              </a:ext>
            </a:extLst>
          </p:cNvPr>
          <p:cNvSpPr>
            <a:spLocks noGrp="1"/>
          </p:cNvSpPr>
          <p:nvPr>
            <p:ph type="sldNum" sz="quarter" idx="12"/>
          </p:nvPr>
        </p:nvSpPr>
        <p:spPr>
          <a:xfrm>
            <a:off x="6426051" y="5691814"/>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4CC09C-531D-43D7-8189-6151EDF251A0}" type="slidenum">
              <a:rPr kumimoji="1" lang="ja-JP" alt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メイリオ" panose="020B0604030504040204" pitchFamily="50" charset="-128"/>
              <a:cs typeface="+mn-cs"/>
            </a:endParaRPr>
          </a:p>
        </p:txBody>
      </p:sp>
      <p:sp>
        <p:nvSpPr>
          <p:cNvPr id="121" name="テキスト ボックス 120">
            <a:extLst>
              <a:ext uri="{FF2B5EF4-FFF2-40B4-BE49-F238E27FC236}">
                <a16:creationId xmlns:a16="http://schemas.microsoft.com/office/drawing/2014/main" id="{5CEDDDA7-4CA9-43FA-9CFA-4CE880A1C0E8}"/>
              </a:ext>
            </a:extLst>
          </p:cNvPr>
          <p:cNvSpPr txBox="1"/>
          <p:nvPr/>
        </p:nvSpPr>
        <p:spPr>
          <a:xfrm>
            <a:off x="22973" y="2769710"/>
            <a:ext cx="241090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B0F0"/>
                </a:solidFill>
                <a:effectLst/>
                <a:uLnTx/>
                <a:uFillTx/>
                <a:latin typeface="Corbel" panose="020B0503020204020204"/>
                <a:ea typeface="メイリオ" panose="020B0604030504040204" pitchFamily="50" charset="-128"/>
                <a:cs typeface="+mn-cs"/>
              </a:rPr>
              <a:t>The main FASER detector was successfully installed in March 2021.</a:t>
            </a:r>
          </a:p>
        </p:txBody>
      </p:sp>
      <p:sp>
        <p:nvSpPr>
          <p:cNvPr id="20" name="テキスト ボックス 19">
            <a:extLst>
              <a:ext uri="{FF2B5EF4-FFF2-40B4-BE49-F238E27FC236}">
                <a16:creationId xmlns:a16="http://schemas.microsoft.com/office/drawing/2014/main" id="{5348A184-F70B-4A8F-B4BF-67B91B8E09AA}"/>
              </a:ext>
            </a:extLst>
          </p:cNvPr>
          <p:cNvSpPr txBox="1"/>
          <p:nvPr/>
        </p:nvSpPr>
        <p:spPr>
          <a:xfrm>
            <a:off x="2576613" y="2892184"/>
            <a:ext cx="123322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rPr>
              <a:t>Interface tracker</a:t>
            </a:r>
            <a:endParaRPr kumimoji="0" lang="ja-JP" altLang="en-US" sz="1200" b="0" i="0" u="none" strike="noStrike" kern="1200" cap="none" spc="0" normalizeH="0" baseline="0" noProof="0" dirty="0">
              <a:ln>
                <a:noFill/>
              </a:ln>
              <a:solidFill>
                <a:prstClr val="black"/>
              </a:solidFill>
              <a:effectLst/>
              <a:uLnTx/>
              <a:uFillTx/>
              <a:latin typeface="Corbel" panose="020B0503020204020204"/>
              <a:ea typeface="メイリオ" panose="020B0604030504040204" pitchFamily="50" charset="-128"/>
              <a:cs typeface="+mn-cs"/>
            </a:endParaRPr>
          </a:p>
        </p:txBody>
      </p:sp>
      <p:pic>
        <p:nvPicPr>
          <p:cNvPr id="6" name="図 5">
            <a:extLst>
              <a:ext uri="{FF2B5EF4-FFF2-40B4-BE49-F238E27FC236}">
                <a16:creationId xmlns:a16="http://schemas.microsoft.com/office/drawing/2014/main" id="{3EA0AFC1-E210-F87A-59F2-ED2FAEA18D5F}"/>
              </a:ext>
            </a:extLst>
          </p:cNvPr>
          <p:cNvPicPr>
            <a:picLocks noChangeAspect="1"/>
          </p:cNvPicPr>
          <p:nvPr/>
        </p:nvPicPr>
        <p:blipFill>
          <a:blip r:embed="rId14"/>
          <a:stretch>
            <a:fillRect/>
          </a:stretch>
        </p:blipFill>
        <p:spPr>
          <a:xfrm>
            <a:off x="22973" y="3550566"/>
            <a:ext cx="5580558" cy="3229139"/>
          </a:xfrm>
          <a:prstGeom prst="rect">
            <a:avLst/>
          </a:prstGeom>
          <a:ln w="57150">
            <a:solidFill>
              <a:schemeClr val="tx1"/>
            </a:solidFill>
          </a:ln>
        </p:spPr>
      </p:pic>
      <p:pic>
        <p:nvPicPr>
          <p:cNvPr id="9" name="図 8">
            <a:extLst>
              <a:ext uri="{FF2B5EF4-FFF2-40B4-BE49-F238E27FC236}">
                <a16:creationId xmlns:a16="http://schemas.microsoft.com/office/drawing/2014/main" id="{81B02B17-C518-D40F-1C49-0F9E0A014044}"/>
              </a:ext>
            </a:extLst>
          </p:cNvPr>
          <p:cNvPicPr>
            <a:picLocks noChangeAspect="1"/>
          </p:cNvPicPr>
          <p:nvPr/>
        </p:nvPicPr>
        <p:blipFill>
          <a:blip r:embed="rId15"/>
          <a:stretch>
            <a:fillRect/>
          </a:stretch>
        </p:blipFill>
        <p:spPr>
          <a:xfrm>
            <a:off x="5087124" y="5632109"/>
            <a:ext cx="4080625" cy="1113738"/>
          </a:xfrm>
          <a:prstGeom prst="rect">
            <a:avLst/>
          </a:prstGeom>
        </p:spPr>
      </p:pic>
      <p:sp>
        <p:nvSpPr>
          <p:cNvPr id="10" name="テキスト ボックス 9">
            <a:extLst>
              <a:ext uri="{FF2B5EF4-FFF2-40B4-BE49-F238E27FC236}">
                <a16:creationId xmlns:a16="http://schemas.microsoft.com/office/drawing/2014/main" id="{FAA5B868-7432-144C-0EF5-5234D23540EA}"/>
              </a:ext>
            </a:extLst>
          </p:cNvPr>
          <p:cNvSpPr txBox="1"/>
          <p:nvPr/>
        </p:nvSpPr>
        <p:spPr>
          <a:xfrm>
            <a:off x="24216" y="3673182"/>
            <a:ext cx="2622898" cy="646331"/>
          </a:xfrm>
          <a:prstGeom prst="rect">
            <a:avLst/>
          </a:prstGeom>
          <a:solidFill>
            <a:schemeClr val="bg1"/>
          </a:solidFill>
        </p:spPr>
        <p:txBody>
          <a:bodyPr wrap="none" rtlCol="0">
            <a:spAutoFit/>
          </a:bodyPr>
          <a:lstStyle/>
          <a:p>
            <a:r>
              <a:rPr kumimoji="1" lang="en-US" altLang="ja-JP" dirty="0"/>
              <a:t>First electron neutrino </a:t>
            </a:r>
          </a:p>
          <a:p>
            <a:r>
              <a:rPr kumimoji="1" lang="en-US" altLang="ja-JP" dirty="0"/>
              <a:t>Candidate in FASER2022  </a:t>
            </a:r>
            <a:endParaRPr kumimoji="1" lang="ja-JP" altLang="en-US" dirty="0"/>
          </a:p>
        </p:txBody>
      </p:sp>
      <p:pic>
        <p:nvPicPr>
          <p:cNvPr id="11" name="Picture 2" descr="ãatlas lhcãã®ç»åæ¤ç´¢çµæ">
            <a:extLst>
              <a:ext uri="{FF2B5EF4-FFF2-40B4-BE49-F238E27FC236}">
                <a16:creationId xmlns:a16="http://schemas.microsoft.com/office/drawing/2014/main" id="{E165379A-B5C7-A976-4E4C-5390DFE9CC1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54579" y="2371233"/>
            <a:ext cx="1105296" cy="662579"/>
          </a:xfrm>
          <a:prstGeom prst="rect">
            <a:avLst/>
          </a:prstGeom>
          <a:noFill/>
          <a:extLst>
            <a:ext uri="{909E8E84-426E-40DD-AFC4-6F175D3DCCD1}">
              <a14:hiddenFill xmlns:a14="http://schemas.microsoft.com/office/drawing/2010/main">
                <a:solidFill>
                  <a:srgbClr val="FFFFFF"/>
                </a:solidFill>
              </a14:hiddenFill>
            </a:ext>
          </a:extLst>
        </p:spPr>
      </p:pic>
      <p:sp>
        <p:nvSpPr>
          <p:cNvPr id="133" name="Title 1">
            <a:extLst>
              <a:ext uri="{FF2B5EF4-FFF2-40B4-BE49-F238E27FC236}">
                <a16:creationId xmlns:a16="http://schemas.microsoft.com/office/drawing/2014/main" id="{52ECD746-9205-D535-7E3C-A25B74B02A73}"/>
              </a:ext>
            </a:extLst>
          </p:cNvPr>
          <p:cNvSpPr txBox="1">
            <a:spLocks/>
          </p:cNvSpPr>
          <p:nvPr/>
        </p:nvSpPr>
        <p:spPr>
          <a:xfrm>
            <a:off x="20331" y="206038"/>
            <a:ext cx="9147418" cy="130933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GB" sz="3200" dirty="0">
                <a:solidFill>
                  <a:srgbClr val="FFFF00"/>
                </a:solidFill>
              </a:rPr>
              <a:t>FASER</a:t>
            </a:r>
            <a:r>
              <a:rPr lang="en-US" altLang="ja-JP" sz="3200" dirty="0">
                <a:solidFill>
                  <a:srgbClr val="FFFF00"/>
                </a:solidFill>
                <a:latin typeface="Symbol" panose="05050102010706020507" pitchFamily="18" charset="2"/>
              </a:rPr>
              <a:t>n</a:t>
            </a:r>
            <a:r>
              <a:rPr lang="en-US" altLang="ja-JP" sz="3200" dirty="0"/>
              <a:t> (</a:t>
            </a:r>
            <a:r>
              <a:rPr lang="en-US" altLang="ja-JP" sz="3200" dirty="0" err="1">
                <a:solidFill>
                  <a:srgbClr val="FFFF00"/>
                </a:solidFill>
              </a:rPr>
              <a:t>F</a:t>
            </a:r>
            <a:r>
              <a:rPr lang="en-US" altLang="ja-JP" sz="3200" dirty="0" err="1"/>
              <a:t>orw</a:t>
            </a:r>
            <a:r>
              <a:rPr lang="en-US" altLang="ja-JP" sz="3200" dirty="0" err="1">
                <a:solidFill>
                  <a:srgbClr val="FFFF00"/>
                </a:solidFill>
              </a:rPr>
              <a:t>A</a:t>
            </a:r>
            <a:r>
              <a:rPr lang="en-US" altLang="ja-JP" sz="3200" dirty="0" err="1"/>
              <a:t>rd</a:t>
            </a:r>
            <a:r>
              <a:rPr lang="en-US" altLang="ja-JP" sz="3200" dirty="0"/>
              <a:t> </a:t>
            </a:r>
            <a:r>
              <a:rPr lang="en-US" altLang="ja-JP" sz="3200" dirty="0">
                <a:solidFill>
                  <a:srgbClr val="FFFF00"/>
                </a:solidFill>
              </a:rPr>
              <a:t>S</a:t>
            </a:r>
            <a:r>
              <a:rPr lang="en-US" altLang="ja-JP" sz="3200" dirty="0"/>
              <a:t>earch </a:t>
            </a:r>
            <a:r>
              <a:rPr lang="en-US" altLang="ja-JP" sz="3200" dirty="0" err="1">
                <a:solidFill>
                  <a:srgbClr val="FFFF00"/>
                </a:solidFill>
              </a:rPr>
              <a:t>E</a:t>
            </a:r>
            <a:r>
              <a:rPr lang="en-US" altLang="ja-JP" sz="3200" dirty="0" err="1"/>
              <a:t>xpe</a:t>
            </a:r>
            <a:r>
              <a:rPr lang="en-US" altLang="ja-JP" sz="3200" dirty="0" err="1">
                <a:solidFill>
                  <a:srgbClr val="FFFF00"/>
                </a:solidFill>
              </a:rPr>
              <a:t>R</a:t>
            </a:r>
            <a:r>
              <a:rPr lang="en-US" altLang="ja-JP" sz="3200" dirty="0" err="1"/>
              <a:t>iment</a:t>
            </a:r>
            <a:r>
              <a:rPr lang="en-US" altLang="ja-JP" sz="3200" dirty="0"/>
              <a:t>): </a:t>
            </a:r>
            <a:br>
              <a:rPr lang="en-US" altLang="ja-JP" sz="3200" dirty="0"/>
            </a:br>
            <a:r>
              <a:rPr lang="en-US" altLang="ja-JP" sz="2400" dirty="0"/>
              <a:t>neutrinos study in</a:t>
            </a:r>
            <a:r>
              <a:rPr lang="ja-JP" altLang="en-US" sz="2400" dirty="0"/>
              <a:t> </a:t>
            </a:r>
            <a:r>
              <a:rPr lang="en-US" altLang="ja-JP" sz="2400" dirty="0"/>
              <a:t>the currently unexplored </a:t>
            </a:r>
            <a:r>
              <a:rPr lang="en-US" altLang="ja-JP" sz="2400" dirty="0" err="1"/>
              <a:t>TeV</a:t>
            </a:r>
            <a:r>
              <a:rPr lang="en-US" altLang="ja-JP" sz="2400" dirty="0"/>
              <a:t> energy region   </a:t>
            </a:r>
          </a:p>
          <a:p>
            <a:r>
              <a:rPr lang="en-US" altLang="ja-JP" sz="2400" dirty="0"/>
              <a:t>                                                                                                        </a:t>
            </a:r>
            <a:r>
              <a:rPr lang="en-US" altLang="ja-JP" sz="2000" dirty="0"/>
              <a:t>LHC Run 3 (2022-2025)</a:t>
            </a:r>
            <a:endParaRPr lang="en-GB" sz="3200" dirty="0"/>
          </a:p>
        </p:txBody>
      </p:sp>
      <p:grpSp>
        <p:nvGrpSpPr>
          <p:cNvPr id="157" name="グループ化 156">
            <a:extLst>
              <a:ext uri="{FF2B5EF4-FFF2-40B4-BE49-F238E27FC236}">
                <a16:creationId xmlns:a16="http://schemas.microsoft.com/office/drawing/2014/main" id="{051CD34E-DF8F-3105-BEE2-FBDDFB4A4812}"/>
              </a:ext>
            </a:extLst>
          </p:cNvPr>
          <p:cNvGrpSpPr/>
          <p:nvPr/>
        </p:nvGrpSpPr>
        <p:grpSpPr>
          <a:xfrm flipH="1">
            <a:off x="6160624" y="1851998"/>
            <a:ext cx="2083376" cy="1271098"/>
            <a:chOff x="6222240" y="905626"/>
            <a:chExt cx="2927419" cy="1549944"/>
          </a:xfrm>
        </p:grpSpPr>
        <p:cxnSp>
          <p:nvCxnSpPr>
            <p:cNvPr id="135" name="Straight Connector 5">
              <a:extLst>
                <a:ext uri="{FF2B5EF4-FFF2-40B4-BE49-F238E27FC236}">
                  <a16:creationId xmlns:a16="http://schemas.microsoft.com/office/drawing/2014/main" id="{AAA50204-75A5-C772-9D7B-4191754BA8B0}"/>
                </a:ext>
              </a:extLst>
            </p:cNvPr>
            <p:cNvCxnSpPr/>
            <p:nvPr/>
          </p:nvCxnSpPr>
          <p:spPr>
            <a:xfrm>
              <a:off x="6422730" y="1946887"/>
              <a:ext cx="2726929" cy="0"/>
            </a:xfrm>
            <a:prstGeom prst="line">
              <a:avLst/>
            </a:prstGeom>
            <a:ln w="2540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36" name="Rectangle 10">
              <a:extLst>
                <a:ext uri="{FF2B5EF4-FFF2-40B4-BE49-F238E27FC236}">
                  <a16:creationId xmlns:a16="http://schemas.microsoft.com/office/drawing/2014/main" id="{C2F94A94-6586-DC19-DD6E-EBFB2E9DBCC7}"/>
                </a:ext>
              </a:extLst>
            </p:cNvPr>
            <p:cNvSpPr/>
            <p:nvPr/>
          </p:nvSpPr>
          <p:spPr>
            <a:xfrm>
              <a:off x="7578151" y="1739392"/>
              <a:ext cx="747931" cy="405035"/>
            </a:xfrm>
            <a:prstGeom prst="rect">
              <a:avLst/>
            </a:prstGeom>
            <a:solidFill>
              <a:schemeClr val="accent4">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7" name="Freeform 12">
              <a:extLst>
                <a:ext uri="{FF2B5EF4-FFF2-40B4-BE49-F238E27FC236}">
                  <a16:creationId xmlns:a16="http://schemas.microsoft.com/office/drawing/2014/main" id="{EE207566-1F6D-A75B-3D6F-41A845E8E76E}"/>
                </a:ext>
              </a:extLst>
            </p:cNvPr>
            <p:cNvSpPr/>
            <p:nvPr/>
          </p:nvSpPr>
          <p:spPr>
            <a:xfrm>
              <a:off x="6510371" y="1924067"/>
              <a:ext cx="2061370" cy="293907"/>
            </a:xfrm>
            <a:custGeom>
              <a:avLst/>
              <a:gdLst>
                <a:gd name="connsiteX0" fmla="*/ 0 w 2583180"/>
                <a:gd name="connsiteY0" fmla="*/ 0 h 320040"/>
                <a:gd name="connsiteX1" fmla="*/ 1268730 w 2583180"/>
                <a:gd name="connsiteY1" fmla="*/ 11430 h 320040"/>
                <a:gd name="connsiteX2" fmla="*/ 1851660 w 2583180"/>
                <a:gd name="connsiteY2" fmla="*/ 80010 h 320040"/>
                <a:gd name="connsiteX3" fmla="*/ 2583180 w 2583180"/>
                <a:gd name="connsiteY3" fmla="*/ 320040 h 320040"/>
                <a:gd name="connsiteX4" fmla="*/ 2583180 w 2583180"/>
                <a:gd name="connsiteY4" fmla="*/ 320040 h 32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180" h="320040">
                  <a:moveTo>
                    <a:pt x="0" y="0"/>
                  </a:moveTo>
                  <a:lnTo>
                    <a:pt x="1268730" y="11430"/>
                  </a:lnTo>
                  <a:cubicBezTo>
                    <a:pt x="1577340" y="24765"/>
                    <a:pt x="1632585" y="28575"/>
                    <a:pt x="1851660" y="80010"/>
                  </a:cubicBezTo>
                  <a:cubicBezTo>
                    <a:pt x="2070735" y="131445"/>
                    <a:pt x="2583180" y="320040"/>
                    <a:pt x="2583180" y="320040"/>
                  </a:cubicBezTo>
                  <a:lnTo>
                    <a:pt x="2583180" y="320040"/>
                  </a:lnTo>
                </a:path>
              </a:pathLst>
            </a:custGeom>
            <a:ln>
              <a:solidFill>
                <a:srgbClr val="FF6600"/>
              </a:solidFill>
              <a:headEnd type="none"/>
              <a:tailEnd type="arrow"/>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8" name="Freeform 13">
              <a:extLst>
                <a:ext uri="{FF2B5EF4-FFF2-40B4-BE49-F238E27FC236}">
                  <a16:creationId xmlns:a16="http://schemas.microsoft.com/office/drawing/2014/main" id="{B691DC01-4A5F-C2CB-6B8E-CBB0F5DE0B36}"/>
                </a:ext>
              </a:extLst>
            </p:cNvPr>
            <p:cNvSpPr/>
            <p:nvPr/>
          </p:nvSpPr>
          <p:spPr>
            <a:xfrm flipV="1">
              <a:off x="6519492" y="1436009"/>
              <a:ext cx="2061370" cy="509965"/>
            </a:xfrm>
            <a:custGeom>
              <a:avLst/>
              <a:gdLst>
                <a:gd name="connsiteX0" fmla="*/ 0 w 2583180"/>
                <a:gd name="connsiteY0" fmla="*/ 0 h 320040"/>
                <a:gd name="connsiteX1" fmla="*/ 1268730 w 2583180"/>
                <a:gd name="connsiteY1" fmla="*/ 11430 h 320040"/>
                <a:gd name="connsiteX2" fmla="*/ 1851660 w 2583180"/>
                <a:gd name="connsiteY2" fmla="*/ 80010 h 320040"/>
                <a:gd name="connsiteX3" fmla="*/ 2583180 w 2583180"/>
                <a:gd name="connsiteY3" fmla="*/ 320040 h 320040"/>
                <a:gd name="connsiteX4" fmla="*/ 2583180 w 2583180"/>
                <a:gd name="connsiteY4" fmla="*/ 320040 h 32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180" h="320040">
                  <a:moveTo>
                    <a:pt x="0" y="0"/>
                  </a:moveTo>
                  <a:lnTo>
                    <a:pt x="1268730" y="11430"/>
                  </a:lnTo>
                  <a:cubicBezTo>
                    <a:pt x="1577340" y="24765"/>
                    <a:pt x="1632585" y="28575"/>
                    <a:pt x="1851660" y="80010"/>
                  </a:cubicBezTo>
                  <a:cubicBezTo>
                    <a:pt x="2070735" y="131445"/>
                    <a:pt x="2583180" y="320040"/>
                    <a:pt x="2583180" y="320040"/>
                  </a:cubicBezTo>
                  <a:lnTo>
                    <a:pt x="2583180" y="320040"/>
                  </a:lnTo>
                </a:path>
              </a:pathLst>
            </a:custGeom>
            <a:ln>
              <a:solidFill>
                <a:srgbClr val="FF6600"/>
              </a:solidFill>
              <a:headEnd type="none"/>
              <a:tailEnd type="arrow"/>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9" name="TextBox 19">
              <a:extLst>
                <a:ext uri="{FF2B5EF4-FFF2-40B4-BE49-F238E27FC236}">
                  <a16:creationId xmlns:a16="http://schemas.microsoft.com/office/drawing/2014/main" id="{05FFC760-1692-5AF2-52A7-991E20124628}"/>
                </a:ext>
              </a:extLst>
            </p:cNvPr>
            <p:cNvSpPr txBox="1"/>
            <p:nvPr/>
          </p:nvSpPr>
          <p:spPr>
            <a:xfrm>
              <a:off x="7331667" y="2132405"/>
              <a:ext cx="167129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orbel" panose="020B0503020204020204"/>
                  <a:ea typeface="+mn-ea"/>
                  <a:cs typeface="+mn-cs"/>
                </a:rPr>
                <a:t>LHC magnets</a:t>
              </a:r>
              <a:endParaRPr kumimoji="0" lang="en-GB" sz="15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40" name="Explosion 1 23">
              <a:extLst>
                <a:ext uri="{FF2B5EF4-FFF2-40B4-BE49-F238E27FC236}">
                  <a16:creationId xmlns:a16="http://schemas.microsoft.com/office/drawing/2014/main" id="{F0AD99E2-83F5-12A3-0C2F-24753F5219BF}"/>
                </a:ext>
              </a:extLst>
            </p:cNvPr>
            <p:cNvSpPr/>
            <p:nvPr/>
          </p:nvSpPr>
          <p:spPr>
            <a:xfrm>
              <a:off x="6222240" y="1739391"/>
              <a:ext cx="370222" cy="359088"/>
            </a:xfrm>
            <a:prstGeom prst="irregularSeal1">
              <a:avLst/>
            </a:prstGeom>
            <a:ln>
              <a:solidFill>
                <a:schemeClr val="accent5"/>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141" name="Straight Arrow Connector 30">
              <a:extLst>
                <a:ext uri="{FF2B5EF4-FFF2-40B4-BE49-F238E27FC236}">
                  <a16:creationId xmlns:a16="http://schemas.microsoft.com/office/drawing/2014/main" id="{56A1D19E-CDAA-7D13-DE89-40C43A36ADF7}"/>
                </a:ext>
              </a:extLst>
            </p:cNvPr>
            <p:cNvCxnSpPr/>
            <p:nvPr/>
          </p:nvCxnSpPr>
          <p:spPr>
            <a:xfrm flipV="1">
              <a:off x="6447713" y="1859384"/>
              <a:ext cx="763859" cy="59551"/>
            </a:xfrm>
            <a:prstGeom prst="straightConnector1">
              <a:avLst/>
            </a:prstGeom>
            <a:ln>
              <a:solidFill>
                <a:srgbClr val="FF660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42" name="Straight Arrow Connector 31">
              <a:extLst>
                <a:ext uri="{FF2B5EF4-FFF2-40B4-BE49-F238E27FC236}">
                  <a16:creationId xmlns:a16="http://schemas.microsoft.com/office/drawing/2014/main" id="{A712EFE0-D9B5-307B-80EB-E5F59450AFF6}"/>
                </a:ext>
              </a:extLst>
            </p:cNvPr>
            <p:cNvCxnSpPr/>
            <p:nvPr/>
          </p:nvCxnSpPr>
          <p:spPr>
            <a:xfrm>
              <a:off x="6447714" y="1934565"/>
              <a:ext cx="775589" cy="100569"/>
            </a:xfrm>
            <a:prstGeom prst="straightConnector1">
              <a:avLst/>
            </a:prstGeom>
            <a:ln>
              <a:solidFill>
                <a:srgbClr val="FF660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43" name="Straight Arrow Connector 32">
              <a:extLst>
                <a:ext uri="{FF2B5EF4-FFF2-40B4-BE49-F238E27FC236}">
                  <a16:creationId xmlns:a16="http://schemas.microsoft.com/office/drawing/2014/main" id="{9787B377-0224-CAAA-6C33-D8F472A7945F}"/>
                </a:ext>
              </a:extLst>
            </p:cNvPr>
            <p:cNvCxnSpPr/>
            <p:nvPr/>
          </p:nvCxnSpPr>
          <p:spPr>
            <a:xfrm>
              <a:off x="6447713" y="1931214"/>
              <a:ext cx="698120" cy="42807"/>
            </a:xfrm>
            <a:prstGeom prst="straightConnector1">
              <a:avLst/>
            </a:prstGeom>
            <a:ln>
              <a:solidFill>
                <a:srgbClr val="FF660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44" name="Straight Arrow Connector 33">
              <a:extLst>
                <a:ext uri="{FF2B5EF4-FFF2-40B4-BE49-F238E27FC236}">
                  <a16:creationId xmlns:a16="http://schemas.microsoft.com/office/drawing/2014/main" id="{6677113B-453E-C681-E2C2-680B0CA51253}"/>
                </a:ext>
              </a:extLst>
            </p:cNvPr>
            <p:cNvCxnSpPr/>
            <p:nvPr/>
          </p:nvCxnSpPr>
          <p:spPr>
            <a:xfrm flipV="1">
              <a:off x="6447713" y="1798895"/>
              <a:ext cx="565728" cy="132602"/>
            </a:xfrm>
            <a:prstGeom prst="straightConnector1">
              <a:avLst/>
            </a:prstGeom>
            <a:ln>
              <a:solidFill>
                <a:srgbClr val="FF660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45" name="TextBox 39">
              <a:extLst>
                <a:ext uri="{FF2B5EF4-FFF2-40B4-BE49-F238E27FC236}">
                  <a16:creationId xmlns:a16="http://schemas.microsoft.com/office/drawing/2014/main" id="{62F85DB8-3674-9FE5-45DC-2CA857D7289F}"/>
                </a:ext>
              </a:extLst>
            </p:cNvPr>
            <p:cNvSpPr txBox="1"/>
            <p:nvPr/>
          </p:nvSpPr>
          <p:spPr>
            <a:xfrm>
              <a:off x="6510371" y="905626"/>
              <a:ext cx="182798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FF6600"/>
                  </a:solidFill>
                  <a:effectLst/>
                  <a:uLnTx/>
                  <a:uFillTx/>
                  <a:latin typeface="Corbel" panose="020B0503020204020204"/>
                  <a:ea typeface="メイリオ" panose="020B0604030504040204" pitchFamily="50" charset="-128"/>
                  <a:cs typeface="+mn-cs"/>
                </a:rPr>
                <a:t>Charged particles</a:t>
              </a:r>
              <a:endParaRPr kumimoji="1" lang="ja-JP" altLang="en-US" sz="1500" b="0" i="0" u="none" strike="noStrike" kern="1200" cap="none" spc="0" normalizeH="0" baseline="0" noProof="0" dirty="0">
                <a:ln>
                  <a:noFill/>
                </a:ln>
                <a:solidFill>
                  <a:srgbClr val="FF6600"/>
                </a:solidFill>
                <a:effectLst/>
                <a:uLnTx/>
                <a:uFillTx/>
                <a:latin typeface="Corbel" panose="020B0503020204020204"/>
                <a:ea typeface="メイリオ" panose="020B0604030504040204" pitchFamily="50" charset="-128"/>
                <a:cs typeface="+mn-cs"/>
              </a:endParaRPr>
            </a:p>
          </p:txBody>
        </p:sp>
      </p:grpSp>
      <p:cxnSp>
        <p:nvCxnSpPr>
          <p:cNvPr id="118" name="Straight Arrow Connector 6">
            <a:extLst>
              <a:ext uri="{FF2B5EF4-FFF2-40B4-BE49-F238E27FC236}">
                <a16:creationId xmlns:a16="http://schemas.microsoft.com/office/drawing/2014/main" id="{AC6E86A5-23DF-40C3-9ABF-C32A42878F45}"/>
              </a:ext>
            </a:extLst>
          </p:cNvPr>
          <p:cNvCxnSpPr>
            <a:cxnSpLocks/>
          </p:cNvCxnSpPr>
          <p:nvPr/>
        </p:nvCxnSpPr>
        <p:spPr>
          <a:xfrm flipH="1" flipV="1">
            <a:off x="6045019" y="2650237"/>
            <a:ext cx="1579002" cy="32070"/>
          </a:xfrm>
          <a:prstGeom prst="straightConnector1">
            <a:avLst/>
          </a:prstGeom>
          <a:noFill/>
          <a:ln w="38100" cap="flat" cmpd="sng" algn="ctr">
            <a:solidFill>
              <a:srgbClr val="FFFF00"/>
            </a:solidFill>
            <a:prstDash val="solid"/>
            <a:tailEnd type="triangle"/>
          </a:ln>
          <a:effectLst>
            <a:outerShdw blurRad="40000" dist="23000" dir="5400000" rotWithShape="0">
              <a:srgbClr val="000000">
                <a:alpha val="35000"/>
              </a:srgbClr>
            </a:outerShdw>
          </a:effectLst>
        </p:spPr>
      </p:cxnSp>
      <p:sp>
        <p:nvSpPr>
          <p:cNvPr id="159" name="テキスト ボックス 158">
            <a:extLst>
              <a:ext uri="{FF2B5EF4-FFF2-40B4-BE49-F238E27FC236}">
                <a16:creationId xmlns:a16="http://schemas.microsoft.com/office/drawing/2014/main" id="{A64CF415-F68C-42E7-D02E-C6EC88B92D30}"/>
              </a:ext>
            </a:extLst>
          </p:cNvPr>
          <p:cNvSpPr txBox="1"/>
          <p:nvPr/>
        </p:nvSpPr>
        <p:spPr>
          <a:xfrm>
            <a:off x="6147335" y="1526095"/>
            <a:ext cx="1476686" cy="369332"/>
          </a:xfrm>
          <a:prstGeom prst="rect">
            <a:avLst/>
          </a:prstGeom>
          <a:noFill/>
        </p:spPr>
        <p:txBody>
          <a:bodyPr wrap="none" rtlCol="0">
            <a:spAutoFit/>
          </a:bodyPr>
          <a:lstStyle/>
          <a:p>
            <a:r>
              <a:rPr kumimoji="1" lang="en-US" altLang="ja-JP" dirty="0"/>
              <a:t>480m from IP</a:t>
            </a:r>
            <a:endParaRPr kumimoji="1" lang="ja-JP" altLang="en-US" dirty="0"/>
          </a:p>
        </p:txBody>
      </p:sp>
    </p:spTree>
    <p:extLst>
      <p:ext uri="{BB962C8B-B14F-4D97-AF65-F5344CB8AC3E}">
        <p14:creationId xmlns:p14="http://schemas.microsoft.com/office/powerpoint/2010/main" val="379124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D67E41-E6EC-4DB3-2B14-AAD781A09C58}"/>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A8AB8DDF-C8C0-297E-38A3-4B3A8BD34E86}"/>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A4E2755-2503-B196-1331-842A7FE59522}"/>
              </a:ext>
            </a:extLst>
          </p:cNvPr>
          <p:cNvSpPr>
            <a:spLocks noGrp="1"/>
          </p:cNvSpPr>
          <p:nvPr>
            <p:ph type="sldNum" sz="quarter" idx="12"/>
          </p:nvPr>
        </p:nvSpPr>
        <p:spPr/>
        <p:txBody>
          <a:bodyPr/>
          <a:lstStyle/>
          <a:p>
            <a:fld id="{0DBB0333-9CD5-4710-9161-18A90A14FB8C}" type="slidenum">
              <a:rPr lang="ja-JP" altLang="en-US" smtClean="0">
                <a:solidFill>
                  <a:prstClr val="black">
                    <a:tint val="75000"/>
                  </a:prstClr>
                </a:solidFill>
              </a:rPr>
              <a:pPr/>
              <a:t>14</a:t>
            </a:fld>
            <a:endParaRPr lang="ja-JP" altLang="en-US">
              <a:solidFill>
                <a:prstClr val="black">
                  <a:tint val="75000"/>
                </a:prstClr>
              </a:solidFill>
            </a:endParaRPr>
          </a:p>
        </p:txBody>
      </p:sp>
      <p:pic>
        <p:nvPicPr>
          <p:cNvPr id="6" name="図 5">
            <a:extLst>
              <a:ext uri="{FF2B5EF4-FFF2-40B4-BE49-F238E27FC236}">
                <a16:creationId xmlns:a16="http://schemas.microsoft.com/office/drawing/2014/main" id="{1105EBB5-070E-5B9D-3D91-E76F5F87E797}"/>
              </a:ext>
            </a:extLst>
          </p:cNvPr>
          <p:cNvPicPr>
            <a:picLocks noChangeAspect="1"/>
          </p:cNvPicPr>
          <p:nvPr/>
        </p:nvPicPr>
        <p:blipFill>
          <a:blip r:embed="rId3"/>
          <a:stretch>
            <a:fillRect/>
          </a:stretch>
        </p:blipFill>
        <p:spPr>
          <a:xfrm>
            <a:off x="-380481" y="15754"/>
            <a:ext cx="8229601" cy="6209045"/>
          </a:xfrm>
          <a:prstGeom prst="rect">
            <a:avLst/>
          </a:prstGeom>
        </p:spPr>
      </p:pic>
      <p:pic>
        <p:nvPicPr>
          <p:cNvPr id="7" name="Immagine 8">
            <a:extLst>
              <a:ext uri="{FF2B5EF4-FFF2-40B4-BE49-F238E27FC236}">
                <a16:creationId xmlns:a16="http://schemas.microsoft.com/office/drawing/2014/main" id="{873F1D4A-9541-63A4-1F66-45ACDC306DF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337737" y="3794235"/>
            <a:ext cx="2787351" cy="3013311"/>
          </a:xfrm>
          <a:prstGeom prst="rect">
            <a:avLst/>
          </a:prstGeom>
        </p:spPr>
      </p:pic>
      <p:sp>
        <p:nvSpPr>
          <p:cNvPr id="8" name="テキスト ボックス 7">
            <a:extLst>
              <a:ext uri="{FF2B5EF4-FFF2-40B4-BE49-F238E27FC236}">
                <a16:creationId xmlns:a16="http://schemas.microsoft.com/office/drawing/2014/main" id="{F213EDB4-CE3A-B1D2-F685-A4745EB4AE3F}"/>
              </a:ext>
            </a:extLst>
          </p:cNvPr>
          <p:cNvSpPr txBox="1"/>
          <p:nvPr/>
        </p:nvSpPr>
        <p:spPr>
          <a:xfrm flipH="1">
            <a:off x="6395543" y="3863181"/>
            <a:ext cx="2548759" cy="369332"/>
          </a:xfrm>
          <a:prstGeom prst="rect">
            <a:avLst/>
          </a:prstGeom>
          <a:noFill/>
        </p:spPr>
        <p:txBody>
          <a:bodyPr wrap="square" rtlCol="0">
            <a:spAutoFit/>
          </a:bodyPr>
          <a:lstStyle/>
          <a:p>
            <a:r>
              <a:rPr kumimoji="1" lang="en-US" altLang="ja-JP" dirty="0">
                <a:solidFill>
                  <a:schemeClr val="bg1"/>
                </a:solidFill>
              </a:rPr>
              <a:t>A neutral vertex in ECC</a:t>
            </a:r>
            <a:endParaRPr kumimoji="1" lang="ja-JP" altLang="en-US" dirty="0">
              <a:solidFill>
                <a:schemeClr val="bg1"/>
              </a:solidFill>
            </a:endParaRPr>
          </a:p>
        </p:txBody>
      </p:sp>
      <p:sp>
        <p:nvSpPr>
          <p:cNvPr id="9" name="テキスト ボックス 8">
            <a:extLst>
              <a:ext uri="{FF2B5EF4-FFF2-40B4-BE49-F238E27FC236}">
                <a16:creationId xmlns:a16="http://schemas.microsoft.com/office/drawing/2014/main" id="{368BABE7-AF2F-D972-F7B3-DFFE29AD8255}"/>
              </a:ext>
            </a:extLst>
          </p:cNvPr>
          <p:cNvSpPr txBox="1"/>
          <p:nvPr/>
        </p:nvSpPr>
        <p:spPr>
          <a:xfrm flipH="1">
            <a:off x="457200" y="6138041"/>
            <a:ext cx="5743902" cy="646331"/>
          </a:xfrm>
          <a:prstGeom prst="rect">
            <a:avLst/>
          </a:prstGeom>
          <a:noFill/>
          <a:ln w="28575">
            <a:solidFill>
              <a:srgbClr val="FFC000"/>
            </a:solidFill>
          </a:ln>
        </p:spPr>
        <p:txBody>
          <a:bodyPr wrap="square" rtlCol="0">
            <a:spAutoFit/>
          </a:bodyPr>
          <a:lstStyle/>
          <a:p>
            <a:r>
              <a:rPr kumimoji="1" lang="en-US" altLang="ja-JP" dirty="0"/>
              <a:t>5 ECC walls 830kg, 44m2 emulsion total surface.  </a:t>
            </a:r>
          </a:p>
          <a:p>
            <a:r>
              <a:rPr kumimoji="1" lang="en-US" altLang="ja-JP" dirty="0"/>
              <a:t> 3 or 4 times replacements /yr.   4 times changes in 2022</a:t>
            </a:r>
            <a:endParaRPr kumimoji="1" lang="ja-JP" altLang="en-US" dirty="0"/>
          </a:p>
        </p:txBody>
      </p:sp>
      <p:pic>
        <p:nvPicPr>
          <p:cNvPr id="10" name="図 9">
            <a:extLst>
              <a:ext uri="{FF2B5EF4-FFF2-40B4-BE49-F238E27FC236}">
                <a16:creationId xmlns:a16="http://schemas.microsoft.com/office/drawing/2014/main" id="{F062726C-90E4-143E-A972-3303F8947DA8}"/>
              </a:ext>
            </a:extLst>
          </p:cNvPr>
          <p:cNvPicPr>
            <a:picLocks noChangeAspect="1"/>
          </p:cNvPicPr>
          <p:nvPr/>
        </p:nvPicPr>
        <p:blipFill>
          <a:blip r:embed="rId6"/>
          <a:stretch>
            <a:fillRect/>
          </a:stretch>
        </p:blipFill>
        <p:spPr>
          <a:xfrm>
            <a:off x="7525017" y="44451"/>
            <a:ext cx="1385646" cy="1039235"/>
          </a:xfrm>
          <a:prstGeom prst="rect">
            <a:avLst/>
          </a:prstGeom>
        </p:spPr>
      </p:pic>
    </p:spTree>
    <p:extLst>
      <p:ext uri="{BB962C8B-B14F-4D97-AF65-F5344CB8AC3E}">
        <p14:creationId xmlns:p14="http://schemas.microsoft.com/office/powerpoint/2010/main" val="3224890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イメージ" descr="イメージ"/>
          <p:cNvPicPr>
            <a:picLocks noChangeAspect="1"/>
          </p:cNvPicPr>
          <p:nvPr/>
        </p:nvPicPr>
        <p:blipFill>
          <a:blip r:embed="rId3">
            <a:alphaModFix amt="80137"/>
          </a:blip>
          <a:srcRect l="4884" r="5826" b="9122"/>
          <a:stretch>
            <a:fillRect/>
          </a:stretch>
        </p:blipFill>
        <p:spPr>
          <a:xfrm>
            <a:off x="-91465" y="6423"/>
            <a:ext cx="9234335" cy="7039799"/>
          </a:xfrm>
          <a:prstGeom prst="rect">
            <a:avLst/>
          </a:prstGeom>
          <a:ln w="12700">
            <a:miter lim="400000"/>
          </a:ln>
        </p:spPr>
      </p:pic>
      <p:sp>
        <p:nvSpPr>
          <p:cNvPr id="1037" name="GRAINE Project"/>
          <p:cNvSpPr txBox="1">
            <a:spLocks noGrp="1"/>
          </p:cNvSpPr>
          <p:nvPr>
            <p:ph type="title"/>
          </p:nvPr>
        </p:nvSpPr>
        <p:spPr>
          <a:xfrm>
            <a:off x="-128423" y="390426"/>
            <a:ext cx="5003416" cy="1218902"/>
          </a:xfrm>
          <a:prstGeom prst="rect">
            <a:avLst/>
          </a:prstGeom>
        </p:spPr>
        <p:txBody>
          <a:bodyPr>
            <a:noAutofit/>
          </a:bodyPr>
          <a:lstStyle>
            <a:lvl1pPr defTabSz="543305">
              <a:defRPr sz="7254" b="1">
                <a:solidFill>
                  <a:srgbClr val="FFFFFF"/>
                </a:solidFill>
                <a:latin typeface="Helvetica"/>
                <a:ea typeface="Helvetica"/>
                <a:cs typeface="Helvetica"/>
                <a:sym typeface="Helvetica"/>
              </a:defRPr>
            </a:lvl1pPr>
          </a:lstStyle>
          <a:p>
            <a:r>
              <a:rPr sz="4800" dirty="0"/>
              <a:t>GRAINE Project</a:t>
            </a:r>
          </a:p>
        </p:txBody>
      </p:sp>
      <p:sp>
        <p:nvSpPr>
          <p:cNvPr id="1038" name="Scientific…"/>
          <p:cNvSpPr txBox="1"/>
          <p:nvPr/>
        </p:nvSpPr>
        <p:spPr>
          <a:xfrm>
            <a:off x="7688664" y="4905725"/>
            <a:ext cx="1441100" cy="1024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ctr" defTabSz="410751" hangingPunct="0">
              <a:defRPr sz="2200">
                <a:solidFill>
                  <a:srgbClr val="FFFFFF"/>
                </a:solidFill>
                <a:latin typeface="Helvetica"/>
                <a:ea typeface="Helvetica"/>
                <a:cs typeface="Helvetica"/>
                <a:sym typeface="Helvetica"/>
              </a:defRPr>
            </a:pPr>
            <a:r>
              <a:rPr sz="1547" kern="0" dirty="0">
                <a:solidFill>
                  <a:srgbClr val="FFFFFF"/>
                </a:solidFill>
                <a:latin typeface="Helvetica"/>
                <a:cs typeface="Helvetica"/>
                <a:sym typeface="Helvetica"/>
              </a:rPr>
              <a:t>Scientific </a:t>
            </a:r>
          </a:p>
          <a:p>
            <a:pPr algn="ctr" defTabSz="410751" hangingPunct="0">
              <a:defRPr sz="2200">
                <a:solidFill>
                  <a:srgbClr val="FFFFFF"/>
                </a:solidFill>
                <a:latin typeface="Helvetica"/>
                <a:ea typeface="Helvetica"/>
                <a:cs typeface="Helvetica"/>
                <a:sym typeface="Helvetica"/>
              </a:defRPr>
            </a:pPr>
            <a:r>
              <a:rPr sz="1547" kern="0" dirty="0">
                <a:solidFill>
                  <a:srgbClr val="FFFFFF"/>
                </a:solidFill>
                <a:latin typeface="Helvetica"/>
                <a:cs typeface="Helvetica"/>
                <a:sym typeface="Helvetica"/>
              </a:rPr>
              <a:t>Balloon Launch</a:t>
            </a:r>
          </a:p>
          <a:p>
            <a:pPr algn="ctr" defTabSz="410751" hangingPunct="0">
              <a:defRPr sz="2200">
                <a:solidFill>
                  <a:srgbClr val="FFFFFF"/>
                </a:solidFill>
                <a:latin typeface="Helvetica"/>
                <a:ea typeface="Helvetica"/>
                <a:cs typeface="Helvetica"/>
                <a:sym typeface="Helvetica"/>
              </a:defRPr>
            </a:pPr>
            <a:r>
              <a:rPr sz="1547" kern="0" dirty="0">
                <a:solidFill>
                  <a:srgbClr val="FFFFFF"/>
                </a:solidFill>
                <a:latin typeface="Helvetica"/>
                <a:cs typeface="Helvetica"/>
                <a:sym typeface="Helvetica"/>
              </a:rPr>
              <a:t>provided by </a:t>
            </a:r>
          </a:p>
          <a:p>
            <a:pPr algn="ctr" defTabSz="410751" hangingPunct="0">
              <a:defRPr sz="2200">
                <a:solidFill>
                  <a:srgbClr val="FFFFFF"/>
                </a:solidFill>
                <a:latin typeface="Helvetica"/>
                <a:ea typeface="Helvetica"/>
                <a:cs typeface="Helvetica"/>
                <a:sym typeface="Helvetica"/>
              </a:defRPr>
            </a:pPr>
            <a:r>
              <a:rPr sz="1547" kern="0" dirty="0">
                <a:solidFill>
                  <a:srgbClr val="FFFFFF"/>
                </a:solidFill>
                <a:latin typeface="Helvetica"/>
                <a:cs typeface="Helvetica"/>
                <a:sym typeface="Helvetica"/>
              </a:rPr>
              <a:t>ISAS/JAXA</a:t>
            </a:r>
          </a:p>
        </p:txBody>
      </p:sp>
      <p:sp>
        <p:nvSpPr>
          <p:cNvPr id="1039" name="Cosmic γ-ray Observation in sub-GeV/GeV…"/>
          <p:cNvSpPr txBox="1"/>
          <p:nvPr/>
        </p:nvSpPr>
        <p:spPr>
          <a:xfrm>
            <a:off x="0" y="-7986"/>
            <a:ext cx="6636239" cy="721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defTabSz="410751" hangingPunct="0">
              <a:defRPr sz="3000" b="1">
                <a:solidFill>
                  <a:srgbClr val="FFFFFF"/>
                </a:solidFill>
                <a:latin typeface="Helvetica"/>
                <a:ea typeface="Helvetica"/>
                <a:cs typeface="Helvetica"/>
                <a:sym typeface="Helvetica"/>
              </a:defRPr>
            </a:pPr>
            <a:r>
              <a:rPr sz="2109" b="1" kern="0" dirty="0">
                <a:solidFill>
                  <a:srgbClr val="FFFFFF"/>
                </a:solidFill>
                <a:latin typeface="Helvetica"/>
                <a:cs typeface="Helvetica"/>
                <a:sym typeface="Helvetica"/>
              </a:rPr>
              <a:t>Cosmic </a:t>
            </a:r>
            <a:r>
              <a:rPr sz="2109" b="1" kern="0" dirty="0" err="1">
                <a:solidFill>
                  <a:srgbClr val="FFFFFF"/>
                </a:solidFill>
                <a:latin typeface="Helvetica"/>
                <a:cs typeface="Helvetica"/>
                <a:sym typeface="Helvetica"/>
              </a:rPr>
              <a:t>γ</a:t>
            </a:r>
            <a:r>
              <a:rPr sz="2109" b="1" kern="0" dirty="0">
                <a:solidFill>
                  <a:srgbClr val="FFFFFF"/>
                </a:solidFill>
                <a:latin typeface="Helvetica"/>
                <a:cs typeface="Helvetica"/>
                <a:sym typeface="Helvetica"/>
              </a:rPr>
              <a:t>-ray Observation in sub-GeV/GeV</a:t>
            </a:r>
          </a:p>
          <a:p>
            <a:pPr defTabSz="410751" hangingPunct="0">
              <a:defRPr sz="3000" b="1">
                <a:solidFill>
                  <a:srgbClr val="FFFFFF"/>
                </a:solidFill>
                <a:latin typeface="Helvetica"/>
                <a:ea typeface="Helvetica"/>
                <a:cs typeface="Helvetica"/>
                <a:sym typeface="Helvetica"/>
              </a:defRPr>
            </a:pPr>
            <a:r>
              <a:rPr sz="2109" b="1" kern="0" dirty="0">
                <a:solidFill>
                  <a:srgbClr val="FFFFFF"/>
                </a:solidFill>
                <a:latin typeface="Helvetica"/>
                <a:cs typeface="Helvetica"/>
                <a:sym typeface="Helvetica"/>
              </a:rPr>
              <a:t>using Balloon-borne Nuclear Emulsion Telescope</a:t>
            </a:r>
          </a:p>
        </p:txBody>
      </p:sp>
      <p:sp>
        <p:nvSpPr>
          <p:cNvPr id="1041" name="Detection of Vela pulsar…"/>
          <p:cNvSpPr txBox="1"/>
          <p:nvPr/>
        </p:nvSpPr>
        <p:spPr>
          <a:xfrm>
            <a:off x="-251971" y="1250091"/>
            <a:ext cx="4203795" cy="1641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223235" defTabSz="410751" hangingPunct="0">
              <a:buSzPct val="171000"/>
              <a:defRPr sz="3200" b="1">
                <a:solidFill>
                  <a:srgbClr val="FFFB00"/>
                </a:solidFill>
                <a:latin typeface="Helvetica"/>
                <a:ea typeface="Helvetica"/>
                <a:cs typeface="Helvetica"/>
                <a:sym typeface="Helvetica"/>
              </a:defRPr>
            </a:pPr>
            <a:r>
              <a:rPr lang="en-US" sz="2000" b="1" u="sng" kern="0" dirty="0">
                <a:solidFill>
                  <a:srgbClr val="FFFB00"/>
                </a:solidFill>
                <a:latin typeface="Helvetica"/>
                <a:cs typeface="Helvetica"/>
                <a:sym typeface="Helvetica"/>
              </a:rPr>
              <a:t>GRAINE2018</a:t>
            </a:r>
            <a:r>
              <a:rPr lang="en-US" sz="2000" b="1" kern="0" dirty="0">
                <a:solidFill>
                  <a:srgbClr val="FFFB00"/>
                </a:solidFill>
                <a:latin typeface="Helvetica"/>
                <a:cs typeface="Helvetica"/>
                <a:sym typeface="Helvetica"/>
              </a:rPr>
              <a:t> Demonstrated</a:t>
            </a:r>
          </a:p>
          <a:p>
            <a:pPr marL="566135" indent="-342900" defTabSz="410751" hangingPunct="0">
              <a:buSzPct val="171000"/>
              <a:buFontTx/>
              <a:buChar char="✓"/>
              <a:defRPr sz="3200" b="1">
                <a:solidFill>
                  <a:srgbClr val="FFFB00"/>
                </a:solidFill>
                <a:latin typeface="Helvetica"/>
                <a:ea typeface="Helvetica"/>
                <a:cs typeface="Helvetica"/>
                <a:sym typeface="Helvetica"/>
              </a:defRPr>
            </a:pPr>
            <a:r>
              <a:rPr sz="2000" b="1" kern="0" dirty="0">
                <a:solidFill>
                  <a:srgbClr val="FFFB00"/>
                </a:solidFill>
                <a:latin typeface="Helvetica"/>
                <a:cs typeface="Helvetica"/>
                <a:sym typeface="Helvetica"/>
              </a:rPr>
              <a:t> Detection of Vela pulsar</a:t>
            </a:r>
          </a:p>
          <a:p>
            <a:pPr marL="566135" indent="-342900" defTabSz="410751" hangingPunct="0">
              <a:buSzPct val="171000"/>
              <a:buFontTx/>
              <a:buChar char="✓"/>
              <a:defRPr sz="3200" b="1">
                <a:solidFill>
                  <a:srgbClr val="FFFB00"/>
                </a:solidFill>
                <a:latin typeface="Helvetica"/>
                <a:ea typeface="Helvetica"/>
                <a:cs typeface="Helvetica"/>
                <a:sym typeface="Helvetica"/>
              </a:defRPr>
            </a:pPr>
            <a:r>
              <a:rPr sz="2000" b="1" kern="0" dirty="0">
                <a:solidFill>
                  <a:srgbClr val="FFFB00"/>
                </a:solidFill>
                <a:latin typeface="Helvetica"/>
                <a:cs typeface="Helvetica"/>
                <a:sym typeface="Helvetica"/>
              </a:rPr>
              <a:t> Highest Imaging</a:t>
            </a:r>
            <a:r>
              <a:rPr lang="en-US" sz="2000" b="1" kern="0" dirty="0">
                <a:solidFill>
                  <a:srgbClr val="FFFB00"/>
                </a:solidFill>
                <a:latin typeface="Helvetica"/>
                <a:cs typeface="Helvetica"/>
                <a:sym typeface="Helvetica"/>
              </a:rPr>
              <a:t> </a:t>
            </a:r>
            <a:r>
              <a:rPr sz="2000" b="1" kern="0" dirty="0">
                <a:solidFill>
                  <a:srgbClr val="FFFB00"/>
                </a:solidFill>
                <a:latin typeface="Helvetica"/>
                <a:cs typeface="Helvetica"/>
                <a:sym typeface="Helvetica"/>
              </a:rPr>
              <a:t>(0.5°,&gt;80MeV)</a:t>
            </a:r>
          </a:p>
          <a:p>
            <a:pPr defTabSz="410751" hangingPunct="0">
              <a:defRPr sz="3200" b="1">
                <a:solidFill>
                  <a:srgbClr val="FFFB00"/>
                </a:solidFill>
                <a:latin typeface="Helvetica"/>
                <a:ea typeface="Helvetica"/>
                <a:cs typeface="Helvetica"/>
                <a:sym typeface="Helvetica"/>
              </a:defRPr>
            </a:pPr>
            <a:r>
              <a:rPr sz="2000" b="1" kern="0" dirty="0">
                <a:solidFill>
                  <a:srgbClr val="FFFB00"/>
                </a:solidFill>
                <a:latin typeface="Helvetica"/>
                <a:cs typeface="Helvetica"/>
                <a:sym typeface="Helvetica"/>
              </a:rPr>
              <a:t>   </a:t>
            </a:r>
            <a:r>
              <a:rPr sz="2200" b="1" kern="0" dirty="0">
                <a:solidFill>
                  <a:srgbClr val="FFFB00"/>
                </a:solidFill>
                <a:latin typeface="Helvetica"/>
                <a:cs typeface="Helvetica"/>
                <a:sym typeface="Helvetica"/>
              </a:rPr>
              <a:t>   </a:t>
            </a:r>
          </a:p>
        </p:txBody>
      </p:sp>
      <p:sp>
        <p:nvSpPr>
          <p:cNvPr id="1044" name="→ Large-scale GRAINE-Next…"/>
          <p:cNvSpPr txBox="1"/>
          <p:nvPr/>
        </p:nvSpPr>
        <p:spPr>
          <a:xfrm>
            <a:off x="3575125" y="1303431"/>
            <a:ext cx="3404779" cy="995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defTabSz="410751" hangingPunct="0">
              <a:defRPr sz="3000" b="1">
                <a:solidFill>
                  <a:srgbClr val="FF2600"/>
                </a:solidFill>
                <a:latin typeface="Helvetica"/>
                <a:ea typeface="Helvetica"/>
                <a:cs typeface="Helvetica"/>
                <a:sym typeface="Helvetica"/>
              </a:defRPr>
            </a:pPr>
            <a:r>
              <a:rPr lang="en-US" sz="2000" b="1" u="sng" kern="0" dirty="0">
                <a:solidFill>
                  <a:srgbClr val="92D050"/>
                </a:solidFill>
                <a:latin typeface="Helvetica"/>
                <a:cs typeface="Helvetica"/>
                <a:sym typeface="Helvetica"/>
              </a:rPr>
              <a:t>GRAINE2023</a:t>
            </a:r>
            <a:r>
              <a:rPr sz="2000" b="1" kern="0" dirty="0">
                <a:solidFill>
                  <a:srgbClr val="92D050"/>
                </a:solidFill>
                <a:latin typeface="Helvetica"/>
                <a:cs typeface="Helvetica"/>
                <a:sym typeface="Helvetica"/>
              </a:rPr>
              <a:t> </a:t>
            </a:r>
            <a:r>
              <a:rPr lang="en-US" sz="2000" b="1" kern="0" dirty="0">
                <a:solidFill>
                  <a:srgbClr val="92D050"/>
                </a:solidFill>
                <a:latin typeface="Helvetica"/>
                <a:cs typeface="Helvetica"/>
                <a:sym typeface="Helvetica"/>
              </a:rPr>
              <a:t>Starts</a:t>
            </a:r>
          </a:p>
          <a:p>
            <a:pPr defTabSz="410751" hangingPunct="0">
              <a:defRPr sz="3000" b="1">
                <a:solidFill>
                  <a:srgbClr val="FF2600"/>
                </a:solidFill>
                <a:latin typeface="Helvetica"/>
                <a:ea typeface="Helvetica"/>
                <a:cs typeface="Helvetica"/>
                <a:sym typeface="Helvetica"/>
              </a:defRPr>
            </a:pPr>
            <a:r>
              <a:rPr lang="en-US" sz="2000" b="1" kern="0" dirty="0">
                <a:solidFill>
                  <a:srgbClr val="92D050"/>
                </a:solidFill>
                <a:latin typeface="Helvetica"/>
                <a:cs typeface="Helvetica"/>
                <a:sym typeface="Helvetica"/>
              </a:rPr>
              <a:t>Scientific Observation</a:t>
            </a:r>
          </a:p>
          <a:p>
            <a:pPr defTabSz="410751" hangingPunct="0">
              <a:defRPr sz="3000" b="1">
                <a:solidFill>
                  <a:srgbClr val="FF2600"/>
                </a:solidFill>
                <a:latin typeface="Helvetica"/>
                <a:ea typeface="Helvetica"/>
                <a:cs typeface="Helvetica"/>
                <a:sym typeface="Helvetica"/>
              </a:defRPr>
            </a:pPr>
            <a:r>
              <a:rPr lang="en-US" sz="2000" b="1" kern="0" dirty="0">
                <a:solidFill>
                  <a:srgbClr val="92D050"/>
                </a:solidFill>
                <a:latin typeface="Helvetica"/>
                <a:cs typeface="Helvetica"/>
                <a:sym typeface="Helvetica"/>
              </a:rPr>
              <a:t>with </a:t>
            </a:r>
            <a:r>
              <a:rPr sz="2000" b="1" kern="0" dirty="0">
                <a:solidFill>
                  <a:srgbClr val="92D050"/>
                </a:solidFill>
                <a:latin typeface="Helvetica"/>
                <a:cs typeface="Helvetica"/>
                <a:sym typeface="Helvetica"/>
              </a:rPr>
              <a:t>Large-scale</a:t>
            </a:r>
            <a:r>
              <a:rPr lang="en-US" sz="2000" b="1" kern="0" dirty="0">
                <a:solidFill>
                  <a:srgbClr val="92D050"/>
                </a:solidFill>
                <a:latin typeface="Helvetica"/>
                <a:cs typeface="Helvetica"/>
                <a:sym typeface="Helvetica"/>
              </a:rPr>
              <a:t> Telescope</a:t>
            </a:r>
            <a:endParaRPr sz="2000" b="1" kern="0" dirty="0">
              <a:solidFill>
                <a:srgbClr val="92D050"/>
              </a:solidFill>
              <a:latin typeface="Helvetica"/>
              <a:cs typeface="Helvetica"/>
              <a:sym typeface="Helvetica"/>
            </a:endParaRPr>
          </a:p>
        </p:txBody>
      </p:sp>
      <p:pic>
        <p:nvPicPr>
          <p:cNvPr id="2" name="図 1">
            <a:extLst>
              <a:ext uri="{FF2B5EF4-FFF2-40B4-BE49-F238E27FC236}">
                <a16:creationId xmlns:a16="http://schemas.microsoft.com/office/drawing/2014/main" id="{57E6B1FE-ED60-1E45-8566-9FBB0ADEFCCD}"/>
              </a:ext>
            </a:extLst>
          </p:cNvPr>
          <p:cNvPicPr>
            <a:picLocks noChangeAspect="1"/>
          </p:cNvPicPr>
          <p:nvPr/>
        </p:nvPicPr>
        <p:blipFill>
          <a:blip r:embed="rId4"/>
          <a:stretch>
            <a:fillRect/>
          </a:stretch>
        </p:blipFill>
        <p:spPr>
          <a:xfrm>
            <a:off x="606382" y="4758112"/>
            <a:ext cx="2375939" cy="2043539"/>
          </a:xfrm>
          <a:prstGeom prst="rect">
            <a:avLst/>
          </a:prstGeom>
        </p:spPr>
      </p:pic>
      <p:pic>
        <p:nvPicPr>
          <p:cNvPr id="16" name="IMG_2073.jpeg" descr="IMG_2073.jpeg">
            <a:extLst>
              <a:ext uri="{FF2B5EF4-FFF2-40B4-BE49-F238E27FC236}">
                <a16:creationId xmlns:a16="http://schemas.microsoft.com/office/drawing/2014/main" id="{CC365C32-2191-BA4B-8133-7F59215C8F11}"/>
              </a:ext>
            </a:extLst>
          </p:cNvPr>
          <p:cNvPicPr>
            <a:picLocks noChangeAspect="1"/>
          </p:cNvPicPr>
          <p:nvPr/>
        </p:nvPicPr>
        <p:blipFill rotWithShape="1">
          <a:blip r:embed="rId5"/>
          <a:srcRect l="987" t="2005" r="-383"/>
          <a:stretch/>
        </p:blipFill>
        <p:spPr>
          <a:xfrm>
            <a:off x="3498148" y="2296643"/>
            <a:ext cx="3443287" cy="2546109"/>
          </a:xfrm>
          <a:prstGeom prst="rect">
            <a:avLst/>
          </a:prstGeom>
          <a:ln w="12700">
            <a:miter lim="400000"/>
          </a:ln>
        </p:spPr>
      </p:pic>
      <p:pic>
        <p:nvPicPr>
          <p:cNvPr id="3" name="図 2">
            <a:extLst>
              <a:ext uri="{FF2B5EF4-FFF2-40B4-BE49-F238E27FC236}">
                <a16:creationId xmlns:a16="http://schemas.microsoft.com/office/drawing/2014/main" id="{8B7DDC16-33B2-A346-AA34-E2118AA4E4FC}"/>
              </a:ext>
            </a:extLst>
          </p:cNvPr>
          <p:cNvPicPr>
            <a:picLocks noChangeAspect="1"/>
          </p:cNvPicPr>
          <p:nvPr/>
        </p:nvPicPr>
        <p:blipFill>
          <a:blip r:embed="rId6"/>
          <a:stretch>
            <a:fillRect/>
          </a:stretch>
        </p:blipFill>
        <p:spPr>
          <a:xfrm>
            <a:off x="0" y="2551850"/>
            <a:ext cx="2375940" cy="2198484"/>
          </a:xfrm>
          <a:prstGeom prst="rect">
            <a:avLst/>
          </a:prstGeom>
        </p:spPr>
      </p:pic>
      <p:pic>
        <p:nvPicPr>
          <p:cNvPr id="18" name="IMG_0953 2.jpeg" descr="IMG_0953 2.jpeg">
            <a:extLst>
              <a:ext uri="{FF2B5EF4-FFF2-40B4-BE49-F238E27FC236}">
                <a16:creationId xmlns:a16="http://schemas.microsoft.com/office/drawing/2014/main" id="{821852BE-99D5-8D42-AC3B-417A8D2DE512}"/>
              </a:ext>
            </a:extLst>
          </p:cNvPr>
          <p:cNvPicPr>
            <a:picLocks noChangeAspect="1"/>
          </p:cNvPicPr>
          <p:nvPr/>
        </p:nvPicPr>
        <p:blipFill rotWithShape="1">
          <a:blip r:embed="rId7"/>
          <a:srcRect t="33281" b="8914"/>
          <a:stretch/>
        </p:blipFill>
        <p:spPr>
          <a:xfrm>
            <a:off x="3469624" y="4842752"/>
            <a:ext cx="3443287" cy="1492815"/>
          </a:xfrm>
          <a:prstGeom prst="rect">
            <a:avLst/>
          </a:prstGeom>
          <a:ln w="12700">
            <a:miter lim="400000"/>
          </a:ln>
        </p:spPr>
      </p:pic>
      <p:sp>
        <p:nvSpPr>
          <p:cNvPr id="14" name="口径面積2.5平米 エマルション望遠鏡 完成!!">
            <a:extLst>
              <a:ext uri="{FF2B5EF4-FFF2-40B4-BE49-F238E27FC236}">
                <a16:creationId xmlns:a16="http://schemas.microsoft.com/office/drawing/2014/main" id="{D6E5353D-E331-9A41-90D8-4C4CB33A844F}"/>
              </a:ext>
            </a:extLst>
          </p:cNvPr>
          <p:cNvSpPr txBox="1"/>
          <p:nvPr/>
        </p:nvSpPr>
        <p:spPr>
          <a:xfrm>
            <a:off x="3485488" y="6286999"/>
            <a:ext cx="3443287" cy="56457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ctr" defTabSz="410751" hangingPunct="0"/>
            <a:r>
              <a:rPr lang="en-US" sz="1600" kern="0" dirty="0">
                <a:solidFill>
                  <a:srgbClr val="000000"/>
                </a:solidFill>
                <a:latin typeface="Helvetica" pitchFamily="2" charset="0"/>
                <a:sym typeface="ヒラギノ角ゴ Pro W3"/>
              </a:rPr>
              <a:t>Almost Ready for launching !</a:t>
            </a:r>
          </a:p>
          <a:p>
            <a:pPr algn="ctr" defTabSz="410751" hangingPunct="0"/>
            <a:r>
              <a:rPr lang="en-US" altLang="ja-JP" sz="1600" kern="0" dirty="0">
                <a:solidFill>
                  <a:srgbClr val="000000"/>
                </a:solidFill>
                <a:latin typeface="Helvetica" pitchFamily="2" charset="0"/>
                <a:sym typeface="ヒラギノ角ゴ Pro W3"/>
              </a:rPr>
              <a:t>Total surface of emulsion :250m</a:t>
            </a:r>
            <a:r>
              <a:rPr lang="en-US" altLang="ja-JP" sz="1600" kern="0" baseline="30000" dirty="0">
                <a:solidFill>
                  <a:srgbClr val="000000"/>
                </a:solidFill>
                <a:latin typeface="Helvetica" pitchFamily="2" charset="0"/>
                <a:sym typeface="ヒラギノ角ゴ Pro W3"/>
              </a:rPr>
              <a:t>2</a:t>
            </a:r>
          </a:p>
        </p:txBody>
      </p:sp>
      <p:sp>
        <p:nvSpPr>
          <p:cNvPr id="25" name="フリーフォーム 24">
            <a:extLst>
              <a:ext uri="{FF2B5EF4-FFF2-40B4-BE49-F238E27FC236}">
                <a16:creationId xmlns:a16="http://schemas.microsoft.com/office/drawing/2014/main" id="{5A3486BF-3051-EF4B-AA60-06F5CEE840D2}"/>
              </a:ext>
            </a:extLst>
          </p:cNvPr>
          <p:cNvSpPr/>
          <p:nvPr/>
        </p:nvSpPr>
        <p:spPr>
          <a:xfrm>
            <a:off x="5715001" y="4140499"/>
            <a:ext cx="525178" cy="816508"/>
          </a:xfrm>
          <a:custGeom>
            <a:avLst/>
            <a:gdLst>
              <a:gd name="connsiteX0" fmla="*/ 0 w 489083"/>
              <a:gd name="connsiteY0" fmla="*/ 0 h 806115"/>
              <a:gd name="connsiteX1" fmla="*/ 481263 w 489083"/>
              <a:gd name="connsiteY1" fmla="*/ 360947 h 806115"/>
              <a:gd name="connsiteX2" fmla="*/ 252663 w 489083"/>
              <a:gd name="connsiteY2" fmla="*/ 806115 h 806115"/>
            </a:gdLst>
            <a:ahLst/>
            <a:cxnLst>
              <a:cxn ang="0">
                <a:pos x="connsiteX0" y="connsiteY0"/>
              </a:cxn>
              <a:cxn ang="0">
                <a:pos x="connsiteX1" y="connsiteY1"/>
              </a:cxn>
              <a:cxn ang="0">
                <a:pos x="connsiteX2" y="connsiteY2"/>
              </a:cxn>
            </a:cxnLst>
            <a:rect l="l" t="t" r="r" b="b"/>
            <a:pathLst>
              <a:path w="489083" h="806115">
                <a:moveTo>
                  <a:pt x="0" y="0"/>
                </a:moveTo>
                <a:cubicBezTo>
                  <a:pt x="219576" y="113297"/>
                  <a:pt x="439153" y="226595"/>
                  <a:pt x="481263" y="360947"/>
                </a:cubicBezTo>
                <a:cubicBezTo>
                  <a:pt x="523374" y="495300"/>
                  <a:pt x="388018" y="650707"/>
                  <a:pt x="252663" y="806115"/>
                </a:cubicBezTo>
              </a:path>
            </a:pathLst>
          </a:custGeom>
          <a:noFill/>
          <a:ln w="38100" cap="flat">
            <a:solidFill>
              <a:srgbClr val="FF0000"/>
            </a:solidFill>
            <a:prstDash val="solid"/>
            <a:miter lim="400000"/>
            <a:headEnd type="arrow"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
        <p:nvSpPr>
          <p:cNvPr id="38" name="≒GRAINE2018 x6.5">
            <a:extLst>
              <a:ext uri="{FF2B5EF4-FFF2-40B4-BE49-F238E27FC236}">
                <a16:creationId xmlns:a16="http://schemas.microsoft.com/office/drawing/2014/main" id="{61F0E7DB-E555-2745-94AC-3CFD4BE597DA}"/>
              </a:ext>
            </a:extLst>
          </p:cNvPr>
          <p:cNvSpPr txBox="1"/>
          <p:nvPr/>
        </p:nvSpPr>
        <p:spPr>
          <a:xfrm>
            <a:off x="5265864" y="2362579"/>
            <a:ext cx="1643079" cy="841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800" b="1" u="sng">
                <a:solidFill>
                  <a:srgbClr val="FF2600"/>
                </a:solidFill>
                <a:latin typeface="Helvetica"/>
                <a:ea typeface="Helvetica"/>
                <a:cs typeface="Helvetica"/>
                <a:sym typeface="Helvetica"/>
              </a:defRPr>
            </a:lvl1pPr>
          </a:lstStyle>
          <a:p>
            <a:pPr algn="r" defTabSz="410751" hangingPunct="0"/>
            <a:r>
              <a:rPr sz="1800" u="none" kern="0" dirty="0"/>
              <a:t>≒</a:t>
            </a:r>
            <a:r>
              <a:rPr sz="1800" b="0" u="none" kern="0" dirty="0"/>
              <a:t>GRAINE2018</a:t>
            </a:r>
            <a:endParaRPr lang="en-US" sz="1800" b="0" u="none" kern="0" dirty="0"/>
          </a:p>
          <a:p>
            <a:pPr algn="r" defTabSz="410751" hangingPunct="0"/>
            <a:r>
              <a:rPr sz="3200" b="0" u="none" kern="0" dirty="0"/>
              <a:t> x</a:t>
            </a:r>
            <a:r>
              <a:rPr lang="en-US" sz="3200" b="0" u="none" kern="0" dirty="0"/>
              <a:t> </a:t>
            </a:r>
            <a:r>
              <a:rPr sz="3200" u="none" kern="0" dirty="0"/>
              <a:t>6.5</a:t>
            </a:r>
          </a:p>
        </p:txBody>
      </p:sp>
      <p:sp>
        <p:nvSpPr>
          <p:cNvPr id="40" name="テキスト ボックス 39">
            <a:extLst>
              <a:ext uri="{FF2B5EF4-FFF2-40B4-BE49-F238E27FC236}">
                <a16:creationId xmlns:a16="http://schemas.microsoft.com/office/drawing/2014/main" id="{DBB8ABFB-E2FD-024C-8586-65D8C60F7886}"/>
              </a:ext>
            </a:extLst>
          </p:cNvPr>
          <p:cNvSpPr txBox="1"/>
          <p:nvPr/>
        </p:nvSpPr>
        <p:spPr>
          <a:xfrm>
            <a:off x="7108135" y="172226"/>
            <a:ext cx="1948223" cy="1015663"/>
          </a:xfrm>
          <a:prstGeom prst="rect">
            <a:avLst/>
          </a:prstGeom>
          <a:noFill/>
          <a:ln w="25400" cap="flat">
            <a:solidFill>
              <a:srgbClr val="92D050"/>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 altLang="ja-JP" sz="2000" b="1" i="0" dirty="0">
                <a:solidFill>
                  <a:srgbClr val="92D050"/>
                </a:solidFill>
                <a:effectLst/>
                <a:latin typeface="Helvetica" pitchFamily="2" charset="0"/>
              </a:rPr>
              <a:t>Dedicated talk</a:t>
            </a:r>
          </a:p>
          <a:p>
            <a:r>
              <a:rPr lang="en" altLang="ja-JP" sz="2000" b="1" dirty="0">
                <a:solidFill>
                  <a:srgbClr val="92D050"/>
                </a:solidFill>
                <a:latin typeface="Helvetica" pitchFamily="2" charset="0"/>
              </a:rPr>
              <a:t>b</a:t>
            </a:r>
            <a:r>
              <a:rPr lang="en" altLang="ja-JP" sz="2000" b="1" i="0" dirty="0">
                <a:solidFill>
                  <a:srgbClr val="92D050"/>
                </a:solidFill>
                <a:effectLst/>
                <a:latin typeface="Helvetica" pitchFamily="2" charset="0"/>
              </a:rPr>
              <a:t>y S. Aoki</a:t>
            </a:r>
          </a:p>
          <a:p>
            <a:r>
              <a:rPr lang="en" altLang="ja-JP" sz="2000" b="1" dirty="0">
                <a:solidFill>
                  <a:srgbClr val="92D050"/>
                </a:solidFill>
                <a:latin typeface="Helvetica" pitchFamily="2" charset="0"/>
              </a:rPr>
              <a:t>16:30- Today </a:t>
            </a:r>
            <a:endParaRPr lang="ja-JP" altLang="en-US" sz="2000" b="1">
              <a:solidFill>
                <a:srgbClr val="92D050"/>
              </a:solidFill>
              <a:latin typeface="Helvetica" pitchFamily="2" charset="0"/>
            </a:endParaRPr>
          </a:p>
        </p:txBody>
      </p:sp>
      <p:sp>
        <p:nvSpPr>
          <p:cNvPr id="41" name="テキスト ボックス 40">
            <a:extLst>
              <a:ext uri="{FF2B5EF4-FFF2-40B4-BE49-F238E27FC236}">
                <a16:creationId xmlns:a16="http://schemas.microsoft.com/office/drawing/2014/main" id="{A3F5ACB8-4606-CD46-8976-A0FE9DC6CC45}"/>
              </a:ext>
            </a:extLst>
          </p:cNvPr>
          <p:cNvSpPr txBox="1"/>
          <p:nvPr/>
        </p:nvSpPr>
        <p:spPr>
          <a:xfrm>
            <a:off x="7018412" y="2271958"/>
            <a:ext cx="2162966" cy="152054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1" defTabSz="410751" hangingPunct="0">
              <a:lnSpc>
                <a:spcPct val="80000"/>
              </a:lnSpc>
              <a:spcBef>
                <a:spcPts val="1687"/>
              </a:spcBef>
              <a:buSzPct val="171000"/>
              <a:defRPr sz="2800">
                <a:latin typeface="Helvetica"/>
                <a:ea typeface="Helvetica"/>
                <a:cs typeface="Helvetica"/>
                <a:sym typeface="Helvetica"/>
              </a:defRPr>
            </a:pPr>
            <a:r>
              <a:rPr lang="en" altLang="ja-JP" sz="1600" kern="0" dirty="0">
                <a:solidFill>
                  <a:srgbClr val="92D050"/>
                </a:solidFill>
                <a:latin typeface="Helvetica"/>
                <a:cs typeface="Helvetica"/>
                <a:sym typeface="Helvetica"/>
              </a:rPr>
              <a:t>– High-res imaging of Vela in GeV region</a:t>
            </a:r>
          </a:p>
          <a:p>
            <a:pPr marL="0" lvl="1" defTabSz="410751" hangingPunct="0">
              <a:lnSpc>
                <a:spcPct val="80000"/>
              </a:lnSpc>
              <a:spcBef>
                <a:spcPts val="1687"/>
              </a:spcBef>
              <a:buSzPct val="171000"/>
              <a:defRPr sz="2800">
                <a:latin typeface="Helvetica"/>
                <a:ea typeface="Helvetica"/>
                <a:cs typeface="Helvetica"/>
                <a:sym typeface="Helvetica"/>
              </a:defRPr>
            </a:pPr>
            <a:r>
              <a:rPr lang="en" altLang="ja-JP" sz="1600" kern="0" dirty="0">
                <a:solidFill>
                  <a:srgbClr val="92D050"/>
                </a:solidFill>
                <a:latin typeface="Helvetica"/>
                <a:cs typeface="Helvetica"/>
                <a:sym typeface="Helvetica"/>
              </a:rPr>
              <a:t>– Obs. of Gal. center </a:t>
            </a:r>
          </a:p>
          <a:p>
            <a:pPr marL="0" lvl="1" defTabSz="410751" hangingPunct="0">
              <a:lnSpc>
                <a:spcPct val="80000"/>
              </a:lnSpc>
              <a:spcBef>
                <a:spcPts val="1687"/>
              </a:spcBef>
              <a:buSzPct val="171000"/>
              <a:defRPr sz="2800">
                <a:latin typeface="Helvetica"/>
                <a:ea typeface="Helvetica"/>
                <a:cs typeface="Helvetica"/>
                <a:sym typeface="Helvetica"/>
              </a:defRPr>
            </a:pPr>
            <a:r>
              <a:rPr lang="en" altLang="ja-JP" sz="1600" kern="0" dirty="0">
                <a:solidFill>
                  <a:srgbClr val="92D050"/>
                </a:solidFill>
                <a:latin typeface="Helvetica"/>
                <a:cs typeface="Helvetica"/>
                <a:sym typeface="Helvetica"/>
              </a:rPr>
              <a:t>– Survey for transient sources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 name="図 20">
            <a:extLst>
              <a:ext uri="{FF2B5EF4-FFF2-40B4-BE49-F238E27FC236}">
                <a16:creationId xmlns:a16="http://schemas.microsoft.com/office/drawing/2014/main" id="{80035EB1-BDC7-F9A3-D736-8B0D5D657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6001" y="4021032"/>
            <a:ext cx="4067257"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スライド番号プレースホルダー 3">
            <a:extLst>
              <a:ext uri="{FF2B5EF4-FFF2-40B4-BE49-F238E27FC236}">
                <a16:creationId xmlns:a16="http://schemas.microsoft.com/office/drawing/2014/main" id="{7F164347-DFB8-B116-9F16-990CF40F9B61}"/>
              </a:ext>
            </a:extLst>
          </p:cNvPr>
          <p:cNvSpPr>
            <a:spLocks noGrp="1"/>
          </p:cNvSpPr>
          <p:nvPr>
            <p:ph type="sldNum" sz="quarter" idx="2"/>
          </p:nvPr>
        </p:nvSpPr>
        <p:spPr/>
        <p:txBody>
          <a:bodyPr/>
          <a:lstStyle/>
          <a:p>
            <a:fld id="{86CB4B4D-7CA3-9044-876B-883B54F8677D}" type="slidenum">
              <a:rPr lang="en-US" altLang="ja-JP" smtClean="0">
                <a:solidFill>
                  <a:prstClr val="black">
                    <a:tint val="75000"/>
                  </a:prstClr>
                </a:solidFill>
              </a:rPr>
              <a:pPr/>
              <a:t>16</a:t>
            </a:fld>
            <a:endParaRPr lang="en-US" altLang="ja-JP">
              <a:solidFill>
                <a:prstClr val="black">
                  <a:tint val="75000"/>
                </a:prstClr>
              </a:solidFill>
            </a:endParaRPr>
          </a:p>
        </p:txBody>
      </p:sp>
      <p:pic>
        <p:nvPicPr>
          <p:cNvPr id="5" name="logo.pdf" descr="logo.pdf">
            <a:extLst>
              <a:ext uri="{FF2B5EF4-FFF2-40B4-BE49-F238E27FC236}">
                <a16:creationId xmlns:a16="http://schemas.microsoft.com/office/drawing/2014/main" id="{7E47D183-202A-7397-5BC5-AA07D5EBF10C}"/>
              </a:ext>
            </a:extLst>
          </p:cNvPr>
          <p:cNvPicPr>
            <a:picLocks noChangeAspect="1"/>
          </p:cNvPicPr>
          <p:nvPr/>
        </p:nvPicPr>
        <p:blipFill>
          <a:blip r:embed="rId3">
            <a:duotone>
              <a:schemeClr val="accent5">
                <a:shade val="45000"/>
                <a:satMod val="135000"/>
              </a:schemeClr>
              <a:prstClr val="white"/>
            </a:duotone>
          </a:blip>
          <a:srcRect/>
          <a:stretch>
            <a:fillRect/>
          </a:stretch>
        </p:blipFill>
        <p:spPr bwMode="auto">
          <a:xfrm>
            <a:off x="3088341" y="106634"/>
            <a:ext cx="3264957" cy="862923"/>
          </a:xfrm>
          <a:prstGeom prst="rect">
            <a:avLst/>
          </a:prstGeom>
          <a:noFill/>
          <a:ln>
            <a:noFill/>
          </a:ln>
          <a:effectLst>
            <a:glow rad="127000">
              <a:srgbClr val="FFFF00"/>
            </a:glow>
          </a:effectLst>
        </p:spPr>
      </p:pic>
      <p:grpSp>
        <p:nvGrpSpPr>
          <p:cNvPr id="12" name="グループ化 11">
            <a:extLst>
              <a:ext uri="{FF2B5EF4-FFF2-40B4-BE49-F238E27FC236}">
                <a16:creationId xmlns:a16="http://schemas.microsoft.com/office/drawing/2014/main" id="{6C73DB74-B025-E9CB-9ED2-DC4414ED2F67}"/>
              </a:ext>
            </a:extLst>
          </p:cNvPr>
          <p:cNvGrpSpPr/>
          <p:nvPr/>
        </p:nvGrpSpPr>
        <p:grpSpPr>
          <a:xfrm>
            <a:off x="431883" y="908187"/>
            <a:ext cx="8344668" cy="482600"/>
            <a:chOff x="450295" y="136525"/>
            <a:chExt cx="8344668" cy="482600"/>
          </a:xfrm>
        </p:grpSpPr>
        <p:sp>
          <p:nvSpPr>
            <p:cNvPr id="9" name="Text Box 4">
              <a:extLst>
                <a:ext uri="{FF2B5EF4-FFF2-40B4-BE49-F238E27FC236}">
                  <a16:creationId xmlns:a16="http://schemas.microsoft.com/office/drawing/2014/main" id="{06428223-A20B-3E97-275B-32F3FD94A589}"/>
                </a:ext>
              </a:extLst>
            </p:cNvPr>
            <p:cNvSpPr txBox="1">
              <a:spLocks noChangeArrowheads="1"/>
            </p:cNvSpPr>
            <p:nvPr/>
          </p:nvSpPr>
          <p:spPr bwMode="auto">
            <a:xfrm>
              <a:off x="450296" y="136525"/>
              <a:ext cx="8344667" cy="461962"/>
            </a:xfrm>
            <a:prstGeom prst="rect">
              <a:avLst/>
            </a:prstGeom>
            <a:noFill/>
            <a:ln>
              <a:noFill/>
            </a:ln>
            <a:effectLst/>
          </p:spPr>
          <p:txBody>
            <a:bodyPr wrap="square">
              <a:spAutoFit/>
            </a:bodyPr>
            <a:lstStyle/>
            <a:p>
              <a:pPr eaLnBrk="1" hangingPunct="1">
                <a:defRPr/>
              </a:pPr>
              <a:r>
                <a:rPr lang="en-US" altLang="ja-JP" sz="2400" b="1" dirty="0">
                  <a:solidFill>
                    <a:srgbClr val="FFFF00"/>
                  </a:solidFill>
                  <a:effectLst>
                    <a:outerShdw blurRad="38100" dist="38100" dir="2700000" algn="tl">
                      <a:srgbClr val="000000"/>
                    </a:outerShdw>
                  </a:effectLst>
                </a:rPr>
                <a:t>N</a:t>
              </a:r>
              <a:r>
                <a:rPr lang="en-US" altLang="ja-JP" sz="2000" dirty="0">
                  <a:solidFill>
                    <a:schemeClr val="bg1"/>
                  </a:solidFill>
                  <a:effectLst>
                    <a:outerShdw blurRad="38100" dist="38100" dir="2700000" algn="tl">
                      <a:srgbClr val="000000"/>
                    </a:outerShdw>
                  </a:effectLst>
                </a:rPr>
                <a:t>eutrino </a:t>
              </a:r>
              <a:r>
                <a:rPr lang="en-US" altLang="ja-JP" sz="2400" b="1" dirty="0">
                  <a:solidFill>
                    <a:srgbClr val="FFFF00"/>
                  </a:solidFill>
                  <a:effectLst>
                    <a:outerShdw blurRad="38100" dist="38100" dir="2700000" algn="tl">
                      <a:srgbClr val="000000"/>
                    </a:outerShdw>
                  </a:effectLst>
                </a:rPr>
                <a:t>I</a:t>
              </a:r>
              <a:r>
                <a:rPr lang="en-US" altLang="ja-JP" sz="2000" dirty="0">
                  <a:solidFill>
                    <a:schemeClr val="bg1"/>
                  </a:solidFill>
                  <a:effectLst>
                    <a:outerShdw blurRad="38100" dist="38100" dir="2700000" algn="tl">
                      <a:srgbClr val="000000"/>
                    </a:outerShdw>
                  </a:effectLst>
                </a:rPr>
                <a:t>nteraction research with </a:t>
              </a:r>
              <a:r>
                <a:rPr lang="en-US" altLang="ja-JP" sz="2400" b="1" dirty="0">
                  <a:solidFill>
                    <a:srgbClr val="FFFF00"/>
                  </a:solidFill>
                  <a:effectLst>
                    <a:outerShdw blurRad="38100" dist="38100" dir="2700000" algn="tl">
                      <a:srgbClr val="000000"/>
                    </a:outerShdw>
                  </a:effectLst>
                </a:rPr>
                <a:t>N</a:t>
              </a:r>
              <a:r>
                <a:rPr lang="en-US" altLang="ja-JP" sz="2000" dirty="0">
                  <a:solidFill>
                    <a:schemeClr val="bg1"/>
                  </a:solidFill>
                  <a:effectLst>
                    <a:outerShdw blurRad="38100" dist="38100" dir="2700000" algn="tl">
                      <a:srgbClr val="000000"/>
                    </a:outerShdw>
                  </a:effectLst>
                </a:rPr>
                <a:t>uclear emulsion and </a:t>
              </a:r>
              <a:r>
                <a:rPr lang="en-US" altLang="ja-JP" sz="2400" b="1" dirty="0">
                  <a:solidFill>
                    <a:srgbClr val="FFFF00"/>
                  </a:solidFill>
                  <a:effectLst>
                    <a:outerShdw blurRad="38100" dist="38100" dir="2700000" algn="tl">
                      <a:srgbClr val="000000"/>
                    </a:outerShdw>
                  </a:effectLst>
                </a:rPr>
                <a:t>J</a:t>
              </a:r>
              <a:r>
                <a:rPr lang="en-US" altLang="ja-JP" sz="2000" dirty="0">
                  <a:solidFill>
                    <a:schemeClr val="bg1"/>
                  </a:solidFill>
                  <a:effectLst>
                    <a:outerShdw blurRad="38100" dist="38100" dir="2700000" algn="tl">
                      <a:srgbClr val="000000"/>
                    </a:outerShdw>
                  </a:effectLst>
                </a:rPr>
                <a:t>-PARC </a:t>
              </a:r>
              <a:r>
                <a:rPr lang="en-US" altLang="ja-JP" sz="2400" b="1" dirty="0">
                  <a:solidFill>
                    <a:srgbClr val="FFFF00"/>
                  </a:solidFill>
                  <a:effectLst>
                    <a:outerShdw blurRad="38100" dist="38100" dir="2700000" algn="tl">
                      <a:srgbClr val="000000"/>
                    </a:outerShdw>
                  </a:effectLst>
                </a:rPr>
                <a:t>A</a:t>
              </a:r>
              <a:r>
                <a:rPr lang="en-US" altLang="ja-JP" sz="2000" dirty="0">
                  <a:solidFill>
                    <a:schemeClr val="bg1"/>
                  </a:solidFill>
                  <a:effectLst>
                    <a:outerShdw blurRad="38100" dist="38100" dir="2700000" algn="tl">
                      <a:srgbClr val="000000"/>
                    </a:outerShdw>
                  </a:effectLst>
                </a:rPr>
                <a:t>ccelerator</a:t>
              </a:r>
            </a:p>
          </p:txBody>
        </p:sp>
        <p:sp>
          <p:nvSpPr>
            <p:cNvPr id="10" name="Rectangle 5">
              <a:extLst>
                <a:ext uri="{FF2B5EF4-FFF2-40B4-BE49-F238E27FC236}">
                  <a16:creationId xmlns:a16="http://schemas.microsoft.com/office/drawing/2014/main" id="{61555376-AB67-2F97-3A5E-68C1B609A24E}"/>
                </a:ext>
              </a:extLst>
            </p:cNvPr>
            <p:cNvSpPr>
              <a:spLocks noChangeArrowheads="1"/>
            </p:cNvSpPr>
            <p:nvPr/>
          </p:nvSpPr>
          <p:spPr bwMode="auto">
            <a:xfrm>
              <a:off x="450295" y="161925"/>
              <a:ext cx="8243409" cy="457200"/>
            </a:xfrm>
            <a:prstGeom prst="rect">
              <a:avLst/>
            </a:prstGeom>
            <a:noFill/>
            <a:ln w="19050">
              <a:solidFill>
                <a:schemeClr val="bg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200">
                <a:effectLst>
                  <a:outerShdw blurRad="38100" dist="38100" dir="2700000" algn="tl">
                    <a:srgbClr val="000000">
                      <a:alpha val="43137"/>
                    </a:srgbClr>
                  </a:outerShdw>
                </a:effectLst>
              </a:endParaRPr>
            </a:p>
          </p:txBody>
        </p:sp>
      </p:grpSp>
      <p:sp>
        <p:nvSpPr>
          <p:cNvPr id="11" name="テキスト ボックス 10">
            <a:extLst>
              <a:ext uri="{FF2B5EF4-FFF2-40B4-BE49-F238E27FC236}">
                <a16:creationId xmlns:a16="http://schemas.microsoft.com/office/drawing/2014/main" id="{1C951DEA-3606-7693-628B-7EFF33B62D5F}"/>
              </a:ext>
            </a:extLst>
          </p:cNvPr>
          <p:cNvSpPr txBox="1"/>
          <p:nvPr/>
        </p:nvSpPr>
        <p:spPr>
          <a:xfrm>
            <a:off x="953191" y="1472500"/>
            <a:ext cx="7535255" cy="923925"/>
          </a:xfrm>
          <a:prstGeom prst="rect">
            <a:avLst/>
          </a:prstGeom>
          <a:solidFill>
            <a:schemeClr val="accent2">
              <a:lumMod val="75000"/>
            </a:schemeClr>
          </a:solidFill>
          <a:ln w="38100">
            <a:solidFill>
              <a:schemeClr val="accent1">
                <a:lumMod val="90000"/>
              </a:schemeClr>
            </a:solidFill>
          </a:ln>
        </p:spPr>
        <p:txBody>
          <a:bodyPr wrap="square">
            <a:spAutoFit/>
          </a:bodyPr>
          <a:lstStyle/>
          <a:p>
            <a:pPr marL="285750" indent="-285750">
              <a:buFont typeface="Arial" panose="020B0604020202020204" pitchFamily="34" charset="0"/>
              <a:buChar char="•"/>
              <a:defRPr/>
            </a:pPr>
            <a:r>
              <a:rPr lang="en-US" altLang="ja-JP" dirty="0">
                <a:solidFill>
                  <a:schemeClr val="bg1"/>
                </a:solidFill>
                <a:effectLst>
                  <a:outerShdw blurRad="38100" dist="38100" dir="2700000" algn="tl">
                    <a:srgbClr val="000000">
                      <a:alpha val="43137"/>
                    </a:srgbClr>
                  </a:outerShdw>
                </a:effectLst>
              </a:rPr>
              <a:t>Precise measurement of neutrino-nucleus cross-sections in</a:t>
            </a:r>
            <a:r>
              <a:rPr lang="ja-JP" altLang="en-US" dirty="0">
                <a:solidFill>
                  <a:schemeClr val="bg1"/>
                </a:solidFill>
                <a:effectLst>
                  <a:outerShdw blurRad="38100" dist="38100" dir="2700000" algn="tl">
                    <a:srgbClr val="000000">
                      <a:alpha val="43137"/>
                    </a:srgbClr>
                  </a:outerShdw>
                </a:effectLst>
              </a:rPr>
              <a:t> </a:t>
            </a:r>
            <a:r>
              <a:rPr lang="en-US" altLang="ja-JP" dirty="0">
                <a:solidFill>
                  <a:schemeClr val="bg1"/>
                </a:solidFill>
                <a:effectLst>
                  <a:outerShdw blurRad="38100" dist="38100" dir="2700000" algn="tl">
                    <a:srgbClr val="000000">
                      <a:alpha val="43137"/>
                    </a:srgbClr>
                  </a:outerShdw>
                </a:effectLst>
              </a:rPr>
              <a:t>Sub-Multi</a:t>
            </a:r>
            <a:r>
              <a:rPr lang="ja-JP" altLang="en-US" dirty="0">
                <a:solidFill>
                  <a:schemeClr val="bg1"/>
                </a:solidFill>
                <a:effectLst>
                  <a:outerShdw blurRad="38100" dist="38100" dir="2700000" algn="tl">
                    <a:srgbClr val="000000">
                      <a:alpha val="43137"/>
                    </a:srgbClr>
                  </a:outerShdw>
                </a:effectLst>
              </a:rPr>
              <a:t> </a:t>
            </a:r>
            <a:r>
              <a:rPr lang="en-US" altLang="ja-JP" dirty="0">
                <a:solidFill>
                  <a:schemeClr val="bg1"/>
                </a:solidFill>
                <a:effectLst>
                  <a:outerShdw blurRad="38100" dist="38100" dir="2700000" algn="tl">
                    <a:srgbClr val="000000">
                      <a:alpha val="43137"/>
                    </a:srgbClr>
                  </a:outerShdw>
                </a:effectLst>
              </a:rPr>
              <a:t>GeV</a:t>
            </a:r>
            <a:endParaRPr lang="en-US" altLang="ja-JP" dirty="0">
              <a:solidFill>
                <a:schemeClr val="bg1"/>
              </a:solidFill>
              <a:effectLst>
                <a:outerShdw blurRad="38100" dist="38100" dir="2700000" algn="tl">
                  <a:srgbClr val="000000">
                    <a:alpha val="43137"/>
                  </a:srgbClr>
                </a:outerShdw>
              </a:effectLst>
              <a:latin typeface="Algerian" panose="04020705040A02060702" pitchFamily="82" charset="0"/>
            </a:endParaRPr>
          </a:p>
          <a:p>
            <a:pPr marL="285750" indent="-285750">
              <a:buFont typeface="Arial" panose="020B0604020202020204" pitchFamily="34" charset="0"/>
              <a:buChar char="•"/>
              <a:defRPr/>
            </a:pPr>
            <a:r>
              <a:rPr lang="en-US" altLang="ja-JP" dirty="0">
                <a:solidFill>
                  <a:schemeClr val="bg1"/>
                </a:solidFill>
                <a:effectLst>
                  <a:outerShdw blurRad="38100" dist="38100" dir="2700000" algn="tl">
                    <a:srgbClr val="000000">
                      <a:alpha val="43137"/>
                    </a:srgbClr>
                  </a:outerShdw>
                </a:effectLst>
              </a:rPr>
              <a:t>Electron neutrino cross-section measurement</a:t>
            </a:r>
          </a:p>
          <a:p>
            <a:pPr marL="285750" indent="-285750">
              <a:buFont typeface="Arial" panose="020B0604020202020204" pitchFamily="34" charset="0"/>
              <a:buChar char="•"/>
              <a:defRPr/>
            </a:pPr>
            <a:r>
              <a:rPr lang="en-US" altLang="ja-JP" dirty="0">
                <a:solidFill>
                  <a:schemeClr val="bg1"/>
                </a:solidFill>
                <a:effectLst>
                  <a:outerShdw blurRad="38100" dist="38100" dir="2700000" algn="tl">
                    <a:srgbClr val="000000">
                      <a:alpha val="43137"/>
                    </a:srgbClr>
                  </a:outerShdw>
                </a:effectLst>
              </a:rPr>
              <a:t>Sterile neutrino search</a:t>
            </a:r>
            <a:endParaRPr lang="ja-JP" altLang="en-US" dirty="0">
              <a:solidFill>
                <a:schemeClr val="bg1"/>
              </a:solidFill>
              <a:effectLst>
                <a:outerShdw blurRad="38100" dist="38100" dir="2700000" algn="tl">
                  <a:srgbClr val="000000">
                    <a:alpha val="43137"/>
                  </a:srgbClr>
                </a:outerShdw>
              </a:effectLst>
            </a:endParaRPr>
          </a:p>
        </p:txBody>
      </p:sp>
      <p:grpSp>
        <p:nvGrpSpPr>
          <p:cNvPr id="13" name="グループ化 43">
            <a:extLst>
              <a:ext uri="{FF2B5EF4-FFF2-40B4-BE49-F238E27FC236}">
                <a16:creationId xmlns:a16="http://schemas.microsoft.com/office/drawing/2014/main" id="{6138E0BE-5EA2-F03A-ABF3-218FB88DC660}"/>
              </a:ext>
            </a:extLst>
          </p:cNvPr>
          <p:cNvGrpSpPr>
            <a:grpSpLocks/>
          </p:cNvGrpSpPr>
          <p:nvPr/>
        </p:nvGrpSpPr>
        <p:grpSpPr bwMode="auto">
          <a:xfrm>
            <a:off x="140762" y="2632961"/>
            <a:ext cx="4672236" cy="1435100"/>
            <a:chOff x="2971800" y="1566863"/>
            <a:chExt cx="6172200" cy="1912937"/>
          </a:xfrm>
        </p:grpSpPr>
        <p:pic>
          <p:nvPicPr>
            <p:cNvPr id="14" name="Picture 22">
              <a:extLst>
                <a:ext uri="{FF2B5EF4-FFF2-40B4-BE49-F238E27FC236}">
                  <a16:creationId xmlns:a16="http://schemas.microsoft.com/office/drawing/2014/main" id="{FD36A784-C4BD-F171-A0B2-3FF724F32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61" t="10793" r="21153" b="59093"/>
            <a:stretch>
              <a:fillRect/>
            </a:stretch>
          </p:blipFill>
          <p:spPr bwMode="auto">
            <a:xfrm>
              <a:off x="2971800" y="1566863"/>
              <a:ext cx="617220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23">
              <a:extLst>
                <a:ext uri="{FF2B5EF4-FFF2-40B4-BE49-F238E27FC236}">
                  <a16:creationId xmlns:a16="http://schemas.microsoft.com/office/drawing/2014/main" id="{43FFF81E-B20B-74E4-A643-379F561CC153}"/>
                </a:ext>
              </a:extLst>
            </p:cNvPr>
            <p:cNvGrpSpPr>
              <a:grpSpLocks/>
            </p:cNvGrpSpPr>
            <p:nvPr/>
          </p:nvGrpSpPr>
          <p:grpSpPr bwMode="auto">
            <a:xfrm>
              <a:off x="4270375" y="2220914"/>
              <a:ext cx="1292225" cy="423862"/>
              <a:chOff x="5186" y="1919"/>
              <a:chExt cx="814" cy="267"/>
            </a:xfrm>
          </p:grpSpPr>
          <p:sp>
            <p:nvSpPr>
              <p:cNvPr id="16" name="Line 24">
                <a:extLst>
                  <a:ext uri="{FF2B5EF4-FFF2-40B4-BE49-F238E27FC236}">
                    <a16:creationId xmlns:a16="http://schemas.microsoft.com/office/drawing/2014/main" id="{67A158EF-FA55-61D6-0345-B745FC6A3B89}"/>
                  </a:ext>
                </a:extLst>
              </p:cNvPr>
              <p:cNvSpPr>
                <a:spLocks noChangeAspect="1" noChangeShapeType="1"/>
              </p:cNvSpPr>
              <p:nvPr/>
            </p:nvSpPr>
            <p:spPr bwMode="auto">
              <a:xfrm>
                <a:off x="5233" y="1947"/>
                <a:ext cx="149" cy="0"/>
              </a:xfrm>
              <a:prstGeom prst="line">
                <a:avLst/>
              </a:prstGeom>
              <a:noFill/>
              <a:ln w="31750">
                <a:solidFill>
                  <a:schemeClr val="tx1"/>
                </a:solidFill>
                <a:round/>
                <a:headEnd/>
                <a:tailEnd/>
              </a:ln>
              <a:effec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7" name="Text Box 25">
                <a:extLst>
                  <a:ext uri="{FF2B5EF4-FFF2-40B4-BE49-F238E27FC236}">
                    <a16:creationId xmlns:a16="http://schemas.microsoft.com/office/drawing/2014/main" id="{7700990B-42E8-5ADA-BAF5-892BF57153A1}"/>
                  </a:ext>
                </a:extLst>
              </p:cNvPr>
              <p:cNvSpPr txBox="1">
                <a:spLocks noChangeAspect="1" noChangeArrowheads="1"/>
              </p:cNvSpPr>
              <p:nvPr/>
            </p:nvSpPr>
            <p:spPr bwMode="auto">
              <a:xfrm>
                <a:off x="5186" y="1940"/>
                <a:ext cx="814" cy="246"/>
              </a:xfrm>
              <a:prstGeom prst="rect">
                <a:avLst/>
              </a:prstGeom>
              <a:noFill/>
              <a:ln>
                <a:noFill/>
              </a:ln>
              <a:effectLst/>
            </p:spPr>
            <p:txBody>
              <a:bodyPr>
                <a:spAutoFit/>
              </a:bodyPr>
              <a:lstStyle/>
              <a:p>
                <a:pPr eaLnBrk="1" hangingPunct="1">
                  <a:defRPr/>
                </a:pPr>
                <a:r>
                  <a:rPr lang="en-US" altLang="ja-JP" dirty="0">
                    <a:effectLst>
                      <a:outerShdw blurRad="38100" dist="38100" dir="2700000" algn="tl">
                        <a:srgbClr val="FFFFFF"/>
                      </a:outerShdw>
                    </a:effectLst>
                  </a:rPr>
                  <a:t>10μ</a:t>
                </a:r>
                <a:r>
                  <a:rPr lang="ja-JP" altLang="en-US" dirty="0">
                    <a:effectLst>
                      <a:outerShdw blurRad="38100" dist="38100" dir="2700000" algn="tl">
                        <a:srgbClr val="FFFFFF"/>
                      </a:outerShdw>
                    </a:effectLst>
                  </a:rPr>
                  <a:t>ｍ</a:t>
                </a:r>
              </a:p>
            </p:txBody>
          </p:sp>
          <p:sp>
            <p:nvSpPr>
              <p:cNvPr id="18" name="Line 26">
                <a:extLst>
                  <a:ext uri="{FF2B5EF4-FFF2-40B4-BE49-F238E27FC236}">
                    <a16:creationId xmlns:a16="http://schemas.microsoft.com/office/drawing/2014/main" id="{72280EA2-821B-A6B8-5B83-21E29AA70425}"/>
                  </a:ext>
                </a:extLst>
              </p:cNvPr>
              <p:cNvSpPr>
                <a:spLocks noChangeAspect="1" noChangeShapeType="1"/>
              </p:cNvSpPr>
              <p:nvPr/>
            </p:nvSpPr>
            <p:spPr bwMode="auto">
              <a:xfrm>
                <a:off x="5228" y="1919"/>
                <a:ext cx="0" cy="44"/>
              </a:xfrm>
              <a:prstGeom prst="line">
                <a:avLst/>
              </a:prstGeom>
              <a:noFill/>
              <a:ln w="19050">
                <a:solidFill>
                  <a:schemeClr val="tx1"/>
                </a:solidFill>
                <a:round/>
                <a:headEnd/>
                <a:tailEnd/>
              </a:ln>
              <a:effec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19" name="Line 27">
                <a:extLst>
                  <a:ext uri="{FF2B5EF4-FFF2-40B4-BE49-F238E27FC236}">
                    <a16:creationId xmlns:a16="http://schemas.microsoft.com/office/drawing/2014/main" id="{D4A6F3FF-E48C-B2F2-4F9F-FCFC2CC8BB42}"/>
                  </a:ext>
                </a:extLst>
              </p:cNvPr>
              <p:cNvSpPr>
                <a:spLocks noChangeAspect="1" noChangeShapeType="1"/>
              </p:cNvSpPr>
              <p:nvPr/>
            </p:nvSpPr>
            <p:spPr bwMode="auto">
              <a:xfrm>
                <a:off x="5385" y="1928"/>
                <a:ext cx="0" cy="41"/>
              </a:xfrm>
              <a:prstGeom prst="line">
                <a:avLst/>
              </a:prstGeom>
              <a:noFill/>
              <a:ln w="19050">
                <a:solidFill>
                  <a:schemeClr val="tx1"/>
                </a:solidFill>
                <a:round/>
                <a:headEnd/>
                <a:tailEnd/>
              </a:ln>
              <a:effectLst/>
            </p:spPr>
            <p:txBody>
              <a:bodyPr/>
              <a:lstStyle/>
              <a:p>
                <a:pPr eaLnBrk="1" hangingPunct="1">
                  <a:defRPr/>
                </a:pPr>
                <a:endParaRPr lang="ja-JP" altLang="en-US">
                  <a:effectLst>
                    <a:outerShdw blurRad="38100" dist="38100" dir="2700000" algn="tl">
                      <a:srgbClr val="000000">
                        <a:alpha val="43137"/>
                      </a:srgbClr>
                    </a:outerShdw>
                  </a:effectLst>
                </a:endParaRPr>
              </a:p>
            </p:txBody>
          </p:sp>
        </p:grpSp>
      </p:grpSp>
      <p:sp>
        <p:nvSpPr>
          <p:cNvPr id="20" name="テキスト ボックス 23">
            <a:extLst>
              <a:ext uri="{FF2B5EF4-FFF2-40B4-BE49-F238E27FC236}">
                <a16:creationId xmlns:a16="http://schemas.microsoft.com/office/drawing/2014/main" id="{3F82EE7A-8BDF-0634-BE3C-74FFABA01B69}"/>
              </a:ext>
            </a:extLst>
          </p:cNvPr>
          <p:cNvSpPr txBox="1">
            <a:spLocks noChangeArrowheads="1"/>
          </p:cNvSpPr>
          <p:nvPr/>
        </p:nvSpPr>
        <p:spPr bwMode="auto">
          <a:xfrm>
            <a:off x="177803" y="2641911"/>
            <a:ext cx="1992853" cy="369332"/>
          </a:xfrm>
          <a:prstGeom prst="rect">
            <a:avLst/>
          </a:prstGeom>
          <a:solidFill>
            <a:schemeClr val="bg1"/>
          </a:solidFill>
          <a:ln w="57150">
            <a:solidFill>
              <a:srgbClr val="FF000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a:solidFill>
                  <a:srgbClr val="FF0000"/>
                </a:solidFill>
              </a:rPr>
              <a:t>Nuclear Emulsion</a:t>
            </a:r>
            <a:endParaRPr lang="ja-JP" altLang="en-US" sz="1800">
              <a:solidFill>
                <a:srgbClr val="FF0000"/>
              </a:solidFill>
            </a:endParaRPr>
          </a:p>
        </p:txBody>
      </p:sp>
      <p:sp>
        <p:nvSpPr>
          <p:cNvPr id="21" name="Text Box 13">
            <a:extLst>
              <a:ext uri="{FF2B5EF4-FFF2-40B4-BE49-F238E27FC236}">
                <a16:creationId xmlns:a16="http://schemas.microsoft.com/office/drawing/2014/main" id="{F2966DBD-D81D-3919-DBCF-82BC6BFEA075}"/>
              </a:ext>
            </a:extLst>
          </p:cNvPr>
          <p:cNvSpPr txBox="1">
            <a:spLocks noChangeArrowheads="1"/>
          </p:cNvSpPr>
          <p:nvPr/>
        </p:nvSpPr>
        <p:spPr bwMode="auto">
          <a:xfrm>
            <a:off x="240742" y="3785630"/>
            <a:ext cx="4185904" cy="338554"/>
          </a:xfrm>
          <a:prstGeom prst="rect">
            <a:avLst/>
          </a:prstGeom>
          <a:solidFill>
            <a:srgbClr val="C0C0C0"/>
          </a:solidFill>
          <a:ln>
            <a:noFill/>
          </a:ln>
          <a:effectLst/>
        </p:spPr>
        <p:txBody>
          <a:bodyPr wrap="square">
            <a:spAutoFit/>
          </a:bodyPr>
          <a:lstStyle/>
          <a:p>
            <a:pPr eaLnBrk="1" hangingPunct="1">
              <a:defRPr/>
            </a:pPr>
            <a:r>
              <a:rPr lang="en-US" altLang="ja-JP" sz="1600" dirty="0">
                <a:solidFill>
                  <a:srgbClr val="FF0000"/>
                </a:solidFill>
                <a:effectLst>
                  <a:outerShdw blurRad="38100" dist="38100" dir="2700000" algn="tl">
                    <a:srgbClr val="000000"/>
                  </a:outerShdw>
                </a:effectLst>
              </a:rPr>
              <a:t>A neutrino interaction in emulsion @J-PARC</a:t>
            </a:r>
          </a:p>
        </p:txBody>
      </p:sp>
      <p:pic>
        <p:nvPicPr>
          <p:cNvPr id="22" name="Picture 6">
            <a:extLst>
              <a:ext uri="{FF2B5EF4-FFF2-40B4-BE49-F238E27FC236}">
                <a16:creationId xmlns:a16="http://schemas.microsoft.com/office/drawing/2014/main" id="{D0BA8521-B060-C1CD-9F1E-7C69819F41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3" y="4216007"/>
            <a:ext cx="4557894"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a:extLst>
              <a:ext uri="{FF2B5EF4-FFF2-40B4-BE49-F238E27FC236}">
                <a16:creationId xmlns:a16="http://schemas.microsoft.com/office/drawing/2014/main" id="{38CE9617-E818-65DD-5C48-7D140909A9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758" y="4343174"/>
            <a:ext cx="1524000" cy="623888"/>
          </a:xfrm>
          <a:prstGeom prst="rect">
            <a:avLst/>
          </a:prstGeom>
          <a:noFill/>
          <a:ln w="889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5" name="テキスト ボックス 24">
            <a:extLst>
              <a:ext uri="{FF2B5EF4-FFF2-40B4-BE49-F238E27FC236}">
                <a16:creationId xmlns:a16="http://schemas.microsoft.com/office/drawing/2014/main" id="{BDA32B1B-91D6-734D-F92F-DFA1553DCC57}"/>
              </a:ext>
            </a:extLst>
          </p:cNvPr>
          <p:cNvSpPr txBox="1"/>
          <p:nvPr/>
        </p:nvSpPr>
        <p:spPr>
          <a:xfrm>
            <a:off x="6397442" y="1874273"/>
            <a:ext cx="2661113" cy="369332"/>
          </a:xfrm>
          <a:prstGeom prst="rect">
            <a:avLst/>
          </a:prstGeom>
          <a:noFill/>
        </p:spPr>
        <p:txBody>
          <a:bodyPr wrap="none" rtlCol="0">
            <a:spAutoFit/>
          </a:bodyPr>
          <a:lstStyle/>
          <a:p>
            <a:r>
              <a:rPr kumimoji="1" lang="en-US" altLang="ja-JP" dirty="0">
                <a:highlight>
                  <a:srgbClr val="FFFF00"/>
                </a:highlight>
              </a:rPr>
              <a:t>Plenary talk today (17:45-)</a:t>
            </a:r>
            <a:endParaRPr kumimoji="1" lang="ja-JP" altLang="en-US" dirty="0">
              <a:highlight>
                <a:srgbClr val="FFFF00"/>
              </a:highlight>
            </a:endParaRPr>
          </a:p>
        </p:txBody>
      </p:sp>
      <p:sp>
        <p:nvSpPr>
          <p:cNvPr id="28" name="Rectangle 19">
            <a:extLst>
              <a:ext uri="{FF2B5EF4-FFF2-40B4-BE49-F238E27FC236}">
                <a16:creationId xmlns:a16="http://schemas.microsoft.com/office/drawing/2014/main" id="{B13A442C-8B6D-0541-7F28-8275C7EBEA32}"/>
              </a:ext>
            </a:extLst>
          </p:cNvPr>
          <p:cNvSpPr>
            <a:spLocks noChangeArrowheads="1"/>
          </p:cNvSpPr>
          <p:nvPr/>
        </p:nvSpPr>
        <p:spPr bwMode="auto">
          <a:xfrm>
            <a:off x="5182555" y="2370142"/>
            <a:ext cx="3673010" cy="242734"/>
          </a:xfrm>
          <a:prstGeom prst="rect">
            <a:avLst/>
          </a:prstGeom>
          <a:solidFill>
            <a:schemeClr val="bg1"/>
          </a:solidFill>
          <a:ln>
            <a:noFill/>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endParaRPr lang="ja-JP" altLang="en-US" sz="1200">
              <a:effectLst>
                <a:outerShdw blurRad="38100" dist="38100" dir="2700000" algn="tl">
                  <a:srgbClr val="000000">
                    <a:alpha val="43137"/>
                  </a:srgbClr>
                </a:outerShdw>
              </a:effectLst>
            </a:endParaRPr>
          </a:p>
        </p:txBody>
      </p:sp>
      <p:pic>
        <p:nvPicPr>
          <p:cNvPr id="29" name="Picture 17" descr="スクリーンショット（2020-07-15 19">
            <a:extLst>
              <a:ext uri="{FF2B5EF4-FFF2-40B4-BE49-F238E27FC236}">
                <a16:creationId xmlns:a16="http://schemas.microsoft.com/office/drawing/2014/main" id="{DEA7311A-3936-251F-D2F5-907597D6E8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2555" y="2522183"/>
            <a:ext cx="3673010" cy="174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8">
            <a:extLst>
              <a:ext uri="{FF2B5EF4-FFF2-40B4-BE49-F238E27FC236}">
                <a16:creationId xmlns:a16="http://schemas.microsoft.com/office/drawing/2014/main" id="{1233F152-C378-E413-087A-141187A81652}"/>
              </a:ext>
            </a:extLst>
          </p:cNvPr>
          <p:cNvSpPr txBox="1">
            <a:spLocks noChangeArrowheads="1"/>
          </p:cNvSpPr>
          <p:nvPr/>
        </p:nvSpPr>
        <p:spPr bwMode="auto">
          <a:xfrm>
            <a:off x="6022797" y="2331464"/>
            <a:ext cx="1966144" cy="258572"/>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1400">
                <a:effectLst>
                  <a:outerShdw blurRad="38100" dist="38100" dir="2700000" algn="tl">
                    <a:srgbClr val="000000">
                      <a:alpha val="43137"/>
                    </a:srgbClr>
                  </a:outerShdw>
                </a:effectLst>
              </a:rPr>
              <a:t>Proton momentum</a:t>
            </a:r>
            <a:endParaRPr lang="ja-JP" altLang="en-US" sz="1400">
              <a:effectLst>
                <a:outerShdw blurRad="38100" dist="38100" dir="2700000" algn="tl">
                  <a:srgbClr val="000000">
                    <a:alpha val="43137"/>
                  </a:srgbClr>
                </a:outerShdw>
              </a:effectLst>
            </a:endParaRPr>
          </a:p>
        </p:txBody>
      </p:sp>
      <p:sp>
        <p:nvSpPr>
          <p:cNvPr id="31" name="Line 23">
            <a:extLst>
              <a:ext uri="{FF2B5EF4-FFF2-40B4-BE49-F238E27FC236}">
                <a16:creationId xmlns:a16="http://schemas.microsoft.com/office/drawing/2014/main" id="{A00A8B63-6A84-F3DB-7AD9-69DCFDEDE8D3}"/>
              </a:ext>
            </a:extLst>
          </p:cNvPr>
          <p:cNvSpPr>
            <a:spLocks noChangeShapeType="1"/>
          </p:cNvSpPr>
          <p:nvPr/>
        </p:nvSpPr>
        <p:spPr bwMode="auto">
          <a:xfrm>
            <a:off x="6151219" y="3229048"/>
            <a:ext cx="0" cy="792221"/>
          </a:xfrm>
          <a:prstGeom prst="line">
            <a:avLst/>
          </a:prstGeom>
          <a:noFill/>
          <a:ln w="19050">
            <a:solidFill>
              <a:srgbClr val="00FF00"/>
            </a:solidFill>
            <a:prstDash val="sysDot"/>
            <a:round/>
            <a:headEnd/>
            <a:tailEnd/>
          </a:ln>
          <a:effec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32" name="Line 24">
            <a:extLst>
              <a:ext uri="{FF2B5EF4-FFF2-40B4-BE49-F238E27FC236}">
                <a16:creationId xmlns:a16="http://schemas.microsoft.com/office/drawing/2014/main" id="{B4359AF1-A280-C931-A42A-593DA6737D01}"/>
              </a:ext>
            </a:extLst>
          </p:cNvPr>
          <p:cNvSpPr>
            <a:spLocks noChangeShapeType="1"/>
          </p:cNvSpPr>
          <p:nvPr/>
        </p:nvSpPr>
        <p:spPr bwMode="auto">
          <a:xfrm>
            <a:off x="6156875" y="3643829"/>
            <a:ext cx="1192927" cy="0"/>
          </a:xfrm>
          <a:prstGeom prst="line">
            <a:avLst/>
          </a:prstGeom>
          <a:noFill/>
          <a:ln w="19050">
            <a:solidFill>
              <a:srgbClr val="00FF00"/>
            </a:solidFill>
            <a:round/>
            <a:headEnd/>
            <a:tailEnd type="triangle" w="med" len="med"/>
          </a:ln>
          <a:effectLst/>
        </p:spPr>
        <p:txBody>
          <a:bodyPr/>
          <a:lstStyle/>
          <a:p>
            <a:pPr eaLnBrk="1" hangingPunct="1">
              <a:defRPr/>
            </a:pPr>
            <a:endParaRPr lang="ja-JP" altLang="en-US">
              <a:effectLst>
                <a:outerShdw blurRad="38100" dist="38100" dir="2700000" algn="tl">
                  <a:srgbClr val="000000">
                    <a:alpha val="43137"/>
                  </a:srgbClr>
                </a:outerShdw>
              </a:effectLst>
            </a:endParaRPr>
          </a:p>
        </p:txBody>
      </p:sp>
      <p:sp>
        <p:nvSpPr>
          <p:cNvPr id="33" name="Text Box 25">
            <a:extLst>
              <a:ext uri="{FF2B5EF4-FFF2-40B4-BE49-F238E27FC236}">
                <a16:creationId xmlns:a16="http://schemas.microsoft.com/office/drawing/2014/main" id="{34768E3C-9BEE-4F5D-CF8A-FE37060441F1}"/>
              </a:ext>
            </a:extLst>
          </p:cNvPr>
          <p:cNvSpPr txBox="1">
            <a:spLocks noChangeArrowheads="1"/>
          </p:cNvSpPr>
          <p:nvPr/>
        </p:nvSpPr>
        <p:spPr bwMode="auto">
          <a:xfrm>
            <a:off x="7108838" y="3620237"/>
            <a:ext cx="1566454" cy="307777"/>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1400" dirty="0">
                <a:solidFill>
                  <a:srgbClr val="00FF00"/>
                </a:solidFill>
                <a:effectLst>
                  <a:outerShdw blurRad="38100" dist="38100" dir="2700000" algn="tl">
                    <a:srgbClr val="000000">
                      <a:alpha val="43137"/>
                    </a:srgbClr>
                  </a:outerShdw>
                </a:effectLst>
              </a:rPr>
              <a:t>Current detectors</a:t>
            </a:r>
          </a:p>
        </p:txBody>
      </p:sp>
      <p:sp>
        <p:nvSpPr>
          <p:cNvPr id="34" name="正方形/長方形 2">
            <a:extLst>
              <a:ext uri="{FF2B5EF4-FFF2-40B4-BE49-F238E27FC236}">
                <a16:creationId xmlns:a16="http://schemas.microsoft.com/office/drawing/2014/main" id="{47386721-E213-5E93-6C49-02CA1E5E55B2}"/>
              </a:ext>
            </a:extLst>
          </p:cNvPr>
          <p:cNvSpPr>
            <a:spLocks noChangeArrowheads="1"/>
          </p:cNvSpPr>
          <p:nvPr/>
        </p:nvSpPr>
        <p:spPr bwMode="auto">
          <a:xfrm>
            <a:off x="6908814" y="3334409"/>
            <a:ext cx="1466188" cy="145374"/>
          </a:xfrm>
          <a:prstGeom prst="rect">
            <a:avLst/>
          </a:prstGeom>
          <a:solidFill>
            <a:schemeClr val="bg1"/>
          </a:solidFill>
          <a:ln>
            <a:noFill/>
          </a:ln>
          <a:extLst>
            <a:ext uri="{91240B29-F687-4F45-9708-019B960494DF}">
              <a14:hiddenLine xmlns:a14="http://schemas.microsoft.com/office/drawing/2010/main" w="76200" algn="ctr">
                <a:solidFill>
                  <a:srgbClr val="000000"/>
                </a:solidFill>
                <a:round/>
                <a:headEnd/>
                <a:tailEnd type="triangle" w="med" len="me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p>
        </p:txBody>
      </p:sp>
      <p:sp>
        <p:nvSpPr>
          <p:cNvPr id="35" name="テキスト ボックス 34">
            <a:extLst>
              <a:ext uri="{FF2B5EF4-FFF2-40B4-BE49-F238E27FC236}">
                <a16:creationId xmlns:a16="http://schemas.microsoft.com/office/drawing/2014/main" id="{1B1586EA-04B4-0CF8-6FEC-5D5D60A2CDFC}"/>
              </a:ext>
            </a:extLst>
          </p:cNvPr>
          <p:cNvSpPr txBox="1"/>
          <p:nvPr/>
        </p:nvSpPr>
        <p:spPr>
          <a:xfrm>
            <a:off x="5593475" y="2814431"/>
            <a:ext cx="1891928" cy="258572"/>
          </a:xfrm>
          <a:prstGeom prst="rect">
            <a:avLst/>
          </a:prstGeom>
          <a:noFill/>
        </p:spPr>
        <p:txBody>
          <a:bodyPr wrap="none">
            <a:spAutoFit/>
          </a:bodyPr>
          <a:lstStyle/>
          <a:p>
            <a:pPr>
              <a:defRPr/>
            </a:pPr>
            <a:r>
              <a:rPr lang="en-US" altLang="ja-JP" sz="1400" dirty="0">
                <a:highlight>
                  <a:srgbClr val="FFFF00"/>
                </a:highlight>
              </a:rPr>
              <a:t>Difficult to study</a:t>
            </a:r>
            <a:endParaRPr lang="ja-JP" altLang="en-US" sz="1400" dirty="0">
              <a:highlight>
                <a:srgbClr val="FFFF00"/>
              </a:highlight>
            </a:endParaRPr>
          </a:p>
        </p:txBody>
      </p:sp>
      <p:sp>
        <p:nvSpPr>
          <p:cNvPr id="26" name="テキスト ボックス 25">
            <a:extLst>
              <a:ext uri="{FF2B5EF4-FFF2-40B4-BE49-F238E27FC236}">
                <a16:creationId xmlns:a16="http://schemas.microsoft.com/office/drawing/2014/main" id="{BC28ED94-AF76-4688-F017-ECE9C6B66DF0}"/>
              </a:ext>
            </a:extLst>
          </p:cNvPr>
          <p:cNvSpPr txBox="1"/>
          <p:nvPr/>
        </p:nvSpPr>
        <p:spPr>
          <a:xfrm>
            <a:off x="5362140" y="4318683"/>
            <a:ext cx="3093347" cy="400110"/>
          </a:xfrm>
          <a:prstGeom prst="rect">
            <a:avLst/>
          </a:prstGeom>
          <a:noFill/>
        </p:spPr>
        <p:txBody>
          <a:bodyPr wrap="none" rtlCol="0">
            <a:spAutoFit/>
          </a:bodyPr>
          <a:lstStyle/>
          <a:p>
            <a:r>
              <a:rPr kumimoji="1" lang="en-US" altLang="ja-JP" sz="2000" dirty="0">
                <a:solidFill>
                  <a:schemeClr val="bg1"/>
                </a:solidFill>
              </a:rPr>
              <a:t>Neutrino-water interactions</a:t>
            </a:r>
            <a:endParaRPr kumimoji="1" lang="ja-JP" altLang="en-US" sz="2000" dirty="0">
              <a:solidFill>
                <a:schemeClr val="bg1"/>
              </a:solidFill>
            </a:endParaRPr>
          </a:p>
        </p:txBody>
      </p:sp>
    </p:spTree>
    <p:extLst>
      <p:ext uri="{BB962C8B-B14F-4D97-AF65-F5344CB8AC3E}">
        <p14:creationId xmlns:p14="http://schemas.microsoft.com/office/powerpoint/2010/main" val="344949688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46766D0-18C0-450B-9449-08C819220D05}"/>
              </a:ext>
            </a:extLst>
          </p:cNvPr>
          <p:cNvPicPr>
            <a:picLocks noChangeAspect="1"/>
          </p:cNvPicPr>
          <p:nvPr/>
        </p:nvPicPr>
        <p:blipFill>
          <a:blip r:embed="rId2"/>
          <a:stretch>
            <a:fillRect/>
          </a:stretch>
        </p:blipFill>
        <p:spPr>
          <a:xfrm>
            <a:off x="5109673" y="550727"/>
            <a:ext cx="1385646" cy="1039235"/>
          </a:xfrm>
          <a:prstGeom prst="rect">
            <a:avLst/>
          </a:prstGeom>
        </p:spPr>
      </p:pic>
      <p:sp>
        <p:nvSpPr>
          <p:cNvPr id="2" name="タイトル 1">
            <a:extLst>
              <a:ext uri="{FF2B5EF4-FFF2-40B4-BE49-F238E27FC236}">
                <a16:creationId xmlns:a16="http://schemas.microsoft.com/office/drawing/2014/main" id="{BF03356A-EC8A-47D7-B3CD-BFC9E9F5718C}"/>
              </a:ext>
            </a:extLst>
          </p:cNvPr>
          <p:cNvSpPr>
            <a:spLocks noGrp="1"/>
          </p:cNvSpPr>
          <p:nvPr>
            <p:ph type="title"/>
          </p:nvPr>
        </p:nvSpPr>
        <p:spPr>
          <a:xfrm>
            <a:off x="457200" y="160100"/>
            <a:ext cx="8229600" cy="586537"/>
          </a:xfrm>
        </p:spPr>
        <p:txBody>
          <a:bodyPr>
            <a:normAutofit fontScale="90000"/>
          </a:bodyPr>
          <a:lstStyle/>
          <a:p>
            <a:r>
              <a:rPr kumimoji="1" lang="en-US" altLang="ja-JP" dirty="0"/>
              <a:t>Summary of B02 Emulsion amount for </a:t>
            </a:r>
            <a:endParaRPr kumimoji="1" lang="ja-JP" altLang="en-US" dirty="0"/>
          </a:p>
        </p:txBody>
      </p:sp>
      <p:sp>
        <p:nvSpPr>
          <p:cNvPr id="3" name="スライド番号プレースホルダー 2">
            <a:extLst>
              <a:ext uri="{FF2B5EF4-FFF2-40B4-BE49-F238E27FC236}">
                <a16:creationId xmlns:a16="http://schemas.microsoft.com/office/drawing/2014/main" id="{BC786484-A5FC-4893-A5E3-12F59449B0F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BB0333-9CD5-4710-9161-18A90A14FB8C}" type="slidenum">
              <a:rPr kumimoji="0"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B274D853-428E-47A1-9156-850C8C98BA4A}"/>
              </a:ext>
            </a:extLst>
          </p:cNvPr>
          <p:cNvPicPr>
            <a:picLocks noChangeAspect="1"/>
          </p:cNvPicPr>
          <p:nvPr/>
        </p:nvPicPr>
        <p:blipFill>
          <a:blip r:embed="rId3"/>
          <a:stretch>
            <a:fillRect/>
          </a:stretch>
        </p:blipFill>
        <p:spPr>
          <a:xfrm>
            <a:off x="2829849" y="864553"/>
            <a:ext cx="1213308" cy="474772"/>
          </a:xfrm>
          <a:prstGeom prst="rect">
            <a:avLst/>
          </a:prstGeom>
        </p:spPr>
      </p:pic>
      <p:pic>
        <p:nvPicPr>
          <p:cNvPr id="8" name="図 7">
            <a:extLst>
              <a:ext uri="{FF2B5EF4-FFF2-40B4-BE49-F238E27FC236}">
                <a16:creationId xmlns:a16="http://schemas.microsoft.com/office/drawing/2014/main" id="{2E5D7D4F-ACD8-46E9-8E4D-0779FA670963}"/>
              </a:ext>
            </a:extLst>
          </p:cNvPr>
          <p:cNvPicPr>
            <a:picLocks noChangeAspect="1"/>
          </p:cNvPicPr>
          <p:nvPr/>
        </p:nvPicPr>
        <p:blipFill>
          <a:blip r:embed="rId4"/>
          <a:stretch>
            <a:fillRect/>
          </a:stretch>
        </p:blipFill>
        <p:spPr>
          <a:xfrm>
            <a:off x="3922988" y="864553"/>
            <a:ext cx="1284054" cy="662426"/>
          </a:xfrm>
          <a:prstGeom prst="rect">
            <a:avLst/>
          </a:prstGeom>
        </p:spPr>
      </p:pic>
      <p:pic>
        <p:nvPicPr>
          <p:cNvPr id="9" name="図 8">
            <a:extLst>
              <a:ext uri="{FF2B5EF4-FFF2-40B4-BE49-F238E27FC236}">
                <a16:creationId xmlns:a16="http://schemas.microsoft.com/office/drawing/2014/main" id="{33B55210-86C3-4EF5-8EA4-1EB0C936321F}"/>
              </a:ext>
            </a:extLst>
          </p:cNvPr>
          <p:cNvPicPr>
            <a:picLocks noChangeAspect="1"/>
          </p:cNvPicPr>
          <p:nvPr/>
        </p:nvPicPr>
        <p:blipFill>
          <a:blip r:embed="rId5"/>
          <a:stretch>
            <a:fillRect/>
          </a:stretch>
        </p:blipFill>
        <p:spPr>
          <a:xfrm>
            <a:off x="1360294" y="901390"/>
            <a:ext cx="1363579" cy="350948"/>
          </a:xfrm>
          <a:prstGeom prst="rect">
            <a:avLst/>
          </a:prstGeom>
        </p:spPr>
      </p:pic>
      <p:sp>
        <p:nvSpPr>
          <p:cNvPr id="11" name="右中かっこ 10">
            <a:extLst>
              <a:ext uri="{FF2B5EF4-FFF2-40B4-BE49-F238E27FC236}">
                <a16:creationId xmlns:a16="http://schemas.microsoft.com/office/drawing/2014/main" id="{AA820175-9DCF-4C24-B1AF-4FAB6730C26F}"/>
              </a:ext>
            </a:extLst>
          </p:cNvPr>
          <p:cNvSpPr/>
          <p:nvPr/>
        </p:nvSpPr>
        <p:spPr>
          <a:xfrm>
            <a:off x="7742412" y="3668493"/>
            <a:ext cx="273811" cy="1983125"/>
          </a:xfrm>
          <a:prstGeom prst="rightBrace">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BB1A6A50-4A06-434E-9261-C97C7D745202}"/>
              </a:ext>
            </a:extLst>
          </p:cNvPr>
          <p:cNvSpPr txBox="1"/>
          <p:nvPr/>
        </p:nvSpPr>
        <p:spPr>
          <a:xfrm flipH="1">
            <a:off x="8047752" y="4311999"/>
            <a:ext cx="1033182" cy="646331"/>
          </a:xfrm>
          <a:prstGeom prst="rect">
            <a:avLst/>
          </a:prstGeom>
          <a:noFill/>
          <a:ln w="57150">
            <a:solidFill>
              <a:schemeClr val="accent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B02</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Emulsion</a:t>
            </a:r>
          </a:p>
        </p:txBody>
      </p:sp>
      <p:sp>
        <p:nvSpPr>
          <p:cNvPr id="13" name="テキスト ボックス 12">
            <a:extLst>
              <a:ext uri="{FF2B5EF4-FFF2-40B4-BE49-F238E27FC236}">
                <a16:creationId xmlns:a16="http://schemas.microsoft.com/office/drawing/2014/main" id="{012FB64A-C966-47E1-BFF3-B1EF9D2A44BA}"/>
              </a:ext>
            </a:extLst>
          </p:cNvPr>
          <p:cNvSpPr txBox="1"/>
          <p:nvPr/>
        </p:nvSpPr>
        <p:spPr>
          <a:xfrm flipH="1">
            <a:off x="0" y="5651619"/>
            <a:ext cx="9272564"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800" b="0" i="0" u="none" strike="noStrike" kern="120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rPr>
              <a:t>B02 constructed a new emulsion production facility at Nagoya university.</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800" b="0" i="0" u="none" strike="noStrike" kern="120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rPr>
              <a:t>Started supplying emulsions to REAL projects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and producing physics results now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Together with production, polishing emulsion quality and production process improvement is continued in order to increase the production power and reduce man power ..</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4" name="表 3">
            <a:extLst>
              <a:ext uri="{FF2B5EF4-FFF2-40B4-BE49-F238E27FC236}">
                <a16:creationId xmlns:a16="http://schemas.microsoft.com/office/drawing/2014/main" id="{2D8F6A82-BB85-4BF0-B978-1C993B3B6ABC}"/>
              </a:ext>
            </a:extLst>
          </p:cNvPr>
          <p:cNvGraphicFramePr>
            <a:graphicFrameLocks noGrp="1"/>
          </p:cNvGraphicFramePr>
          <p:nvPr>
            <p:extLst>
              <p:ext uri="{D42A27DB-BD31-4B8C-83A1-F6EECF244321}">
                <p14:modId xmlns:p14="http://schemas.microsoft.com/office/powerpoint/2010/main" val="1168639014"/>
              </p:ext>
            </p:extLst>
          </p:nvPr>
        </p:nvGraphicFramePr>
        <p:xfrm>
          <a:off x="296970" y="1457241"/>
          <a:ext cx="7428137" cy="4087978"/>
        </p:xfrm>
        <a:graphic>
          <a:graphicData uri="http://schemas.openxmlformats.org/drawingml/2006/table">
            <a:tbl>
              <a:tblPr firstRow="1" bandRow="1">
                <a:tableStyleId>{5C22544A-7EE6-4342-B048-85BDC9FD1C3A}</a:tableStyleId>
              </a:tblPr>
              <a:tblGrid>
                <a:gridCol w="1243305">
                  <a:extLst>
                    <a:ext uri="{9D8B030D-6E8A-4147-A177-3AD203B41FA5}">
                      <a16:colId xmlns:a16="http://schemas.microsoft.com/office/drawing/2014/main" val="114388604"/>
                    </a:ext>
                  </a:extLst>
                </a:gridCol>
                <a:gridCol w="1256336">
                  <a:extLst>
                    <a:ext uri="{9D8B030D-6E8A-4147-A177-3AD203B41FA5}">
                      <a16:colId xmlns:a16="http://schemas.microsoft.com/office/drawing/2014/main" val="1448446196"/>
                    </a:ext>
                  </a:extLst>
                </a:gridCol>
                <a:gridCol w="1256336">
                  <a:extLst>
                    <a:ext uri="{9D8B030D-6E8A-4147-A177-3AD203B41FA5}">
                      <a16:colId xmlns:a16="http://schemas.microsoft.com/office/drawing/2014/main" val="2856398006"/>
                    </a:ext>
                  </a:extLst>
                </a:gridCol>
                <a:gridCol w="1149774">
                  <a:extLst>
                    <a:ext uri="{9D8B030D-6E8A-4147-A177-3AD203B41FA5}">
                      <a16:colId xmlns:a16="http://schemas.microsoft.com/office/drawing/2014/main" val="2407964403"/>
                    </a:ext>
                  </a:extLst>
                </a:gridCol>
                <a:gridCol w="1261193">
                  <a:extLst>
                    <a:ext uri="{9D8B030D-6E8A-4147-A177-3AD203B41FA5}">
                      <a16:colId xmlns:a16="http://schemas.microsoft.com/office/drawing/2014/main" val="950098904"/>
                    </a:ext>
                  </a:extLst>
                </a:gridCol>
                <a:gridCol w="1261193">
                  <a:extLst>
                    <a:ext uri="{9D8B030D-6E8A-4147-A177-3AD203B41FA5}">
                      <a16:colId xmlns:a16="http://schemas.microsoft.com/office/drawing/2014/main" val="519519302"/>
                    </a:ext>
                  </a:extLst>
                </a:gridCol>
              </a:tblGrid>
              <a:tr h="1134826">
                <a:tc>
                  <a:txBody>
                    <a:bodyPr/>
                    <a:lstStyle/>
                    <a:p>
                      <a:pPr algn="l"/>
                      <a:r>
                        <a:rPr kumimoji="1" lang="en-US" altLang="ja-JP" sz="1400" dirty="0"/>
                        <a:t>Installation / Beam</a:t>
                      </a:r>
                      <a:r>
                        <a:rPr kumimoji="1" lang="ja-JP" altLang="en-US" sz="1400" dirty="0"/>
                        <a:t> </a:t>
                      </a:r>
                      <a:r>
                        <a:rPr kumimoji="1" lang="en-US" altLang="ja-JP" sz="1400" dirty="0"/>
                        <a:t>exposure</a:t>
                      </a:r>
                    </a:p>
                    <a:p>
                      <a:pPr algn="l"/>
                      <a:r>
                        <a:rPr kumimoji="1" lang="en-US" altLang="ja-JP" sz="1400" dirty="0"/>
                        <a:t>Year</a:t>
                      </a:r>
                    </a:p>
                  </a:txBody>
                  <a:tcPr/>
                </a:tc>
                <a:tc>
                  <a:txBody>
                    <a:bodyPr/>
                    <a:lstStyle/>
                    <a:p>
                      <a:pPr algn="l"/>
                      <a:r>
                        <a:rPr kumimoji="1" lang="en-US" altLang="ja-JP" sz="1400" dirty="0"/>
                        <a:t>NINJA</a:t>
                      </a:r>
                    </a:p>
                    <a:p>
                      <a:pPr algn="l"/>
                      <a:r>
                        <a:rPr kumimoji="1" lang="en-US" altLang="ja-JP" sz="1400" dirty="0"/>
                        <a:t>Total</a:t>
                      </a:r>
                    </a:p>
                    <a:p>
                      <a:pPr algn="l"/>
                      <a:r>
                        <a:rPr kumimoji="1" lang="en-US" altLang="ja-JP" sz="1400" dirty="0"/>
                        <a:t>Emulsion</a:t>
                      </a:r>
                    </a:p>
                    <a:p>
                      <a:pPr algn="l"/>
                      <a:r>
                        <a:rPr kumimoji="1" lang="en-US" altLang="ja-JP" sz="1400" dirty="0"/>
                        <a:t>surface(m2)</a:t>
                      </a:r>
                    </a:p>
                  </a:txBody>
                  <a:tcPr/>
                </a:tc>
                <a:tc>
                  <a:txBody>
                    <a:bodyPr/>
                    <a:lstStyle/>
                    <a:p>
                      <a:pPr algn="l"/>
                      <a:r>
                        <a:rPr kumimoji="1" lang="en-US" altLang="ja-JP" sz="1400" dirty="0"/>
                        <a:t>DsTau</a:t>
                      </a:r>
                    </a:p>
                    <a:p>
                      <a:pPr algn="l"/>
                      <a:r>
                        <a:rPr kumimoji="1" lang="en-US" altLang="ja-JP" sz="1400" dirty="0"/>
                        <a:t>Total Emulsion surface (m2) </a:t>
                      </a:r>
                    </a:p>
                  </a:txBody>
                  <a:tcPr/>
                </a:tc>
                <a:tc>
                  <a:txBody>
                    <a:bodyPr/>
                    <a:lstStyle/>
                    <a:p>
                      <a:pPr algn="l"/>
                      <a:r>
                        <a:rPr kumimoji="1" lang="en-US" altLang="ja-JP" sz="1400" dirty="0" err="1"/>
                        <a:t>FASERnu</a:t>
                      </a:r>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Total Emulsion surface (m2) </a:t>
                      </a:r>
                    </a:p>
                  </a:txBody>
                  <a:tcPr/>
                </a:tc>
                <a:tc>
                  <a:txBody>
                    <a:bodyPr/>
                    <a:lstStyle/>
                    <a:p>
                      <a:pPr algn="l"/>
                      <a:r>
                        <a:rPr kumimoji="1" lang="en-US" altLang="ja-JP" sz="1400" dirty="0"/>
                        <a:t>SND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Total Emulsion surface (m2)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GRAINE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Total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Emulsion surface(m2)</a:t>
                      </a:r>
                    </a:p>
                  </a:txBody>
                  <a:tcPr/>
                </a:tc>
                <a:extLst>
                  <a:ext uri="{0D108BD9-81ED-4DB2-BD59-A6C34878D82A}">
                    <a16:rowId xmlns:a16="http://schemas.microsoft.com/office/drawing/2014/main" val="3347295557"/>
                  </a:ext>
                </a:extLst>
              </a:tr>
              <a:tr h="323984">
                <a:tc>
                  <a:txBody>
                    <a:bodyPr/>
                    <a:lstStyle/>
                    <a:p>
                      <a:pPr algn="l"/>
                      <a:r>
                        <a:rPr kumimoji="1" lang="en-US" altLang="ja-JP" sz="1400" b="1" dirty="0">
                          <a:solidFill>
                            <a:schemeClr val="bg1">
                              <a:lumMod val="50000"/>
                            </a:schemeClr>
                          </a:solidFill>
                        </a:rPr>
                        <a:t>2018</a:t>
                      </a:r>
                      <a:endParaRPr kumimoji="1" lang="ja-JP" altLang="en-US" sz="1400" b="1" dirty="0">
                        <a:solidFill>
                          <a:schemeClr val="bg1">
                            <a:lumMod val="50000"/>
                          </a:schemeClr>
                        </a:solidFill>
                      </a:endParaRPr>
                    </a:p>
                  </a:txBody>
                  <a:tcPr/>
                </a:tc>
                <a:tc>
                  <a:txBody>
                    <a:bodyPr/>
                    <a:lstStyle/>
                    <a:p>
                      <a:pPr algn="r"/>
                      <a:r>
                        <a:rPr kumimoji="1" lang="en-US" altLang="ja-JP" sz="1400" b="1" dirty="0">
                          <a:solidFill>
                            <a:schemeClr val="bg1">
                              <a:lumMod val="50000"/>
                            </a:schemeClr>
                          </a:solidFill>
                        </a:rPr>
                        <a:t>10</a:t>
                      </a:r>
                      <a:endParaRPr kumimoji="1" lang="ja-JP" altLang="en-US" sz="1400" b="1" dirty="0">
                        <a:solidFill>
                          <a:schemeClr val="bg1">
                            <a:lumMod val="50000"/>
                          </a:schemeClr>
                        </a:solidFill>
                      </a:endParaRPr>
                    </a:p>
                  </a:txBody>
                  <a:tcPr/>
                </a:tc>
                <a:tc>
                  <a:txBody>
                    <a:bodyPr/>
                    <a:lstStyle/>
                    <a:p>
                      <a:pPr algn="r"/>
                      <a:r>
                        <a:rPr kumimoji="1" lang="en-US" altLang="ja-JP" sz="1400" b="1" dirty="0">
                          <a:solidFill>
                            <a:schemeClr val="bg1">
                              <a:lumMod val="50000"/>
                            </a:schemeClr>
                          </a:solidFill>
                        </a:rPr>
                        <a:t>49</a:t>
                      </a:r>
                      <a:endParaRPr kumimoji="1" lang="ja-JP" altLang="en-US" sz="1400" b="1" dirty="0">
                        <a:solidFill>
                          <a:schemeClr val="bg1">
                            <a:lumMod val="50000"/>
                          </a:schemeClr>
                        </a:solidFill>
                      </a:endParaRPr>
                    </a:p>
                  </a:txBody>
                  <a:tcPr/>
                </a:tc>
                <a:tc>
                  <a:txBody>
                    <a:bodyPr/>
                    <a:lstStyle/>
                    <a:p>
                      <a:pPr algn="r"/>
                      <a:r>
                        <a:rPr kumimoji="1" lang="en-US" altLang="ja-JP" sz="1400" b="1" dirty="0">
                          <a:solidFill>
                            <a:schemeClr val="bg1">
                              <a:lumMod val="50000"/>
                            </a:schemeClr>
                          </a:solidFill>
                        </a:rPr>
                        <a:t>30</a:t>
                      </a:r>
                      <a:r>
                        <a:rPr kumimoji="1" lang="en-US" altLang="ja-JP" sz="1400" b="1" dirty="0"/>
                        <a:t> </a:t>
                      </a:r>
                      <a:endParaRPr kumimoji="1" lang="ja-JP" altLang="en-US" sz="1400" b="1" dirty="0"/>
                    </a:p>
                  </a:txBody>
                  <a:tcPr/>
                </a:tc>
                <a:tc>
                  <a:txBody>
                    <a:bodyPr/>
                    <a:lstStyle/>
                    <a:p>
                      <a:pPr algn="r"/>
                      <a:r>
                        <a:rPr kumimoji="1" lang="en-US" altLang="ja-JP" sz="1400" b="1" dirty="0">
                          <a:solidFill>
                            <a:schemeClr val="bg1">
                              <a:lumMod val="50000"/>
                            </a:schemeClr>
                          </a:solidFill>
                        </a:rPr>
                        <a:t>0</a:t>
                      </a:r>
                      <a:endParaRPr kumimoji="1" lang="ja-JP" altLang="en-US" sz="1400" b="1" dirty="0">
                        <a:solidFill>
                          <a:schemeClr val="bg1">
                            <a:lumMod val="50000"/>
                          </a:schemeClr>
                        </a:solidFill>
                      </a:endParaRPr>
                    </a:p>
                  </a:txBody>
                  <a:tcPr/>
                </a:tc>
                <a:tc>
                  <a:txBody>
                    <a:bodyPr/>
                    <a:lstStyle/>
                    <a:p>
                      <a:pPr algn="r"/>
                      <a:r>
                        <a:rPr kumimoji="1" lang="en-US" altLang="ja-JP" sz="1400" b="1" dirty="0">
                          <a:solidFill>
                            <a:schemeClr val="bg1">
                              <a:lumMod val="50000"/>
                            </a:schemeClr>
                          </a:solidFill>
                        </a:rPr>
                        <a:t>42</a:t>
                      </a:r>
                      <a:endParaRPr kumimoji="1" lang="ja-JP" altLang="en-US" sz="1400" b="1" dirty="0">
                        <a:solidFill>
                          <a:schemeClr val="bg1">
                            <a:lumMod val="50000"/>
                          </a:schemeClr>
                        </a:solidFill>
                      </a:endParaRPr>
                    </a:p>
                  </a:txBody>
                  <a:tcPr/>
                </a:tc>
                <a:extLst>
                  <a:ext uri="{0D108BD9-81ED-4DB2-BD59-A6C34878D82A}">
                    <a16:rowId xmlns:a16="http://schemas.microsoft.com/office/drawing/2014/main" val="2482957714"/>
                  </a:ext>
                </a:extLst>
              </a:tr>
              <a:tr h="323984">
                <a:tc>
                  <a:txBody>
                    <a:bodyPr/>
                    <a:lstStyle/>
                    <a:p>
                      <a:pPr algn="l"/>
                      <a:r>
                        <a:rPr kumimoji="1" lang="en-US" altLang="ja-JP" sz="1400" b="1" dirty="0">
                          <a:solidFill>
                            <a:schemeClr val="bg1">
                              <a:lumMod val="50000"/>
                            </a:schemeClr>
                          </a:solidFill>
                        </a:rPr>
                        <a:t>2019</a:t>
                      </a:r>
                      <a:endParaRPr kumimoji="1" lang="ja-JP" altLang="en-US" sz="1400" b="1" dirty="0">
                        <a:solidFill>
                          <a:schemeClr val="bg1">
                            <a:lumMod val="50000"/>
                          </a:schemeClr>
                        </a:solidFill>
                      </a:endParaRPr>
                    </a:p>
                  </a:txBody>
                  <a:tcPr/>
                </a:tc>
                <a:tc>
                  <a:txBody>
                    <a:bodyPr/>
                    <a:lstStyle/>
                    <a:p>
                      <a:pPr algn="r"/>
                      <a:r>
                        <a:rPr kumimoji="1" lang="en-US" altLang="ja-JP" sz="1400" b="1" dirty="0">
                          <a:solidFill>
                            <a:schemeClr val="bg1">
                              <a:lumMod val="50000"/>
                            </a:schemeClr>
                          </a:solidFill>
                        </a:rPr>
                        <a:t>120</a:t>
                      </a:r>
                      <a:endParaRPr kumimoji="1" lang="ja-JP" altLang="en-US" sz="1400" b="1" dirty="0">
                        <a:solidFill>
                          <a:schemeClr val="bg1">
                            <a:lumMod val="50000"/>
                          </a:schemeClr>
                        </a:solidFill>
                      </a:endParaRPr>
                    </a:p>
                  </a:txBody>
                  <a:tcPr/>
                </a:tc>
                <a:tc>
                  <a:txBody>
                    <a:bodyPr/>
                    <a:lstStyle/>
                    <a:p>
                      <a:pPr algn="r"/>
                      <a:r>
                        <a:rPr kumimoji="1" lang="en-US" altLang="ja-JP" sz="1400" b="1" dirty="0">
                          <a:solidFill>
                            <a:schemeClr val="bg1">
                              <a:lumMod val="50000"/>
                            </a:schemeClr>
                          </a:solidFill>
                        </a:rPr>
                        <a:t>0</a:t>
                      </a:r>
                      <a:endParaRPr kumimoji="1" lang="ja-JP" altLang="en-US" sz="1400" b="1" dirty="0">
                        <a:solidFill>
                          <a:schemeClr val="bg1">
                            <a:lumMod val="50000"/>
                          </a:schemeClr>
                        </a:solidFill>
                      </a:endParaRPr>
                    </a:p>
                  </a:txBody>
                  <a:tcPr/>
                </a:tc>
                <a:tc>
                  <a:txBody>
                    <a:bodyPr/>
                    <a:lstStyle/>
                    <a:p>
                      <a:pPr algn="r"/>
                      <a:r>
                        <a:rPr kumimoji="1" lang="en-US" altLang="ja-JP" sz="1400" b="1" dirty="0">
                          <a:solidFill>
                            <a:schemeClr val="bg1">
                              <a:lumMod val="50000"/>
                            </a:schemeClr>
                          </a:solidFill>
                        </a:rPr>
                        <a:t>0</a:t>
                      </a:r>
                      <a:endParaRPr kumimoji="1" lang="ja-JP" altLang="en-US" sz="1400" b="1" dirty="0">
                        <a:solidFill>
                          <a:schemeClr val="bg1">
                            <a:lumMod val="50000"/>
                          </a:schemeClr>
                        </a:solidFill>
                      </a:endParaRPr>
                    </a:p>
                  </a:txBody>
                  <a:tcPr/>
                </a:tc>
                <a:tc>
                  <a:txBody>
                    <a:bodyPr/>
                    <a:lstStyle/>
                    <a:p>
                      <a:pPr algn="r"/>
                      <a:r>
                        <a:rPr kumimoji="1" lang="en-US" altLang="ja-JP" sz="1400" b="1" dirty="0">
                          <a:solidFill>
                            <a:schemeClr val="bg1">
                              <a:lumMod val="50000"/>
                            </a:schemeClr>
                          </a:solidFill>
                        </a:rPr>
                        <a:t>0</a:t>
                      </a:r>
                      <a:endParaRPr kumimoji="1" lang="ja-JP" altLang="en-US" sz="1400" b="1" dirty="0">
                        <a:solidFill>
                          <a:schemeClr val="bg1">
                            <a:lumMod val="50000"/>
                          </a:schemeClr>
                        </a:solidFill>
                      </a:endParaRPr>
                    </a:p>
                  </a:txBody>
                  <a:tcPr/>
                </a:tc>
                <a:tc>
                  <a:txBody>
                    <a:bodyPr/>
                    <a:lstStyle/>
                    <a:p>
                      <a:pPr algn="r"/>
                      <a:r>
                        <a:rPr kumimoji="1" lang="en-US" altLang="ja-JP" sz="1400" b="1" dirty="0">
                          <a:solidFill>
                            <a:schemeClr val="bg1">
                              <a:lumMod val="50000"/>
                            </a:schemeClr>
                          </a:solidFill>
                        </a:rPr>
                        <a:t>0</a:t>
                      </a:r>
                      <a:endParaRPr kumimoji="1" lang="ja-JP" altLang="en-US" sz="1400" b="1" dirty="0">
                        <a:solidFill>
                          <a:schemeClr val="bg1">
                            <a:lumMod val="50000"/>
                          </a:schemeClr>
                        </a:solidFill>
                      </a:endParaRPr>
                    </a:p>
                  </a:txBody>
                  <a:tcPr/>
                </a:tc>
                <a:extLst>
                  <a:ext uri="{0D108BD9-81ED-4DB2-BD59-A6C34878D82A}">
                    <a16:rowId xmlns:a16="http://schemas.microsoft.com/office/drawing/2014/main" val="31695773"/>
                  </a:ext>
                </a:extLst>
              </a:tr>
              <a:tr h="323984">
                <a:tc>
                  <a:txBody>
                    <a:bodyPr/>
                    <a:lstStyle/>
                    <a:p>
                      <a:pPr algn="l"/>
                      <a:r>
                        <a:rPr kumimoji="1" lang="en-US" altLang="ja-JP" sz="1400" b="1" dirty="0">
                          <a:solidFill>
                            <a:schemeClr val="bg1">
                              <a:lumMod val="50000"/>
                            </a:schemeClr>
                          </a:solidFill>
                        </a:rPr>
                        <a:t>2020</a:t>
                      </a:r>
                      <a:endParaRPr kumimoji="1" lang="ja-JP" altLang="en-US" sz="1400" b="1" dirty="0">
                        <a:solidFill>
                          <a:schemeClr val="bg1">
                            <a:lumMod val="50000"/>
                          </a:schemeClr>
                        </a:solidFill>
                      </a:endParaRPr>
                    </a:p>
                  </a:txBody>
                  <a:tcPr/>
                </a:tc>
                <a:tc>
                  <a:txBody>
                    <a:bodyPr/>
                    <a:lstStyle/>
                    <a:p>
                      <a:pPr algn="r"/>
                      <a:r>
                        <a:rPr kumimoji="1" lang="en-US" altLang="ja-JP" sz="1400" b="1" dirty="0">
                          <a:solidFill>
                            <a:schemeClr val="bg1">
                              <a:lumMod val="50000"/>
                            </a:schemeClr>
                          </a:solidFill>
                        </a:rPr>
                        <a:t>25</a:t>
                      </a:r>
                      <a:endParaRPr kumimoji="1" lang="ja-JP" altLang="en-US" sz="1400" b="1" dirty="0">
                        <a:solidFill>
                          <a:schemeClr val="bg1">
                            <a:lumMod val="50000"/>
                          </a:schemeClr>
                        </a:solidFill>
                      </a:endParaRPr>
                    </a:p>
                  </a:txBody>
                  <a:tcPr/>
                </a:tc>
                <a:tc>
                  <a:txBody>
                    <a:bodyPr/>
                    <a:lstStyle/>
                    <a:p>
                      <a:pPr algn="r"/>
                      <a:r>
                        <a:rPr kumimoji="1" lang="en-US" altLang="ja-JP" sz="1400" b="1" dirty="0">
                          <a:solidFill>
                            <a:schemeClr val="bg1">
                              <a:lumMod val="50000"/>
                            </a:schemeClr>
                          </a:solidFill>
                        </a:rPr>
                        <a:t>0</a:t>
                      </a:r>
                      <a:endParaRPr kumimoji="1" lang="ja-JP" altLang="en-US" sz="1400" b="1" dirty="0">
                        <a:solidFill>
                          <a:schemeClr val="bg1">
                            <a:lumMod val="50000"/>
                          </a:schemeClr>
                        </a:solidFill>
                      </a:endParaRPr>
                    </a:p>
                  </a:txBody>
                  <a:tcPr/>
                </a:tc>
                <a:tc>
                  <a:txBody>
                    <a:bodyPr/>
                    <a:lstStyle/>
                    <a:p>
                      <a:pPr algn="r"/>
                      <a:r>
                        <a:rPr kumimoji="1" lang="en-US" altLang="ja-JP" sz="1400" b="1" dirty="0">
                          <a:solidFill>
                            <a:schemeClr val="bg1">
                              <a:lumMod val="50000"/>
                            </a:schemeClr>
                          </a:solidFill>
                        </a:rPr>
                        <a:t>0</a:t>
                      </a:r>
                      <a:endParaRPr kumimoji="1" lang="ja-JP" altLang="en-US" sz="1400" b="1" dirty="0">
                        <a:solidFill>
                          <a:schemeClr val="bg1">
                            <a:lumMod val="50000"/>
                          </a:schemeClr>
                        </a:solidFill>
                      </a:endParaRPr>
                    </a:p>
                  </a:txBody>
                  <a:tcPr/>
                </a:tc>
                <a:tc>
                  <a:txBody>
                    <a:bodyPr/>
                    <a:lstStyle/>
                    <a:p>
                      <a:pPr algn="r"/>
                      <a:r>
                        <a:rPr kumimoji="1" lang="en-US" altLang="ja-JP" sz="1400" b="1" dirty="0">
                          <a:solidFill>
                            <a:schemeClr val="bg1">
                              <a:lumMod val="50000"/>
                            </a:schemeClr>
                          </a:solidFill>
                        </a:rPr>
                        <a:t>0</a:t>
                      </a:r>
                      <a:endParaRPr kumimoji="1" lang="ja-JP" altLang="en-US" sz="1400" b="1" dirty="0">
                        <a:solidFill>
                          <a:schemeClr val="bg1">
                            <a:lumMod val="50000"/>
                          </a:schemeClr>
                        </a:solidFill>
                      </a:endParaRPr>
                    </a:p>
                  </a:txBody>
                  <a:tcPr/>
                </a:tc>
                <a:tc>
                  <a:txBody>
                    <a:bodyPr/>
                    <a:lstStyle/>
                    <a:p>
                      <a:pPr algn="r"/>
                      <a:r>
                        <a:rPr kumimoji="1" lang="en-US" altLang="ja-JP" sz="1400" b="1" dirty="0">
                          <a:solidFill>
                            <a:schemeClr val="bg1">
                              <a:lumMod val="50000"/>
                            </a:schemeClr>
                          </a:solidFill>
                        </a:rPr>
                        <a:t>0</a:t>
                      </a:r>
                      <a:endParaRPr kumimoji="1" lang="ja-JP" altLang="en-US" sz="1400" b="1" dirty="0">
                        <a:solidFill>
                          <a:schemeClr val="bg1">
                            <a:lumMod val="50000"/>
                          </a:schemeClr>
                        </a:solidFill>
                      </a:endParaRPr>
                    </a:p>
                  </a:txBody>
                  <a:tcPr/>
                </a:tc>
                <a:extLst>
                  <a:ext uri="{0D108BD9-81ED-4DB2-BD59-A6C34878D82A}">
                    <a16:rowId xmlns:a16="http://schemas.microsoft.com/office/drawing/2014/main" val="3995426883"/>
                  </a:ext>
                </a:extLst>
              </a:tr>
              <a:tr h="326636">
                <a:tc>
                  <a:txBody>
                    <a:bodyPr/>
                    <a:lstStyle/>
                    <a:p>
                      <a:pPr algn="l"/>
                      <a:r>
                        <a:rPr kumimoji="1" lang="en-US" altLang="ja-JP" sz="2000" b="1" dirty="0"/>
                        <a:t>2021</a:t>
                      </a:r>
                      <a:endParaRPr kumimoji="1" lang="ja-JP" altLang="en-US" sz="2000" b="1" dirty="0"/>
                    </a:p>
                  </a:txBody>
                  <a:tcPr/>
                </a:tc>
                <a:tc>
                  <a:txBody>
                    <a:bodyPr/>
                    <a:lstStyle/>
                    <a:p>
                      <a:pPr algn="r"/>
                      <a:r>
                        <a:rPr kumimoji="1" lang="en-US" altLang="ja-JP" sz="2000" b="1" dirty="0"/>
                        <a:t>0</a:t>
                      </a:r>
                      <a:endParaRPr kumimoji="1" lang="ja-JP" altLang="en-US" sz="2000" b="1" dirty="0"/>
                    </a:p>
                  </a:txBody>
                  <a:tcPr/>
                </a:tc>
                <a:tc>
                  <a:txBody>
                    <a:bodyPr/>
                    <a:lstStyle/>
                    <a:p>
                      <a:pPr algn="r"/>
                      <a:r>
                        <a:rPr kumimoji="1" lang="en-US" altLang="ja-JP" sz="2000" b="1" dirty="0"/>
                        <a:t>110</a:t>
                      </a:r>
                      <a:endParaRPr kumimoji="1" lang="ja-JP" altLang="en-US" sz="2000" b="1" dirty="0"/>
                    </a:p>
                  </a:txBody>
                  <a:tcPr/>
                </a:tc>
                <a:tc>
                  <a:txBody>
                    <a:bodyPr/>
                    <a:lstStyle/>
                    <a:p>
                      <a:pPr algn="r"/>
                      <a:r>
                        <a:rPr kumimoji="1" lang="en-US" altLang="ja-JP" sz="2000" b="1" dirty="0"/>
                        <a:t>0 </a:t>
                      </a:r>
                      <a:endParaRPr kumimoji="1" lang="ja-JP" altLang="en-US" sz="2000" b="1" dirty="0"/>
                    </a:p>
                  </a:txBody>
                  <a:tcPr/>
                </a:tc>
                <a:tc>
                  <a:txBody>
                    <a:bodyPr/>
                    <a:lstStyle/>
                    <a:p>
                      <a:pPr algn="r"/>
                      <a:r>
                        <a:rPr kumimoji="1" lang="en-US" altLang="ja-JP" sz="2000" b="1" dirty="0"/>
                        <a:t>0</a:t>
                      </a:r>
                      <a:endParaRPr kumimoji="1" lang="ja-JP" altLang="en-US" sz="2000" b="1" dirty="0"/>
                    </a:p>
                  </a:txBody>
                  <a:tcPr/>
                </a:tc>
                <a:tc>
                  <a:txBody>
                    <a:bodyPr/>
                    <a:lstStyle/>
                    <a:p>
                      <a:pPr algn="r"/>
                      <a:r>
                        <a:rPr kumimoji="1" lang="en-US" altLang="ja-JP" sz="2000" b="1" dirty="0"/>
                        <a:t>0</a:t>
                      </a:r>
                      <a:endParaRPr kumimoji="1" lang="ja-JP" altLang="en-US" sz="2000" b="1" dirty="0"/>
                    </a:p>
                  </a:txBody>
                  <a:tcPr/>
                </a:tc>
                <a:extLst>
                  <a:ext uri="{0D108BD9-81ED-4DB2-BD59-A6C34878D82A}">
                    <a16:rowId xmlns:a16="http://schemas.microsoft.com/office/drawing/2014/main" val="880621211"/>
                  </a:ext>
                </a:extLst>
              </a:tr>
              <a:tr h="348059">
                <a:tc>
                  <a:txBody>
                    <a:bodyPr/>
                    <a:lstStyle/>
                    <a:p>
                      <a:pPr algn="l"/>
                      <a:r>
                        <a:rPr kumimoji="1" lang="en-US" altLang="ja-JP" sz="2000" b="1" dirty="0"/>
                        <a:t>2022</a:t>
                      </a:r>
                      <a:endParaRPr kumimoji="1" lang="ja-JP" altLang="en-US" sz="2000" b="1" dirty="0"/>
                    </a:p>
                  </a:txBody>
                  <a:tcPr/>
                </a:tc>
                <a:tc>
                  <a:txBody>
                    <a:bodyPr/>
                    <a:lstStyle/>
                    <a:p>
                      <a:pPr algn="r"/>
                      <a:r>
                        <a:rPr kumimoji="1" lang="en-US" altLang="ja-JP" sz="2000" b="1" dirty="0"/>
                        <a:t>0</a:t>
                      </a:r>
                      <a:endParaRPr kumimoji="1" lang="ja-JP" altLang="en-US" sz="2000" b="1" dirty="0"/>
                    </a:p>
                  </a:txBody>
                  <a:tcPr/>
                </a:tc>
                <a:tc>
                  <a:txBody>
                    <a:bodyPr/>
                    <a:lstStyle/>
                    <a:p>
                      <a:pPr algn="r"/>
                      <a:r>
                        <a:rPr kumimoji="1" lang="en-US" altLang="ja-JP" sz="2000" b="1" dirty="0"/>
                        <a:t>110</a:t>
                      </a:r>
                      <a:endParaRPr kumimoji="1" lang="ja-JP" altLang="en-US" sz="2000" b="1" dirty="0"/>
                    </a:p>
                  </a:txBody>
                  <a:tcPr/>
                </a:tc>
                <a:tc>
                  <a:txBody>
                    <a:bodyPr/>
                    <a:lstStyle/>
                    <a:p>
                      <a:pPr algn="r"/>
                      <a:r>
                        <a:rPr kumimoji="1" lang="en-US" altLang="ja-JP" sz="2000" b="1" dirty="0"/>
                        <a:t>130</a:t>
                      </a:r>
                      <a:endParaRPr kumimoji="1" lang="ja-JP" altLang="en-US" sz="2000" b="1" dirty="0"/>
                    </a:p>
                  </a:txBody>
                  <a:tcPr/>
                </a:tc>
                <a:tc>
                  <a:txBody>
                    <a:bodyPr/>
                    <a:lstStyle/>
                    <a:p>
                      <a:pPr algn="r"/>
                      <a:r>
                        <a:rPr kumimoji="1" lang="en-US" altLang="ja-JP" sz="2000" b="1" dirty="0"/>
                        <a:t>140</a:t>
                      </a:r>
                      <a:endParaRPr kumimoji="1" lang="ja-JP" altLang="en-US" sz="2000" b="1" dirty="0"/>
                    </a:p>
                  </a:txBody>
                  <a:tcPr/>
                </a:tc>
                <a:tc>
                  <a:txBody>
                    <a:bodyPr/>
                    <a:lstStyle/>
                    <a:p>
                      <a:pPr algn="r"/>
                      <a:r>
                        <a:rPr kumimoji="1" lang="en-US" altLang="ja-JP" sz="2000" b="1" dirty="0"/>
                        <a:t>0</a:t>
                      </a:r>
                      <a:endParaRPr kumimoji="1" lang="ja-JP" altLang="en-US" sz="2000" b="1" dirty="0"/>
                    </a:p>
                  </a:txBody>
                  <a:tcPr/>
                </a:tc>
                <a:extLst>
                  <a:ext uri="{0D108BD9-81ED-4DB2-BD59-A6C34878D82A}">
                    <a16:rowId xmlns:a16="http://schemas.microsoft.com/office/drawing/2014/main" val="3631314636"/>
                  </a:ext>
                </a:extLst>
              </a:tr>
              <a:tr h="335346">
                <a:tc>
                  <a:txBody>
                    <a:bodyPr/>
                    <a:lstStyle/>
                    <a:p>
                      <a:pPr algn="l"/>
                      <a:r>
                        <a:rPr kumimoji="1" lang="en-US" altLang="ja-JP" sz="2000" b="1" dirty="0">
                          <a:solidFill>
                            <a:schemeClr val="accent6">
                              <a:lumMod val="75000"/>
                            </a:schemeClr>
                          </a:solidFill>
                        </a:rPr>
                        <a:t>2023</a:t>
                      </a:r>
                      <a:endParaRPr kumimoji="1" lang="ja-JP" altLang="en-US" sz="2000" b="1" dirty="0">
                        <a:solidFill>
                          <a:schemeClr val="accent6">
                            <a:lumMod val="75000"/>
                          </a:schemeClr>
                        </a:solidFill>
                      </a:endParaRPr>
                    </a:p>
                  </a:txBody>
                  <a:tcPr/>
                </a:tc>
                <a:tc>
                  <a:txBody>
                    <a:bodyPr/>
                    <a:lstStyle/>
                    <a:p>
                      <a:pPr algn="r"/>
                      <a:r>
                        <a:rPr kumimoji="1" lang="en-US" altLang="ja-JP" sz="2000" b="1" dirty="0">
                          <a:solidFill>
                            <a:schemeClr val="accent6">
                              <a:lumMod val="75000"/>
                            </a:schemeClr>
                          </a:solidFill>
                        </a:rPr>
                        <a:t>250</a:t>
                      </a:r>
                      <a:endParaRPr kumimoji="1" lang="ja-JP" altLang="en-US" sz="2000" b="1" dirty="0">
                        <a:solidFill>
                          <a:schemeClr val="accent6">
                            <a:lumMod val="75000"/>
                          </a:schemeClr>
                        </a:solidFill>
                      </a:endParaRPr>
                    </a:p>
                  </a:txBody>
                  <a:tcPr/>
                </a:tc>
                <a:tc>
                  <a:txBody>
                    <a:bodyPr/>
                    <a:lstStyle/>
                    <a:p>
                      <a:pPr algn="r"/>
                      <a:r>
                        <a:rPr kumimoji="1" lang="en-US" altLang="ja-JP" sz="2000" b="1" dirty="0">
                          <a:solidFill>
                            <a:schemeClr val="accent6">
                              <a:lumMod val="75000"/>
                            </a:schemeClr>
                          </a:solidFill>
                        </a:rPr>
                        <a:t>200</a:t>
                      </a:r>
                      <a:endParaRPr kumimoji="1" lang="ja-JP" altLang="en-US" sz="2000" b="1" dirty="0">
                        <a:solidFill>
                          <a:schemeClr val="accent6">
                            <a:lumMod val="75000"/>
                          </a:schemeClr>
                        </a:solidFill>
                      </a:endParaRPr>
                    </a:p>
                  </a:txBody>
                  <a:tcPr/>
                </a:tc>
                <a:tc>
                  <a:txBody>
                    <a:bodyPr/>
                    <a:lstStyle/>
                    <a:p>
                      <a:pPr algn="r"/>
                      <a:r>
                        <a:rPr kumimoji="1" lang="en-US" altLang="ja-JP" sz="2000" b="1" dirty="0">
                          <a:solidFill>
                            <a:schemeClr val="accent6">
                              <a:lumMod val="75000"/>
                            </a:schemeClr>
                          </a:solidFill>
                        </a:rPr>
                        <a:t>180</a:t>
                      </a:r>
                      <a:endParaRPr kumimoji="1" lang="ja-JP" altLang="en-US" sz="2000" b="1" dirty="0">
                        <a:solidFill>
                          <a:schemeClr val="accent6">
                            <a:lumMod val="75000"/>
                          </a:schemeClr>
                        </a:solidFill>
                      </a:endParaRPr>
                    </a:p>
                  </a:txBody>
                  <a:tcPr/>
                </a:tc>
                <a:tc>
                  <a:txBody>
                    <a:bodyPr/>
                    <a:lstStyle/>
                    <a:p>
                      <a:pPr algn="r"/>
                      <a:r>
                        <a:rPr kumimoji="1" lang="en-US" altLang="ja-JP" sz="2000" b="1" dirty="0">
                          <a:solidFill>
                            <a:schemeClr val="accent6">
                              <a:lumMod val="75000"/>
                            </a:schemeClr>
                          </a:solidFill>
                        </a:rPr>
                        <a:t>176</a:t>
                      </a:r>
                      <a:endParaRPr kumimoji="1" lang="ja-JP" altLang="en-US" sz="2000" b="1" dirty="0">
                        <a:solidFill>
                          <a:schemeClr val="accent6">
                            <a:lumMod val="75000"/>
                          </a:schemeClr>
                        </a:solidFill>
                      </a:endParaRPr>
                    </a:p>
                  </a:txBody>
                  <a:tcPr/>
                </a:tc>
                <a:tc>
                  <a:txBody>
                    <a:bodyPr/>
                    <a:lstStyle/>
                    <a:p>
                      <a:pPr algn="r"/>
                      <a:r>
                        <a:rPr kumimoji="1" lang="en-US" altLang="ja-JP" sz="2000" b="1" dirty="0">
                          <a:solidFill>
                            <a:schemeClr val="accent6">
                              <a:lumMod val="75000"/>
                            </a:schemeClr>
                          </a:solidFill>
                        </a:rPr>
                        <a:t>250</a:t>
                      </a:r>
                      <a:r>
                        <a:rPr kumimoji="1" lang="ja-JP" altLang="en-US" sz="2000" b="1" dirty="0">
                          <a:solidFill>
                            <a:schemeClr val="accent6">
                              <a:lumMod val="75000"/>
                            </a:schemeClr>
                          </a:solidFill>
                        </a:rPr>
                        <a:t>（</a:t>
                      </a:r>
                      <a:r>
                        <a:rPr kumimoji="1" lang="en-US" altLang="ja-JP" sz="2000" b="1" dirty="0">
                          <a:solidFill>
                            <a:schemeClr val="accent6">
                              <a:lumMod val="75000"/>
                            </a:schemeClr>
                          </a:solidFill>
                        </a:rPr>
                        <a:t>500</a:t>
                      </a:r>
                      <a:r>
                        <a:rPr kumimoji="1" lang="ja-JP" altLang="en-US" sz="2000" b="1" dirty="0">
                          <a:solidFill>
                            <a:schemeClr val="accent6">
                              <a:lumMod val="75000"/>
                            </a:schemeClr>
                          </a:solidFill>
                        </a:rPr>
                        <a:t>）</a:t>
                      </a:r>
                    </a:p>
                  </a:txBody>
                  <a:tcPr/>
                </a:tc>
                <a:extLst>
                  <a:ext uri="{0D108BD9-81ED-4DB2-BD59-A6C34878D82A}">
                    <a16:rowId xmlns:a16="http://schemas.microsoft.com/office/drawing/2014/main" val="3685877905"/>
                  </a:ext>
                </a:extLst>
              </a:tr>
              <a:tr h="373298">
                <a:tc>
                  <a:txBody>
                    <a:bodyPr/>
                    <a:lstStyle/>
                    <a:p>
                      <a:pPr algn="l"/>
                      <a:r>
                        <a:rPr kumimoji="1" lang="en-US" altLang="ja-JP" sz="2000" b="1" dirty="0">
                          <a:solidFill>
                            <a:schemeClr val="accent6">
                              <a:lumMod val="75000"/>
                            </a:schemeClr>
                          </a:solidFill>
                        </a:rPr>
                        <a:t>2024</a:t>
                      </a:r>
                      <a:endParaRPr kumimoji="1" lang="ja-JP" altLang="en-US" sz="2000" b="1" dirty="0">
                        <a:solidFill>
                          <a:schemeClr val="accent6">
                            <a:lumMod val="75000"/>
                          </a:schemeClr>
                        </a:solidFill>
                      </a:endParaRPr>
                    </a:p>
                  </a:txBody>
                  <a:tcPr/>
                </a:tc>
                <a:tc>
                  <a:txBody>
                    <a:bodyPr/>
                    <a:lstStyle/>
                    <a:p>
                      <a:pPr algn="r"/>
                      <a:r>
                        <a:rPr kumimoji="1" lang="en-US" altLang="ja-JP" sz="2000" b="1" dirty="0">
                          <a:solidFill>
                            <a:schemeClr val="accent6">
                              <a:lumMod val="75000"/>
                            </a:schemeClr>
                          </a:solidFill>
                        </a:rPr>
                        <a:t>400</a:t>
                      </a:r>
                      <a:endParaRPr kumimoji="1" lang="ja-JP" altLang="en-US" sz="2000" b="1" dirty="0">
                        <a:solidFill>
                          <a:schemeClr val="accent6">
                            <a:lumMod val="75000"/>
                          </a:schemeClr>
                        </a:solidFill>
                      </a:endParaRPr>
                    </a:p>
                  </a:txBody>
                  <a:tcPr/>
                </a:tc>
                <a:tc>
                  <a:txBody>
                    <a:bodyPr/>
                    <a:lstStyle/>
                    <a:p>
                      <a:pPr algn="r"/>
                      <a:endParaRPr kumimoji="1" lang="ja-JP" altLang="en-US" sz="2000" b="1" dirty="0">
                        <a:solidFill>
                          <a:schemeClr val="accent6">
                            <a:lumMod val="75000"/>
                          </a:schemeClr>
                        </a:solidFill>
                      </a:endParaRPr>
                    </a:p>
                  </a:txBody>
                  <a:tcPr/>
                </a:tc>
                <a:tc>
                  <a:txBody>
                    <a:bodyPr/>
                    <a:lstStyle/>
                    <a:p>
                      <a:pPr algn="r"/>
                      <a:r>
                        <a:rPr kumimoji="1" lang="en-US" altLang="ja-JP" sz="2000" b="1" dirty="0">
                          <a:solidFill>
                            <a:schemeClr val="accent6">
                              <a:lumMod val="75000"/>
                            </a:schemeClr>
                          </a:solidFill>
                        </a:rPr>
                        <a:t>180</a:t>
                      </a:r>
                      <a:endParaRPr kumimoji="1" lang="ja-JP" altLang="en-US" sz="2000" b="1" dirty="0">
                        <a:solidFill>
                          <a:schemeClr val="accent6">
                            <a:lumMod val="75000"/>
                          </a:schemeClr>
                        </a:solidFill>
                      </a:endParaRPr>
                    </a:p>
                  </a:txBody>
                  <a:tcPr/>
                </a:tc>
                <a:tc>
                  <a:txBody>
                    <a:bodyPr/>
                    <a:lstStyle/>
                    <a:p>
                      <a:pPr algn="r"/>
                      <a:r>
                        <a:rPr kumimoji="1" lang="en-US" altLang="ja-JP" sz="2000" b="1" dirty="0">
                          <a:solidFill>
                            <a:schemeClr val="accent6">
                              <a:lumMod val="75000"/>
                            </a:schemeClr>
                          </a:solidFill>
                        </a:rPr>
                        <a:t>176</a:t>
                      </a:r>
                      <a:endParaRPr kumimoji="1" lang="ja-JP" altLang="en-US" sz="2000" b="1" dirty="0">
                        <a:solidFill>
                          <a:schemeClr val="accent6">
                            <a:lumMod val="75000"/>
                          </a:schemeClr>
                        </a:solidFill>
                      </a:endParaRPr>
                    </a:p>
                  </a:txBody>
                  <a:tcPr/>
                </a:tc>
                <a:tc>
                  <a:txBody>
                    <a:bodyPr/>
                    <a:lstStyle/>
                    <a:p>
                      <a:pPr algn="r"/>
                      <a:endParaRPr kumimoji="1" lang="ja-JP" altLang="en-US" sz="2000" b="1" dirty="0">
                        <a:solidFill>
                          <a:schemeClr val="accent6">
                            <a:lumMod val="75000"/>
                          </a:schemeClr>
                        </a:solidFill>
                      </a:endParaRPr>
                    </a:p>
                  </a:txBody>
                  <a:tcPr/>
                </a:tc>
                <a:extLst>
                  <a:ext uri="{0D108BD9-81ED-4DB2-BD59-A6C34878D82A}">
                    <a16:rowId xmlns:a16="http://schemas.microsoft.com/office/drawing/2014/main" val="1474047602"/>
                  </a:ext>
                </a:extLst>
              </a:tr>
              <a:tr h="318158">
                <a:tc>
                  <a:txBody>
                    <a:bodyPr/>
                    <a:lstStyle/>
                    <a:p>
                      <a:pPr algn="l"/>
                      <a:r>
                        <a:rPr kumimoji="1" lang="en-US" altLang="ja-JP" sz="2000" b="1" dirty="0">
                          <a:solidFill>
                            <a:schemeClr val="accent6">
                              <a:lumMod val="75000"/>
                            </a:schemeClr>
                          </a:solidFill>
                        </a:rPr>
                        <a:t>2025</a:t>
                      </a:r>
                      <a:endParaRPr kumimoji="1" lang="ja-JP" altLang="en-US" sz="2000" b="1" dirty="0">
                        <a:solidFill>
                          <a:schemeClr val="accent6">
                            <a:lumMod val="75000"/>
                          </a:schemeClr>
                        </a:solidFill>
                      </a:endParaRPr>
                    </a:p>
                  </a:txBody>
                  <a:tcPr/>
                </a:tc>
                <a:tc>
                  <a:txBody>
                    <a:bodyPr/>
                    <a:lstStyle/>
                    <a:p>
                      <a:pPr algn="r"/>
                      <a:r>
                        <a:rPr kumimoji="1" lang="en-US" altLang="ja-JP" sz="2000" b="1" dirty="0">
                          <a:solidFill>
                            <a:schemeClr val="accent6">
                              <a:lumMod val="75000"/>
                            </a:schemeClr>
                          </a:solidFill>
                        </a:rPr>
                        <a:t>600</a:t>
                      </a:r>
                      <a:endParaRPr kumimoji="1" lang="ja-JP" altLang="en-US" sz="2000" b="1" dirty="0">
                        <a:solidFill>
                          <a:schemeClr val="accent6">
                            <a:lumMod val="75000"/>
                          </a:schemeClr>
                        </a:solidFill>
                      </a:endParaRPr>
                    </a:p>
                  </a:txBody>
                  <a:tcPr/>
                </a:tc>
                <a:tc>
                  <a:txBody>
                    <a:bodyPr/>
                    <a:lstStyle/>
                    <a:p>
                      <a:pPr algn="r"/>
                      <a:endParaRPr kumimoji="1" lang="ja-JP" altLang="en-US" sz="2000" b="1" dirty="0">
                        <a:solidFill>
                          <a:schemeClr val="accent6">
                            <a:lumMod val="75000"/>
                          </a:schemeClr>
                        </a:solidFill>
                      </a:endParaRPr>
                    </a:p>
                  </a:txBody>
                  <a:tcPr/>
                </a:tc>
                <a:tc>
                  <a:txBody>
                    <a:bodyPr/>
                    <a:lstStyle/>
                    <a:p>
                      <a:pPr algn="r"/>
                      <a:r>
                        <a:rPr kumimoji="1" lang="en-US" altLang="ja-JP" sz="2000" b="1" dirty="0">
                          <a:solidFill>
                            <a:schemeClr val="accent6">
                              <a:lumMod val="75000"/>
                            </a:schemeClr>
                          </a:solidFill>
                        </a:rPr>
                        <a:t>180</a:t>
                      </a:r>
                      <a:endParaRPr kumimoji="1" lang="ja-JP" altLang="en-US" sz="2000" b="1" dirty="0">
                        <a:solidFill>
                          <a:schemeClr val="accent6">
                            <a:lumMod val="75000"/>
                          </a:schemeClr>
                        </a:solidFill>
                      </a:endParaRPr>
                    </a:p>
                  </a:txBody>
                  <a:tcPr/>
                </a:tc>
                <a:tc>
                  <a:txBody>
                    <a:bodyPr/>
                    <a:lstStyle/>
                    <a:p>
                      <a:pPr algn="r"/>
                      <a:r>
                        <a:rPr kumimoji="1" lang="en-US" altLang="ja-JP" sz="2000" b="1">
                          <a:solidFill>
                            <a:schemeClr val="accent6">
                              <a:lumMod val="75000"/>
                            </a:schemeClr>
                          </a:solidFill>
                        </a:rPr>
                        <a:t>176</a:t>
                      </a:r>
                      <a:endParaRPr kumimoji="1" lang="ja-JP" altLang="en-US" sz="2000" b="1" dirty="0">
                        <a:solidFill>
                          <a:schemeClr val="accent6">
                            <a:lumMod val="75000"/>
                          </a:schemeClr>
                        </a:solidFill>
                      </a:endParaRPr>
                    </a:p>
                  </a:txBody>
                  <a:tcPr/>
                </a:tc>
                <a:tc>
                  <a:txBody>
                    <a:bodyPr/>
                    <a:lstStyle/>
                    <a:p>
                      <a:pPr algn="r"/>
                      <a:endParaRPr kumimoji="1" lang="ja-JP" altLang="en-US" sz="2000" b="1" dirty="0">
                        <a:solidFill>
                          <a:schemeClr val="accent6">
                            <a:lumMod val="75000"/>
                          </a:schemeClr>
                        </a:solidFill>
                      </a:endParaRPr>
                    </a:p>
                  </a:txBody>
                  <a:tcPr/>
                </a:tc>
                <a:extLst>
                  <a:ext uri="{0D108BD9-81ED-4DB2-BD59-A6C34878D82A}">
                    <a16:rowId xmlns:a16="http://schemas.microsoft.com/office/drawing/2014/main" val="1823656780"/>
                  </a:ext>
                </a:extLst>
              </a:tr>
            </a:tbl>
          </a:graphicData>
        </a:graphic>
      </p:graphicFrame>
      <p:sp>
        <p:nvSpPr>
          <p:cNvPr id="5" name="正方形/長方形 4">
            <a:extLst>
              <a:ext uri="{FF2B5EF4-FFF2-40B4-BE49-F238E27FC236}">
                <a16:creationId xmlns:a16="http://schemas.microsoft.com/office/drawing/2014/main" id="{F14E3BB3-8038-87F4-E449-C599FC125C39}"/>
              </a:ext>
            </a:extLst>
          </p:cNvPr>
          <p:cNvSpPr/>
          <p:nvPr/>
        </p:nvSpPr>
        <p:spPr>
          <a:xfrm>
            <a:off x="7742412" y="5472942"/>
            <a:ext cx="210207" cy="325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2EEB174-B8A7-2C88-618D-347BB07400CE}"/>
              </a:ext>
            </a:extLst>
          </p:cNvPr>
          <p:cNvSpPr txBox="1"/>
          <p:nvPr/>
        </p:nvSpPr>
        <p:spPr>
          <a:xfrm flipH="1">
            <a:off x="6412795" y="841227"/>
            <a:ext cx="1806294" cy="523220"/>
          </a:xfrm>
          <a:prstGeom prst="rect">
            <a:avLst/>
          </a:prstGeom>
          <a:noFill/>
        </p:spPr>
        <p:txBody>
          <a:bodyPr wrap="square" rtlCol="0">
            <a:spAutoFit/>
          </a:bodyPr>
          <a:lstStyle/>
          <a:p>
            <a:r>
              <a:rPr kumimoji="1" lang="en-US" altLang="ja-JP" sz="2800" b="1" i="1" dirty="0"/>
              <a:t>GRAINE</a:t>
            </a:r>
            <a:endParaRPr kumimoji="1" lang="ja-JP" altLang="en-US" sz="2800" b="1" i="1" dirty="0"/>
          </a:p>
        </p:txBody>
      </p:sp>
    </p:spTree>
    <p:extLst>
      <p:ext uri="{BB962C8B-B14F-4D97-AF65-F5344CB8AC3E}">
        <p14:creationId xmlns:p14="http://schemas.microsoft.com/office/powerpoint/2010/main" val="3112966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0DAB3-8CBE-43AA-A426-D0D6A6086279}"/>
              </a:ext>
            </a:extLst>
          </p:cNvPr>
          <p:cNvSpPr>
            <a:spLocks noGrp="1"/>
          </p:cNvSpPr>
          <p:nvPr>
            <p:ph type="title"/>
          </p:nvPr>
        </p:nvSpPr>
        <p:spPr>
          <a:xfrm>
            <a:off x="0" y="1"/>
            <a:ext cx="9144000" cy="739776"/>
          </a:xfrm>
        </p:spPr>
        <p:txBody>
          <a:bodyPr>
            <a:noAutofit/>
          </a:bodyPr>
          <a:lstStyle/>
          <a:p>
            <a:r>
              <a:rPr lang="en-US" altLang="ja-JP" sz="3600" dirty="0"/>
              <a:t>Summary</a:t>
            </a:r>
            <a:r>
              <a:rPr kumimoji="1" lang="en-US" altLang="ja-JP" sz="3600" dirty="0"/>
              <a:t>  </a:t>
            </a:r>
            <a:endParaRPr kumimoji="1" lang="ja-JP" altLang="en-US" sz="3600" dirty="0"/>
          </a:p>
        </p:txBody>
      </p:sp>
      <p:sp>
        <p:nvSpPr>
          <p:cNvPr id="3" name="コンテンツ プレースホルダー 2">
            <a:extLst>
              <a:ext uri="{FF2B5EF4-FFF2-40B4-BE49-F238E27FC236}">
                <a16:creationId xmlns:a16="http://schemas.microsoft.com/office/drawing/2014/main" id="{86FE7251-5ED0-4592-8233-DF0C4145553E}"/>
              </a:ext>
            </a:extLst>
          </p:cNvPr>
          <p:cNvSpPr>
            <a:spLocks noGrp="1"/>
          </p:cNvSpPr>
          <p:nvPr>
            <p:ph idx="1"/>
          </p:nvPr>
        </p:nvSpPr>
        <p:spPr>
          <a:xfrm>
            <a:off x="33813" y="698500"/>
            <a:ext cx="9000174" cy="5981699"/>
          </a:xfrm>
        </p:spPr>
        <p:txBody>
          <a:bodyPr>
            <a:normAutofit fontScale="70000" lnSpcReduction="20000"/>
          </a:bodyPr>
          <a:lstStyle/>
          <a:p>
            <a:pPr marL="0" indent="0">
              <a:buNone/>
            </a:pPr>
            <a:r>
              <a:rPr lang="en-US" altLang="ja-JP" dirty="0"/>
              <a:t>Emulsion readout / analysis is not bottleneck now.</a:t>
            </a:r>
          </a:p>
          <a:p>
            <a:pPr marL="0" indent="0">
              <a:buNone/>
            </a:pPr>
            <a:r>
              <a:rPr lang="en-US" altLang="ja-JP" dirty="0"/>
              <a:t>Giant supplier of emulsion, like FUJI, reducing production.</a:t>
            </a:r>
          </a:p>
          <a:p>
            <a:pPr marL="0" indent="0">
              <a:buNone/>
            </a:pPr>
            <a:endParaRPr lang="en-US" altLang="ja-JP" dirty="0"/>
          </a:p>
          <a:p>
            <a:pPr marL="0" indent="0">
              <a:buNone/>
            </a:pPr>
            <a:r>
              <a:rPr lang="en-US" altLang="ja-JP" dirty="0"/>
              <a:t>We decided to </a:t>
            </a:r>
            <a:r>
              <a:rPr lang="en-US" altLang="ja-JP" b="1" dirty="0">
                <a:solidFill>
                  <a:srgbClr val="FF0000"/>
                </a:solidFill>
              </a:rPr>
              <a:t>install large scale emulsion production facility </a:t>
            </a:r>
            <a:r>
              <a:rPr lang="en-US" altLang="ja-JP" dirty="0"/>
              <a:t>in </a:t>
            </a:r>
          </a:p>
          <a:p>
            <a:pPr marL="0" indent="0">
              <a:buNone/>
            </a:pPr>
            <a:r>
              <a:rPr lang="en-US" altLang="ja-JP" b="1" dirty="0">
                <a:solidFill>
                  <a:srgbClr val="FF0000"/>
                </a:solidFill>
              </a:rPr>
              <a:t>Nagoya University </a:t>
            </a:r>
            <a:r>
              <a:rPr lang="en-US" altLang="ja-JP" dirty="0"/>
              <a:t>and</a:t>
            </a:r>
            <a:r>
              <a:rPr lang="en-US" altLang="ja-JP" b="1" dirty="0">
                <a:solidFill>
                  <a:srgbClr val="FF0000"/>
                </a:solidFill>
              </a:rPr>
              <a:t> target production speed of several 100 m2 to 1000 m2.</a:t>
            </a:r>
          </a:p>
          <a:p>
            <a:pPr marL="0" indent="0">
              <a:buNone/>
            </a:pPr>
            <a:endParaRPr lang="en-US" altLang="ja-JP" b="1" dirty="0">
              <a:solidFill>
                <a:srgbClr val="FF0000"/>
              </a:solidFill>
            </a:endParaRPr>
          </a:p>
          <a:p>
            <a:pPr marL="0" indent="0">
              <a:buNone/>
            </a:pPr>
            <a:r>
              <a:rPr lang="en-US" altLang="ja-JP" dirty="0"/>
              <a:t>Construction started 2019 and  became good shape in 2020 and continue producing emulsion films through the years.</a:t>
            </a:r>
          </a:p>
          <a:p>
            <a:pPr marL="0" indent="0">
              <a:buNone/>
            </a:pPr>
            <a:r>
              <a:rPr lang="en-US" altLang="ja-JP" dirty="0"/>
              <a:t>The coated and cut emulsion films supplied from 2021 for (DsTau)  and 2022 for (DsTau, FASER, SND@LHC) and ready for (GRAINE) observation.</a:t>
            </a:r>
          </a:p>
          <a:p>
            <a:pPr marL="0" indent="0">
              <a:buNone/>
            </a:pPr>
            <a:r>
              <a:rPr lang="en-US" altLang="ja-JP" dirty="0"/>
              <a:t>Currently producing gels for NINJA and DsTau, FASER, SND@LHC fotr2023 run. </a:t>
            </a:r>
          </a:p>
          <a:p>
            <a:pPr marL="0" indent="0">
              <a:buNone/>
            </a:pPr>
            <a:endParaRPr lang="en-US" altLang="ja-JP" dirty="0"/>
          </a:p>
          <a:p>
            <a:pPr marL="0" indent="0">
              <a:buNone/>
            </a:pPr>
            <a:r>
              <a:rPr lang="en-US" altLang="ja-JP" dirty="0"/>
              <a:t>Total supplied emulsion film (total surface)</a:t>
            </a:r>
          </a:p>
          <a:p>
            <a:pPr marL="0" indent="0">
              <a:buNone/>
            </a:pPr>
            <a:r>
              <a:rPr lang="en-US" altLang="ja-JP" dirty="0"/>
              <a:t>2021 110 (DsTau)m2</a:t>
            </a:r>
          </a:p>
          <a:p>
            <a:pPr marL="0" indent="0">
              <a:buNone/>
            </a:pPr>
            <a:r>
              <a:rPr lang="en-US" altLang="ja-JP" dirty="0"/>
              <a:t>2022  110(DsTau)+ 130(FASER) </a:t>
            </a:r>
            <a:r>
              <a:rPr lang="en-US" altLang="ja-JP"/>
              <a:t>+ 140(</a:t>
            </a:r>
            <a:r>
              <a:rPr lang="en-US" altLang="ja-JP" dirty="0"/>
              <a:t>SND)m2</a:t>
            </a:r>
          </a:p>
          <a:p>
            <a:pPr marL="0" indent="0">
              <a:buNone/>
            </a:pPr>
            <a:r>
              <a:rPr lang="en-US" altLang="ja-JP" b="1" dirty="0">
                <a:highlight>
                  <a:srgbClr val="FFFF00"/>
                </a:highlight>
              </a:rPr>
              <a:t>The supplied amount of emulsion is nearly reached to original plan.</a:t>
            </a:r>
          </a:p>
          <a:p>
            <a:pPr marL="0" indent="0">
              <a:buNone/>
            </a:pPr>
            <a:r>
              <a:rPr lang="en-US" altLang="ja-JP" dirty="0"/>
              <a:t>Now it start </a:t>
            </a:r>
            <a:r>
              <a:rPr lang="en-US" altLang="ja-JP" b="1" dirty="0">
                <a:solidFill>
                  <a:srgbClr val="FF0000"/>
                </a:solidFill>
              </a:rPr>
              <a:t>producing  preliminary but good physics results</a:t>
            </a:r>
            <a:r>
              <a:rPr lang="en-US" altLang="ja-JP" dirty="0"/>
              <a:t>.</a:t>
            </a:r>
          </a:p>
          <a:p>
            <a:pPr marL="0" indent="0">
              <a:buNone/>
            </a:pPr>
            <a:r>
              <a:rPr lang="en-US" altLang="ja-JP" dirty="0"/>
              <a:t>We continue producing emulsion films for next experiments ..</a:t>
            </a:r>
          </a:p>
        </p:txBody>
      </p:sp>
      <p:sp>
        <p:nvSpPr>
          <p:cNvPr id="9" name="スライド番号プレースホルダー 8">
            <a:extLst>
              <a:ext uri="{FF2B5EF4-FFF2-40B4-BE49-F238E27FC236}">
                <a16:creationId xmlns:a16="http://schemas.microsoft.com/office/drawing/2014/main" id="{0ACF5782-F95C-4EFA-811E-6016209040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3A8AF0-6001-404F-8A40-26FEBA8299BB}"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4123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68BC02-8469-4A99-9415-9662975EAE61}"/>
              </a:ext>
            </a:extLst>
          </p:cNvPr>
          <p:cNvSpPr>
            <a:spLocks noGrp="1"/>
          </p:cNvSpPr>
          <p:nvPr>
            <p:ph type="title"/>
          </p:nvPr>
        </p:nvSpPr>
        <p:spPr/>
        <p:txBody>
          <a:bodyPr/>
          <a:lstStyle/>
          <a:p>
            <a:r>
              <a:rPr kumimoji="1" lang="en-US" altLang="ja-JP" dirty="0"/>
              <a:t>backups</a:t>
            </a:r>
            <a:endParaRPr kumimoji="1" lang="ja-JP" altLang="en-US" dirty="0"/>
          </a:p>
        </p:txBody>
      </p:sp>
      <p:sp>
        <p:nvSpPr>
          <p:cNvPr id="3" name="コンテンツ プレースホルダー 2">
            <a:extLst>
              <a:ext uri="{FF2B5EF4-FFF2-40B4-BE49-F238E27FC236}">
                <a16:creationId xmlns:a16="http://schemas.microsoft.com/office/drawing/2014/main" id="{BAEF6C72-0096-47B9-9322-4B86C982770D}"/>
              </a:ext>
            </a:extLst>
          </p:cNvPr>
          <p:cNvSpPr>
            <a:spLocks noGrp="1"/>
          </p:cNvSpPr>
          <p:nvPr>
            <p:ph idx="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AF37AA5-DACC-406C-BBAB-9F2E93AB22B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3A8AF0-6001-404F-8A40-26FEBA8299BB}"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92084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EDF66FD-5A4F-4BA8-8847-D646E3ABD11E}"/>
              </a:ext>
            </a:extLst>
          </p:cNvPr>
          <p:cNvSpPr>
            <a:spLocks noGrp="1"/>
          </p:cNvSpPr>
          <p:nvPr>
            <p:ph type="title"/>
          </p:nvPr>
        </p:nvSpPr>
        <p:spPr>
          <a:xfrm>
            <a:off x="64364" y="33847"/>
            <a:ext cx="4178903" cy="764175"/>
          </a:xfrm>
        </p:spPr>
        <p:txBody>
          <a:bodyPr>
            <a:normAutofit fontScale="90000"/>
          </a:bodyPr>
          <a:lstStyle/>
          <a:p>
            <a:pPr algn="l"/>
            <a:r>
              <a:rPr lang="en-US" altLang="ja-JP" sz="2800" dirty="0"/>
              <a:t>Nuclear</a:t>
            </a:r>
            <a:r>
              <a:rPr lang="ja-JP" altLang="en-US" sz="2800" dirty="0"/>
              <a:t> </a:t>
            </a:r>
            <a:r>
              <a:rPr lang="en-US" altLang="ja-JP" sz="2800" dirty="0"/>
              <a:t>Emulsion</a:t>
            </a:r>
            <a:r>
              <a:rPr lang="ja-JP" altLang="en-US" sz="2800" dirty="0"/>
              <a:t> </a:t>
            </a:r>
            <a:r>
              <a:rPr lang="en-US" altLang="ja-JP" sz="2800" dirty="0"/>
              <a:t>detector: </a:t>
            </a:r>
            <a:br>
              <a:rPr lang="en-US" altLang="ja-JP" sz="2800" dirty="0"/>
            </a:br>
            <a:r>
              <a:rPr lang="en-US" altLang="ja-JP" sz="2000" b="1" dirty="0">
                <a:highlight>
                  <a:srgbClr val="FFFF00"/>
                </a:highlight>
              </a:rPr>
              <a:t>3D tracking device with 50 nm precision</a:t>
            </a:r>
            <a:endParaRPr kumimoji="1" lang="ja-JP" altLang="en-US" sz="2800" b="1" dirty="0">
              <a:highlight>
                <a:srgbClr val="FFFF00"/>
              </a:highlight>
            </a:endParaRPr>
          </a:p>
        </p:txBody>
      </p:sp>
      <p:sp>
        <p:nvSpPr>
          <p:cNvPr id="2" name="スライド番号プレースホルダー 1">
            <a:extLst>
              <a:ext uri="{FF2B5EF4-FFF2-40B4-BE49-F238E27FC236}">
                <a16:creationId xmlns:a16="http://schemas.microsoft.com/office/drawing/2014/main" id="{7F3F8677-B925-428A-8464-AD13BAD6C282}"/>
              </a:ext>
            </a:extLst>
          </p:cNvPr>
          <p:cNvSpPr>
            <a:spLocks noGrp="1"/>
          </p:cNvSpPr>
          <p:nvPr>
            <p:ph type="sldNum" sz="quarter" idx="12"/>
          </p:nvPr>
        </p:nvSpPr>
        <p:spPr>
          <a:xfrm>
            <a:off x="6938487" y="6341150"/>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7BFB25-12DE-4DC1-B33D-C81550B3C8F5}"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grpSp>
        <p:nvGrpSpPr>
          <p:cNvPr id="32" name="グループ化 31">
            <a:extLst>
              <a:ext uri="{FF2B5EF4-FFF2-40B4-BE49-F238E27FC236}">
                <a16:creationId xmlns:a16="http://schemas.microsoft.com/office/drawing/2014/main" id="{D8A704CC-ECBA-4C58-969E-2D7D2470E182}"/>
              </a:ext>
            </a:extLst>
          </p:cNvPr>
          <p:cNvGrpSpPr/>
          <p:nvPr/>
        </p:nvGrpSpPr>
        <p:grpSpPr>
          <a:xfrm>
            <a:off x="64364" y="1318767"/>
            <a:ext cx="3943722" cy="2357438"/>
            <a:chOff x="-80898" y="4089186"/>
            <a:chExt cx="3943722" cy="2357438"/>
          </a:xfrm>
        </p:grpSpPr>
        <p:pic>
          <p:nvPicPr>
            <p:cNvPr id="5" name="Picture 4">
              <a:extLst>
                <a:ext uri="{FF2B5EF4-FFF2-40B4-BE49-F238E27FC236}">
                  <a16:creationId xmlns:a16="http://schemas.microsoft.com/office/drawing/2014/main" id="{83BC116B-04A2-41A4-9B62-4F03A9E4988E}"/>
                </a:ext>
              </a:extLst>
            </p:cNvPr>
            <p:cNvPicPr>
              <a:picLocks noChangeAspect="1" noChangeArrowheads="1"/>
            </p:cNvPicPr>
            <p:nvPr/>
          </p:nvPicPr>
          <p:blipFill rotWithShape="1">
            <a:blip r:embed="rId3" cstate="print"/>
            <a:srcRect t="10003" b="-1"/>
            <a:stretch/>
          </p:blipFill>
          <p:spPr bwMode="auto">
            <a:xfrm>
              <a:off x="148113" y="4089186"/>
              <a:ext cx="3600040" cy="2357438"/>
            </a:xfrm>
            <a:prstGeom prst="rect">
              <a:avLst/>
            </a:prstGeom>
            <a:noFill/>
            <a:ln w="9525">
              <a:noFill/>
              <a:round/>
              <a:headEnd/>
              <a:tailEnd/>
            </a:ln>
          </p:spPr>
        </p:pic>
        <p:sp>
          <p:nvSpPr>
            <p:cNvPr id="20" name="Text Box 5">
              <a:extLst>
                <a:ext uri="{FF2B5EF4-FFF2-40B4-BE49-F238E27FC236}">
                  <a16:creationId xmlns:a16="http://schemas.microsoft.com/office/drawing/2014/main" id="{29AB1FED-C879-405C-9461-2039C6BE8357}"/>
                </a:ext>
              </a:extLst>
            </p:cNvPr>
            <p:cNvSpPr txBox="1">
              <a:spLocks noChangeArrowheads="1"/>
            </p:cNvSpPr>
            <p:nvPr/>
          </p:nvSpPr>
          <p:spPr bwMode="auto">
            <a:xfrm>
              <a:off x="308041" y="5983958"/>
              <a:ext cx="1266098" cy="259976"/>
            </a:xfrm>
            <a:prstGeom prst="rect">
              <a:avLst/>
            </a:prstGeom>
            <a:noFill/>
            <a:ln w="9525">
              <a:noFill/>
              <a:round/>
              <a:headEnd/>
              <a:tailEnd/>
            </a:ln>
          </p:spPr>
          <p:txBody>
            <a:bodyPr lIns="81639" tIns="40820" rIns="81639" bIns="40820"/>
            <a:lstStyle/>
            <a:p>
              <a:pPr marL="0" marR="0" lvl="0" indent="0" algn="ctr" defTabSz="457200" rtl="0" eaLnBrk="1" fontAlgn="auto" latinLnBrk="0" hangingPunct="1">
                <a:lnSpc>
                  <a:spcPct val="87000"/>
                </a:lnSpc>
                <a:spcBef>
                  <a:spcPts val="0"/>
                </a:spcBef>
                <a:spcAft>
                  <a:spcPts val="0"/>
                </a:spcAft>
                <a:buClrTx/>
                <a:buSzTx/>
                <a:buFontTx/>
                <a:buNone/>
                <a:tabLst>
                  <a:tab pos="0" algn="l"/>
                  <a:tab pos="160338" algn="l"/>
                  <a:tab pos="323850" algn="l"/>
                  <a:tab pos="485775" algn="l"/>
                  <a:tab pos="649288" algn="l"/>
                  <a:tab pos="811213" algn="l"/>
                  <a:tab pos="974725" algn="l"/>
                  <a:tab pos="1136650" algn="l"/>
                  <a:tab pos="1300163" algn="l"/>
                  <a:tab pos="1462088" algn="l"/>
                  <a:tab pos="1625600" algn="l"/>
                  <a:tab pos="1787525" algn="l"/>
                  <a:tab pos="1951038" algn="l"/>
                  <a:tab pos="2112963" algn="l"/>
                  <a:tab pos="2276475" algn="l"/>
                  <a:tab pos="2438400" algn="l"/>
                  <a:tab pos="2601913" algn="l"/>
                  <a:tab pos="2763838" algn="l"/>
                  <a:tab pos="2927350" algn="l"/>
                  <a:tab pos="3089275" algn="l"/>
                  <a:tab pos="3252788" algn="l"/>
                </a:tabLst>
                <a:defRPr/>
              </a:pPr>
              <a:r>
                <a:rPr kumimoji="0" lang="en-GB"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20 </a:t>
              </a:r>
              <a:r>
                <a:rPr kumimoji="0" lang="en-GB"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sym typeface="Symbol"/>
                </a:rPr>
                <a:t></a:t>
              </a:r>
              <a:r>
                <a:rPr kumimoji="0" lang="en-GB"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m</a:t>
              </a:r>
            </a:p>
          </p:txBody>
        </p:sp>
        <p:sp>
          <p:nvSpPr>
            <p:cNvPr id="21" name="Text Box 6">
              <a:extLst>
                <a:ext uri="{FF2B5EF4-FFF2-40B4-BE49-F238E27FC236}">
                  <a16:creationId xmlns:a16="http://schemas.microsoft.com/office/drawing/2014/main" id="{A3DA1529-DD5B-43EC-A9BD-2B6D32800D79}"/>
                </a:ext>
              </a:extLst>
            </p:cNvPr>
            <p:cNvSpPr txBox="1">
              <a:spLocks noChangeArrowheads="1"/>
            </p:cNvSpPr>
            <p:nvPr/>
          </p:nvSpPr>
          <p:spPr bwMode="auto">
            <a:xfrm>
              <a:off x="-80898" y="4342361"/>
              <a:ext cx="1378350" cy="651729"/>
            </a:xfrm>
            <a:prstGeom prst="rect">
              <a:avLst/>
            </a:prstGeom>
            <a:noFill/>
            <a:ln w="9525">
              <a:noFill/>
              <a:round/>
              <a:headEnd/>
              <a:tailEnd/>
            </a:ln>
          </p:spPr>
          <p:txBody>
            <a:bodyPr lIns="81639" tIns="40820" rIns="81639" bIns="40820"/>
            <a:lstStyle/>
            <a:p>
              <a:pPr marL="0" marR="0" lvl="0" indent="0" algn="ctr" defTabSz="457200" rtl="0" eaLnBrk="1" fontAlgn="auto" latinLnBrk="0" hangingPunct="1">
                <a:lnSpc>
                  <a:spcPct val="87000"/>
                </a:lnSpc>
                <a:spcBef>
                  <a:spcPts val="0"/>
                </a:spcBef>
                <a:spcAft>
                  <a:spcPts val="0"/>
                </a:spcAft>
                <a:buClrTx/>
                <a:buSzTx/>
                <a:buFontTx/>
                <a:buNone/>
                <a:tabLst>
                  <a:tab pos="0" algn="l"/>
                  <a:tab pos="160338" algn="l"/>
                  <a:tab pos="323850" algn="l"/>
                  <a:tab pos="485775" algn="l"/>
                  <a:tab pos="649288" algn="l"/>
                  <a:tab pos="811213" algn="l"/>
                  <a:tab pos="974725" algn="l"/>
                  <a:tab pos="1136650" algn="l"/>
                  <a:tab pos="1300163" algn="l"/>
                  <a:tab pos="1462088" algn="l"/>
                  <a:tab pos="1625600" algn="l"/>
                  <a:tab pos="1787525" algn="l"/>
                  <a:tab pos="1951038" algn="l"/>
                  <a:tab pos="2112963" algn="l"/>
                  <a:tab pos="2276475" algn="l"/>
                  <a:tab pos="2438400" algn="l"/>
                  <a:tab pos="2601913" algn="l"/>
                  <a:tab pos="2763838" algn="l"/>
                  <a:tab pos="2927350" algn="l"/>
                  <a:tab pos="3089275" algn="l"/>
                  <a:tab pos="3252788" algn="l"/>
                </a:tabLst>
                <a:defRPr/>
              </a:pPr>
              <a:r>
                <a:rPr kumimoji="0" lang="en-GB"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10</a:t>
              </a:r>
              <a:r>
                <a:rPr kumimoji="0"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 </a:t>
              </a:r>
              <a:r>
                <a:rPr kumimoji="0" lang="en-GB"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GeV/c </a:t>
              </a:r>
              <a:r>
                <a:rPr kumimoji="0" lang="en-GB"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sym typeface="Symbol"/>
                </a:rPr>
                <a:t> </a:t>
              </a:r>
            </a:p>
            <a:p>
              <a:pPr marL="0" marR="0" lvl="0" indent="0" algn="ctr" defTabSz="457200" rtl="0" eaLnBrk="1" fontAlgn="auto" latinLnBrk="0" hangingPunct="1">
                <a:lnSpc>
                  <a:spcPct val="87000"/>
                </a:lnSpc>
                <a:spcBef>
                  <a:spcPts val="0"/>
                </a:spcBef>
                <a:spcAft>
                  <a:spcPts val="0"/>
                </a:spcAft>
                <a:buClrTx/>
                <a:buSzTx/>
                <a:buFontTx/>
                <a:buNone/>
                <a:tabLst>
                  <a:tab pos="0" algn="l"/>
                  <a:tab pos="160338" algn="l"/>
                  <a:tab pos="323850" algn="l"/>
                  <a:tab pos="485775" algn="l"/>
                  <a:tab pos="649288" algn="l"/>
                  <a:tab pos="811213" algn="l"/>
                  <a:tab pos="974725" algn="l"/>
                  <a:tab pos="1136650" algn="l"/>
                  <a:tab pos="1300163" algn="l"/>
                  <a:tab pos="1462088" algn="l"/>
                  <a:tab pos="1625600" algn="l"/>
                  <a:tab pos="1787525" algn="l"/>
                  <a:tab pos="1951038" algn="l"/>
                  <a:tab pos="2112963" algn="l"/>
                  <a:tab pos="2276475" algn="l"/>
                  <a:tab pos="2438400" algn="l"/>
                  <a:tab pos="2601913" algn="l"/>
                  <a:tab pos="2763838" algn="l"/>
                  <a:tab pos="2927350" algn="l"/>
                  <a:tab pos="3089275" algn="l"/>
                  <a:tab pos="3252788" algn="l"/>
                </a:tabLst>
                <a:defRPr/>
              </a:pPr>
              <a:r>
                <a:rPr kumimoji="0" lang="en-GB"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sym typeface="Symbol"/>
                </a:rPr>
                <a:t>beam</a:t>
              </a:r>
              <a:endParaRPr kumimoji="0" lang="en-GB"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
          <p:nvSpPr>
            <p:cNvPr id="22" name="Line 7">
              <a:extLst>
                <a:ext uri="{FF2B5EF4-FFF2-40B4-BE49-F238E27FC236}">
                  <a16:creationId xmlns:a16="http://schemas.microsoft.com/office/drawing/2014/main" id="{595EDF73-4D59-4656-AEFB-42F9615AC524}"/>
                </a:ext>
              </a:extLst>
            </p:cNvPr>
            <p:cNvSpPr>
              <a:spLocks noChangeShapeType="1"/>
            </p:cNvSpPr>
            <p:nvPr/>
          </p:nvSpPr>
          <p:spPr bwMode="auto">
            <a:xfrm flipV="1">
              <a:off x="157973" y="4815157"/>
              <a:ext cx="843609" cy="54000"/>
            </a:xfrm>
            <a:prstGeom prst="line">
              <a:avLst/>
            </a:prstGeom>
            <a:noFill/>
            <a:ln w="19050" cap="flat" cmpd="sng" algn="ctr">
              <a:solidFill>
                <a:srgbClr val="A5A5A5"/>
              </a:solidFill>
              <a:prstDash val="solid"/>
              <a:miter lim="800000"/>
              <a:headEnd/>
              <a:tailEnd type="triangle" w="med" len="med"/>
            </a:ln>
            <a:effectLst/>
          </p:spPr>
          <p:txBody>
            <a:bodyPr lIns="82945" tIns="41473" rIns="82945" bIns="4147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
          <p:nvSpPr>
            <p:cNvPr id="23" name="Line 11">
              <a:extLst>
                <a:ext uri="{FF2B5EF4-FFF2-40B4-BE49-F238E27FC236}">
                  <a16:creationId xmlns:a16="http://schemas.microsoft.com/office/drawing/2014/main" id="{AED3F791-B4BF-438C-B970-83C787FE9C92}"/>
                </a:ext>
              </a:extLst>
            </p:cNvPr>
            <p:cNvSpPr>
              <a:spLocks noChangeShapeType="1"/>
            </p:cNvSpPr>
            <p:nvPr/>
          </p:nvSpPr>
          <p:spPr bwMode="auto">
            <a:xfrm>
              <a:off x="533693" y="6331246"/>
              <a:ext cx="843609" cy="0"/>
            </a:xfrm>
            <a:prstGeom prst="line">
              <a:avLst/>
            </a:prstGeom>
            <a:noFill/>
            <a:ln w="12700" cap="flat" cmpd="sng" algn="ctr">
              <a:solidFill>
                <a:sysClr val="windowText" lastClr="000000"/>
              </a:solidFill>
              <a:prstDash val="solid"/>
              <a:miter lim="800000"/>
              <a:headEnd/>
              <a:tailEnd/>
            </a:ln>
            <a:effectLst/>
          </p:spPr>
          <p:txBody>
            <a:bodyPr lIns="82945" tIns="41473" rIns="82945" bIns="4147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
          <p:nvSpPr>
            <p:cNvPr id="24" name="Text Box 17">
              <a:extLst>
                <a:ext uri="{FF2B5EF4-FFF2-40B4-BE49-F238E27FC236}">
                  <a16:creationId xmlns:a16="http://schemas.microsoft.com/office/drawing/2014/main" id="{13B2E565-25EF-4E14-AA82-EF32E50DF6E2}"/>
                </a:ext>
              </a:extLst>
            </p:cNvPr>
            <p:cNvSpPr txBox="1">
              <a:spLocks noChangeArrowheads="1"/>
            </p:cNvSpPr>
            <p:nvPr/>
          </p:nvSpPr>
          <p:spPr bwMode="auto">
            <a:xfrm>
              <a:off x="932746" y="4918123"/>
              <a:ext cx="2930078" cy="329977"/>
            </a:xfrm>
            <a:prstGeom prst="rect">
              <a:avLst/>
            </a:prstGeom>
            <a:noFill/>
            <a:ln w="9525">
              <a:noFill/>
              <a:miter lim="800000"/>
              <a:headEnd/>
              <a:tailEnd/>
            </a:ln>
          </p:spPr>
          <p:txBody>
            <a:bodyPr wrap="square" lIns="82945" tIns="41473" rIns="82945" bIns="41473">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Sensitivity</a:t>
              </a:r>
              <a:r>
                <a:rPr kumimoji="0"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 </a:t>
              </a:r>
              <a:r>
                <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36 grains/100</a:t>
              </a:r>
              <a:r>
                <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sym typeface="Symbol"/>
                </a:rPr>
                <a:t> </a:t>
              </a:r>
              <a:r>
                <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m</a:t>
              </a:r>
            </a:p>
          </p:txBody>
        </p:sp>
      </p:grpSp>
      <p:grpSp>
        <p:nvGrpSpPr>
          <p:cNvPr id="33" name="グループ化 32">
            <a:extLst>
              <a:ext uri="{FF2B5EF4-FFF2-40B4-BE49-F238E27FC236}">
                <a16:creationId xmlns:a16="http://schemas.microsoft.com/office/drawing/2014/main" id="{17382F38-267B-442F-9EE2-E2802B2DDC5B}"/>
              </a:ext>
            </a:extLst>
          </p:cNvPr>
          <p:cNvGrpSpPr/>
          <p:nvPr/>
        </p:nvGrpSpPr>
        <p:grpSpPr>
          <a:xfrm>
            <a:off x="174010" y="3882548"/>
            <a:ext cx="8833465" cy="2862158"/>
            <a:chOff x="221631" y="772389"/>
            <a:chExt cx="8833465" cy="2862158"/>
          </a:xfrm>
        </p:grpSpPr>
        <p:pic>
          <p:nvPicPr>
            <p:cNvPr id="7" name="Picture 3">
              <a:extLst>
                <a:ext uri="{FF2B5EF4-FFF2-40B4-BE49-F238E27FC236}">
                  <a16:creationId xmlns:a16="http://schemas.microsoft.com/office/drawing/2014/main" id="{48A788E4-4FF1-475D-9CC4-52BA5476F3FA}"/>
                </a:ext>
              </a:extLst>
            </p:cNvPr>
            <p:cNvPicPr>
              <a:picLocks noChangeAspect="1" noChangeArrowheads="1"/>
            </p:cNvPicPr>
            <p:nvPr/>
          </p:nvPicPr>
          <p:blipFill>
            <a:blip r:embed="rId4" cstate="print">
              <a:lum bright="20000" contrast="20000"/>
            </a:blip>
            <a:srcRect r="13093"/>
            <a:stretch>
              <a:fillRect/>
            </a:stretch>
          </p:blipFill>
          <p:spPr bwMode="auto">
            <a:xfrm>
              <a:off x="221631" y="1631009"/>
              <a:ext cx="2362200" cy="1749504"/>
            </a:xfrm>
            <a:prstGeom prst="rect">
              <a:avLst/>
            </a:prstGeom>
            <a:noFill/>
            <a:ln w="9525">
              <a:noFill/>
              <a:miter lim="800000"/>
              <a:headEnd/>
              <a:tailEnd/>
            </a:ln>
          </p:spPr>
        </p:pic>
        <p:pic>
          <p:nvPicPr>
            <p:cNvPr id="8" name="Picture 4">
              <a:extLst>
                <a:ext uri="{FF2B5EF4-FFF2-40B4-BE49-F238E27FC236}">
                  <a16:creationId xmlns:a16="http://schemas.microsoft.com/office/drawing/2014/main" id="{E6BF5231-64B2-49E5-B67A-02DC54624A09}"/>
                </a:ext>
              </a:extLst>
            </p:cNvPr>
            <p:cNvPicPr>
              <a:picLocks noChangeAspect="1" noChangeArrowheads="1"/>
            </p:cNvPicPr>
            <p:nvPr/>
          </p:nvPicPr>
          <p:blipFill rotWithShape="1">
            <a:blip r:embed="rId5" cstate="print"/>
            <a:srcRect t="1424" r="1995" b="2620"/>
            <a:stretch/>
          </p:blipFill>
          <p:spPr bwMode="auto">
            <a:xfrm>
              <a:off x="2784818" y="1366123"/>
              <a:ext cx="2870517" cy="2262097"/>
            </a:xfrm>
            <a:prstGeom prst="rect">
              <a:avLst/>
            </a:prstGeom>
            <a:noFill/>
            <a:ln w="9525">
              <a:noFill/>
              <a:round/>
              <a:headEnd/>
              <a:tailEnd/>
            </a:ln>
          </p:spPr>
        </p:pic>
        <p:sp>
          <p:nvSpPr>
            <p:cNvPr id="9" name="Text Box 12">
              <a:extLst>
                <a:ext uri="{FF2B5EF4-FFF2-40B4-BE49-F238E27FC236}">
                  <a16:creationId xmlns:a16="http://schemas.microsoft.com/office/drawing/2014/main" id="{6739F566-EAA0-4E83-AC11-BCAB315D314B}"/>
                </a:ext>
              </a:extLst>
            </p:cNvPr>
            <p:cNvSpPr txBox="1">
              <a:spLocks noChangeArrowheads="1"/>
            </p:cNvSpPr>
            <p:nvPr/>
          </p:nvSpPr>
          <p:spPr bwMode="auto">
            <a:xfrm>
              <a:off x="2776811" y="1780377"/>
              <a:ext cx="2351198" cy="314707"/>
            </a:xfrm>
            <a:prstGeom prst="rect">
              <a:avLst/>
            </a:prstGeom>
            <a:noFill/>
            <a:ln w="9525">
              <a:noFill/>
              <a:round/>
              <a:headEnd/>
              <a:tailEnd/>
            </a:ln>
          </p:spPr>
          <p:txBody>
            <a:bodyPr wrap="square" lIns="81639" tIns="42452" rIns="81639" bIns="42452">
              <a:spAutoFit/>
            </a:bodyPr>
            <a:lstStyle/>
            <a:p>
              <a:pPr marL="0" marR="0" lvl="0" indent="0" algn="l" defTabSz="457200" rtl="0" eaLnBrk="1" fontAlgn="auto" latinLnBrk="0" hangingPunct="1">
                <a:lnSpc>
                  <a:spcPct val="93000"/>
                </a:lnSpc>
                <a:spcBef>
                  <a:spcPts val="1363"/>
                </a:spcBef>
                <a:spcAft>
                  <a:spcPts val="0"/>
                </a:spcAft>
                <a:buClrTx/>
                <a:buSzTx/>
                <a:buFontTx/>
                <a:buNone/>
                <a:tabLst>
                  <a:tab pos="0" algn="l"/>
                  <a:tab pos="160338" algn="l"/>
                  <a:tab pos="323850" algn="l"/>
                  <a:tab pos="485775" algn="l"/>
                  <a:tab pos="649288" algn="l"/>
                  <a:tab pos="811213" algn="l"/>
                  <a:tab pos="974725" algn="l"/>
                  <a:tab pos="1136650" algn="l"/>
                  <a:tab pos="1300163" algn="l"/>
                  <a:tab pos="1462088" algn="l"/>
                  <a:tab pos="1625600" algn="l"/>
                  <a:tab pos="1787525" algn="l"/>
                  <a:tab pos="1951038" algn="l"/>
                  <a:tab pos="2112963" algn="l"/>
                  <a:tab pos="2276475" algn="l"/>
                  <a:tab pos="2438400" algn="l"/>
                  <a:tab pos="2601913" algn="l"/>
                  <a:tab pos="2763838" algn="l"/>
                  <a:tab pos="2927350" algn="l"/>
                  <a:tab pos="3089275" algn="l"/>
                  <a:tab pos="3252788" algn="l"/>
                </a:tabLst>
                <a:defRPr/>
              </a:pPr>
              <a:r>
                <a:rPr kumimoji="0" lang="en-US" altLang="ja-JP" sz="1600" b="0" i="0" u="none" strike="noStrike" kern="1200" cap="none" spc="0" normalizeH="0" baseline="0" noProof="0" dirty="0">
                  <a:ln>
                    <a:noFill/>
                  </a:ln>
                  <a:solidFill>
                    <a:srgbClr val="FFFF00"/>
                  </a:solidFill>
                  <a:effectLst/>
                  <a:uLnTx/>
                  <a:uFillTx/>
                  <a:latin typeface="Calibri"/>
                  <a:ea typeface="ＭＳ 明朝" pitchFamily="49" charset="-128"/>
                  <a:cs typeface="Arial" panose="020B0604020202020204" pitchFamily="34" charset="0"/>
                </a:rPr>
                <a:t>Cross-sectional view</a:t>
              </a:r>
              <a:endParaRPr kumimoji="0" lang="ja-JP" altLang="en-GB" sz="1600" b="0" i="0" u="none" strike="noStrike" kern="1200" cap="none" spc="0" normalizeH="0" baseline="0" noProof="0" dirty="0">
                <a:ln>
                  <a:noFill/>
                </a:ln>
                <a:solidFill>
                  <a:srgbClr val="FFFF00"/>
                </a:solidFill>
                <a:effectLst/>
                <a:uLnTx/>
                <a:uFillTx/>
                <a:latin typeface="Calibri"/>
                <a:ea typeface="ＭＳ 明朝" pitchFamily="49" charset="-128"/>
                <a:cs typeface="Arial" panose="020B0604020202020204" pitchFamily="34" charset="0"/>
              </a:endParaRPr>
            </a:p>
          </p:txBody>
        </p:sp>
        <p:sp>
          <p:nvSpPr>
            <p:cNvPr id="10" name="Text Box 3">
              <a:extLst>
                <a:ext uri="{FF2B5EF4-FFF2-40B4-BE49-F238E27FC236}">
                  <a16:creationId xmlns:a16="http://schemas.microsoft.com/office/drawing/2014/main" id="{A933E5D6-2EE1-40B7-AA8D-73BACB9A44B6}"/>
                </a:ext>
              </a:extLst>
            </p:cNvPr>
            <p:cNvSpPr txBox="1">
              <a:spLocks noChangeArrowheads="1"/>
            </p:cNvSpPr>
            <p:nvPr/>
          </p:nvSpPr>
          <p:spPr bwMode="auto">
            <a:xfrm>
              <a:off x="3070568" y="2355079"/>
              <a:ext cx="2571750" cy="314707"/>
            </a:xfrm>
            <a:prstGeom prst="rect">
              <a:avLst/>
            </a:prstGeom>
            <a:noFill/>
            <a:ln w="9525">
              <a:noFill/>
              <a:round/>
              <a:headEnd/>
              <a:tailEnd/>
            </a:ln>
          </p:spPr>
          <p:txBody>
            <a:bodyPr lIns="81639" tIns="42452" rIns="81639" bIns="42452">
              <a:spAutoFit/>
            </a:bodyPr>
            <a:lstStyle/>
            <a:p>
              <a:pPr marL="0" marR="0" lvl="0" indent="0" algn="l" defTabSz="457200" rtl="0" eaLnBrk="1" fontAlgn="auto" latinLnBrk="0" hangingPunct="1">
                <a:lnSpc>
                  <a:spcPct val="93000"/>
                </a:lnSpc>
                <a:spcBef>
                  <a:spcPts val="913"/>
                </a:spcBef>
                <a:spcAft>
                  <a:spcPts val="0"/>
                </a:spcAft>
                <a:buClrTx/>
                <a:buSzTx/>
                <a:buFontTx/>
                <a:buNone/>
                <a:tabLst>
                  <a:tab pos="0" algn="l"/>
                  <a:tab pos="160338" algn="l"/>
                  <a:tab pos="323850" algn="l"/>
                  <a:tab pos="485775" algn="l"/>
                  <a:tab pos="649288" algn="l"/>
                  <a:tab pos="811213" algn="l"/>
                  <a:tab pos="974725" algn="l"/>
                  <a:tab pos="1136650" algn="l"/>
                  <a:tab pos="1300163" algn="l"/>
                  <a:tab pos="1462088" algn="l"/>
                  <a:tab pos="1625600" algn="l"/>
                  <a:tab pos="1787525" algn="l"/>
                  <a:tab pos="1951038" algn="l"/>
                  <a:tab pos="2112963" algn="l"/>
                  <a:tab pos="2276475" algn="l"/>
                  <a:tab pos="2438400" algn="l"/>
                  <a:tab pos="2601913" algn="l"/>
                  <a:tab pos="2763838" algn="l"/>
                  <a:tab pos="2927350" algn="l"/>
                  <a:tab pos="3089275" algn="l"/>
                  <a:tab pos="3252788" algn="l"/>
                </a:tabLst>
                <a:defRPr/>
              </a:pPr>
              <a:r>
                <a:rPr kumimoji="0" lang="en-US" altLang="ja-JP" sz="1600" b="0" i="0" u="none" strike="noStrike" kern="1200" cap="none" spc="0" normalizeH="0" baseline="0" noProof="0" dirty="0">
                  <a:ln>
                    <a:noFill/>
                  </a:ln>
                  <a:solidFill>
                    <a:prstClr val="white">
                      <a:lumMod val="95000"/>
                    </a:prstClr>
                  </a:solidFill>
                  <a:effectLst/>
                  <a:uLnTx/>
                  <a:uFillTx/>
                  <a:latin typeface="Calibri"/>
                  <a:ea typeface="ＭＳ Ｐゴシック" panose="020B0600070205080204" pitchFamily="50" charset="-128"/>
                  <a:cs typeface="Arial" panose="020B0604020202020204" pitchFamily="34" charset="0"/>
                </a:rPr>
                <a:t>Plastic base (200 </a:t>
              </a:r>
              <a:r>
                <a:rPr kumimoji="0" lang="en-US" altLang="ja-JP" sz="1600" b="0" i="0" u="none" strike="noStrike" kern="1200" cap="none" spc="0" normalizeH="0" baseline="0" noProof="0" dirty="0">
                  <a:ln>
                    <a:noFill/>
                  </a:ln>
                  <a:solidFill>
                    <a:prstClr val="white">
                      <a:lumMod val="95000"/>
                    </a:prstClr>
                  </a:solidFill>
                  <a:effectLst/>
                  <a:uLnTx/>
                  <a:uFillTx/>
                  <a:latin typeface="Calibri"/>
                  <a:ea typeface="ＭＳ Ｐゴシック" panose="020B0600070205080204" pitchFamily="50" charset="-128"/>
                  <a:cs typeface="Arial" panose="020B0604020202020204" pitchFamily="34" charset="0"/>
                  <a:sym typeface="Symbol"/>
                </a:rPr>
                <a:t></a:t>
              </a:r>
              <a:r>
                <a:rPr kumimoji="0" lang="en-US" altLang="ja-JP" sz="1600" b="0" i="0" u="none" strike="noStrike" kern="1200" cap="none" spc="0" normalizeH="0" baseline="0" noProof="0" dirty="0">
                  <a:ln>
                    <a:noFill/>
                  </a:ln>
                  <a:solidFill>
                    <a:prstClr val="white">
                      <a:lumMod val="95000"/>
                    </a:prstClr>
                  </a:solidFill>
                  <a:effectLst/>
                  <a:uLnTx/>
                  <a:uFillTx/>
                  <a:latin typeface="Calibri"/>
                  <a:ea typeface="ＭＳ Ｐゴシック" panose="020B0600070205080204" pitchFamily="50" charset="-128"/>
                  <a:cs typeface="Arial" panose="020B0604020202020204" pitchFamily="34" charset="0"/>
                </a:rPr>
                <a:t>m)</a:t>
              </a:r>
              <a:endParaRPr kumimoji="0" lang="ja-JP" altLang="en-GB" sz="1600" b="0" i="0" u="none" strike="noStrike" kern="1200" cap="none" spc="0" normalizeH="0" baseline="0" noProof="0" dirty="0">
                <a:ln>
                  <a:noFill/>
                </a:ln>
                <a:solidFill>
                  <a:prstClr val="white">
                    <a:lumMod val="95000"/>
                  </a:prstClr>
                </a:solidFill>
                <a:effectLst/>
                <a:uLnTx/>
                <a:uFillTx/>
                <a:latin typeface="Calibri"/>
                <a:ea typeface="ＭＳ Ｐゴシック" panose="020B0600070205080204" pitchFamily="50" charset="-128"/>
                <a:cs typeface="Arial" panose="020B0604020202020204" pitchFamily="34" charset="0"/>
              </a:endParaRPr>
            </a:p>
          </p:txBody>
        </p:sp>
        <p:sp>
          <p:nvSpPr>
            <p:cNvPr id="11" name="Text Box 3">
              <a:extLst>
                <a:ext uri="{FF2B5EF4-FFF2-40B4-BE49-F238E27FC236}">
                  <a16:creationId xmlns:a16="http://schemas.microsoft.com/office/drawing/2014/main" id="{05564508-E8CA-4CEA-8252-AF95DBA4DC36}"/>
                </a:ext>
              </a:extLst>
            </p:cNvPr>
            <p:cNvSpPr txBox="1">
              <a:spLocks noChangeArrowheads="1"/>
            </p:cNvSpPr>
            <p:nvPr/>
          </p:nvSpPr>
          <p:spPr bwMode="auto">
            <a:xfrm>
              <a:off x="3070568" y="3313504"/>
              <a:ext cx="2571750" cy="314707"/>
            </a:xfrm>
            <a:prstGeom prst="rect">
              <a:avLst/>
            </a:prstGeom>
            <a:noFill/>
            <a:ln w="9525">
              <a:noFill/>
              <a:round/>
              <a:headEnd/>
              <a:tailEnd/>
            </a:ln>
          </p:spPr>
          <p:txBody>
            <a:bodyPr lIns="81639" tIns="42452" rIns="81639" bIns="42452">
              <a:spAutoFit/>
            </a:bodyPr>
            <a:lstStyle/>
            <a:p>
              <a:pPr marL="0" marR="0" lvl="0" indent="0" algn="l" defTabSz="457200" rtl="0" eaLnBrk="1" fontAlgn="auto" latinLnBrk="0" hangingPunct="1">
                <a:lnSpc>
                  <a:spcPct val="93000"/>
                </a:lnSpc>
                <a:spcBef>
                  <a:spcPts val="913"/>
                </a:spcBef>
                <a:spcAft>
                  <a:spcPts val="0"/>
                </a:spcAft>
                <a:buClrTx/>
                <a:buSzTx/>
                <a:buFontTx/>
                <a:buNone/>
                <a:tabLst>
                  <a:tab pos="0" algn="l"/>
                  <a:tab pos="160338" algn="l"/>
                  <a:tab pos="323850" algn="l"/>
                  <a:tab pos="485775" algn="l"/>
                  <a:tab pos="649288" algn="l"/>
                  <a:tab pos="811213" algn="l"/>
                  <a:tab pos="974725" algn="l"/>
                  <a:tab pos="1136650" algn="l"/>
                  <a:tab pos="1300163" algn="l"/>
                  <a:tab pos="1462088" algn="l"/>
                  <a:tab pos="1625600" algn="l"/>
                  <a:tab pos="1787525" algn="l"/>
                  <a:tab pos="1951038" algn="l"/>
                  <a:tab pos="2112963" algn="l"/>
                  <a:tab pos="2276475" algn="l"/>
                  <a:tab pos="2438400" algn="l"/>
                  <a:tab pos="2601913" algn="l"/>
                  <a:tab pos="2763838" algn="l"/>
                  <a:tab pos="2927350" algn="l"/>
                  <a:tab pos="3089275" algn="l"/>
                  <a:tab pos="3252788" algn="l"/>
                </a:tabLst>
                <a:defRPr/>
              </a:pPr>
              <a:r>
                <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Emulsion layer (44 </a:t>
              </a:r>
              <a:r>
                <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sym typeface="Symbol"/>
                </a:rPr>
                <a:t></a:t>
              </a:r>
              <a:r>
                <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m)</a:t>
              </a:r>
              <a:endParaRPr kumimoji="0" lang="ja-JP" altLang="en-GB"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
          <p:nvSpPr>
            <p:cNvPr id="12" name="Text Box 3">
              <a:extLst>
                <a:ext uri="{FF2B5EF4-FFF2-40B4-BE49-F238E27FC236}">
                  <a16:creationId xmlns:a16="http://schemas.microsoft.com/office/drawing/2014/main" id="{96FA44EB-AA66-4A08-935F-36959498143D}"/>
                </a:ext>
              </a:extLst>
            </p:cNvPr>
            <p:cNvSpPr txBox="1">
              <a:spLocks noChangeArrowheads="1"/>
            </p:cNvSpPr>
            <p:nvPr/>
          </p:nvSpPr>
          <p:spPr bwMode="auto">
            <a:xfrm>
              <a:off x="3070568" y="1396630"/>
              <a:ext cx="3303588" cy="314707"/>
            </a:xfrm>
            <a:prstGeom prst="rect">
              <a:avLst/>
            </a:prstGeom>
            <a:noFill/>
            <a:ln w="9525">
              <a:noFill/>
              <a:round/>
              <a:headEnd/>
              <a:tailEnd/>
            </a:ln>
          </p:spPr>
          <p:txBody>
            <a:bodyPr lIns="81639" tIns="42452" rIns="81639" bIns="42452">
              <a:spAutoFit/>
            </a:bodyPr>
            <a:lstStyle/>
            <a:p>
              <a:pPr marL="0" marR="0" lvl="0" indent="0" algn="l" defTabSz="457200" rtl="0" eaLnBrk="1" fontAlgn="auto" latinLnBrk="0" hangingPunct="1">
                <a:lnSpc>
                  <a:spcPct val="93000"/>
                </a:lnSpc>
                <a:spcBef>
                  <a:spcPts val="913"/>
                </a:spcBef>
                <a:spcAft>
                  <a:spcPts val="0"/>
                </a:spcAft>
                <a:buClrTx/>
                <a:buSzTx/>
                <a:buFontTx/>
                <a:buNone/>
                <a:tabLst>
                  <a:tab pos="0" algn="l"/>
                  <a:tab pos="160338" algn="l"/>
                  <a:tab pos="323850" algn="l"/>
                  <a:tab pos="485775" algn="l"/>
                  <a:tab pos="649288" algn="l"/>
                  <a:tab pos="811213" algn="l"/>
                  <a:tab pos="974725" algn="l"/>
                  <a:tab pos="1136650" algn="l"/>
                  <a:tab pos="1300163" algn="l"/>
                  <a:tab pos="1462088" algn="l"/>
                  <a:tab pos="1625600" algn="l"/>
                  <a:tab pos="1787525" algn="l"/>
                  <a:tab pos="1951038" algn="l"/>
                  <a:tab pos="2112963" algn="l"/>
                  <a:tab pos="2276475" algn="l"/>
                  <a:tab pos="2438400" algn="l"/>
                  <a:tab pos="2601913" algn="l"/>
                  <a:tab pos="2763838" algn="l"/>
                  <a:tab pos="2927350" algn="l"/>
                  <a:tab pos="3089275" algn="l"/>
                  <a:tab pos="3252788" algn="l"/>
                </a:tabLst>
                <a:defRPr/>
              </a:pPr>
              <a:r>
                <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Emulsion layer (44 </a:t>
              </a:r>
              <a:r>
                <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sym typeface="Symbol"/>
                </a:rPr>
                <a:t></a:t>
              </a:r>
              <a:r>
                <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m)</a:t>
              </a:r>
              <a:endParaRPr kumimoji="0" lang="ja-JP" altLang="en-GB"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cxnSp>
          <p:nvCxnSpPr>
            <p:cNvPr id="13" name="Straight Connector 12">
              <a:extLst>
                <a:ext uri="{FF2B5EF4-FFF2-40B4-BE49-F238E27FC236}">
                  <a16:creationId xmlns:a16="http://schemas.microsoft.com/office/drawing/2014/main" id="{30B6611D-37C4-4A2E-B381-7DB491A5AA7E}"/>
                </a:ext>
              </a:extLst>
            </p:cNvPr>
            <p:cNvCxnSpPr>
              <a:cxnSpLocks/>
            </p:cNvCxnSpPr>
            <p:nvPr/>
          </p:nvCxnSpPr>
          <p:spPr>
            <a:xfrm flipV="1">
              <a:off x="5576922" y="821053"/>
              <a:ext cx="597362" cy="748026"/>
            </a:xfrm>
            <a:prstGeom prst="line">
              <a:avLst/>
            </a:prstGeom>
            <a:noFill/>
            <a:ln w="25400" cap="flat" cmpd="sng" algn="ctr">
              <a:solidFill>
                <a:sysClr val="windowText" lastClr="000000">
                  <a:lumMod val="75000"/>
                  <a:lumOff val="25000"/>
                </a:sysClr>
              </a:solidFill>
              <a:prstDash val="sysDash"/>
              <a:miter lim="800000"/>
            </a:ln>
            <a:effectLst/>
          </p:spPr>
        </p:cxnSp>
        <p:cxnSp>
          <p:nvCxnSpPr>
            <p:cNvPr id="14" name="Straight Connector 13">
              <a:extLst>
                <a:ext uri="{FF2B5EF4-FFF2-40B4-BE49-F238E27FC236}">
                  <a16:creationId xmlns:a16="http://schemas.microsoft.com/office/drawing/2014/main" id="{D5371E64-6AAC-474E-A8F6-D7B43E77F22A}"/>
                </a:ext>
              </a:extLst>
            </p:cNvPr>
            <p:cNvCxnSpPr/>
            <p:nvPr/>
          </p:nvCxnSpPr>
          <p:spPr>
            <a:xfrm rot="16200000" flipH="1">
              <a:off x="5717084" y="1415400"/>
              <a:ext cx="1447800" cy="533400"/>
            </a:xfrm>
            <a:prstGeom prst="line">
              <a:avLst/>
            </a:prstGeom>
            <a:noFill/>
            <a:ln w="25400" cap="flat" cmpd="sng" algn="ctr">
              <a:solidFill>
                <a:sysClr val="windowText" lastClr="000000">
                  <a:lumMod val="75000"/>
                  <a:lumOff val="25000"/>
                </a:sysClr>
              </a:solidFill>
              <a:prstDash val="sysDash"/>
              <a:miter lim="800000"/>
            </a:ln>
            <a:effectLst/>
          </p:spPr>
        </p:cxnSp>
        <p:pic>
          <p:nvPicPr>
            <p:cNvPr id="15" name="Picture 19">
              <a:extLst>
                <a:ext uri="{FF2B5EF4-FFF2-40B4-BE49-F238E27FC236}">
                  <a16:creationId xmlns:a16="http://schemas.microsoft.com/office/drawing/2014/main" id="{C4511C43-F337-4D26-A474-F8460C514C7E}"/>
                </a:ext>
              </a:extLst>
            </p:cNvPr>
            <p:cNvPicPr>
              <a:picLocks noChangeAspect="1" noChangeArrowheads="1"/>
            </p:cNvPicPr>
            <p:nvPr/>
          </p:nvPicPr>
          <p:blipFill>
            <a:blip r:embed="rId6" cstate="print"/>
            <a:srcRect/>
            <a:stretch>
              <a:fillRect/>
            </a:stretch>
          </p:blipFill>
          <p:spPr bwMode="auto">
            <a:xfrm>
              <a:off x="6174284" y="772389"/>
              <a:ext cx="2490333" cy="2538918"/>
            </a:xfrm>
            <a:prstGeom prst="rect">
              <a:avLst/>
            </a:prstGeom>
            <a:noFill/>
            <a:ln w="9525">
              <a:noFill/>
              <a:round/>
              <a:headEnd/>
              <a:tailEnd/>
            </a:ln>
          </p:spPr>
        </p:pic>
        <p:cxnSp>
          <p:nvCxnSpPr>
            <p:cNvPr id="16" name="Straight Connector 15">
              <a:extLst>
                <a:ext uri="{FF2B5EF4-FFF2-40B4-BE49-F238E27FC236}">
                  <a16:creationId xmlns:a16="http://schemas.microsoft.com/office/drawing/2014/main" id="{55D1C7DA-E18D-4103-92E3-785165D6DF2F}"/>
                </a:ext>
              </a:extLst>
            </p:cNvPr>
            <p:cNvCxnSpPr/>
            <p:nvPr/>
          </p:nvCxnSpPr>
          <p:spPr>
            <a:xfrm>
              <a:off x="7529809" y="2964567"/>
              <a:ext cx="252000" cy="0"/>
            </a:xfrm>
            <a:prstGeom prst="line">
              <a:avLst/>
            </a:prstGeom>
            <a:noFill/>
            <a:ln w="44450" cap="flat" cmpd="sng" algn="ctr">
              <a:solidFill>
                <a:srgbClr val="0000FF"/>
              </a:solidFill>
              <a:prstDash val="solid"/>
              <a:miter lim="800000"/>
            </a:ln>
            <a:effectLst/>
          </p:spPr>
        </p:cxnSp>
        <p:sp>
          <p:nvSpPr>
            <p:cNvPr id="17" name="TextBox 16">
              <a:extLst>
                <a:ext uri="{FF2B5EF4-FFF2-40B4-BE49-F238E27FC236}">
                  <a16:creationId xmlns:a16="http://schemas.microsoft.com/office/drawing/2014/main" id="{521D6428-EDB9-48E2-87D7-8BC5D8567671}"/>
                </a:ext>
              </a:extLst>
            </p:cNvPr>
            <p:cNvSpPr txBox="1"/>
            <p:nvPr/>
          </p:nvSpPr>
          <p:spPr>
            <a:xfrm>
              <a:off x="7722868" y="2774351"/>
              <a:ext cx="82105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333CC"/>
                  </a:solidFill>
                  <a:effectLst/>
                  <a:uLnTx/>
                  <a:uFillTx/>
                  <a:latin typeface="Calibri"/>
                  <a:ea typeface="ＭＳ Ｐゴシック" panose="020B0600070205080204" pitchFamily="50" charset="-128"/>
                  <a:cs typeface="Arial" panose="020B0604020202020204" pitchFamily="34" charset="0"/>
                </a:rPr>
                <a:t>200</a:t>
              </a:r>
              <a:r>
                <a:rPr kumimoji="0" lang="en-US" altLang="ja-JP" sz="1600" b="1" i="0" u="none" strike="noStrike" kern="1200" cap="none" spc="0" normalizeH="0" baseline="0" noProof="0" dirty="0">
                  <a:ln>
                    <a:noFill/>
                  </a:ln>
                  <a:solidFill>
                    <a:srgbClr val="3333CC"/>
                  </a:solidFill>
                  <a:effectLst/>
                  <a:uLnTx/>
                  <a:uFillTx/>
                  <a:latin typeface="Calibri"/>
                  <a:ea typeface="ＭＳ Ｐゴシック" panose="020B0600070205080204" pitchFamily="50" charset="-128"/>
                  <a:cs typeface="Arial" panose="020B0604020202020204" pitchFamily="34" charset="0"/>
                  <a:sym typeface="Symbol"/>
                </a:rPr>
                <a:t> n</a:t>
              </a:r>
              <a:r>
                <a:rPr kumimoji="0" lang="en-US" altLang="ja-JP" sz="1600" b="1" i="0" u="none" strike="noStrike" kern="1200" cap="none" spc="0" normalizeH="0" baseline="0" noProof="0" dirty="0">
                  <a:ln>
                    <a:noFill/>
                  </a:ln>
                  <a:solidFill>
                    <a:srgbClr val="3333CC"/>
                  </a:solidFill>
                  <a:effectLst/>
                  <a:uLnTx/>
                  <a:uFillTx/>
                  <a:latin typeface="Calibri"/>
                  <a:ea typeface="ＭＳ Ｐゴシック" panose="020B0600070205080204" pitchFamily="50" charset="-128"/>
                  <a:cs typeface="Arial" panose="020B0604020202020204" pitchFamily="34" charset="0"/>
                </a:rPr>
                <a:t>m</a:t>
              </a:r>
              <a:endParaRPr kumimoji="1" lang="ja-JP" altLang="en-US" sz="1600" b="1" i="0" u="none" strike="noStrike" kern="1200" cap="none" spc="0" normalizeH="0" baseline="0" noProof="0" dirty="0">
                <a:ln>
                  <a:noFill/>
                </a:ln>
                <a:solidFill>
                  <a:srgbClr val="3333CC"/>
                </a:solidFill>
                <a:effectLst/>
                <a:uLnTx/>
                <a:uFillTx/>
                <a:latin typeface="Calibri"/>
                <a:ea typeface="ＭＳ Ｐゴシック" panose="020B0600070205080204" pitchFamily="50" charset="-128"/>
                <a:cs typeface="Arial" panose="020B0604020202020204" pitchFamily="34" charset="0"/>
              </a:endParaRPr>
            </a:p>
          </p:txBody>
        </p:sp>
        <p:sp>
          <p:nvSpPr>
            <p:cNvPr id="18" name="TextBox 17">
              <a:extLst>
                <a:ext uri="{FF2B5EF4-FFF2-40B4-BE49-F238E27FC236}">
                  <a16:creationId xmlns:a16="http://schemas.microsoft.com/office/drawing/2014/main" id="{81E3DB11-C036-4B27-9E97-2748186B67D9}"/>
                </a:ext>
              </a:extLst>
            </p:cNvPr>
            <p:cNvSpPr txBox="1"/>
            <p:nvPr/>
          </p:nvSpPr>
          <p:spPr>
            <a:xfrm>
              <a:off x="628650" y="1293168"/>
              <a:ext cx="131157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Emulsion film</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cxnSp>
          <p:nvCxnSpPr>
            <p:cNvPr id="19" name="Straight Connector 18">
              <a:extLst>
                <a:ext uri="{FF2B5EF4-FFF2-40B4-BE49-F238E27FC236}">
                  <a16:creationId xmlns:a16="http://schemas.microsoft.com/office/drawing/2014/main" id="{C9F4CE92-D589-4C3B-8F19-68B8E17EFC32}"/>
                </a:ext>
              </a:extLst>
            </p:cNvPr>
            <p:cNvCxnSpPr>
              <a:cxnSpLocks/>
            </p:cNvCxnSpPr>
            <p:nvPr/>
          </p:nvCxnSpPr>
          <p:spPr>
            <a:xfrm>
              <a:off x="5595972" y="1593216"/>
              <a:ext cx="565295" cy="1718091"/>
            </a:xfrm>
            <a:prstGeom prst="line">
              <a:avLst/>
            </a:prstGeom>
            <a:noFill/>
            <a:ln w="25400" cap="flat" cmpd="sng" algn="ctr">
              <a:solidFill>
                <a:sysClr val="windowText" lastClr="000000">
                  <a:lumMod val="75000"/>
                  <a:lumOff val="25000"/>
                </a:sysClr>
              </a:solidFill>
              <a:prstDash val="sysDash"/>
              <a:miter lim="800000"/>
            </a:ln>
            <a:effectLst/>
          </p:spPr>
        </p:cxnSp>
        <p:sp>
          <p:nvSpPr>
            <p:cNvPr id="26" name="Text Box 20">
              <a:extLst>
                <a:ext uri="{FF2B5EF4-FFF2-40B4-BE49-F238E27FC236}">
                  <a16:creationId xmlns:a16="http://schemas.microsoft.com/office/drawing/2014/main" id="{09F66B38-146D-4E42-9A58-64DCAF74D1B0}"/>
                </a:ext>
              </a:extLst>
            </p:cNvPr>
            <p:cNvSpPr txBox="1">
              <a:spLocks noChangeArrowheads="1"/>
            </p:cNvSpPr>
            <p:nvPr/>
          </p:nvSpPr>
          <p:spPr bwMode="auto">
            <a:xfrm>
              <a:off x="5942022" y="3319840"/>
              <a:ext cx="3113074" cy="314707"/>
            </a:xfrm>
            <a:prstGeom prst="rect">
              <a:avLst/>
            </a:prstGeom>
            <a:noFill/>
            <a:ln w="9525">
              <a:noFill/>
              <a:round/>
              <a:headEnd/>
              <a:tailEnd/>
            </a:ln>
          </p:spPr>
          <p:txBody>
            <a:bodyPr wrap="square" lIns="81639" tIns="42452" rIns="81639" bIns="42452">
              <a:spAutoFit/>
            </a:bodyPr>
            <a:lstStyle/>
            <a:p>
              <a:pPr marL="0" marR="0" lvl="0" indent="0" algn="l" defTabSz="457200" rtl="0" eaLnBrk="1" fontAlgn="auto" latinLnBrk="0" hangingPunct="1">
                <a:lnSpc>
                  <a:spcPct val="93000"/>
                </a:lnSpc>
                <a:spcBef>
                  <a:spcPts val="675"/>
                </a:spcBef>
                <a:spcAft>
                  <a:spcPts val="0"/>
                </a:spcAft>
                <a:buClrTx/>
                <a:buSzTx/>
                <a:buFontTx/>
                <a:buNone/>
                <a:tabLst>
                  <a:tab pos="0" algn="l"/>
                  <a:tab pos="160338" algn="l"/>
                  <a:tab pos="323850" algn="l"/>
                  <a:tab pos="485775" algn="l"/>
                  <a:tab pos="649288" algn="l"/>
                  <a:tab pos="811213" algn="l"/>
                  <a:tab pos="974725" algn="l"/>
                  <a:tab pos="1136650" algn="l"/>
                  <a:tab pos="1300163" algn="l"/>
                  <a:tab pos="1462088" algn="l"/>
                  <a:tab pos="1625600" algn="l"/>
                  <a:tab pos="1787525" algn="l"/>
                  <a:tab pos="1951038" algn="l"/>
                  <a:tab pos="2112963" algn="l"/>
                  <a:tab pos="2276475" algn="l"/>
                  <a:tab pos="2438400" algn="l"/>
                  <a:tab pos="2601913" algn="l"/>
                  <a:tab pos="2763838" algn="l"/>
                  <a:tab pos="2927350" algn="l"/>
                  <a:tab pos="3089275" algn="l"/>
                  <a:tab pos="3252788" algn="l"/>
                </a:tabLst>
                <a:defRPr/>
              </a:pPr>
              <a:r>
                <a:rPr kumimoji="0" lang="en-US" altLang="ja-JP" sz="16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Arial" panose="020B0604020202020204" pitchFamily="34" charset="0"/>
                </a:rPr>
                <a:t>AgBr</a:t>
              </a:r>
              <a:r>
                <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 crystal 10</a:t>
              </a:r>
              <a:r>
                <a:rPr kumimoji="0" lang="en-US" altLang="ja-JP" sz="1600" b="0" i="0" u="none" strike="noStrike" kern="1200" cap="none" spc="0" normalizeH="0" baseline="3000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14</a:t>
              </a:r>
              <a:r>
                <a:rPr kumimoji="0"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 </a:t>
              </a:r>
              <a:r>
                <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crystals in a film</a:t>
              </a:r>
            </a:p>
          </p:txBody>
        </p:sp>
      </p:grpSp>
      <p:grpSp>
        <p:nvGrpSpPr>
          <p:cNvPr id="63" name="グループ化 62">
            <a:extLst>
              <a:ext uri="{FF2B5EF4-FFF2-40B4-BE49-F238E27FC236}">
                <a16:creationId xmlns:a16="http://schemas.microsoft.com/office/drawing/2014/main" id="{BB46A86E-2338-44A8-9467-3DB8955B33DD}"/>
              </a:ext>
            </a:extLst>
          </p:cNvPr>
          <p:cNvGrpSpPr/>
          <p:nvPr/>
        </p:nvGrpSpPr>
        <p:grpSpPr>
          <a:xfrm>
            <a:off x="1768968" y="3261181"/>
            <a:ext cx="2114057" cy="1221374"/>
            <a:chOff x="3572368" y="3261181"/>
            <a:chExt cx="2114057" cy="1221374"/>
          </a:xfrm>
        </p:grpSpPr>
        <p:grpSp>
          <p:nvGrpSpPr>
            <p:cNvPr id="45" name="グループ化 44">
              <a:extLst>
                <a:ext uri="{FF2B5EF4-FFF2-40B4-BE49-F238E27FC236}">
                  <a16:creationId xmlns:a16="http://schemas.microsoft.com/office/drawing/2014/main" id="{443E6FB1-C89B-4270-8DCC-FE975DA1F25C}"/>
                </a:ext>
              </a:extLst>
            </p:cNvPr>
            <p:cNvGrpSpPr/>
            <p:nvPr/>
          </p:nvGrpSpPr>
          <p:grpSpPr>
            <a:xfrm>
              <a:off x="4771871" y="4001683"/>
              <a:ext cx="766955" cy="480872"/>
              <a:chOff x="4771871" y="4001683"/>
              <a:chExt cx="766955" cy="480872"/>
            </a:xfrm>
          </p:grpSpPr>
          <p:sp>
            <p:nvSpPr>
              <p:cNvPr id="34" name="楕円 33">
                <a:extLst>
                  <a:ext uri="{FF2B5EF4-FFF2-40B4-BE49-F238E27FC236}">
                    <a16:creationId xmlns:a16="http://schemas.microsoft.com/office/drawing/2014/main" id="{B960F024-0293-42FE-9232-9A08E48FB01A}"/>
                  </a:ext>
                </a:extLst>
              </p:cNvPr>
              <p:cNvSpPr/>
              <p:nvPr/>
            </p:nvSpPr>
            <p:spPr>
              <a:xfrm>
                <a:off x="4771871" y="4001683"/>
                <a:ext cx="757429" cy="1678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6" name="直線コネクタ 35">
                <a:extLst>
                  <a:ext uri="{FF2B5EF4-FFF2-40B4-BE49-F238E27FC236}">
                    <a16:creationId xmlns:a16="http://schemas.microsoft.com/office/drawing/2014/main" id="{FF1BC837-8FD1-4390-8A1C-F30620EFBFA5}"/>
                  </a:ext>
                </a:extLst>
              </p:cNvPr>
              <p:cNvCxnSpPr/>
              <p:nvPr/>
            </p:nvCxnSpPr>
            <p:spPr>
              <a:xfrm>
                <a:off x="4791192" y="4125135"/>
                <a:ext cx="376743" cy="3574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0D265964-39DD-49A5-9778-A38970B0712B}"/>
                  </a:ext>
                </a:extLst>
              </p:cNvPr>
              <p:cNvCxnSpPr>
                <a:cxnSpLocks/>
              </p:cNvCxnSpPr>
              <p:nvPr/>
            </p:nvCxnSpPr>
            <p:spPr>
              <a:xfrm flipH="1">
                <a:off x="5167198" y="4097497"/>
                <a:ext cx="371628" cy="378998"/>
              </a:xfrm>
              <a:prstGeom prst="line">
                <a:avLst/>
              </a:prstGeom>
            </p:spPr>
            <p:style>
              <a:lnRef idx="1">
                <a:schemeClr val="accent1"/>
              </a:lnRef>
              <a:fillRef idx="0">
                <a:schemeClr val="accent1"/>
              </a:fillRef>
              <a:effectRef idx="0">
                <a:schemeClr val="accent1"/>
              </a:effectRef>
              <a:fontRef idx="minor">
                <a:schemeClr val="tx1"/>
              </a:fontRef>
            </p:style>
          </p:cxnSp>
        </p:grpSp>
        <p:sp>
          <p:nvSpPr>
            <p:cNvPr id="46" name="テキスト ボックス 45">
              <a:extLst>
                <a:ext uri="{FF2B5EF4-FFF2-40B4-BE49-F238E27FC236}">
                  <a16:creationId xmlns:a16="http://schemas.microsoft.com/office/drawing/2014/main" id="{B46CAF9B-4F59-49A3-B0E5-C7813D964663}"/>
                </a:ext>
              </a:extLst>
            </p:cNvPr>
            <p:cNvSpPr txBox="1"/>
            <p:nvPr/>
          </p:nvSpPr>
          <p:spPr>
            <a:xfrm flipH="1">
              <a:off x="3572368" y="3824867"/>
              <a:ext cx="15430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Object lens</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48" name="直線矢印コネクタ 47">
              <a:extLst>
                <a:ext uri="{FF2B5EF4-FFF2-40B4-BE49-F238E27FC236}">
                  <a16:creationId xmlns:a16="http://schemas.microsoft.com/office/drawing/2014/main" id="{DF3F347E-050E-4B90-82BF-ACFF6D43D5FD}"/>
                </a:ext>
              </a:extLst>
            </p:cNvPr>
            <p:cNvCxnSpPr>
              <a:cxnSpLocks/>
            </p:cNvCxnSpPr>
            <p:nvPr/>
          </p:nvCxnSpPr>
          <p:spPr>
            <a:xfrm flipV="1">
              <a:off x="4773229" y="3633765"/>
              <a:ext cx="320322" cy="438918"/>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648929D5-7643-4963-A463-D031B4CE9F95}"/>
                </a:ext>
              </a:extLst>
            </p:cNvPr>
            <p:cNvCxnSpPr>
              <a:cxnSpLocks/>
            </p:cNvCxnSpPr>
            <p:nvPr/>
          </p:nvCxnSpPr>
          <p:spPr>
            <a:xfrm flipH="1" flipV="1">
              <a:off x="5162093" y="3630886"/>
              <a:ext cx="383971" cy="458336"/>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B26436F4-58C3-40D6-AEBC-F76A99A83879}"/>
                </a:ext>
              </a:extLst>
            </p:cNvPr>
            <p:cNvCxnSpPr/>
            <p:nvPr/>
          </p:nvCxnSpPr>
          <p:spPr>
            <a:xfrm>
              <a:off x="5080388" y="3776418"/>
              <a:ext cx="5962" cy="5007"/>
            </a:xfrm>
            <a:prstGeom prst="line">
              <a:avLst/>
            </a:prstGeom>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7297741A-E102-4599-9708-D49C0B1162BC}"/>
                </a:ext>
              </a:extLst>
            </p:cNvPr>
            <p:cNvSpPr txBox="1"/>
            <p:nvPr/>
          </p:nvSpPr>
          <p:spPr>
            <a:xfrm flipH="1">
              <a:off x="4707091" y="3261181"/>
              <a:ext cx="979334" cy="369332"/>
            </a:xfrm>
            <a:prstGeom prst="rect">
              <a:avLst/>
            </a:prstGeom>
            <a:solidFill>
              <a:schemeClr val="bg1"/>
            </a:solidFill>
            <a:ln w="38100">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Camera</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cxnSp>
        <p:nvCxnSpPr>
          <p:cNvPr id="65" name="直線矢印コネクタ 64">
            <a:extLst>
              <a:ext uri="{FF2B5EF4-FFF2-40B4-BE49-F238E27FC236}">
                <a16:creationId xmlns:a16="http://schemas.microsoft.com/office/drawing/2014/main" id="{3E2AF5C8-8943-4EBB-945A-BDDA5B6BEB9F}"/>
              </a:ext>
            </a:extLst>
          </p:cNvPr>
          <p:cNvCxnSpPr/>
          <p:nvPr/>
        </p:nvCxnSpPr>
        <p:spPr>
          <a:xfrm>
            <a:off x="3979367" y="3860054"/>
            <a:ext cx="0" cy="38455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3">
            <a:extLst>
              <a:ext uri="{FF2B5EF4-FFF2-40B4-BE49-F238E27FC236}">
                <a16:creationId xmlns:a16="http://schemas.microsoft.com/office/drawing/2014/main" id="{40840C22-2FF2-9C07-FC8A-1D14069B0A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4243267" y="114038"/>
            <a:ext cx="4924232" cy="3696788"/>
          </a:xfrm>
          <a:prstGeom prst="rect">
            <a:avLst/>
          </a:prstGeom>
          <a:noFill/>
          <a:ln w="3175">
            <a:solidFill>
              <a:schemeClr val="tx1"/>
            </a:solidFill>
            <a:miter lim="800000"/>
            <a:headEnd/>
            <a:tailEnd/>
          </a:ln>
        </p:spPr>
      </p:pic>
      <p:sp>
        <p:nvSpPr>
          <p:cNvPr id="27" name="テキスト ボックス 26">
            <a:extLst>
              <a:ext uri="{FF2B5EF4-FFF2-40B4-BE49-F238E27FC236}">
                <a16:creationId xmlns:a16="http://schemas.microsoft.com/office/drawing/2014/main" id="{A98F7817-7EBC-0A8D-33D0-0FEC1120B32E}"/>
              </a:ext>
            </a:extLst>
          </p:cNvPr>
          <p:cNvSpPr txBox="1"/>
          <p:nvPr/>
        </p:nvSpPr>
        <p:spPr>
          <a:xfrm>
            <a:off x="4372966" y="2056927"/>
            <a:ext cx="2401397" cy="523220"/>
          </a:xfrm>
          <a:prstGeom prst="rect">
            <a:avLst/>
          </a:prstGeom>
          <a:noFill/>
          <a:ln w="57150">
            <a:solidFill>
              <a:schemeClr val="accent4"/>
            </a:solidFill>
          </a:ln>
        </p:spPr>
        <p:txBody>
          <a:bodyPr wrap="square" rtlCol="0">
            <a:spAutoFit/>
          </a:bodyPr>
          <a:lstStyle/>
          <a:p>
            <a:r>
              <a:rPr lang="en-US" altLang="ja-JP" sz="1400" dirty="0"/>
              <a:t>Charm particle (X particle) was detected by emulsion first. </a:t>
            </a:r>
          </a:p>
        </p:txBody>
      </p:sp>
      <p:sp>
        <p:nvSpPr>
          <p:cNvPr id="31" name="テキスト ボックス 5">
            <a:extLst>
              <a:ext uri="{FF2B5EF4-FFF2-40B4-BE49-F238E27FC236}">
                <a16:creationId xmlns:a16="http://schemas.microsoft.com/office/drawing/2014/main" id="{F2082972-DB3E-EFB4-3C73-ED926E8B5EB7}"/>
              </a:ext>
            </a:extLst>
          </p:cNvPr>
          <p:cNvSpPr txBox="1">
            <a:spLocks noChangeArrowheads="1"/>
          </p:cNvSpPr>
          <p:nvPr/>
        </p:nvSpPr>
        <p:spPr bwMode="auto">
          <a:xfrm>
            <a:off x="4566816" y="3498304"/>
            <a:ext cx="3100893"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defTabSz="914306" fontAlgn="base">
              <a:spcBef>
                <a:spcPct val="0"/>
              </a:spcBef>
              <a:spcAft>
                <a:spcPct val="0"/>
              </a:spcAft>
            </a:pPr>
            <a:r>
              <a:rPr lang="en-US" altLang="ja-JP" sz="1400" dirty="0">
                <a:solidFill>
                  <a:srgbClr val="000000"/>
                </a:solidFill>
                <a:latin typeface="Calibri" pitchFamily="34" charset="0"/>
              </a:rPr>
              <a:t>KOBAYASHI Makoto: Nobel Prize Lecture</a:t>
            </a:r>
            <a:endParaRPr lang="ja-JP" altLang="en-US" sz="1400" dirty="0">
              <a:solidFill>
                <a:srgbClr val="000000"/>
              </a:solidFill>
              <a:latin typeface="Calibri" pitchFamily="34" charset="0"/>
            </a:endParaRPr>
          </a:p>
        </p:txBody>
      </p:sp>
    </p:spTree>
    <p:extLst>
      <p:ext uri="{BB962C8B-B14F-4D97-AF65-F5344CB8AC3E}">
        <p14:creationId xmlns:p14="http://schemas.microsoft.com/office/powerpoint/2010/main" val="2456458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2nd machine…"/>
          <p:cNvSpPr txBox="1"/>
          <p:nvPr/>
        </p:nvSpPr>
        <p:spPr>
          <a:xfrm>
            <a:off x="3702520" y="4525124"/>
            <a:ext cx="2034212" cy="894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defTabSz="410751" hangingPunct="0">
              <a:defRPr sz="3800">
                <a:solidFill>
                  <a:srgbClr val="FF40FF"/>
                </a:solidFill>
                <a:latin typeface="Helvetica"/>
                <a:ea typeface="Helvetica"/>
                <a:cs typeface="Helvetica"/>
                <a:sym typeface="Helvetica"/>
              </a:defRPr>
            </a:pPr>
            <a:r>
              <a:rPr sz="2672" kern="0">
                <a:solidFill>
                  <a:srgbClr val="FF40FF"/>
                </a:solidFill>
                <a:latin typeface="Helvetica"/>
                <a:cs typeface="Helvetica"/>
                <a:sym typeface="Helvetica"/>
              </a:rPr>
              <a:t>2nd machine</a:t>
            </a:r>
          </a:p>
          <a:p>
            <a:pPr algn="ctr" defTabSz="410751" hangingPunct="0">
              <a:defRPr sz="3800">
                <a:solidFill>
                  <a:srgbClr val="FF40FF"/>
                </a:solidFill>
                <a:latin typeface="Helvetica"/>
                <a:ea typeface="Helvetica"/>
                <a:cs typeface="Helvetica"/>
                <a:sym typeface="Helvetica"/>
              </a:defRPr>
            </a:pPr>
            <a:r>
              <a:rPr sz="2672" kern="0">
                <a:solidFill>
                  <a:srgbClr val="FF40FF"/>
                </a:solidFill>
                <a:latin typeface="Helvetica"/>
                <a:cs typeface="Helvetica"/>
                <a:sym typeface="Helvetica"/>
              </a:rPr>
              <a:t>(x3 scale)</a:t>
            </a:r>
          </a:p>
        </p:txBody>
      </p:sp>
      <p:sp>
        <p:nvSpPr>
          <p:cNvPr id="312" name="1st machine…"/>
          <p:cNvSpPr txBox="1"/>
          <p:nvPr/>
        </p:nvSpPr>
        <p:spPr>
          <a:xfrm>
            <a:off x="1237260" y="4490909"/>
            <a:ext cx="1918796" cy="894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defTabSz="410751" hangingPunct="0">
              <a:defRPr sz="3800">
                <a:solidFill>
                  <a:srgbClr val="FF40FF"/>
                </a:solidFill>
                <a:latin typeface="Helvetica"/>
                <a:ea typeface="Helvetica"/>
                <a:cs typeface="Helvetica"/>
                <a:sym typeface="Helvetica"/>
              </a:defRPr>
            </a:pPr>
            <a:r>
              <a:rPr sz="2672" kern="0">
                <a:solidFill>
                  <a:srgbClr val="FF40FF"/>
                </a:solidFill>
                <a:latin typeface="Helvetica"/>
                <a:cs typeface="Helvetica"/>
                <a:sym typeface="Helvetica"/>
              </a:rPr>
              <a:t>1st machine</a:t>
            </a:r>
          </a:p>
          <a:p>
            <a:pPr algn="ctr" defTabSz="410751" hangingPunct="0">
              <a:defRPr sz="3800">
                <a:solidFill>
                  <a:srgbClr val="FF40FF"/>
                </a:solidFill>
                <a:latin typeface="Helvetica"/>
                <a:ea typeface="Helvetica"/>
                <a:cs typeface="Helvetica"/>
                <a:sym typeface="Helvetica"/>
              </a:defRPr>
            </a:pPr>
            <a:r>
              <a:rPr sz="2672" kern="0">
                <a:solidFill>
                  <a:srgbClr val="FF40FF"/>
                </a:solidFill>
                <a:latin typeface="Helvetica"/>
                <a:cs typeface="Helvetica"/>
                <a:sym typeface="Helvetica"/>
              </a:rPr>
              <a:t>(x1 scale)</a:t>
            </a:r>
          </a:p>
        </p:txBody>
      </p:sp>
      <p:sp>
        <p:nvSpPr>
          <p:cNvPr id="313" name="2010"/>
          <p:cNvSpPr txBox="1"/>
          <p:nvPr/>
        </p:nvSpPr>
        <p:spPr>
          <a:xfrm>
            <a:off x="430225" y="4297534"/>
            <a:ext cx="873637"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4000">
                <a:latin typeface="Helvetica"/>
                <a:ea typeface="Helvetica"/>
                <a:cs typeface="Helvetica"/>
                <a:sym typeface="Helvetica"/>
              </a:defRPr>
            </a:lvl1pPr>
          </a:lstStyle>
          <a:p>
            <a:pPr algn="ctr" defTabSz="410751" hangingPunct="0"/>
            <a:r>
              <a:rPr sz="2812" kern="0">
                <a:solidFill>
                  <a:srgbClr val="000000"/>
                </a:solidFill>
              </a:rPr>
              <a:t>2010</a:t>
            </a:r>
          </a:p>
        </p:txBody>
      </p:sp>
      <p:sp>
        <p:nvSpPr>
          <p:cNvPr id="314" name="2010- Install &amp; development started…"/>
          <p:cNvSpPr txBox="1"/>
          <p:nvPr/>
        </p:nvSpPr>
        <p:spPr>
          <a:xfrm>
            <a:off x="269405" y="5488384"/>
            <a:ext cx="12464025" cy="1370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defTabSz="410751" hangingPunct="0">
              <a:defRPr sz="3000">
                <a:latin typeface="Helvetica"/>
                <a:ea typeface="Helvetica"/>
                <a:cs typeface="Helvetica"/>
                <a:sym typeface="Helvetica"/>
              </a:defRPr>
            </a:pPr>
            <a:r>
              <a:rPr sz="2109" kern="0">
                <a:solidFill>
                  <a:srgbClr val="000000"/>
                </a:solidFill>
                <a:latin typeface="Helvetica"/>
                <a:cs typeface="Helvetica"/>
                <a:sym typeface="Helvetica"/>
              </a:rPr>
              <a:t>2010-　Install &amp; development started</a:t>
            </a:r>
          </a:p>
          <a:p>
            <a:pPr defTabSz="410751" hangingPunct="0">
              <a:defRPr sz="3000">
                <a:latin typeface="Helvetica"/>
                <a:ea typeface="Helvetica"/>
                <a:cs typeface="Helvetica"/>
                <a:sym typeface="Helvetica"/>
              </a:defRPr>
            </a:pPr>
            <a:r>
              <a:rPr sz="2109" kern="0">
                <a:solidFill>
                  <a:srgbClr val="000000"/>
                </a:solidFill>
                <a:latin typeface="Helvetica"/>
                <a:cs typeface="Helvetica"/>
                <a:sym typeface="Helvetica"/>
              </a:rPr>
              <a:t>2013-　Supplied self-controlled films to real experiments. </a:t>
            </a:r>
          </a:p>
          <a:p>
            <a:pPr defTabSz="410751" hangingPunct="0">
              <a:defRPr sz="3000">
                <a:latin typeface="Helvetica"/>
                <a:ea typeface="Helvetica"/>
                <a:cs typeface="Helvetica"/>
                <a:sym typeface="Helvetica"/>
              </a:defRPr>
            </a:pPr>
            <a:r>
              <a:rPr sz="2109" kern="0">
                <a:solidFill>
                  <a:srgbClr val="000000"/>
                </a:solidFill>
                <a:latin typeface="Helvetica"/>
                <a:cs typeface="Helvetica"/>
                <a:sym typeface="Helvetica"/>
              </a:rPr>
              <a:t>2014-　New projects launched. Successfully achieved good results.</a:t>
            </a:r>
          </a:p>
          <a:p>
            <a:pPr defTabSz="410751" hangingPunct="0">
              <a:defRPr sz="3000">
                <a:latin typeface="Helvetica"/>
                <a:ea typeface="Helvetica"/>
                <a:cs typeface="Helvetica"/>
                <a:sym typeface="Helvetica"/>
              </a:defRPr>
            </a:pPr>
            <a:r>
              <a:rPr sz="2109" kern="0">
                <a:solidFill>
                  <a:srgbClr val="000000"/>
                </a:solidFill>
                <a:latin typeface="Helvetica"/>
                <a:cs typeface="Helvetica"/>
                <a:sym typeface="Helvetica"/>
              </a:rPr>
              <a:t>2019-　All projects plan to expand the scale of experiment</a:t>
            </a:r>
          </a:p>
        </p:txBody>
      </p:sp>
      <p:graphicFrame>
        <p:nvGraphicFramePr>
          <p:cNvPr id="315" name="表"/>
          <p:cNvGraphicFramePr/>
          <p:nvPr/>
        </p:nvGraphicFramePr>
        <p:xfrm>
          <a:off x="933557" y="1306567"/>
          <a:ext cx="7840287" cy="2947988"/>
        </p:xfrm>
        <a:graphic>
          <a:graphicData uri="http://schemas.openxmlformats.org/drawingml/2006/table">
            <a:tbl>
              <a:tblPr/>
              <a:tblGrid>
                <a:gridCol w="603099">
                  <a:extLst>
                    <a:ext uri="{9D8B030D-6E8A-4147-A177-3AD203B41FA5}">
                      <a16:colId xmlns:a16="http://schemas.microsoft.com/office/drawing/2014/main" val="20000"/>
                    </a:ext>
                  </a:extLst>
                </a:gridCol>
                <a:gridCol w="603099">
                  <a:extLst>
                    <a:ext uri="{9D8B030D-6E8A-4147-A177-3AD203B41FA5}">
                      <a16:colId xmlns:a16="http://schemas.microsoft.com/office/drawing/2014/main" val="20001"/>
                    </a:ext>
                  </a:extLst>
                </a:gridCol>
                <a:gridCol w="603099">
                  <a:extLst>
                    <a:ext uri="{9D8B030D-6E8A-4147-A177-3AD203B41FA5}">
                      <a16:colId xmlns:a16="http://schemas.microsoft.com/office/drawing/2014/main" val="20002"/>
                    </a:ext>
                  </a:extLst>
                </a:gridCol>
                <a:gridCol w="603099">
                  <a:extLst>
                    <a:ext uri="{9D8B030D-6E8A-4147-A177-3AD203B41FA5}">
                      <a16:colId xmlns:a16="http://schemas.microsoft.com/office/drawing/2014/main" val="20003"/>
                    </a:ext>
                  </a:extLst>
                </a:gridCol>
                <a:gridCol w="603099">
                  <a:extLst>
                    <a:ext uri="{9D8B030D-6E8A-4147-A177-3AD203B41FA5}">
                      <a16:colId xmlns:a16="http://schemas.microsoft.com/office/drawing/2014/main" val="20004"/>
                    </a:ext>
                  </a:extLst>
                </a:gridCol>
                <a:gridCol w="603099">
                  <a:extLst>
                    <a:ext uri="{9D8B030D-6E8A-4147-A177-3AD203B41FA5}">
                      <a16:colId xmlns:a16="http://schemas.microsoft.com/office/drawing/2014/main" val="20005"/>
                    </a:ext>
                  </a:extLst>
                </a:gridCol>
                <a:gridCol w="603099">
                  <a:extLst>
                    <a:ext uri="{9D8B030D-6E8A-4147-A177-3AD203B41FA5}">
                      <a16:colId xmlns:a16="http://schemas.microsoft.com/office/drawing/2014/main" val="20006"/>
                    </a:ext>
                  </a:extLst>
                </a:gridCol>
                <a:gridCol w="603099">
                  <a:extLst>
                    <a:ext uri="{9D8B030D-6E8A-4147-A177-3AD203B41FA5}">
                      <a16:colId xmlns:a16="http://schemas.microsoft.com/office/drawing/2014/main" val="20007"/>
                    </a:ext>
                  </a:extLst>
                </a:gridCol>
                <a:gridCol w="603099">
                  <a:extLst>
                    <a:ext uri="{9D8B030D-6E8A-4147-A177-3AD203B41FA5}">
                      <a16:colId xmlns:a16="http://schemas.microsoft.com/office/drawing/2014/main" val="20008"/>
                    </a:ext>
                  </a:extLst>
                </a:gridCol>
                <a:gridCol w="603099">
                  <a:extLst>
                    <a:ext uri="{9D8B030D-6E8A-4147-A177-3AD203B41FA5}">
                      <a16:colId xmlns:a16="http://schemas.microsoft.com/office/drawing/2014/main" val="20009"/>
                    </a:ext>
                  </a:extLst>
                </a:gridCol>
                <a:gridCol w="603099">
                  <a:extLst>
                    <a:ext uri="{9D8B030D-6E8A-4147-A177-3AD203B41FA5}">
                      <a16:colId xmlns:a16="http://schemas.microsoft.com/office/drawing/2014/main" val="20010"/>
                    </a:ext>
                  </a:extLst>
                </a:gridCol>
                <a:gridCol w="603099">
                  <a:extLst>
                    <a:ext uri="{9D8B030D-6E8A-4147-A177-3AD203B41FA5}">
                      <a16:colId xmlns:a16="http://schemas.microsoft.com/office/drawing/2014/main" val="20011"/>
                    </a:ext>
                  </a:extLst>
                </a:gridCol>
                <a:gridCol w="603099">
                  <a:extLst>
                    <a:ext uri="{9D8B030D-6E8A-4147-A177-3AD203B41FA5}">
                      <a16:colId xmlns:a16="http://schemas.microsoft.com/office/drawing/2014/main" val="20012"/>
                    </a:ext>
                  </a:extLst>
                </a:gridCol>
              </a:tblGrid>
              <a:tr h="736997">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extLst>
                  <a:ext uri="{0D108BD9-81ED-4DB2-BD59-A6C34878D82A}">
                    <a16:rowId xmlns:a16="http://schemas.microsoft.com/office/drawing/2014/main" val="10000"/>
                  </a:ext>
                </a:extLst>
              </a:tr>
              <a:tr h="736997">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extLst>
                  <a:ext uri="{0D108BD9-81ED-4DB2-BD59-A6C34878D82A}">
                    <a16:rowId xmlns:a16="http://schemas.microsoft.com/office/drawing/2014/main" val="10001"/>
                  </a:ext>
                </a:extLst>
              </a:tr>
              <a:tr h="736997">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extLst>
                  <a:ext uri="{0D108BD9-81ED-4DB2-BD59-A6C34878D82A}">
                    <a16:rowId xmlns:a16="http://schemas.microsoft.com/office/drawing/2014/main" val="10002"/>
                  </a:ext>
                </a:extLst>
              </a:tr>
              <a:tr h="736997">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tc>
                  <a:txBody>
                    <a:bodyPr/>
                    <a:lstStyle/>
                    <a:p>
                      <a:pPr defTabSz="914400">
                        <a:tabLst>
                          <a:tab pos="914400" algn="l"/>
                        </a:tabLst>
                        <a:defRPr sz="3600"/>
                      </a:pPr>
                      <a:endParaRPr sz="2500"/>
                    </a:p>
                  </a:txBody>
                  <a:tcPr marL="35719" marR="35719" marT="35719" marB="35719" anchor="ctr" horzOverflow="overflow">
                    <a:lnL w="25400">
                      <a:solidFill>
                        <a:srgbClr val="DCDEE0"/>
                      </a:solidFill>
                      <a:miter lim="400000"/>
                    </a:lnL>
                    <a:lnR w="25400">
                      <a:solidFill>
                        <a:srgbClr val="DCDEE0"/>
                      </a:solidFill>
                      <a:miter lim="400000"/>
                    </a:lnR>
                    <a:lnT w="25400">
                      <a:solidFill>
                        <a:srgbClr val="DCDEE0"/>
                      </a:solidFill>
                      <a:miter lim="400000"/>
                    </a:lnT>
                    <a:lnB w="25400">
                      <a:solidFill>
                        <a:srgbClr val="DCDEE0"/>
                      </a:solidFill>
                      <a:miter lim="400000"/>
                    </a:lnB>
                    <a:solidFill>
                      <a:srgbClr val="FFFFFF"/>
                    </a:solidFill>
                  </a:tcPr>
                </a:tc>
                <a:extLst>
                  <a:ext uri="{0D108BD9-81ED-4DB2-BD59-A6C34878D82A}">
                    <a16:rowId xmlns:a16="http://schemas.microsoft.com/office/drawing/2014/main" val="10003"/>
                  </a:ext>
                </a:extLst>
              </a:tr>
            </a:tbl>
          </a:graphicData>
        </a:graphic>
      </p:graphicFrame>
      <p:sp>
        <p:nvSpPr>
          <p:cNvPr id="316" name="線"/>
          <p:cNvSpPr/>
          <p:nvPr/>
        </p:nvSpPr>
        <p:spPr>
          <a:xfrm flipV="1">
            <a:off x="1251881" y="4299943"/>
            <a:ext cx="1" cy="781050"/>
          </a:xfrm>
          <a:prstGeom prst="line">
            <a:avLst/>
          </a:prstGeom>
          <a:ln w="38100">
            <a:solidFill>
              <a:srgbClr val="FF40FF"/>
            </a:solidFill>
            <a:miter lim="400000"/>
            <a:tailEnd type="triangle"/>
          </a:ln>
        </p:spPr>
        <p:txBody>
          <a:bodyPr lIns="0" tIns="0" rIns="0" bIns="0"/>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317" name="線"/>
          <p:cNvSpPr/>
          <p:nvPr/>
        </p:nvSpPr>
        <p:spPr>
          <a:xfrm>
            <a:off x="939852" y="3496076"/>
            <a:ext cx="1207459" cy="7169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642" y="0"/>
                </a:lnTo>
                <a:lnTo>
                  <a:pt x="21600" y="0"/>
                </a:lnTo>
              </a:path>
            </a:pathLst>
          </a:custGeom>
          <a:ln w="63500">
            <a:solidFill>
              <a:schemeClr val="accent2">
                <a:hueOff val="-2473793"/>
                <a:satOff val="-50209"/>
                <a:lumOff val="23543"/>
              </a:schemeClr>
            </a:solidFill>
            <a:miter lim="400000"/>
          </a:ln>
        </p:spPr>
        <p:txBody>
          <a:bodyPr lIns="0" tIns="0" rIns="0" bIns="0"/>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318" name="線"/>
          <p:cNvSpPr/>
          <p:nvPr/>
        </p:nvSpPr>
        <p:spPr>
          <a:xfrm>
            <a:off x="2147310" y="2346855"/>
            <a:ext cx="4569693" cy="11492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735" y="21600"/>
                </a:lnTo>
                <a:lnTo>
                  <a:pt x="5631" y="10084"/>
                </a:lnTo>
                <a:lnTo>
                  <a:pt x="8581" y="2335"/>
                </a:lnTo>
                <a:lnTo>
                  <a:pt x="11464" y="218"/>
                </a:lnTo>
                <a:lnTo>
                  <a:pt x="14175" y="135"/>
                </a:lnTo>
                <a:lnTo>
                  <a:pt x="21600" y="0"/>
                </a:lnTo>
              </a:path>
            </a:pathLst>
          </a:custGeom>
          <a:ln w="63500">
            <a:solidFill>
              <a:schemeClr val="accent1">
                <a:satOff val="-3355"/>
                <a:lumOff val="26614"/>
              </a:schemeClr>
            </a:solidFill>
            <a:miter lim="400000"/>
          </a:ln>
        </p:spPr>
        <p:txBody>
          <a:bodyPr lIns="0" tIns="0" rIns="0" bIns="0"/>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319" name="線"/>
          <p:cNvSpPr/>
          <p:nvPr/>
        </p:nvSpPr>
        <p:spPr>
          <a:xfrm>
            <a:off x="6749476" y="1627991"/>
            <a:ext cx="2037008" cy="701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705" y="0"/>
                </a:lnTo>
                <a:lnTo>
                  <a:pt x="21600" y="0"/>
                </a:lnTo>
              </a:path>
            </a:pathLst>
          </a:custGeom>
          <a:ln w="127000">
            <a:solidFill>
              <a:schemeClr val="accent5">
                <a:hueOff val="-444211"/>
                <a:satOff val="-14915"/>
                <a:lumOff val="22857"/>
              </a:schemeClr>
            </a:solidFill>
            <a:prstDash val="sysDot"/>
            <a:miter lim="400000"/>
          </a:ln>
        </p:spPr>
        <p:txBody>
          <a:bodyPr lIns="0" tIns="0" rIns="0" bIns="0"/>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320" name="R&amp;D"/>
          <p:cNvSpPr txBox="1"/>
          <p:nvPr/>
        </p:nvSpPr>
        <p:spPr>
          <a:xfrm>
            <a:off x="1366771" y="1839136"/>
            <a:ext cx="697307" cy="418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200" b="1">
                <a:solidFill>
                  <a:schemeClr val="accent2"/>
                </a:solidFill>
                <a:latin typeface="Helvetica"/>
                <a:ea typeface="Helvetica"/>
                <a:cs typeface="Helvetica"/>
                <a:sym typeface="Helvetica"/>
              </a:defRPr>
            </a:lvl1pPr>
          </a:lstStyle>
          <a:p>
            <a:pPr algn="ctr" defTabSz="410751" hangingPunct="0"/>
            <a:r>
              <a:rPr sz="2250" kern="0">
                <a:solidFill>
                  <a:srgbClr val="00882B"/>
                </a:solidFill>
              </a:rPr>
              <a:t>R&amp;D</a:t>
            </a:r>
          </a:p>
        </p:txBody>
      </p:sp>
      <p:sp>
        <p:nvSpPr>
          <p:cNvPr id="321" name="Dark Matter…"/>
          <p:cNvSpPr txBox="1"/>
          <p:nvPr/>
        </p:nvSpPr>
        <p:spPr>
          <a:xfrm>
            <a:off x="1367104" y="2252709"/>
            <a:ext cx="1659110" cy="764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defTabSz="410751" hangingPunct="0">
              <a:defRPr sz="3200" b="1">
                <a:solidFill>
                  <a:srgbClr val="00882B"/>
                </a:solidFill>
                <a:latin typeface="Helvetica"/>
                <a:ea typeface="Helvetica"/>
                <a:cs typeface="Helvetica"/>
                <a:sym typeface="Helvetica"/>
              </a:defRPr>
            </a:pPr>
            <a:r>
              <a:rPr sz="2250" b="1" kern="0">
                <a:solidFill>
                  <a:srgbClr val="00882B"/>
                </a:solidFill>
                <a:latin typeface="Helvetica"/>
                <a:cs typeface="Helvetica"/>
                <a:sym typeface="Helvetica"/>
              </a:rPr>
              <a:t>Dark Matter</a:t>
            </a:r>
          </a:p>
          <a:p>
            <a:pPr algn="ctr" defTabSz="410751" hangingPunct="0">
              <a:defRPr sz="3200" b="1">
                <a:solidFill>
                  <a:srgbClr val="00882B"/>
                </a:solidFill>
                <a:latin typeface="Helvetica"/>
                <a:ea typeface="Helvetica"/>
                <a:cs typeface="Helvetica"/>
                <a:sym typeface="Helvetica"/>
              </a:defRPr>
            </a:pPr>
            <a:r>
              <a:rPr sz="2250" b="1" kern="0">
                <a:solidFill>
                  <a:srgbClr val="00882B"/>
                </a:solidFill>
                <a:latin typeface="Helvetica"/>
                <a:cs typeface="Helvetica"/>
                <a:sym typeface="Helvetica"/>
              </a:rPr>
              <a:t> Search</a:t>
            </a:r>
          </a:p>
        </p:txBody>
      </p:sp>
      <p:sp>
        <p:nvSpPr>
          <p:cNvPr id="322" name="SND/SHiP"/>
          <p:cNvSpPr txBox="1"/>
          <p:nvPr/>
        </p:nvSpPr>
        <p:spPr>
          <a:xfrm>
            <a:off x="7527447" y="3870520"/>
            <a:ext cx="1434689" cy="418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200" b="1">
                <a:solidFill>
                  <a:srgbClr val="0433FF"/>
                </a:solidFill>
                <a:latin typeface="Helvetica"/>
                <a:ea typeface="Helvetica"/>
                <a:cs typeface="Helvetica"/>
                <a:sym typeface="Helvetica"/>
              </a:defRPr>
            </a:lvl1pPr>
          </a:lstStyle>
          <a:p>
            <a:pPr algn="ctr" defTabSz="410751" hangingPunct="0"/>
            <a:r>
              <a:rPr sz="2250" kern="0"/>
              <a:t>SND/SHiP</a:t>
            </a:r>
          </a:p>
        </p:txBody>
      </p:sp>
      <p:sp>
        <p:nvSpPr>
          <p:cNvPr id="323" name="2023"/>
          <p:cNvSpPr txBox="1"/>
          <p:nvPr/>
        </p:nvSpPr>
        <p:spPr>
          <a:xfrm>
            <a:off x="8279561" y="4273468"/>
            <a:ext cx="873637"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4000">
                <a:latin typeface="Helvetica"/>
                <a:ea typeface="Helvetica"/>
                <a:cs typeface="Helvetica"/>
                <a:sym typeface="Helvetica"/>
              </a:defRPr>
            </a:lvl1pPr>
          </a:lstStyle>
          <a:p>
            <a:pPr algn="ctr" defTabSz="410751" hangingPunct="0"/>
            <a:r>
              <a:rPr sz="2812" kern="0">
                <a:solidFill>
                  <a:srgbClr val="000000"/>
                </a:solidFill>
              </a:rPr>
              <a:t>2023</a:t>
            </a:r>
          </a:p>
        </p:txBody>
      </p:sp>
      <p:sp>
        <p:nvSpPr>
          <p:cNvPr id="324" name="2014"/>
          <p:cNvSpPr txBox="1"/>
          <p:nvPr/>
        </p:nvSpPr>
        <p:spPr>
          <a:xfrm>
            <a:off x="2863100" y="4273468"/>
            <a:ext cx="873637"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4000">
                <a:latin typeface="Helvetica"/>
                <a:ea typeface="Helvetica"/>
                <a:cs typeface="Helvetica"/>
                <a:sym typeface="Helvetica"/>
              </a:defRPr>
            </a:lvl1pPr>
          </a:lstStyle>
          <a:p>
            <a:pPr algn="ctr" defTabSz="410751" hangingPunct="0"/>
            <a:r>
              <a:rPr sz="2812" kern="0">
                <a:solidFill>
                  <a:srgbClr val="000000"/>
                </a:solidFill>
              </a:rPr>
              <a:t>2014</a:t>
            </a:r>
          </a:p>
        </p:txBody>
      </p:sp>
      <p:sp>
        <p:nvSpPr>
          <p:cNvPr id="325" name="10"/>
          <p:cNvSpPr txBox="1"/>
          <p:nvPr/>
        </p:nvSpPr>
        <p:spPr>
          <a:xfrm>
            <a:off x="434690" y="3277861"/>
            <a:ext cx="434415" cy="46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600">
                <a:latin typeface="Helvetica"/>
                <a:ea typeface="Helvetica"/>
                <a:cs typeface="Helvetica"/>
                <a:sym typeface="Helvetica"/>
              </a:defRPr>
            </a:lvl1pPr>
          </a:lstStyle>
          <a:p>
            <a:pPr algn="ctr" defTabSz="410751" hangingPunct="0"/>
            <a:r>
              <a:rPr sz="2531" kern="0">
                <a:solidFill>
                  <a:srgbClr val="000000"/>
                </a:solidFill>
              </a:rPr>
              <a:t>10</a:t>
            </a:r>
          </a:p>
        </p:txBody>
      </p:sp>
      <p:sp>
        <p:nvSpPr>
          <p:cNvPr id="326" name="100"/>
          <p:cNvSpPr txBox="1"/>
          <p:nvPr/>
        </p:nvSpPr>
        <p:spPr>
          <a:xfrm>
            <a:off x="433417" y="2549761"/>
            <a:ext cx="615554" cy="46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600">
                <a:latin typeface="Helvetica"/>
                <a:ea typeface="Helvetica"/>
                <a:cs typeface="Helvetica"/>
                <a:sym typeface="Helvetica"/>
              </a:defRPr>
            </a:lvl1pPr>
          </a:lstStyle>
          <a:p>
            <a:pPr algn="ctr" defTabSz="410751" hangingPunct="0"/>
            <a:r>
              <a:rPr sz="2531" kern="0">
                <a:solidFill>
                  <a:srgbClr val="000000"/>
                </a:solidFill>
              </a:rPr>
              <a:t>100</a:t>
            </a:r>
          </a:p>
        </p:txBody>
      </p:sp>
      <p:sp>
        <p:nvSpPr>
          <p:cNvPr id="327" name="1000"/>
          <p:cNvSpPr txBox="1"/>
          <p:nvPr/>
        </p:nvSpPr>
        <p:spPr>
          <a:xfrm>
            <a:off x="432143" y="1835386"/>
            <a:ext cx="796694" cy="46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600">
                <a:latin typeface="Helvetica"/>
                <a:ea typeface="Helvetica"/>
                <a:cs typeface="Helvetica"/>
                <a:sym typeface="Helvetica"/>
              </a:defRPr>
            </a:lvl1pPr>
          </a:lstStyle>
          <a:p>
            <a:pPr algn="ctr" defTabSz="410751" hangingPunct="0"/>
            <a:r>
              <a:rPr sz="2531" kern="0">
                <a:solidFill>
                  <a:srgbClr val="000000"/>
                </a:solidFill>
              </a:rPr>
              <a:t>1000</a:t>
            </a:r>
          </a:p>
        </p:txBody>
      </p:sp>
      <p:sp>
        <p:nvSpPr>
          <p:cNvPr id="328" name="10000"/>
          <p:cNvSpPr txBox="1"/>
          <p:nvPr/>
        </p:nvSpPr>
        <p:spPr>
          <a:xfrm>
            <a:off x="430871" y="1120938"/>
            <a:ext cx="977833" cy="46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600">
                <a:latin typeface="Helvetica"/>
                <a:ea typeface="Helvetica"/>
                <a:cs typeface="Helvetica"/>
                <a:sym typeface="Helvetica"/>
              </a:defRPr>
            </a:lvl1pPr>
          </a:lstStyle>
          <a:p>
            <a:pPr algn="ctr" defTabSz="410751" hangingPunct="0"/>
            <a:r>
              <a:rPr sz="2531" kern="0">
                <a:solidFill>
                  <a:srgbClr val="000000"/>
                </a:solidFill>
              </a:rPr>
              <a:t>10000</a:t>
            </a:r>
          </a:p>
        </p:txBody>
      </p:sp>
      <p:sp>
        <p:nvSpPr>
          <p:cNvPr id="329" name="1"/>
          <p:cNvSpPr txBox="1"/>
          <p:nvPr/>
        </p:nvSpPr>
        <p:spPr>
          <a:xfrm>
            <a:off x="435963" y="3978923"/>
            <a:ext cx="253275" cy="46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600">
                <a:latin typeface="Helvetica"/>
                <a:ea typeface="Helvetica"/>
                <a:cs typeface="Helvetica"/>
                <a:sym typeface="Helvetica"/>
              </a:defRPr>
            </a:lvl1pPr>
          </a:lstStyle>
          <a:p>
            <a:pPr algn="ctr" defTabSz="410751" hangingPunct="0"/>
            <a:r>
              <a:rPr sz="2531" kern="0">
                <a:solidFill>
                  <a:srgbClr val="000000"/>
                </a:solidFill>
              </a:rPr>
              <a:t>1</a:t>
            </a:r>
          </a:p>
        </p:txBody>
      </p:sp>
      <p:sp>
        <p:nvSpPr>
          <p:cNvPr id="330" name="2019"/>
          <p:cNvSpPr txBox="1"/>
          <p:nvPr/>
        </p:nvSpPr>
        <p:spPr>
          <a:xfrm>
            <a:off x="5908328" y="4273468"/>
            <a:ext cx="873637"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4000">
                <a:latin typeface="Helvetica"/>
                <a:ea typeface="Helvetica"/>
                <a:cs typeface="Helvetica"/>
                <a:sym typeface="Helvetica"/>
              </a:defRPr>
            </a:lvl1pPr>
          </a:lstStyle>
          <a:p>
            <a:pPr algn="ctr" defTabSz="410751" hangingPunct="0"/>
            <a:r>
              <a:rPr sz="2812" kern="0">
                <a:solidFill>
                  <a:srgbClr val="000000"/>
                </a:solidFill>
              </a:rPr>
              <a:t>2019</a:t>
            </a:r>
          </a:p>
        </p:txBody>
      </p:sp>
      <p:sp>
        <p:nvSpPr>
          <p:cNvPr id="331" name="Use of Film [m2/Year]"/>
          <p:cNvSpPr txBox="1"/>
          <p:nvPr/>
        </p:nvSpPr>
        <p:spPr>
          <a:xfrm rot="16200000">
            <a:off x="-1397719" y="2544375"/>
            <a:ext cx="3236463" cy="472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defTabSz="410751" hangingPunct="0">
              <a:defRPr sz="3700">
                <a:latin typeface="Helvetica"/>
                <a:ea typeface="Helvetica"/>
                <a:cs typeface="Helvetica"/>
                <a:sym typeface="Helvetica"/>
              </a:defRPr>
            </a:pPr>
            <a:r>
              <a:rPr sz="2601" kern="0">
                <a:solidFill>
                  <a:srgbClr val="000000"/>
                </a:solidFill>
                <a:latin typeface="Helvetica"/>
                <a:cs typeface="Helvetica"/>
                <a:sym typeface="Helvetica"/>
              </a:rPr>
              <a:t>Use of Film [m</a:t>
            </a:r>
            <a:r>
              <a:rPr sz="2601" kern="0" baseline="31999">
                <a:solidFill>
                  <a:srgbClr val="000000"/>
                </a:solidFill>
                <a:latin typeface="Helvetica"/>
                <a:cs typeface="Helvetica"/>
                <a:sym typeface="Helvetica"/>
              </a:rPr>
              <a:t>2</a:t>
            </a:r>
            <a:r>
              <a:rPr sz="2601" kern="0">
                <a:solidFill>
                  <a:srgbClr val="000000"/>
                </a:solidFill>
                <a:latin typeface="Helvetica"/>
                <a:cs typeface="Helvetica"/>
                <a:sym typeface="Helvetica"/>
              </a:rPr>
              <a:t>/Year]</a:t>
            </a:r>
          </a:p>
        </p:txBody>
      </p:sp>
      <p:sp>
        <p:nvSpPr>
          <p:cNvPr id="332" name="線"/>
          <p:cNvSpPr/>
          <p:nvPr/>
        </p:nvSpPr>
        <p:spPr>
          <a:xfrm flipV="1">
            <a:off x="3704134" y="4299943"/>
            <a:ext cx="1" cy="781050"/>
          </a:xfrm>
          <a:prstGeom prst="line">
            <a:avLst/>
          </a:prstGeom>
          <a:ln w="38100">
            <a:solidFill>
              <a:srgbClr val="FF40FF"/>
            </a:solidFill>
            <a:miter lim="400000"/>
            <a:tailEnd type="triangle"/>
          </a:ln>
        </p:spPr>
        <p:txBody>
          <a:bodyPr lIns="0" tIns="0" rIns="0" bIns="0"/>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333" name="線"/>
          <p:cNvSpPr/>
          <p:nvPr/>
        </p:nvSpPr>
        <p:spPr>
          <a:xfrm flipV="1">
            <a:off x="6807175" y="4324362"/>
            <a:ext cx="1" cy="753538"/>
          </a:xfrm>
          <a:prstGeom prst="line">
            <a:avLst/>
          </a:prstGeom>
          <a:ln w="63500">
            <a:solidFill>
              <a:srgbClr val="FF40FF"/>
            </a:solidFill>
            <a:miter lim="400000"/>
            <a:tailEnd type="triangle"/>
          </a:ln>
        </p:spPr>
        <p:txBody>
          <a:bodyPr lIns="0" tIns="0" rIns="0" bIns="0"/>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334" name="3rd machine…"/>
          <p:cNvSpPr txBox="1"/>
          <p:nvPr/>
        </p:nvSpPr>
        <p:spPr>
          <a:xfrm>
            <a:off x="6879225" y="4523062"/>
            <a:ext cx="2039021" cy="8726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defTabSz="410751" hangingPunct="0">
              <a:defRPr sz="3700" b="1">
                <a:solidFill>
                  <a:srgbClr val="FF40FF"/>
                </a:solidFill>
                <a:latin typeface="Helvetica"/>
                <a:ea typeface="Helvetica"/>
                <a:cs typeface="Helvetica"/>
                <a:sym typeface="Helvetica"/>
              </a:defRPr>
            </a:pPr>
            <a:r>
              <a:rPr sz="2601" b="1" kern="0">
                <a:solidFill>
                  <a:srgbClr val="FF40FF"/>
                </a:solidFill>
                <a:latin typeface="Helvetica"/>
                <a:cs typeface="Helvetica"/>
                <a:sym typeface="Helvetica"/>
              </a:rPr>
              <a:t>3rd machine</a:t>
            </a:r>
          </a:p>
          <a:p>
            <a:pPr algn="ctr" defTabSz="410751" hangingPunct="0">
              <a:defRPr sz="3700" b="1">
                <a:solidFill>
                  <a:srgbClr val="FF40FF"/>
                </a:solidFill>
                <a:latin typeface="Helvetica"/>
                <a:ea typeface="Helvetica"/>
                <a:cs typeface="Helvetica"/>
                <a:sym typeface="Helvetica"/>
              </a:defRPr>
            </a:pPr>
            <a:r>
              <a:rPr sz="2601" b="1" kern="0">
                <a:solidFill>
                  <a:srgbClr val="FF40FF"/>
                </a:solidFill>
                <a:latin typeface="Helvetica"/>
                <a:cs typeface="Helvetica"/>
                <a:sym typeface="Helvetica"/>
              </a:rPr>
              <a:t>(x30 scale)</a:t>
            </a:r>
          </a:p>
        </p:txBody>
      </p:sp>
      <p:sp>
        <p:nvSpPr>
          <p:cNvPr id="335" name="Next-generation…"/>
          <p:cNvSpPr txBox="1"/>
          <p:nvPr/>
        </p:nvSpPr>
        <p:spPr>
          <a:xfrm>
            <a:off x="7343102" y="750716"/>
            <a:ext cx="1803379" cy="6347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defTabSz="410751" hangingPunct="0">
              <a:defRPr sz="2600">
                <a:solidFill>
                  <a:srgbClr val="DCBD23">
                    <a:satOff val="18648"/>
                    <a:lumOff val="5971"/>
                  </a:srgbClr>
                </a:solidFill>
                <a:latin typeface="Helvetica"/>
                <a:ea typeface="Helvetica"/>
                <a:cs typeface="Helvetica"/>
                <a:sym typeface="Helvetica"/>
              </a:defRPr>
            </a:pPr>
            <a:r>
              <a:rPr sz="1828" kern="0">
                <a:solidFill>
                  <a:srgbClr val="DCBD23">
                    <a:satOff val="18648"/>
                    <a:lumOff val="5971"/>
                  </a:srgbClr>
                </a:solidFill>
                <a:latin typeface="Helvetica"/>
                <a:cs typeface="Helvetica"/>
                <a:sym typeface="Helvetica"/>
              </a:rPr>
              <a:t>Next-generation </a:t>
            </a:r>
          </a:p>
          <a:p>
            <a:pPr algn="ctr" defTabSz="410751" hangingPunct="0">
              <a:defRPr sz="2600">
                <a:solidFill>
                  <a:srgbClr val="DCBD23">
                    <a:satOff val="18648"/>
                    <a:lumOff val="5971"/>
                  </a:srgbClr>
                </a:solidFill>
                <a:latin typeface="Helvetica"/>
                <a:ea typeface="Helvetica"/>
                <a:cs typeface="Helvetica"/>
                <a:sym typeface="Helvetica"/>
              </a:defRPr>
            </a:pPr>
            <a:r>
              <a:rPr sz="1828" kern="0">
                <a:solidFill>
                  <a:srgbClr val="DCBD23">
                    <a:satOff val="18648"/>
                    <a:lumOff val="5971"/>
                  </a:srgbClr>
                </a:solidFill>
                <a:latin typeface="Helvetica"/>
                <a:cs typeface="Helvetica"/>
                <a:sym typeface="Helvetica"/>
              </a:rPr>
              <a:t>scanning speed</a:t>
            </a:r>
          </a:p>
        </p:txBody>
      </p:sp>
      <p:sp>
        <p:nvSpPr>
          <p:cNvPr id="336" name="楕円"/>
          <p:cNvSpPr/>
          <p:nvPr/>
        </p:nvSpPr>
        <p:spPr>
          <a:xfrm>
            <a:off x="7612441" y="1407041"/>
            <a:ext cx="1329962" cy="103346"/>
          </a:xfrm>
          <a:prstGeom prst="ellipse">
            <a:avLst/>
          </a:prstGeom>
          <a:solidFill>
            <a:schemeClr val="accent3">
              <a:satOff val="18648"/>
              <a:lumOff val="5971"/>
            </a:schemeClr>
          </a:solidFill>
          <a:ln w="12700">
            <a:miter lim="400000"/>
          </a:ln>
        </p:spPr>
        <p:txBody>
          <a:bodyPr lIns="35719" tIns="35719" rIns="35719" bIns="35719" anchor="ct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337" name="the Use of NAGOYA Emulsions"/>
          <p:cNvSpPr txBox="1">
            <a:spLocks noGrp="1"/>
          </p:cNvSpPr>
          <p:nvPr>
            <p:ph type="title"/>
          </p:nvPr>
        </p:nvSpPr>
        <p:spPr>
          <a:xfrm>
            <a:off x="130178" y="73080"/>
            <a:ext cx="8883644" cy="762416"/>
          </a:xfrm>
          <a:prstGeom prst="rect">
            <a:avLst/>
          </a:prstGeom>
        </p:spPr>
        <p:txBody>
          <a:bodyPr>
            <a:noAutofit/>
          </a:bodyPr>
          <a:lstStyle>
            <a:lvl1pPr defTabSz="461518">
              <a:defRPr sz="6636" b="1">
                <a:latin typeface="Helvetica"/>
                <a:ea typeface="Helvetica"/>
                <a:cs typeface="Helvetica"/>
                <a:sym typeface="Helvetica"/>
              </a:defRPr>
            </a:lvl1pPr>
          </a:lstStyle>
          <a:p>
            <a:r>
              <a:rPr sz="4400" dirty="0"/>
              <a:t> Use of NAGOYA Emulsions</a:t>
            </a:r>
          </a:p>
        </p:txBody>
      </p:sp>
      <p:sp>
        <p:nvSpPr>
          <p:cNvPr id="338" name="&amp; Coating machine"/>
          <p:cNvSpPr txBox="1"/>
          <p:nvPr/>
        </p:nvSpPr>
        <p:spPr>
          <a:xfrm>
            <a:off x="6451038" y="5349019"/>
            <a:ext cx="2604881" cy="4076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100" b="1">
                <a:solidFill>
                  <a:srgbClr val="FF40FF"/>
                </a:solidFill>
                <a:latin typeface="Helvetica"/>
                <a:ea typeface="Helvetica"/>
                <a:cs typeface="Helvetica"/>
                <a:sym typeface="Helvetica"/>
              </a:defRPr>
            </a:lvl1pPr>
          </a:lstStyle>
          <a:p>
            <a:pPr algn="ctr" defTabSz="410751" hangingPunct="0"/>
            <a:r>
              <a:rPr sz="2180" kern="0"/>
              <a:t>&amp; Coating machine</a:t>
            </a:r>
          </a:p>
        </p:txBody>
      </p:sp>
      <p:sp>
        <p:nvSpPr>
          <p:cNvPr id="339" name="Gamma-ray Telescope…"/>
          <p:cNvSpPr txBox="1"/>
          <p:nvPr/>
        </p:nvSpPr>
        <p:spPr>
          <a:xfrm>
            <a:off x="2894740" y="1384492"/>
            <a:ext cx="3433633" cy="829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defTabSz="410751" hangingPunct="0">
              <a:defRPr sz="3500" b="1">
                <a:solidFill>
                  <a:srgbClr val="0433FF"/>
                </a:solidFill>
                <a:latin typeface="Helvetica"/>
                <a:ea typeface="Helvetica"/>
                <a:cs typeface="Helvetica"/>
                <a:sym typeface="Helvetica"/>
              </a:defRPr>
            </a:pPr>
            <a:r>
              <a:rPr sz="2461" b="1" kern="0">
                <a:solidFill>
                  <a:srgbClr val="0433FF"/>
                </a:solidFill>
                <a:latin typeface="Helvetica"/>
                <a:cs typeface="Helvetica"/>
                <a:sym typeface="Helvetica"/>
              </a:rPr>
              <a:t>Gamma-ray Telescope</a:t>
            </a:r>
          </a:p>
          <a:p>
            <a:pPr defTabSz="410751" hangingPunct="0">
              <a:defRPr sz="3500" b="1">
                <a:solidFill>
                  <a:srgbClr val="0433FF"/>
                </a:solidFill>
                <a:latin typeface="Helvetica"/>
                <a:ea typeface="Helvetica"/>
                <a:cs typeface="Helvetica"/>
                <a:sym typeface="Helvetica"/>
              </a:defRPr>
            </a:pPr>
            <a:r>
              <a:rPr sz="2461" b="1" kern="0">
                <a:solidFill>
                  <a:srgbClr val="0433FF"/>
                </a:solidFill>
                <a:latin typeface="Helvetica"/>
                <a:cs typeface="Helvetica"/>
                <a:sym typeface="Helvetica"/>
              </a:rPr>
              <a:t>Muon Radiography</a:t>
            </a:r>
          </a:p>
        </p:txBody>
      </p:sp>
      <p:sp>
        <p:nvSpPr>
          <p:cNvPr id="340" name="NINJA…"/>
          <p:cNvSpPr txBox="1"/>
          <p:nvPr/>
        </p:nvSpPr>
        <p:spPr>
          <a:xfrm>
            <a:off x="3596134" y="2731343"/>
            <a:ext cx="1683154" cy="829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defTabSz="410751" hangingPunct="0">
              <a:defRPr sz="3500" b="1">
                <a:solidFill>
                  <a:srgbClr val="0433FF"/>
                </a:solidFill>
                <a:latin typeface="Helvetica"/>
                <a:ea typeface="Helvetica"/>
                <a:cs typeface="Helvetica"/>
                <a:sym typeface="Helvetica"/>
              </a:defRPr>
            </a:pPr>
            <a:r>
              <a:rPr sz="2461" b="1" kern="0">
                <a:solidFill>
                  <a:srgbClr val="0433FF"/>
                </a:solidFill>
                <a:latin typeface="Helvetica"/>
                <a:cs typeface="Helvetica"/>
                <a:sym typeface="Helvetica"/>
              </a:rPr>
              <a:t>NINJA</a:t>
            </a:r>
          </a:p>
          <a:p>
            <a:pPr defTabSz="410751" hangingPunct="0">
              <a:defRPr sz="3500" b="1">
                <a:solidFill>
                  <a:srgbClr val="0433FF"/>
                </a:solidFill>
                <a:latin typeface="Helvetica"/>
                <a:ea typeface="Helvetica"/>
                <a:cs typeface="Helvetica"/>
                <a:sym typeface="Helvetica"/>
              </a:defRPr>
            </a:pPr>
            <a:r>
              <a:rPr sz="2461" b="1" kern="0">
                <a:solidFill>
                  <a:srgbClr val="0433FF"/>
                </a:solidFill>
                <a:latin typeface="Helvetica"/>
                <a:cs typeface="Helvetica"/>
                <a:sym typeface="Helvetica"/>
              </a:rPr>
              <a:t>ENPHATIC</a:t>
            </a:r>
          </a:p>
        </p:txBody>
      </p:sp>
      <p:sp>
        <p:nvSpPr>
          <p:cNvPr id="341" name="DsTau"/>
          <p:cNvSpPr txBox="1"/>
          <p:nvPr/>
        </p:nvSpPr>
        <p:spPr>
          <a:xfrm>
            <a:off x="4055031" y="3480899"/>
            <a:ext cx="1033938" cy="450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500" b="1">
                <a:solidFill>
                  <a:srgbClr val="0433FF"/>
                </a:solidFill>
                <a:latin typeface="Helvetica"/>
                <a:ea typeface="Helvetica"/>
                <a:cs typeface="Helvetica"/>
                <a:sym typeface="Helvetica"/>
              </a:defRPr>
            </a:lvl1pPr>
          </a:lstStyle>
          <a:p>
            <a:pPr algn="ctr" defTabSz="410751" hangingPunct="0"/>
            <a:r>
              <a:rPr sz="2461" kern="0" dirty="0"/>
              <a:t>DsTau</a:t>
            </a:r>
          </a:p>
        </p:txBody>
      </p:sp>
      <p:sp>
        <p:nvSpPr>
          <p:cNvPr id="342" name="FASERν"/>
          <p:cNvSpPr txBox="1"/>
          <p:nvPr/>
        </p:nvSpPr>
        <p:spPr>
          <a:xfrm>
            <a:off x="5030458" y="3874633"/>
            <a:ext cx="1314463" cy="450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500" b="1">
                <a:solidFill>
                  <a:srgbClr val="0433FF"/>
                </a:solidFill>
                <a:latin typeface="Helvetica"/>
                <a:ea typeface="Helvetica"/>
                <a:cs typeface="Helvetica"/>
                <a:sym typeface="Helvetica"/>
              </a:defRPr>
            </a:lvl1pPr>
          </a:lstStyle>
          <a:p>
            <a:pPr algn="ctr" defTabSz="410751" hangingPunct="0"/>
            <a:r>
              <a:rPr sz="2461" kern="0"/>
              <a:t>FASERν</a:t>
            </a:r>
          </a:p>
        </p:txBody>
      </p:sp>
      <p:sp>
        <p:nvSpPr>
          <p:cNvPr id="343" name="ν"/>
          <p:cNvSpPr txBox="1"/>
          <p:nvPr/>
        </p:nvSpPr>
        <p:spPr>
          <a:xfrm>
            <a:off x="3130000" y="2955655"/>
            <a:ext cx="339838" cy="7861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6600">
                <a:solidFill>
                  <a:srgbClr val="FF2600"/>
                </a:solidFill>
                <a:latin typeface="+mj-lt"/>
                <a:ea typeface="+mj-ea"/>
                <a:cs typeface="+mj-cs"/>
                <a:sym typeface="ヒラギノ角ゴ Pro W6"/>
              </a:defRPr>
            </a:lvl1pPr>
          </a:lstStyle>
          <a:p>
            <a:pPr algn="ctr" defTabSz="410751" hangingPunct="0"/>
            <a:r>
              <a:rPr sz="4640" kern="0">
                <a:latin typeface="ヒラギノ角ゴ Pro W6"/>
              </a:rPr>
              <a:t>ν</a:t>
            </a:r>
          </a:p>
        </p:txBody>
      </p:sp>
      <p:sp>
        <p:nvSpPr>
          <p:cNvPr id="344" name="γ"/>
          <p:cNvSpPr txBox="1"/>
          <p:nvPr/>
        </p:nvSpPr>
        <p:spPr>
          <a:xfrm>
            <a:off x="2552042" y="850434"/>
            <a:ext cx="338234" cy="7861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6600">
                <a:solidFill>
                  <a:srgbClr val="FF2600"/>
                </a:solidFill>
                <a:latin typeface="+mj-lt"/>
                <a:ea typeface="+mj-ea"/>
                <a:cs typeface="+mj-cs"/>
                <a:sym typeface="ヒラギノ角ゴ Pro W6"/>
              </a:defRPr>
            </a:lvl1pPr>
          </a:lstStyle>
          <a:p>
            <a:pPr algn="ctr" defTabSz="410751" hangingPunct="0"/>
            <a:r>
              <a:rPr sz="4640" kern="0">
                <a:latin typeface="ヒラギノ角ゴ Pro W6"/>
              </a:rPr>
              <a:t>γ</a:t>
            </a:r>
          </a:p>
        </p:txBody>
      </p:sp>
      <p:sp>
        <p:nvSpPr>
          <p:cNvPr id="345" name="μ"/>
          <p:cNvSpPr txBox="1"/>
          <p:nvPr/>
        </p:nvSpPr>
        <p:spPr>
          <a:xfrm>
            <a:off x="2427189" y="1406164"/>
            <a:ext cx="399149" cy="7861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6600">
                <a:solidFill>
                  <a:srgbClr val="FF2600"/>
                </a:solidFill>
                <a:latin typeface="+mj-lt"/>
                <a:ea typeface="+mj-ea"/>
                <a:cs typeface="+mj-cs"/>
                <a:sym typeface="ヒラギノ角ゴ Pro W6"/>
              </a:defRPr>
            </a:lvl1pPr>
          </a:lstStyle>
          <a:p>
            <a:pPr algn="ctr" defTabSz="410751" hangingPunct="0"/>
            <a:r>
              <a:rPr sz="4640" kern="0">
                <a:latin typeface="ヒラギノ角ゴ Pro W6"/>
              </a:rPr>
              <a:t>μ</a:t>
            </a:r>
          </a:p>
        </p:txBody>
      </p:sp>
      <p:sp>
        <p:nvSpPr>
          <p:cNvPr id="2" name="スライド番号プレースホルダー 1">
            <a:extLst>
              <a:ext uri="{FF2B5EF4-FFF2-40B4-BE49-F238E27FC236}">
                <a16:creationId xmlns:a16="http://schemas.microsoft.com/office/drawing/2014/main" id="{41D3D95F-0312-7994-93D7-08E1F0C0F6DC}"/>
              </a:ext>
            </a:extLst>
          </p:cNvPr>
          <p:cNvSpPr>
            <a:spLocks noGrp="1"/>
          </p:cNvSpPr>
          <p:nvPr>
            <p:ph type="sldNum" sz="quarter" idx="2"/>
          </p:nvPr>
        </p:nvSpPr>
        <p:spPr/>
        <p:txBody>
          <a:bodyPr/>
          <a:lstStyle/>
          <a:p>
            <a:fld id="{86CB4B4D-7CA3-9044-876B-883B54F8677D}" type="slidenum">
              <a:rPr lang="en-US" altLang="ja-JP" smtClean="0"/>
              <a:t>20</a:t>
            </a:fld>
            <a:endParaRPr lang="ja-JP" altLang="en-US"/>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4" name="グループ"/>
          <p:cNvGrpSpPr/>
          <p:nvPr/>
        </p:nvGrpSpPr>
        <p:grpSpPr>
          <a:xfrm>
            <a:off x="-25212" y="374043"/>
            <a:ext cx="21266056" cy="6504238"/>
            <a:chOff x="0" y="0"/>
            <a:chExt cx="30245056" cy="9250471"/>
          </a:xfrm>
        </p:grpSpPr>
        <p:grpSp>
          <p:nvGrpSpPr>
            <p:cNvPr id="735" name="グループ"/>
            <p:cNvGrpSpPr/>
            <p:nvPr/>
          </p:nvGrpSpPr>
          <p:grpSpPr>
            <a:xfrm>
              <a:off x="0" y="668769"/>
              <a:ext cx="30245057" cy="8581703"/>
              <a:chOff x="0" y="0"/>
              <a:chExt cx="30245056" cy="8581702"/>
            </a:xfrm>
          </p:grpSpPr>
          <p:sp>
            <p:nvSpPr>
              <p:cNvPr id="706" name="線"/>
              <p:cNvSpPr/>
              <p:nvPr/>
            </p:nvSpPr>
            <p:spPr>
              <a:xfrm>
                <a:off x="21319265" y="0"/>
                <a:ext cx="2600561" cy="18162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254000" cap="flat">
                <a:solidFill>
                  <a:srgbClr val="DCDEE0"/>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07" name="object 21"/>
              <p:cNvSpPr/>
              <p:nvPr/>
            </p:nvSpPr>
            <p:spPr>
              <a:xfrm rot="10201">
                <a:off x="6447" y="3076004"/>
                <a:ext cx="1532866" cy="4348151"/>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marL="0" marR="0" lvl="0" indent="0" algn="l" defTabSz="914367" rtl="0" eaLnBrk="1" fontAlgn="auto" latinLnBrk="0" hangingPunct="0">
                  <a:lnSpc>
                    <a:spcPct val="100000"/>
                  </a:lnSpc>
                  <a:spcBef>
                    <a:spcPts val="0"/>
                  </a:spcBef>
                  <a:spcAft>
                    <a:spcPts val="0"/>
                  </a:spcAft>
                  <a:buClrTx/>
                  <a:buSzTx/>
                  <a:buFontTx/>
                  <a:buNone/>
                  <a:tabLst/>
                  <a:defRPr sz="2200">
                    <a:solidFill>
                      <a:srgbClr val="44546A"/>
                    </a:solidFill>
                    <a:latin typeface="Arial"/>
                    <a:ea typeface="Arial"/>
                    <a:cs typeface="Arial"/>
                    <a:sym typeface="Arial"/>
                  </a:defRPr>
                </a:pPr>
                <a:endParaRPr kumimoji="0" sz="1547" b="0" i="0" u="none" strike="noStrike" kern="0" cap="none" spc="0" normalizeH="0" baseline="0" noProof="0">
                  <a:ln>
                    <a:noFill/>
                  </a:ln>
                  <a:solidFill>
                    <a:srgbClr val="44546A"/>
                  </a:solidFill>
                  <a:effectLst/>
                  <a:uLnTx/>
                  <a:uFillTx/>
                  <a:latin typeface="Arial"/>
                  <a:cs typeface="Arial"/>
                  <a:sym typeface="Arial"/>
                </a:endParaRPr>
              </a:p>
            </p:txBody>
          </p:sp>
          <p:grpSp>
            <p:nvGrpSpPr>
              <p:cNvPr id="718" name="グループ"/>
              <p:cNvGrpSpPr/>
              <p:nvPr/>
            </p:nvGrpSpPr>
            <p:grpSpPr>
              <a:xfrm>
                <a:off x="1573187" y="1759865"/>
                <a:ext cx="28671870" cy="6055014"/>
                <a:chOff x="-100" y="0"/>
                <a:chExt cx="28671868" cy="6055012"/>
              </a:xfrm>
            </p:grpSpPr>
            <p:pic>
              <p:nvPicPr>
                <p:cNvPr id="708" name="グループ" descr="グループ"/>
                <p:cNvPicPr>
                  <a:picLocks noChangeAspect="1"/>
                </p:cNvPicPr>
                <p:nvPr/>
              </p:nvPicPr>
              <p:blipFill>
                <a:blip r:embed="rId3"/>
                <a:srcRect l="51517" t="58016" r="24596" b="11225"/>
                <a:stretch>
                  <a:fillRect/>
                </a:stretch>
              </p:blipFill>
              <p:spPr>
                <a:xfrm rot="5400000">
                  <a:off x="1613394" y="326666"/>
                  <a:ext cx="3929858" cy="71568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8753" y="1910"/>
                      </a:moveTo>
                      <a:cubicBezTo>
                        <a:pt x="18995" y="1920"/>
                        <a:pt x="19142" y="1975"/>
                        <a:pt x="19307" y="2093"/>
                      </a:cubicBezTo>
                      <a:cubicBezTo>
                        <a:pt x="19576" y="2284"/>
                        <a:pt x="19592" y="2691"/>
                        <a:pt x="19595" y="8961"/>
                      </a:cubicBezTo>
                      <a:cubicBezTo>
                        <a:pt x="19598" y="14846"/>
                        <a:pt x="19569" y="15641"/>
                        <a:pt x="19353" y="15739"/>
                      </a:cubicBezTo>
                      <a:cubicBezTo>
                        <a:pt x="19022" y="15890"/>
                        <a:pt x="18214" y="15914"/>
                        <a:pt x="18012" y="15780"/>
                      </a:cubicBezTo>
                      <a:cubicBezTo>
                        <a:pt x="17901" y="15707"/>
                        <a:pt x="17860" y="13423"/>
                        <a:pt x="17887" y="8807"/>
                      </a:cubicBezTo>
                      <a:lnTo>
                        <a:pt x="17924" y="1944"/>
                      </a:lnTo>
                      <a:lnTo>
                        <a:pt x="18476" y="1915"/>
                      </a:lnTo>
                      <a:cubicBezTo>
                        <a:pt x="18582" y="1910"/>
                        <a:pt x="18673" y="1907"/>
                        <a:pt x="18753" y="1910"/>
                      </a:cubicBezTo>
                      <a:close/>
                      <a:moveTo>
                        <a:pt x="15675" y="9884"/>
                      </a:moveTo>
                      <a:cubicBezTo>
                        <a:pt x="16016" y="9869"/>
                        <a:pt x="16346" y="9889"/>
                        <a:pt x="16415" y="9929"/>
                      </a:cubicBezTo>
                      <a:cubicBezTo>
                        <a:pt x="16483" y="9968"/>
                        <a:pt x="16566" y="11595"/>
                        <a:pt x="16596" y="13546"/>
                      </a:cubicBezTo>
                      <a:lnTo>
                        <a:pt x="16648" y="17091"/>
                      </a:lnTo>
                      <a:lnTo>
                        <a:pt x="15889" y="17120"/>
                      </a:lnTo>
                      <a:cubicBezTo>
                        <a:pt x="15374" y="17138"/>
                        <a:pt x="15108" y="17109"/>
                        <a:pt x="15054" y="17032"/>
                      </a:cubicBezTo>
                      <a:cubicBezTo>
                        <a:pt x="15010" y="16969"/>
                        <a:pt x="14991" y="15343"/>
                        <a:pt x="15014" y="13417"/>
                      </a:cubicBezTo>
                      <a:lnTo>
                        <a:pt x="15054" y="9913"/>
                      </a:lnTo>
                      <a:lnTo>
                        <a:pt x="15675" y="9884"/>
                      </a:lnTo>
                      <a:close/>
                    </a:path>
                  </a:pathLst>
                </a:custGeom>
                <a:ln w="12700" cap="flat">
                  <a:noFill/>
                  <a:miter lim="400000"/>
                </a:ln>
                <a:effectLst/>
              </p:spPr>
            </p:pic>
            <p:pic>
              <p:nvPicPr>
                <p:cNvPr id="709" name="グループ" descr="グループ"/>
                <p:cNvPicPr>
                  <a:picLocks noChangeAspect="1"/>
                </p:cNvPicPr>
                <p:nvPr/>
              </p:nvPicPr>
              <p:blipFill>
                <a:blip r:embed="rId3"/>
                <a:srcRect l="41375" t="19679" r="23573" b="55862"/>
                <a:stretch>
                  <a:fillRect/>
                </a:stretch>
              </p:blipFill>
              <p:spPr>
                <a:xfrm rot="5400000">
                  <a:off x="22942968" y="326213"/>
                  <a:ext cx="5766735" cy="5690865"/>
                </a:xfrm>
                <a:prstGeom prst="rect">
                  <a:avLst/>
                </a:prstGeom>
                <a:ln w="12700" cap="flat">
                  <a:noFill/>
                  <a:miter lim="400000"/>
                </a:ln>
                <a:effectLst/>
              </p:spPr>
            </p:pic>
            <p:sp>
              <p:nvSpPr>
                <p:cNvPr id="710" name="線"/>
                <p:cNvSpPr/>
                <p:nvPr/>
              </p:nvSpPr>
              <p:spPr>
                <a:xfrm>
                  <a:off x="7096119" y="2635815"/>
                  <a:ext cx="16102820" cy="1"/>
                </a:xfrm>
                <a:prstGeom prst="line">
                  <a:avLst/>
                </a:prstGeom>
                <a:noFill/>
                <a:ln w="12700" cap="flat">
                  <a:solidFill>
                    <a:srgbClr val="000000"/>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11" name="乾燥10m"/>
                <p:cNvSpPr txBox="1"/>
                <p:nvPr/>
              </p:nvSpPr>
              <p:spPr>
                <a:xfrm>
                  <a:off x="11685358" y="7529"/>
                  <a:ext cx="3096122" cy="9145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300"/>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1617" b="0" i="0" u="none" strike="noStrike" kern="0" cap="none" spc="0" normalizeH="0" baseline="0" noProof="0">
                      <a:ln>
                        <a:noFill/>
                      </a:ln>
                      <a:solidFill>
                        <a:srgbClr val="000000"/>
                      </a:solidFill>
                      <a:effectLst/>
                      <a:uLnTx/>
                      <a:uFillTx/>
                      <a:latin typeface="ヒラギノ角ゴ Pro W3"/>
                      <a:sym typeface="ヒラギノ角ゴ Pro W3"/>
                    </a:rPr>
                    <a:t>乾燥10m</a:t>
                  </a:r>
                </a:p>
              </p:txBody>
            </p:sp>
            <p:sp>
              <p:nvSpPr>
                <p:cNvPr id="712" name="線"/>
                <p:cNvSpPr/>
                <p:nvPr/>
              </p:nvSpPr>
              <p:spPr>
                <a:xfrm>
                  <a:off x="7096119" y="2810023"/>
                  <a:ext cx="16102820" cy="1"/>
                </a:xfrm>
                <a:prstGeom prst="line">
                  <a:avLst/>
                </a:prstGeom>
                <a:noFill/>
                <a:ln w="12700" cap="flat">
                  <a:solidFill>
                    <a:srgbClr val="000000"/>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13" name="線"/>
                <p:cNvSpPr/>
                <p:nvPr/>
              </p:nvSpPr>
              <p:spPr>
                <a:xfrm>
                  <a:off x="7096119" y="4987630"/>
                  <a:ext cx="16102820" cy="1"/>
                </a:xfrm>
                <a:prstGeom prst="line">
                  <a:avLst/>
                </a:prstGeom>
                <a:noFill/>
                <a:ln w="12700" cap="flat">
                  <a:solidFill>
                    <a:srgbClr val="000000"/>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14" name="線"/>
                <p:cNvSpPr/>
                <p:nvPr/>
              </p:nvSpPr>
              <p:spPr>
                <a:xfrm>
                  <a:off x="7096119" y="5161838"/>
                  <a:ext cx="16102820" cy="1"/>
                </a:xfrm>
                <a:prstGeom prst="line">
                  <a:avLst/>
                </a:prstGeom>
                <a:noFill/>
                <a:ln w="12700" cap="flat">
                  <a:solidFill>
                    <a:srgbClr val="000000"/>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15" name="線"/>
                <p:cNvSpPr/>
                <p:nvPr/>
              </p:nvSpPr>
              <p:spPr>
                <a:xfrm>
                  <a:off x="7183223" y="4465004"/>
                  <a:ext cx="16102820" cy="1"/>
                </a:xfrm>
                <a:prstGeom prst="line">
                  <a:avLst/>
                </a:prstGeom>
                <a:noFill/>
                <a:ln w="12700" cap="flat">
                  <a:solidFill>
                    <a:srgbClr val="000000"/>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16" name="線"/>
                <p:cNvSpPr/>
                <p:nvPr/>
              </p:nvSpPr>
              <p:spPr>
                <a:xfrm>
                  <a:off x="7183223" y="4639212"/>
                  <a:ext cx="16102820" cy="1"/>
                </a:xfrm>
                <a:prstGeom prst="line">
                  <a:avLst/>
                </a:prstGeom>
                <a:noFill/>
                <a:ln w="12700" cap="flat">
                  <a:solidFill>
                    <a:srgbClr val="000000"/>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17" name="線"/>
                <p:cNvSpPr/>
                <p:nvPr/>
              </p:nvSpPr>
              <p:spPr>
                <a:xfrm>
                  <a:off x="1713942" y="0"/>
                  <a:ext cx="24182754" cy="0"/>
                </a:xfrm>
                <a:prstGeom prst="line">
                  <a:avLst/>
                </a:prstGeom>
                <a:noFill/>
                <a:ln w="38100" cap="flat">
                  <a:solidFill>
                    <a:srgbClr val="000000"/>
                  </a:solidFill>
                  <a:prstDash val="solid"/>
                  <a:miter lim="400000"/>
                  <a:headEnd type="triangle" w="med" len="med"/>
                  <a:tailEnd type="triangle" w="med" len="med"/>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grpSp>
          <p:sp>
            <p:nvSpPr>
              <p:cNvPr id="719" name="四角形"/>
              <p:cNvSpPr/>
              <p:nvPr/>
            </p:nvSpPr>
            <p:spPr>
              <a:xfrm>
                <a:off x="369302" y="1336402"/>
                <a:ext cx="28197858" cy="222991"/>
              </a:xfrm>
              <a:prstGeom prst="rect">
                <a:avLst/>
              </a:prstGeom>
              <a:solidFill>
                <a:srgbClr val="000000"/>
              </a:solidFill>
              <a:ln w="25400" cap="flat">
                <a:solidFill>
                  <a:srgbClr val="000000"/>
                </a:solidFill>
                <a:prstDash val="solid"/>
                <a:miter lim="400000"/>
              </a:ln>
              <a:effectLst/>
            </p:spPr>
            <p:txBody>
              <a:bodyPr wrap="square" lIns="35719" tIns="35719" rIns="35719" bIns="35719" numCol="1" anchor="ctr">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20" name="四角形"/>
              <p:cNvSpPr/>
              <p:nvPr/>
            </p:nvSpPr>
            <p:spPr>
              <a:xfrm>
                <a:off x="19426" y="7352148"/>
                <a:ext cx="29039494" cy="1214887"/>
              </a:xfrm>
              <a:prstGeom prst="rect">
                <a:avLst/>
              </a:prstGeom>
              <a:solidFill>
                <a:srgbClr val="000000"/>
              </a:solidFill>
              <a:ln w="25400" cap="flat">
                <a:solidFill>
                  <a:srgbClr val="000000"/>
                </a:solidFill>
                <a:prstDash val="solid"/>
                <a:miter lim="400000"/>
              </a:ln>
              <a:effectLst/>
            </p:spPr>
            <p:txBody>
              <a:bodyPr wrap="square" lIns="35719" tIns="35719" rIns="35719" bIns="35719" numCol="1" anchor="ctr">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21" name="線"/>
              <p:cNvSpPr/>
              <p:nvPr/>
            </p:nvSpPr>
            <p:spPr>
              <a:xfrm>
                <a:off x="1809230" y="7711015"/>
                <a:ext cx="26358932" cy="1"/>
              </a:xfrm>
              <a:prstGeom prst="line">
                <a:avLst/>
              </a:prstGeom>
              <a:noFill/>
              <a:ln w="38100" cap="flat">
                <a:solidFill>
                  <a:srgbClr val="FFFFFF"/>
                </a:solidFill>
                <a:prstDash val="solid"/>
                <a:miter lim="400000"/>
                <a:headEnd type="triangle" w="med" len="med"/>
                <a:tailEnd type="triangle" w="med" len="med"/>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22" name="13 m"/>
              <p:cNvSpPr txBox="1"/>
              <p:nvPr/>
            </p:nvSpPr>
            <p:spPr>
              <a:xfrm>
                <a:off x="13809931" y="7768729"/>
                <a:ext cx="2279229" cy="8129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3500">
                    <a:solidFill>
                      <a:srgbClr val="FFFFFF"/>
                    </a:solidFill>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2461" b="0" i="0" u="none" strike="noStrike" kern="0" cap="none" spc="0" normalizeH="0" baseline="0" noProof="0">
                    <a:ln>
                      <a:noFill/>
                    </a:ln>
                    <a:solidFill>
                      <a:srgbClr val="FFFFFF"/>
                    </a:solidFill>
                    <a:effectLst/>
                    <a:uLnTx/>
                    <a:uFillTx/>
                    <a:latin typeface="ヒラギノ角ゴ Pro W3"/>
                    <a:sym typeface="ヒラギノ角ゴ Pro W3"/>
                  </a:rPr>
                  <a:t>13 m</a:t>
                </a:r>
              </a:p>
            </p:txBody>
          </p:sp>
          <p:sp>
            <p:nvSpPr>
              <p:cNvPr id="723" name="四角形"/>
              <p:cNvSpPr/>
              <p:nvPr/>
            </p:nvSpPr>
            <p:spPr>
              <a:xfrm>
                <a:off x="3349560" y="2996651"/>
                <a:ext cx="6036825" cy="1365150"/>
              </a:xfrm>
              <a:prstGeom prst="rect">
                <a:avLst/>
              </a:prstGeom>
              <a:solidFill>
                <a:schemeClr val="accent1">
                  <a:satOff val="-3355"/>
                  <a:lumOff val="26614"/>
                  <a:alpha val="50021"/>
                </a:schemeClr>
              </a:solidFill>
              <a:ln w="25400" cap="flat">
                <a:solidFill>
                  <a:srgbClr val="000000">
                    <a:alpha val="50021"/>
                  </a:srgbClr>
                </a:solidFill>
                <a:prstDash val="solid"/>
                <a:miter lim="400000"/>
              </a:ln>
              <a:effectLst/>
            </p:spPr>
            <p:txBody>
              <a:bodyPr wrap="square" lIns="35719" tIns="35719" rIns="35719" bIns="35719" numCol="1" anchor="ctr">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2900">
                    <a:solidFill>
                      <a:srgbClr val="FFFFFF"/>
                    </a:solidFill>
                    <a:effectLst>
                      <a:outerShdw blurRad="38100" dist="12700" dir="5400000" rotWithShape="0">
                        <a:srgbClr val="000000">
                          <a:alpha val="50000"/>
                        </a:srgbClr>
                      </a:outerShdw>
                    </a:effectLst>
                  </a:defRPr>
                </a:pPr>
                <a:endParaRPr kumimoji="0" sz="2039"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24" name="四角形"/>
              <p:cNvSpPr/>
              <p:nvPr/>
            </p:nvSpPr>
            <p:spPr>
              <a:xfrm>
                <a:off x="9397010" y="2996651"/>
                <a:ext cx="5999567" cy="1369504"/>
              </a:xfrm>
              <a:prstGeom prst="rect">
                <a:avLst/>
              </a:prstGeom>
              <a:solidFill>
                <a:schemeClr val="accent1">
                  <a:satOff val="-3355"/>
                  <a:lumOff val="26614"/>
                  <a:alpha val="50021"/>
                </a:schemeClr>
              </a:solidFill>
              <a:ln w="25400" cap="flat">
                <a:solidFill>
                  <a:srgbClr val="000000">
                    <a:alpha val="50021"/>
                  </a:srgbClr>
                </a:solidFill>
                <a:prstDash val="solid"/>
                <a:miter lim="400000"/>
              </a:ln>
              <a:effectLst/>
            </p:spPr>
            <p:txBody>
              <a:bodyPr wrap="square" lIns="35719" tIns="35719" rIns="35719" bIns="35719" numCol="1" anchor="ctr">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2900">
                    <a:solidFill>
                      <a:srgbClr val="FFFFFF"/>
                    </a:solidFill>
                    <a:effectLst>
                      <a:outerShdw blurRad="38100" dist="12700" dir="5400000" rotWithShape="0">
                        <a:srgbClr val="000000">
                          <a:alpha val="50000"/>
                        </a:srgbClr>
                      </a:outerShdw>
                    </a:effectLst>
                  </a:defRPr>
                </a:pPr>
                <a:endParaRPr kumimoji="0" sz="2039"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25" name="乾燥"/>
              <p:cNvSpPr/>
              <p:nvPr/>
            </p:nvSpPr>
            <p:spPr>
              <a:xfrm>
                <a:off x="15369946" y="2996651"/>
                <a:ext cx="6036824" cy="1360217"/>
              </a:xfrm>
              <a:prstGeom prst="rect">
                <a:avLst/>
              </a:prstGeom>
              <a:solidFill>
                <a:schemeClr val="accent1">
                  <a:satOff val="-3355"/>
                  <a:lumOff val="26614"/>
                  <a:alpha val="50021"/>
                </a:schemeClr>
              </a:solidFill>
              <a:ln w="25400" cap="flat">
                <a:solidFill>
                  <a:srgbClr val="000000">
                    <a:alpha val="50021"/>
                  </a:srgbClr>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900">
                    <a:solidFill>
                      <a:srgbClr val="FFFFFF"/>
                    </a:solidFill>
                    <a:effectLst>
                      <a:outerShdw blurRad="38100" dist="12700" dir="5400000" rotWithShape="0">
                        <a:srgbClr val="000000">
                          <a:alpha val="50000"/>
                        </a:srgbClr>
                      </a:outerShdw>
                    </a:effectLst>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2039"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rPr>
                  <a:t>乾燥</a:t>
                </a:r>
              </a:p>
            </p:txBody>
          </p:sp>
          <p:sp>
            <p:nvSpPr>
              <p:cNvPr id="726" name="乾燥"/>
              <p:cNvSpPr/>
              <p:nvPr/>
            </p:nvSpPr>
            <p:spPr>
              <a:xfrm>
                <a:off x="21351105" y="2996651"/>
                <a:ext cx="6036824" cy="1344531"/>
              </a:xfrm>
              <a:prstGeom prst="rect">
                <a:avLst/>
              </a:prstGeom>
              <a:solidFill>
                <a:schemeClr val="accent1">
                  <a:satOff val="-3355"/>
                  <a:lumOff val="26614"/>
                  <a:alpha val="50021"/>
                </a:schemeClr>
              </a:solidFill>
              <a:ln w="25400" cap="flat">
                <a:solidFill>
                  <a:srgbClr val="000000">
                    <a:alpha val="50021"/>
                  </a:srgbClr>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900">
                    <a:solidFill>
                      <a:srgbClr val="FFFFFF"/>
                    </a:solidFill>
                    <a:effectLst>
                      <a:outerShdw blurRad="38100" dist="12700" dir="5400000" rotWithShape="0">
                        <a:srgbClr val="000000">
                          <a:alpha val="50000"/>
                        </a:srgbClr>
                      </a:outerShdw>
                    </a:effectLst>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2039"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rPr>
                  <a:t>乾燥</a:t>
                </a:r>
              </a:p>
            </p:txBody>
          </p:sp>
          <p:sp>
            <p:nvSpPr>
              <p:cNvPr id="727" name="線"/>
              <p:cNvSpPr/>
              <p:nvPr/>
            </p:nvSpPr>
            <p:spPr>
              <a:xfrm>
                <a:off x="3412265" y="0"/>
                <a:ext cx="2600561" cy="18162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254000" cap="flat">
                <a:solidFill>
                  <a:srgbClr val="DCDEE0"/>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28" name="線"/>
              <p:cNvSpPr/>
              <p:nvPr/>
            </p:nvSpPr>
            <p:spPr>
              <a:xfrm>
                <a:off x="3590065" y="-1"/>
                <a:ext cx="2453575" cy="1751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38100" cap="flat">
                <a:solidFill>
                  <a:schemeClr val="accent5">
                    <a:hueOff val="-444211"/>
                    <a:satOff val="-14915"/>
                    <a:lumOff val="22857"/>
                  </a:schemeClr>
                </a:solidFill>
                <a:prstDash val="solid"/>
                <a:miter lim="400000"/>
                <a:tailEnd type="triangle" w="med" len="med"/>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29" name="線"/>
              <p:cNvSpPr/>
              <p:nvPr/>
            </p:nvSpPr>
            <p:spPr>
              <a:xfrm>
                <a:off x="9381265" y="0"/>
                <a:ext cx="2600561" cy="18162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254000" cap="flat">
                <a:solidFill>
                  <a:srgbClr val="DCDEE0"/>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30" name="線"/>
              <p:cNvSpPr/>
              <p:nvPr/>
            </p:nvSpPr>
            <p:spPr>
              <a:xfrm>
                <a:off x="10067065" y="-1"/>
                <a:ext cx="1915737" cy="1751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38100" cap="flat">
                <a:solidFill>
                  <a:schemeClr val="accent5">
                    <a:hueOff val="-444211"/>
                    <a:satOff val="-14915"/>
                    <a:lumOff val="22857"/>
                  </a:schemeClr>
                </a:solidFill>
                <a:prstDash val="solid"/>
                <a:miter lim="400000"/>
                <a:tailEnd type="triangle" w="med" len="med"/>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31" name="線"/>
              <p:cNvSpPr/>
              <p:nvPr/>
            </p:nvSpPr>
            <p:spPr>
              <a:xfrm>
                <a:off x="15350265" y="0"/>
                <a:ext cx="2600561" cy="18162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254000" cap="flat">
                <a:solidFill>
                  <a:srgbClr val="DCDEE0"/>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32" name="線"/>
              <p:cNvSpPr/>
              <p:nvPr/>
            </p:nvSpPr>
            <p:spPr>
              <a:xfrm>
                <a:off x="15528065" y="-1"/>
                <a:ext cx="2453575" cy="1751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38100" cap="flat">
                <a:solidFill>
                  <a:schemeClr val="accent5">
                    <a:hueOff val="-444211"/>
                    <a:satOff val="-14915"/>
                    <a:lumOff val="22857"/>
                  </a:schemeClr>
                </a:solidFill>
                <a:prstDash val="solid"/>
                <a:miter lim="400000"/>
                <a:tailEnd type="triangle" w="med" len="med"/>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33" name="線"/>
              <p:cNvSpPr/>
              <p:nvPr/>
            </p:nvSpPr>
            <p:spPr>
              <a:xfrm>
                <a:off x="21497065" y="-1"/>
                <a:ext cx="2453575" cy="1751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38100" cap="flat">
                <a:solidFill>
                  <a:schemeClr val="accent5">
                    <a:hueOff val="-444211"/>
                    <a:satOff val="-14915"/>
                    <a:lumOff val="22857"/>
                  </a:schemeClr>
                </a:solidFill>
                <a:prstDash val="solid"/>
                <a:miter lim="400000"/>
                <a:tailEnd type="triangle" w="med" len="med"/>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34" name="&gt; 1000 m2/y is possible by this facility!!"/>
              <p:cNvSpPr txBox="1"/>
              <p:nvPr/>
            </p:nvSpPr>
            <p:spPr>
              <a:xfrm>
                <a:off x="17986025" y="7654705"/>
                <a:ext cx="9185311" cy="7000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3500" b="1">
                    <a:solidFill>
                      <a:srgbClr val="FF2600"/>
                    </a:solidFill>
                    <a:latin typeface="Helvetica"/>
                    <a:ea typeface="Helvetica"/>
                    <a:cs typeface="Helvetica"/>
                    <a:sym typeface="Helvetica"/>
                  </a:defRPr>
                </a:pPr>
                <a:r>
                  <a:rPr kumimoji="0" sz="2461" b="1" i="0" u="none" strike="noStrike" kern="0" cap="none" spc="0" normalizeH="0" baseline="0" noProof="0">
                    <a:ln>
                      <a:noFill/>
                    </a:ln>
                    <a:solidFill>
                      <a:srgbClr val="FF2600"/>
                    </a:solidFill>
                    <a:effectLst/>
                    <a:uLnTx/>
                    <a:uFillTx/>
                    <a:latin typeface="Helvetica"/>
                    <a:cs typeface="Helvetica"/>
                    <a:sym typeface="Helvetica"/>
                  </a:rPr>
                  <a:t>&gt; 1000 m</a:t>
                </a:r>
                <a:r>
                  <a:rPr kumimoji="0" sz="2601" b="1" i="0" u="none" strike="noStrike" kern="0" cap="none" spc="0" normalizeH="0" baseline="31999" noProof="0">
                    <a:ln>
                      <a:noFill/>
                    </a:ln>
                    <a:solidFill>
                      <a:srgbClr val="FF2600"/>
                    </a:solidFill>
                    <a:effectLst/>
                    <a:uLnTx/>
                    <a:uFillTx/>
                    <a:latin typeface="Helvetica"/>
                    <a:cs typeface="Helvetica"/>
                    <a:sym typeface="Helvetica"/>
                  </a:rPr>
                  <a:t>2</a:t>
                </a:r>
                <a:r>
                  <a:rPr kumimoji="0" sz="2601" b="1" i="0" u="none" strike="noStrike" kern="0" cap="none" spc="0" normalizeH="0" baseline="0" noProof="0">
                    <a:ln>
                      <a:noFill/>
                    </a:ln>
                    <a:solidFill>
                      <a:srgbClr val="FF2600"/>
                    </a:solidFill>
                    <a:effectLst/>
                    <a:uLnTx/>
                    <a:uFillTx/>
                    <a:latin typeface="Helvetica"/>
                    <a:cs typeface="Helvetica"/>
                    <a:sym typeface="Helvetica"/>
                  </a:rPr>
                  <a:t>/</a:t>
                </a:r>
                <a:r>
                  <a:rPr kumimoji="0" sz="2461" b="1" i="0" u="none" strike="noStrike" kern="0" cap="none" spc="0" normalizeH="0" baseline="0" noProof="0">
                    <a:ln>
                      <a:noFill/>
                    </a:ln>
                    <a:solidFill>
                      <a:srgbClr val="FF2600"/>
                    </a:solidFill>
                    <a:effectLst/>
                    <a:uLnTx/>
                    <a:uFillTx/>
                    <a:latin typeface="Helvetica"/>
                    <a:cs typeface="Helvetica"/>
                    <a:sym typeface="Helvetica"/>
                  </a:rPr>
                  <a:t>y is possible by this facility!!</a:t>
                </a:r>
              </a:p>
            </p:txBody>
          </p:sp>
        </p:grpSp>
        <p:pic>
          <p:nvPicPr>
            <p:cNvPr id="736" name="イメージ" descr="イメージ"/>
            <p:cNvPicPr>
              <a:picLocks noChangeAspect="1"/>
            </p:cNvPicPr>
            <p:nvPr/>
          </p:nvPicPr>
          <p:blipFill>
            <a:blip r:embed="rId4"/>
            <a:srcRect l="61452" t="13807" r="18757" b="63093"/>
            <a:stretch>
              <a:fillRect/>
            </a:stretch>
          </p:blipFill>
          <p:spPr>
            <a:xfrm flipH="1">
              <a:off x="957399" y="0"/>
              <a:ext cx="2563247" cy="1950010"/>
            </a:xfrm>
            <a:prstGeom prst="rect">
              <a:avLst/>
            </a:prstGeom>
            <a:ln w="12700" cap="flat">
              <a:noFill/>
              <a:miter lim="400000"/>
            </a:ln>
            <a:effectLst/>
          </p:spPr>
        </p:pic>
        <p:grpSp>
          <p:nvGrpSpPr>
            <p:cNvPr id="765" name="グループ"/>
            <p:cNvGrpSpPr/>
            <p:nvPr/>
          </p:nvGrpSpPr>
          <p:grpSpPr>
            <a:xfrm>
              <a:off x="3401271" y="2497511"/>
              <a:ext cx="5637572" cy="2011911"/>
              <a:chOff x="42861" y="0"/>
              <a:chExt cx="5637570" cy="2011909"/>
            </a:xfrm>
          </p:grpSpPr>
          <p:pic>
            <p:nvPicPr>
              <p:cNvPr id="737" name="イメージ" descr="イメージ"/>
              <p:cNvPicPr>
                <a:picLocks noChangeAspect="1"/>
              </p:cNvPicPr>
              <p:nvPr/>
            </p:nvPicPr>
            <p:blipFill>
              <a:blip r:embed="rId4"/>
              <a:srcRect l="36095" t="29202" r="49539" b="54886"/>
              <a:stretch>
                <a:fillRect/>
              </a:stretch>
            </p:blipFill>
            <p:spPr>
              <a:xfrm>
                <a:off x="2794124" y="135278"/>
                <a:ext cx="974912" cy="703785"/>
              </a:xfrm>
              <a:prstGeom prst="rect">
                <a:avLst/>
              </a:prstGeom>
              <a:ln w="12700" cap="flat">
                <a:noFill/>
                <a:miter lim="400000"/>
              </a:ln>
              <a:effectLst/>
            </p:spPr>
          </p:pic>
          <p:sp>
            <p:nvSpPr>
              <p:cNvPr id="738" name="線"/>
              <p:cNvSpPr/>
              <p:nvPr/>
            </p:nvSpPr>
            <p:spPr>
              <a:xfrm>
                <a:off x="155977" y="351107"/>
                <a:ext cx="1410893" cy="12198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016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39" name="線"/>
              <p:cNvSpPr/>
              <p:nvPr/>
            </p:nvSpPr>
            <p:spPr>
              <a:xfrm>
                <a:off x="890934" y="347421"/>
                <a:ext cx="1180206" cy="12235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016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pic>
            <p:nvPicPr>
              <p:cNvPr id="740" name="イメージ" descr="イメージ"/>
              <p:cNvPicPr>
                <a:picLocks noChangeAspect="1"/>
              </p:cNvPicPr>
              <p:nvPr/>
            </p:nvPicPr>
            <p:blipFill>
              <a:blip r:embed="rId4"/>
              <a:srcRect l="26645" t="50075" r="70256" b="44026"/>
              <a:stretch>
                <a:fillRect/>
              </a:stretch>
            </p:blipFill>
            <p:spPr>
              <a:xfrm>
                <a:off x="61936" y="906723"/>
                <a:ext cx="210225" cy="260898"/>
              </a:xfrm>
              <a:prstGeom prst="rect">
                <a:avLst/>
              </a:prstGeom>
              <a:ln w="12700" cap="flat">
                <a:noFill/>
                <a:miter lim="400000"/>
              </a:ln>
              <a:effectLst/>
            </p:spPr>
          </p:pic>
          <p:pic>
            <p:nvPicPr>
              <p:cNvPr id="741" name="イメージ" descr="イメージ"/>
              <p:cNvPicPr>
                <a:picLocks noChangeAspect="1"/>
              </p:cNvPicPr>
              <p:nvPr/>
            </p:nvPicPr>
            <p:blipFill>
              <a:blip r:embed="rId4"/>
              <a:srcRect l="26645" t="50075" r="70256" b="44026"/>
              <a:stretch>
                <a:fillRect/>
              </a:stretch>
            </p:blipFill>
            <p:spPr>
              <a:xfrm>
                <a:off x="798536" y="906723"/>
                <a:ext cx="210225" cy="260898"/>
              </a:xfrm>
              <a:prstGeom prst="rect">
                <a:avLst/>
              </a:prstGeom>
              <a:ln w="12700" cap="flat">
                <a:noFill/>
                <a:miter lim="400000"/>
              </a:ln>
              <a:effectLst/>
            </p:spPr>
          </p:pic>
          <p:pic>
            <p:nvPicPr>
              <p:cNvPr id="742" name="イメージ" descr="イメージ"/>
              <p:cNvPicPr>
                <a:picLocks noChangeAspect="1"/>
              </p:cNvPicPr>
              <p:nvPr/>
            </p:nvPicPr>
            <p:blipFill>
              <a:blip r:embed="rId4"/>
              <a:srcRect l="36126" t="26431" r="49539" b="55064"/>
              <a:stretch>
                <a:fillRect/>
              </a:stretch>
            </p:blipFill>
            <p:spPr>
              <a:xfrm>
                <a:off x="1999161" y="0"/>
                <a:ext cx="972764" cy="818482"/>
              </a:xfrm>
              <a:prstGeom prst="rect">
                <a:avLst/>
              </a:prstGeom>
              <a:ln w="12700" cap="flat">
                <a:noFill/>
                <a:miter lim="400000"/>
              </a:ln>
              <a:effectLst/>
            </p:spPr>
          </p:pic>
          <p:sp>
            <p:nvSpPr>
              <p:cNvPr id="743" name="線"/>
              <p:cNvSpPr/>
              <p:nvPr/>
            </p:nvSpPr>
            <p:spPr>
              <a:xfrm>
                <a:off x="2496704" y="797395"/>
                <a:ext cx="1" cy="861372"/>
              </a:xfrm>
              <a:prstGeom prst="line">
                <a:avLst/>
              </a:prstGeom>
              <a:noFill/>
              <a:ln w="1270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44" name="線"/>
              <p:cNvSpPr/>
              <p:nvPr/>
            </p:nvSpPr>
            <p:spPr>
              <a:xfrm>
                <a:off x="1690640" y="910503"/>
                <a:ext cx="802071" cy="7581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270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pic>
            <p:nvPicPr>
              <p:cNvPr id="745" name="イメージ" descr="イメージ"/>
              <p:cNvPicPr>
                <a:picLocks noChangeAspect="1"/>
              </p:cNvPicPr>
              <p:nvPr/>
            </p:nvPicPr>
            <p:blipFill>
              <a:blip r:embed="rId4"/>
              <a:srcRect l="26645" t="50075" r="70256" b="44026"/>
              <a:stretch>
                <a:fillRect/>
              </a:stretch>
            </p:blipFill>
            <p:spPr>
              <a:xfrm>
                <a:off x="1585936" y="906723"/>
                <a:ext cx="210225" cy="260898"/>
              </a:xfrm>
              <a:prstGeom prst="rect">
                <a:avLst/>
              </a:prstGeom>
              <a:ln w="12700" cap="flat">
                <a:noFill/>
                <a:miter lim="400000"/>
              </a:ln>
              <a:effectLst/>
            </p:spPr>
          </p:pic>
          <p:pic>
            <p:nvPicPr>
              <p:cNvPr id="746" name="イメージ" descr="イメージ"/>
              <p:cNvPicPr>
                <a:picLocks noChangeAspect="1"/>
              </p:cNvPicPr>
              <p:nvPr/>
            </p:nvPicPr>
            <p:blipFill>
              <a:blip r:embed="rId4"/>
              <a:srcRect l="26645" t="50075" r="70256" b="44026"/>
              <a:stretch>
                <a:fillRect/>
              </a:stretch>
            </p:blipFill>
            <p:spPr>
              <a:xfrm>
                <a:off x="2398736" y="906723"/>
                <a:ext cx="210225" cy="260898"/>
              </a:xfrm>
              <a:prstGeom prst="rect">
                <a:avLst/>
              </a:prstGeom>
              <a:ln w="12700" cap="flat">
                <a:noFill/>
                <a:miter lim="400000"/>
              </a:ln>
              <a:effectLst/>
            </p:spPr>
          </p:pic>
          <p:grpSp>
            <p:nvGrpSpPr>
              <p:cNvPr id="755" name="グループ"/>
              <p:cNvGrpSpPr/>
              <p:nvPr/>
            </p:nvGrpSpPr>
            <p:grpSpPr>
              <a:xfrm flipH="1">
                <a:off x="3178619" y="380102"/>
                <a:ext cx="2435061" cy="1263189"/>
                <a:chOff x="0" y="0"/>
                <a:chExt cx="2435059" cy="1263188"/>
              </a:xfrm>
            </p:grpSpPr>
            <p:sp>
              <p:nvSpPr>
                <p:cNvPr id="747" name="線"/>
                <p:cNvSpPr/>
                <p:nvPr/>
              </p:nvSpPr>
              <p:spPr>
                <a:xfrm>
                  <a:off x="89906" y="3524"/>
                  <a:ext cx="1348872" cy="11662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016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48" name="線"/>
                <p:cNvSpPr/>
                <p:nvPr/>
              </p:nvSpPr>
              <p:spPr>
                <a:xfrm>
                  <a:off x="792555" y="0"/>
                  <a:ext cx="1128326" cy="11697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016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pic>
              <p:nvPicPr>
                <p:cNvPr id="749" name="イメージ" descr="イメージ"/>
                <p:cNvPicPr>
                  <a:picLocks noChangeAspect="1"/>
                </p:cNvPicPr>
                <p:nvPr/>
              </p:nvPicPr>
              <p:blipFill>
                <a:blip r:embed="rId4"/>
                <a:srcRect l="26645" t="50075" r="70256" b="44026"/>
                <a:stretch>
                  <a:fillRect/>
                </a:stretch>
              </p:blipFill>
              <p:spPr>
                <a:xfrm>
                  <a:off x="0" y="534715"/>
                  <a:ext cx="200983" cy="249430"/>
                </a:xfrm>
                <a:prstGeom prst="rect">
                  <a:avLst/>
                </a:prstGeom>
                <a:ln w="12700" cap="flat">
                  <a:noFill/>
                  <a:miter lim="400000"/>
                </a:ln>
                <a:effectLst/>
              </p:spPr>
            </p:pic>
            <p:pic>
              <p:nvPicPr>
                <p:cNvPr id="750" name="イメージ" descr="イメージ"/>
                <p:cNvPicPr>
                  <a:picLocks noChangeAspect="1"/>
                </p:cNvPicPr>
                <p:nvPr/>
              </p:nvPicPr>
              <p:blipFill>
                <a:blip r:embed="rId4"/>
                <a:srcRect l="26645" t="50075" r="70256" b="44026"/>
                <a:stretch>
                  <a:fillRect/>
                </a:stretch>
              </p:blipFill>
              <p:spPr>
                <a:xfrm>
                  <a:off x="692078" y="546857"/>
                  <a:ext cx="200984" cy="249429"/>
                </a:xfrm>
                <a:prstGeom prst="rect">
                  <a:avLst/>
                </a:prstGeom>
                <a:ln w="12700" cap="flat">
                  <a:noFill/>
                  <a:miter lim="400000"/>
                </a:ln>
                <a:effectLst/>
              </p:spPr>
            </p:pic>
            <p:sp>
              <p:nvSpPr>
                <p:cNvPr id="751" name="線"/>
                <p:cNvSpPr/>
                <p:nvPr/>
              </p:nvSpPr>
              <p:spPr>
                <a:xfrm>
                  <a:off x="2327738" y="430193"/>
                  <a:ext cx="1" cy="823508"/>
                </a:xfrm>
                <a:prstGeom prst="line">
                  <a:avLst/>
                </a:prstGeom>
                <a:noFill/>
                <a:ln w="1270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52" name="線"/>
                <p:cNvSpPr/>
                <p:nvPr/>
              </p:nvSpPr>
              <p:spPr>
                <a:xfrm>
                  <a:off x="1557107" y="538329"/>
                  <a:ext cx="766814" cy="7248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270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pic>
              <p:nvPicPr>
                <p:cNvPr id="753" name="イメージ" descr="イメージ"/>
                <p:cNvPicPr>
                  <a:picLocks noChangeAspect="1"/>
                </p:cNvPicPr>
                <p:nvPr/>
              </p:nvPicPr>
              <p:blipFill>
                <a:blip r:embed="rId4"/>
                <a:srcRect l="26645" t="50075" r="70660" b="44026"/>
                <a:stretch>
                  <a:fillRect/>
                </a:stretch>
              </p:blipFill>
              <p:spPr>
                <a:xfrm>
                  <a:off x="1457006" y="534715"/>
                  <a:ext cx="174788" cy="249430"/>
                </a:xfrm>
                <a:prstGeom prst="rect">
                  <a:avLst/>
                </a:prstGeom>
                <a:ln w="12700" cap="flat">
                  <a:noFill/>
                  <a:miter lim="400000"/>
                </a:ln>
                <a:effectLst/>
              </p:spPr>
            </p:pic>
            <p:pic>
              <p:nvPicPr>
                <p:cNvPr id="754" name="イメージ" descr="イメージ"/>
                <p:cNvPicPr>
                  <a:picLocks noChangeAspect="1"/>
                </p:cNvPicPr>
                <p:nvPr/>
              </p:nvPicPr>
              <p:blipFill>
                <a:blip r:embed="rId4"/>
                <a:srcRect l="26645" t="50075" r="70256" b="44026"/>
                <a:stretch>
                  <a:fillRect/>
                </a:stretch>
              </p:blipFill>
              <p:spPr>
                <a:xfrm>
                  <a:off x="2234077" y="534715"/>
                  <a:ext cx="200983" cy="249430"/>
                </a:xfrm>
                <a:prstGeom prst="rect">
                  <a:avLst/>
                </a:prstGeom>
                <a:ln w="12700" cap="flat">
                  <a:noFill/>
                  <a:miter lim="400000"/>
                </a:ln>
                <a:effectLst/>
              </p:spPr>
            </p:pic>
          </p:grpSp>
          <p:grpSp>
            <p:nvGrpSpPr>
              <p:cNvPr id="764" name="グループ"/>
              <p:cNvGrpSpPr/>
              <p:nvPr/>
            </p:nvGrpSpPr>
            <p:grpSpPr>
              <a:xfrm>
                <a:off x="42861" y="1563414"/>
                <a:ext cx="5637571" cy="448496"/>
                <a:chOff x="42861" y="8704"/>
                <a:chExt cx="5637570" cy="448495"/>
              </a:xfrm>
            </p:grpSpPr>
            <p:pic>
              <p:nvPicPr>
                <p:cNvPr id="756" name="イメージ" descr="イメージ"/>
                <p:cNvPicPr>
                  <a:picLocks noChangeAspect="1"/>
                </p:cNvPicPr>
                <p:nvPr/>
              </p:nvPicPr>
              <p:blipFill>
                <a:blip r:embed="rId4"/>
                <a:srcRect l="49758" t="74986" r="47329" b="16766"/>
                <a:stretch>
                  <a:fillRect/>
                </a:stretch>
              </p:blipFill>
              <p:spPr>
                <a:xfrm>
                  <a:off x="42861" y="8705"/>
                  <a:ext cx="236940" cy="437383"/>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5"/>
                      </a:lnTo>
                      <a:lnTo>
                        <a:pt x="2784" y="3133"/>
                      </a:lnTo>
                      <a:cubicBezTo>
                        <a:pt x="2923" y="5231"/>
                        <a:pt x="2578" y="6236"/>
                        <a:pt x="1482" y="6891"/>
                      </a:cubicBezTo>
                      <a:cubicBezTo>
                        <a:pt x="410" y="7533"/>
                        <a:pt x="-8" y="8664"/>
                        <a:pt x="0" y="10904"/>
                      </a:cubicBezTo>
                      <a:cubicBezTo>
                        <a:pt x="11" y="13939"/>
                        <a:pt x="101" y="14065"/>
                        <a:pt x="3145" y="15133"/>
                      </a:cubicBezTo>
                      <a:cubicBezTo>
                        <a:pt x="5027" y="15793"/>
                        <a:pt x="6290" y="16635"/>
                        <a:pt x="6290" y="17227"/>
                      </a:cubicBezTo>
                      <a:cubicBezTo>
                        <a:pt x="6290" y="17770"/>
                        <a:pt x="6945" y="18746"/>
                        <a:pt x="7736" y="19400"/>
                      </a:cubicBezTo>
                      <a:cubicBezTo>
                        <a:pt x="8679" y="20179"/>
                        <a:pt x="8586" y="20724"/>
                        <a:pt x="7917" y="21573"/>
                      </a:cubicBezTo>
                      <a:lnTo>
                        <a:pt x="11315" y="21573"/>
                      </a:lnTo>
                      <a:cubicBezTo>
                        <a:pt x="11398" y="21523"/>
                        <a:pt x="11367" y="21511"/>
                        <a:pt x="11460" y="21456"/>
                      </a:cubicBezTo>
                      <a:cubicBezTo>
                        <a:pt x="13885" y="20013"/>
                        <a:pt x="15292" y="18465"/>
                        <a:pt x="15292" y="17247"/>
                      </a:cubicBezTo>
                      <a:cubicBezTo>
                        <a:pt x="15292" y="16638"/>
                        <a:pt x="16529" y="15802"/>
                        <a:pt x="18437" y="15133"/>
                      </a:cubicBezTo>
                      <a:cubicBezTo>
                        <a:pt x="21529" y="14048"/>
                        <a:pt x="21571" y="13983"/>
                        <a:pt x="21582" y="10591"/>
                      </a:cubicBezTo>
                      <a:cubicBezTo>
                        <a:pt x="21592" y="7401"/>
                        <a:pt x="21373" y="7054"/>
                        <a:pt x="18870" y="5756"/>
                      </a:cubicBezTo>
                      <a:cubicBezTo>
                        <a:pt x="16710" y="4635"/>
                        <a:pt x="16195" y="3950"/>
                        <a:pt x="16195" y="2311"/>
                      </a:cubicBezTo>
                      <a:cubicBezTo>
                        <a:pt x="16195" y="346"/>
                        <a:pt x="16051" y="264"/>
                        <a:pt x="13123" y="79"/>
                      </a:cubicBezTo>
                      <a:cubicBezTo>
                        <a:pt x="11444" y="-27"/>
                        <a:pt x="8382" y="-27"/>
                        <a:pt x="6326" y="79"/>
                      </a:cubicBezTo>
                      <a:close/>
                    </a:path>
                  </a:pathLst>
                </a:custGeom>
                <a:ln w="12700" cap="flat">
                  <a:noFill/>
                  <a:miter lim="400000"/>
                </a:ln>
                <a:effectLst/>
              </p:spPr>
            </p:pic>
            <p:pic>
              <p:nvPicPr>
                <p:cNvPr id="757" name="イメージ" descr="イメージ"/>
                <p:cNvPicPr>
                  <a:picLocks noChangeAspect="1"/>
                </p:cNvPicPr>
                <p:nvPr/>
              </p:nvPicPr>
              <p:blipFill>
                <a:blip r:embed="rId4"/>
                <a:srcRect l="49758" t="74986" r="47329" b="16818"/>
                <a:stretch>
                  <a:fillRect/>
                </a:stretch>
              </p:blipFill>
              <p:spPr>
                <a:xfrm>
                  <a:off x="789121" y="8705"/>
                  <a:ext cx="236940" cy="434605"/>
                </a:xfrm>
                <a:custGeom>
                  <a:avLst/>
                  <a:gdLst/>
                  <a:ahLst/>
                  <a:cxnLst>
                    <a:cxn ang="0">
                      <a:pos x="wd2" y="hd2"/>
                    </a:cxn>
                    <a:cxn ang="5400000">
                      <a:pos x="wd2" y="hd2"/>
                    </a:cxn>
                    <a:cxn ang="10800000">
                      <a:pos x="wd2" y="hd2"/>
                    </a:cxn>
                    <a:cxn ang="16200000">
                      <a:pos x="wd2" y="hd2"/>
                    </a:cxn>
                  </a:cxnLst>
                  <a:rect l="0" t="0" r="r" b="b"/>
                  <a:pathLst>
                    <a:path w="21582" h="21573" extrusionOk="0">
                      <a:moveTo>
                        <a:pt x="6326" y="80"/>
                      </a:moveTo>
                      <a:lnTo>
                        <a:pt x="2603" y="257"/>
                      </a:lnTo>
                      <a:lnTo>
                        <a:pt x="2784" y="3153"/>
                      </a:lnTo>
                      <a:cubicBezTo>
                        <a:pt x="2923" y="5265"/>
                        <a:pt x="2578" y="6276"/>
                        <a:pt x="1482" y="6936"/>
                      </a:cubicBezTo>
                      <a:cubicBezTo>
                        <a:pt x="410" y="7581"/>
                        <a:pt x="-8" y="8720"/>
                        <a:pt x="0" y="10974"/>
                      </a:cubicBezTo>
                      <a:cubicBezTo>
                        <a:pt x="11" y="14028"/>
                        <a:pt x="101" y="14155"/>
                        <a:pt x="3145" y="15229"/>
                      </a:cubicBezTo>
                      <a:cubicBezTo>
                        <a:pt x="5027" y="15894"/>
                        <a:pt x="6290" y="16742"/>
                        <a:pt x="6290" y="17337"/>
                      </a:cubicBezTo>
                      <a:cubicBezTo>
                        <a:pt x="6290" y="17884"/>
                        <a:pt x="6945" y="18866"/>
                        <a:pt x="7736" y="19524"/>
                      </a:cubicBezTo>
                      <a:cubicBezTo>
                        <a:pt x="8635" y="20272"/>
                        <a:pt x="8581" y="20802"/>
                        <a:pt x="8025" y="21573"/>
                      </a:cubicBezTo>
                      <a:lnTo>
                        <a:pt x="11496" y="21573"/>
                      </a:lnTo>
                      <a:cubicBezTo>
                        <a:pt x="13899" y="20127"/>
                        <a:pt x="15292" y="18577"/>
                        <a:pt x="15292" y="17357"/>
                      </a:cubicBezTo>
                      <a:cubicBezTo>
                        <a:pt x="15292" y="16744"/>
                        <a:pt x="16529" y="15903"/>
                        <a:pt x="18437" y="15229"/>
                      </a:cubicBezTo>
                      <a:cubicBezTo>
                        <a:pt x="21529" y="14138"/>
                        <a:pt x="21571" y="14073"/>
                        <a:pt x="21582" y="10659"/>
                      </a:cubicBezTo>
                      <a:cubicBezTo>
                        <a:pt x="21592" y="7448"/>
                        <a:pt x="21373" y="7100"/>
                        <a:pt x="18870" y="5793"/>
                      </a:cubicBezTo>
                      <a:cubicBezTo>
                        <a:pt x="16710" y="4665"/>
                        <a:pt x="16195" y="3975"/>
                        <a:pt x="16195" y="2326"/>
                      </a:cubicBezTo>
                      <a:cubicBezTo>
                        <a:pt x="16195" y="348"/>
                        <a:pt x="16051" y="266"/>
                        <a:pt x="13123" y="80"/>
                      </a:cubicBezTo>
                      <a:cubicBezTo>
                        <a:pt x="11444" y="-27"/>
                        <a:pt x="8382" y="-27"/>
                        <a:pt x="6326" y="80"/>
                      </a:cubicBezTo>
                      <a:close/>
                    </a:path>
                  </a:pathLst>
                </a:custGeom>
                <a:ln w="12700" cap="flat">
                  <a:noFill/>
                  <a:miter lim="400000"/>
                </a:ln>
                <a:effectLst/>
              </p:spPr>
            </p:pic>
            <p:pic>
              <p:nvPicPr>
                <p:cNvPr id="758" name="イメージ" descr="イメージ"/>
                <p:cNvPicPr>
                  <a:picLocks noChangeAspect="1"/>
                </p:cNvPicPr>
                <p:nvPr/>
              </p:nvPicPr>
              <p:blipFill>
                <a:blip r:embed="rId4"/>
                <a:srcRect l="49758" t="74986" r="47329" b="16571"/>
                <a:stretch>
                  <a:fillRect/>
                </a:stretch>
              </p:blipFill>
              <p:spPr>
                <a:xfrm>
                  <a:off x="3177914" y="8705"/>
                  <a:ext cx="236940" cy="447702"/>
                </a:xfrm>
                <a:custGeom>
                  <a:avLst/>
                  <a:gdLst/>
                  <a:ahLst/>
                  <a:cxnLst>
                    <a:cxn ang="0">
                      <a:pos x="wd2" y="hd2"/>
                    </a:cxn>
                    <a:cxn ang="5400000">
                      <a:pos x="wd2" y="hd2"/>
                    </a:cxn>
                    <a:cxn ang="10800000">
                      <a:pos x="wd2" y="hd2"/>
                    </a:cxn>
                    <a:cxn ang="16200000">
                      <a:pos x="wd2" y="hd2"/>
                    </a:cxn>
                  </a:cxnLst>
                  <a:rect l="0" t="0" r="r" b="b"/>
                  <a:pathLst>
                    <a:path w="21582" h="21574" extrusionOk="0">
                      <a:moveTo>
                        <a:pt x="6326" y="78"/>
                      </a:moveTo>
                      <a:lnTo>
                        <a:pt x="2603" y="250"/>
                      </a:lnTo>
                      <a:lnTo>
                        <a:pt x="2784" y="3061"/>
                      </a:lnTo>
                      <a:cubicBezTo>
                        <a:pt x="2923" y="5111"/>
                        <a:pt x="2578" y="6092"/>
                        <a:pt x="1482" y="6733"/>
                      </a:cubicBezTo>
                      <a:cubicBezTo>
                        <a:pt x="410" y="7360"/>
                        <a:pt x="-8" y="8465"/>
                        <a:pt x="0" y="10654"/>
                      </a:cubicBezTo>
                      <a:cubicBezTo>
                        <a:pt x="11" y="13619"/>
                        <a:pt x="101" y="13742"/>
                        <a:pt x="3145" y="14785"/>
                      </a:cubicBezTo>
                      <a:cubicBezTo>
                        <a:pt x="5027" y="15430"/>
                        <a:pt x="6290" y="16253"/>
                        <a:pt x="6290" y="16831"/>
                      </a:cubicBezTo>
                      <a:cubicBezTo>
                        <a:pt x="6290" y="17361"/>
                        <a:pt x="6945" y="18315"/>
                        <a:pt x="7736" y="18954"/>
                      </a:cubicBezTo>
                      <a:cubicBezTo>
                        <a:pt x="8844" y="19848"/>
                        <a:pt x="8660" y="20359"/>
                        <a:pt x="7483" y="21574"/>
                      </a:cubicBezTo>
                      <a:lnTo>
                        <a:pt x="10700" y="21574"/>
                      </a:lnTo>
                      <a:cubicBezTo>
                        <a:pt x="10922" y="21390"/>
                        <a:pt x="10967" y="21248"/>
                        <a:pt x="11460" y="20962"/>
                      </a:cubicBezTo>
                      <a:cubicBezTo>
                        <a:pt x="13885" y="19552"/>
                        <a:pt x="15292" y="18040"/>
                        <a:pt x="15292" y="16850"/>
                      </a:cubicBezTo>
                      <a:cubicBezTo>
                        <a:pt x="15292" y="16255"/>
                        <a:pt x="16529" y="15438"/>
                        <a:pt x="18437" y="14785"/>
                      </a:cubicBezTo>
                      <a:cubicBezTo>
                        <a:pt x="21529" y="13725"/>
                        <a:pt x="21571" y="13662"/>
                        <a:pt x="21582" y="10348"/>
                      </a:cubicBezTo>
                      <a:cubicBezTo>
                        <a:pt x="21592" y="7231"/>
                        <a:pt x="21373" y="6892"/>
                        <a:pt x="18870" y="5624"/>
                      </a:cubicBezTo>
                      <a:cubicBezTo>
                        <a:pt x="16710" y="4529"/>
                        <a:pt x="16195" y="3859"/>
                        <a:pt x="16195" y="2258"/>
                      </a:cubicBezTo>
                      <a:cubicBezTo>
                        <a:pt x="16195" y="338"/>
                        <a:pt x="16051" y="259"/>
                        <a:pt x="13123" y="78"/>
                      </a:cubicBezTo>
                      <a:cubicBezTo>
                        <a:pt x="11444" y="-26"/>
                        <a:pt x="8382" y="-26"/>
                        <a:pt x="6326" y="78"/>
                      </a:cubicBezTo>
                      <a:close/>
                    </a:path>
                  </a:pathLst>
                </a:custGeom>
                <a:ln w="12700" cap="flat">
                  <a:noFill/>
                  <a:miter lim="400000"/>
                </a:ln>
                <a:effectLst/>
              </p:spPr>
            </p:pic>
            <p:pic>
              <p:nvPicPr>
                <p:cNvPr id="759" name="イメージ" descr="イメージ"/>
                <p:cNvPicPr>
                  <a:picLocks noChangeAspect="1"/>
                </p:cNvPicPr>
                <p:nvPr/>
              </p:nvPicPr>
              <p:blipFill>
                <a:blip r:embed="rId4"/>
                <a:srcRect l="49758" t="74986" r="47329" b="16556"/>
                <a:stretch>
                  <a:fillRect/>
                </a:stretch>
              </p:blipFill>
              <p:spPr>
                <a:xfrm>
                  <a:off x="3963188" y="8705"/>
                  <a:ext cx="236940" cy="448496"/>
                </a:xfrm>
                <a:custGeom>
                  <a:avLst/>
                  <a:gdLst/>
                  <a:ahLst/>
                  <a:cxnLst>
                    <a:cxn ang="0">
                      <a:pos x="wd2" y="hd2"/>
                    </a:cxn>
                    <a:cxn ang="5400000">
                      <a:pos x="wd2" y="hd2"/>
                    </a:cxn>
                    <a:cxn ang="10800000">
                      <a:pos x="wd2" y="hd2"/>
                    </a:cxn>
                    <a:cxn ang="16200000">
                      <a:pos x="wd2" y="hd2"/>
                    </a:cxn>
                  </a:cxnLst>
                  <a:rect l="0" t="0" r="r" b="b"/>
                  <a:pathLst>
                    <a:path w="21582" h="21574" extrusionOk="0">
                      <a:moveTo>
                        <a:pt x="6326" y="78"/>
                      </a:moveTo>
                      <a:lnTo>
                        <a:pt x="2603" y="249"/>
                      </a:lnTo>
                      <a:lnTo>
                        <a:pt x="2784" y="3056"/>
                      </a:lnTo>
                      <a:cubicBezTo>
                        <a:pt x="2923" y="5102"/>
                        <a:pt x="2578" y="6082"/>
                        <a:pt x="1482" y="6721"/>
                      </a:cubicBezTo>
                      <a:cubicBezTo>
                        <a:pt x="410" y="7347"/>
                        <a:pt x="-8" y="8450"/>
                        <a:pt x="0" y="10635"/>
                      </a:cubicBezTo>
                      <a:cubicBezTo>
                        <a:pt x="11" y="13595"/>
                        <a:pt x="101" y="13717"/>
                        <a:pt x="3145" y="14759"/>
                      </a:cubicBezTo>
                      <a:cubicBezTo>
                        <a:pt x="5027" y="15402"/>
                        <a:pt x="6290" y="16224"/>
                        <a:pt x="6290" y="16801"/>
                      </a:cubicBezTo>
                      <a:cubicBezTo>
                        <a:pt x="6290" y="17331"/>
                        <a:pt x="6945" y="18283"/>
                        <a:pt x="7736" y="18920"/>
                      </a:cubicBezTo>
                      <a:cubicBezTo>
                        <a:pt x="8856" y="19823"/>
                        <a:pt x="8669" y="20325"/>
                        <a:pt x="7447" y="21574"/>
                      </a:cubicBezTo>
                      <a:lnTo>
                        <a:pt x="10628" y="21574"/>
                      </a:lnTo>
                      <a:cubicBezTo>
                        <a:pt x="10845" y="21381"/>
                        <a:pt x="10931" y="21231"/>
                        <a:pt x="11460" y="20925"/>
                      </a:cubicBezTo>
                      <a:cubicBezTo>
                        <a:pt x="13885" y="19518"/>
                        <a:pt x="15292" y="18008"/>
                        <a:pt x="15292" y="16820"/>
                      </a:cubicBezTo>
                      <a:cubicBezTo>
                        <a:pt x="15292" y="16226"/>
                        <a:pt x="16529" y="15411"/>
                        <a:pt x="18437" y="14759"/>
                      </a:cubicBezTo>
                      <a:cubicBezTo>
                        <a:pt x="21529" y="13700"/>
                        <a:pt x="21571" y="13637"/>
                        <a:pt x="21582" y="10329"/>
                      </a:cubicBezTo>
                      <a:cubicBezTo>
                        <a:pt x="21592" y="7218"/>
                        <a:pt x="21373" y="6880"/>
                        <a:pt x="18870" y="5614"/>
                      </a:cubicBezTo>
                      <a:cubicBezTo>
                        <a:pt x="16710" y="4521"/>
                        <a:pt x="16195" y="3853"/>
                        <a:pt x="16195" y="2254"/>
                      </a:cubicBezTo>
                      <a:cubicBezTo>
                        <a:pt x="16195" y="337"/>
                        <a:pt x="16051" y="258"/>
                        <a:pt x="13123" y="78"/>
                      </a:cubicBezTo>
                      <a:cubicBezTo>
                        <a:pt x="11444" y="-26"/>
                        <a:pt x="8382" y="-26"/>
                        <a:pt x="6326" y="78"/>
                      </a:cubicBezTo>
                      <a:close/>
                    </a:path>
                  </a:pathLst>
                </a:custGeom>
                <a:ln w="12700" cap="flat">
                  <a:noFill/>
                  <a:miter lim="400000"/>
                </a:ln>
                <a:effectLst/>
              </p:spPr>
            </p:pic>
            <p:pic>
              <p:nvPicPr>
                <p:cNvPr id="760" name="イメージ" descr="イメージ"/>
                <p:cNvPicPr>
                  <a:picLocks noChangeAspect="1"/>
                </p:cNvPicPr>
                <p:nvPr/>
              </p:nvPicPr>
              <p:blipFill>
                <a:blip r:embed="rId4"/>
                <a:srcRect l="49758" t="74986" r="47329" b="16788"/>
                <a:stretch>
                  <a:fillRect/>
                </a:stretch>
              </p:blipFill>
              <p:spPr>
                <a:xfrm>
                  <a:off x="4722390" y="8705"/>
                  <a:ext cx="236940" cy="436193"/>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6"/>
                      </a:lnTo>
                      <a:lnTo>
                        <a:pt x="2784" y="3142"/>
                      </a:lnTo>
                      <a:cubicBezTo>
                        <a:pt x="2923" y="5245"/>
                        <a:pt x="2578" y="6253"/>
                        <a:pt x="1482" y="6910"/>
                      </a:cubicBezTo>
                      <a:cubicBezTo>
                        <a:pt x="410" y="7553"/>
                        <a:pt x="-8" y="8688"/>
                        <a:pt x="0" y="10934"/>
                      </a:cubicBezTo>
                      <a:cubicBezTo>
                        <a:pt x="11" y="13977"/>
                        <a:pt x="101" y="14103"/>
                        <a:pt x="3145" y="15174"/>
                      </a:cubicBezTo>
                      <a:cubicBezTo>
                        <a:pt x="5027" y="15836"/>
                        <a:pt x="6290" y="16681"/>
                        <a:pt x="6290" y="17274"/>
                      </a:cubicBezTo>
                      <a:cubicBezTo>
                        <a:pt x="6290" y="17819"/>
                        <a:pt x="6945" y="18797"/>
                        <a:pt x="7736" y="19453"/>
                      </a:cubicBezTo>
                      <a:cubicBezTo>
                        <a:pt x="8661" y="20219"/>
                        <a:pt x="8574" y="20757"/>
                        <a:pt x="7953" y="21573"/>
                      </a:cubicBezTo>
                      <a:lnTo>
                        <a:pt x="11387" y="21573"/>
                      </a:lnTo>
                      <a:cubicBezTo>
                        <a:pt x="11431" y="21547"/>
                        <a:pt x="11413" y="21542"/>
                        <a:pt x="11460" y="21514"/>
                      </a:cubicBezTo>
                      <a:cubicBezTo>
                        <a:pt x="13885" y="20067"/>
                        <a:pt x="15292" y="18515"/>
                        <a:pt x="15292" y="17294"/>
                      </a:cubicBezTo>
                      <a:cubicBezTo>
                        <a:pt x="15292" y="16683"/>
                        <a:pt x="16529" y="15845"/>
                        <a:pt x="18437" y="15174"/>
                      </a:cubicBezTo>
                      <a:cubicBezTo>
                        <a:pt x="21529" y="14086"/>
                        <a:pt x="21571" y="14021"/>
                        <a:pt x="21582" y="10620"/>
                      </a:cubicBezTo>
                      <a:cubicBezTo>
                        <a:pt x="21592" y="7421"/>
                        <a:pt x="21373" y="7074"/>
                        <a:pt x="18870" y="5772"/>
                      </a:cubicBezTo>
                      <a:cubicBezTo>
                        <a:pt x="16710" y="4648"/>
                        <a:pt x="16195" y="3961"/>
                        <a:pt x="16195" y="2317"/>
                      </a:cubicBezTo>
                      <a:cubicBezTo>
                        <a:pt x="16195" y="347"/>
                        <a:pt x="16051" y="265"/>
                        <a:pt x="13123" y="79"/>
                      </a:cubicBezTo>
                      <a:cubicBezTo>
                        <a:pt x="11444" y="-27"/>
                        <a:pt x="8382" y="-27"/>
                        <a:pt x="6326" y="79"/>
                      </a:cubicBezTo>
                      <a:close/>
                    </a:path>
                  </a:pathLst>
                </a:custGeom>
                <a:ln w="12700" cap="flat">
                  <a:noFill/>
                  <a:miter lim="400000"/>
                </a:ln>
                <a:effectLst/>
              </p:spPr>
            </p:pic>
            <p:pic>
              <p:nvPicPr>
                <p:cNvPr id="761" name="イメージ" descr="イメージ"/>
                <p:cNvPicPr>
                  <a:picLocks noChangeAspect="1"/>
                </p:cNvPicPr>
                <p:nvPr/>
              </p:nvPicPr>
              <p:blipFill>
                <a:blip r:embed="rId4"/>
                <a:srcRect l="49758" t="74986" r="47329" b="16781"/>
                <a:stretch>
                  <a:fillRect/>
                </a:stretch>
              </p:blipFill>
              <p:spPr>
                <a:xfrm>
                  <a:off x="5443492" y="8705"/>
                  <a:ext cx="236940" cy="436590"/>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6"/>
                      </a:lnTo>
                      <a:lnTo>
                        <a:pt x="2784" y="3139"/>
                      </a:lnTo>
                      <a:cubicBezTo>
                        <a:pt x="2923" y="5241"/>
                        <a:pt x="2578" y="6247"/>
                        <a:pt x="1482" y="6904"/>
                      </a:cubicBezTo>
                      <a:cubicBezTo>
                        <a:pt x="410" y="7547"/>
                        <a:pt x="-8" y="8680"/>
                        <a:pt x="0" y="10924"/>
                      </a:cubicBezTo>
                      <a:cubicBezTo>
                        <a:pt x="11" y="13965"/>
                        <a:pt x="101" y="14091"/>
                        <a:pt x="3145" y="15160"/>
                      </a:cubicBezTo>
                      <a:cubicBezTo>
                        <a:pt x="5027" y="15822"/>
                        <a:pt x="6290" y="16665"/>
                        <a:pt x="6290" y="17259"/>
                      </a:cubicBezTo>
                      <a:cubicBezTo>
                        <a:pt x="6290" y="17802"/>
                        <a:pt x="6945" y="18780"/>
                        <a:pt x="7736" y="19435"/>
                      </a:cubicBezTo>
                      <a:cubicBezTo>
                        <a:pt x="8666" y="20205"/>
                        <a:pt x="8588" y="20748"/>
                        <a:pt x="7953" y="21573"/>
                      </a:cubicBezTo>
                      <a:lnTo>
                        <a:pt x="11351" y="21573"/>
                      </a:lnTo>
                      <a:cubicBezTo>
                        <a:pt x="11411" y="21537"/>
                        <a:pt x="11395" y="21533"/>
                        <a:pt x="11460" y="21495"/>
                      </a:cubicBezTo>
                      <a:cubicBezTo>
                        <a:pt x="13885" y="20049"/>
                        <a:pt x="15292" y="18498"/>
                        <a:pt x="15292" y="17278"/>
                      </a:cubicBezTo>
                      <a:cubicBezTo>
                        <a:pt x="15292" y="16668"/>
                        <a:pt x="16529" y="15831"/>
                        <a:pt x="18437" y="15160"/>
                      </a:cubicBezTo>
                      <a:cubicBezTo>
                        <a:pt x="21529" y="14073"/>
                        <a:pt x="21571" y="14009"/>
                        <a:pt x="21582" y="10610"/>
                      </a:cubicBezTo>
                      <a:cubicBezTo>
                        <a:pt x="21592" y="7414"/>
                        <a:pt x="21373" y="7067"/>
                        <a:pt x="18870" y="5767"/>
                      </a:cubicBezTo>
                      <a:cubicBezTo>
                        <a:pt x="16710" y="4644"/>
                        <a:pt x="16195" y="3957"/>
                        <a:pt x="16195" y="2315"/>
                      </a:cubicBezTo>
                      <a:cubicBezTo>
                        <a:pt x="16195" y="346"/>
                        <a:pt x="16051" y="265"/>
                        <a:pt x="13123" y="79"/>
                      </a:cubicBezTo>
                      <a:cubicBezTo>
                        <a:pt x="11444" y="-27"/>
                        <a:pt x="8382" y="-27"/>
                        <a:pt x="6326" y="79"/>
                      </a:cubicBezTo>
                      <a:close/>
                    </a:path>
                  </a:pathLst>
                </a:custGeom>
                <a:ln w="12700" cap="flat">
                  <a:noFill/>
                  <a:miter lim="400000"/>
                </a:ln>
                <a:effectLst/>
              </p:spPr>
            </p:pic>
            <p:pic>
              <p:nvPicPr>
                <p:cNvPr id="762" name="イメージ" descr="イメージ"/>
                <p:cNvPicPr>
                  <a:picLocks noChangeAspect="1"/>
                </p:cNvPicPr>
                <p:nvPr/>
              </p:nvPicPr>
              <p:blipFill>
                <a:blip r:embed="rId4"/>
                <a:srcRect l="49758" t="74986" r="47329" b="16751"/>
                <a:stretch>
                  <a:fillRect/>
                </a:stretch>
              </p:blipFill>
              <p:spPr>
                <a:xfrm>
                  <a:off x="1578427" y="8705"/>
                  <a:ext cx="236940" cy="438177"/>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5"/>
                      </a:lnTo>
                      <a:lnTo>
                        <a:pt x="2784" y="3127"/>
                      </a:lnTo>
                      <a:cubicBezTo>
                        <a:pt x="2923" y="5221"/>
                        <a:pt x="2578" y="6224"/>
                        <a:pt x="1482" y="6879"/>
                      </a:cubicBezTo>
                      <a:cubicBezTo>
                        <a:pt x="410" y="7519"/>
                        <a:pt x="-8" y="8649"/>
                        <a:pt x="0" y="10885"/>
                      </a:cubicBezTo>
                      <a:cubicBezTo>
                        <a:pt x="11" y="13914"/>
                        <a:pt x="101" y="14039"/>
                        <a:pt x="3145" y="15105"/>
                      </a:cubicBezTo>
                      <a:cubicBezTo>
                        <a:pt x="5027" y="15764"/>
                        <a:pt x="6290" y="16605"/>
                        <a:pt x="6290" y="17196"/>
                      </a:cubicBezTo>
                      <a:cubicBezTo>
                        <a:pt x="6290" y="17738"/>
                        <a:pt x="6945" y="18712"/>
                        <a:pt x="7736" y="19365"/>
                      </a:cubicBezTo>
                      <a:cubicBezTo>
                        <a:pt x="8692" y="20153"/>
                        <a:pt x="8585" y="20700"/>
                        <a:pt x="7881" y="21573"/>
                      </a:cubicBezTo>
                      <a:lnTo>
                        <a:pt x="11279" y="21573"/>
                      </a:lnTo>
                      <a:cubicBezTo>
                        <a:pt x="11384" y="21510"/>
                        <a:pt x="11338" y="21489"/>
                        <a:pt x="11460" y="21417"/>
                      </a:cubicBezTo>
                      <a:cubicBezTo>
                        <a:pt x="13885" y="19976"/>
                        <a:pt x="15292" y="18431"/>
                        <a:pt x="15292" y="17216"/>
                      </a:cubicBezTo>
                      <a:cubicBezTo>
                        <a:pt x="15292" y="16608"/>
                        <a:pt x="16529" y="15773"/>
                        <a:pt x="18437" y="15105"/>
                      </a:cubicBezTo>
                      <a:cubicBezTo>
                        <a:pt x="21529" y="14022"/>
                        <a:pt x="21571" y="13958"/>
                        <a:pt x="21582" y="10572"/>
                      </a:cubicBezTo>
                      <a:cubicBezTo>
                        <a:pt x="21592" y="7387"/>
                        <a:pt x="21373" y="7042"/>
                        <a:pt x="18870" y="5746"/>
                      </a:cubicBezTo>
                      <a:cubicBezTo>
                        <a:pt x="16710" y="4627"/>
                        <a:pt x="16195" y="3943"/>
                        <a:pt x="16195" y="2307"/>
                      </a:cubicBezTo>
                      <a:cubicBezTo>
                        <a:pt x="16195" y="345"/>
                        <a:pt x="16051" y="264"/>
                        <a:pt x="13123" y="79"/>
                      </a:cubicBezTo>
                      <a:cubicBezTo>
                        <a:pt x="11444" y="-27"/>
                        <a:pt x="8382" y="-27"/>
                        <a:pt x="6326" y="79"/>
                      </a:cubicBezTo>
                      <a:close/>
                    </a:path>
                  </a:pathLst>
                </a:custGeom>
                <a:ln w="12700" cap="flat">
                  <a:noFill/>
                  <a:miter lim="400000"/>
                </a:ln>
                <a:effectLst/>
              </p:spPr>
            </p:pic>
            <p:pic>
              <p:nvPicPr>
                <p:cNvPr id="763" name="イメージ" descr="イメージ"/>
                <p:cNvPicPr>
                  <a:picLocks noChangeAspect="1"/>
                </p:cNvPicPr>
                <p:nvPr/>
              </p:nvPicPr>
              <p:blipFill>
                <a:blip r:embed="rId4"/>
                <a:srcRect l="49758" t="74986" r="47329" b="16766"/>
                <a:stretch>
                  <a:fillRect/>
                </a:stretch>
              </p:blipFill>
              <p:spPr>
                <a:xfrm>
                  <a:off x="2395328" y="8704"/>
                  <a:ext cx="236940" cy="437384"/>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5"/>
                      </a:lnTo>
                      <a:lnTo>
                        <a:pt x="2784" y="3133"/>
                      </a:lnTo>
                      <a:cubicBezTo>
                        <a:pt x="2923" y="5231"/>
                        <a:pt x="2578" y="6236"/>
                        <a:pt x="1482" y="6891"/>
                      </a:cubicBezTo>
                      <a:cubicBezTo>
                        <a:pt x="410" y="7533"/>
                        <a:pt x="-8" y="8664"/>
                        <a:pt x="0" y="10904"/>
                      </a:cubicBezTo>
                      <a:cubicBezTo>
                        <a:pt x="11" y="13939"/>
                        <a:pt x="101" y="14065"/>
                        <a:pt x="3145" y="15133"/>
                      </a:cubicBezTo>
                      <a:cubicBezTo>
                        <a:pt x="5027" y="15793"/>
                        <a:pt x="6290" y="16635"/>
                        <a:pt x="6290" y="17227"/>
                      </a:cubicBezTo>
                      <a:cubicBezTo>
                        <a:pt x="6290" y="17770"/>
                        <a:pt x="6945" y="18746"/>
                        <a:pt x="7736" y="19400"/>
                      </a:cubicBezTo>
                      <a:cubicBezTo>
                        <a:pt x="8679" y="20179"/>
                        <a:pt x="8586" y="20724"/>
                        <a:pt x="7917" y="21573"/>
                      </a:cubicBezTo>
                      <a:lnTo>
                        <a:pt x="11315" y="21573"/>
                      </a:lnTo>
                      <a:cubicBezTo>
                        <a:pt x="11398" y="21523"/>
                        <a:pt x="11367" y="21511"/>
                        <a:pt x="11460" y="21456"/>
                      </a:cubicBezTo>
                      <a:cubicBezTo>
                        <a:pt x="13885" y="20013"/>
                        <a:pt x="15292" y="18465"/>
                        <a:pt x="15292" y="17247"/>
                      </a:cubicBezTo>
                      <a:cubicBezTo>
                        <a:pt x="15292" y="16638"/>
                        <a:pt x="16529" y="15802"/>
                        <a:pt x="18437" y="15133"/>
                      </a:cubicBezTo>
                      <a:cubicBezTo>
                        <a:pt x="21529" y="14048"/>
                        <a:pt x="21571" y="13983"/>
                        <a:pt x="21582" y="10591"/>
                      </a:cubicBezTo>
                      <a:cubicBezTo>
                        <a:pt x="21592" y="7401"/>
                        <a:pt x="21373" y="7054"/>
                        <a:pt x="18870" y="5756"/>
                      </a:cubicBezTo>
                      <a:cubicBezTo>
                        <a:pt x="16710" y="4635"/>
                        <a:pt x="16195" y="3950"/>
                        <a:pt x="16195" y="2311"/>
                      </a:cubicBezTo>
                      <a:cubicBezTo>
                        <a:pt x="16195" y="346"/>
                        <a:pt x="16051" y="264"/>
                        <a:pt x="13123" y="79"/>
                      </a:cubicBezTo>
                      <a:cubicBezTo>
                        <a:pt x="11444" y="-27"/>
                        <a:pt x="8382" y="-27"/>
                        <a:pt x="6326" y="79"/>
                      </a:cubicBezTo>
                      <a:close/>
                    </a:path>
                  </a:pathLst>
                </a:custGeom>
                <a:ln w="12700" cap="flat">
                  <a:noFill/>
                  <a:miter lim="400000"/>
                </a:ln>
                <a:effectLst/>
              </p:spPr>
            </p:pic>
          </p:grpSp>
        </p:grpSp>
        <p:grpSp>
          <p:nvGrpSpPr>
            <p:cNvPr id="773" name="グループ"/>
            <p:cNvGrpSpPr/>
            <p:nvPr/>
          </p:nvGrpSpPr>
          <p:grpSpPr>
            <a:xfrm>
              <a:off x="1885778" y="4578234"/>
              <a:ext cx="26403540" cy="1666482"/>
              <a:chOff x="0" y="0"/>
              <a:chExt cx="26403538" cy="1666480"/>
            </a:xfrm>
          </p:grpSpPr>
          <p:grpSp>
            <p:nvGrpSpPr>
              <p:cNvPr id="769" name="グループ"/>
              <p:cNvGrpSpPr/>
              <p:nvPr/>
            </p:nvGrpSpPr>
            <p:grpSpPr>
              <a:xfrm>
                <a:off x="0" y="0"/>
                <a:ext cx="25552866" cy="1666481"/>
                <a:chOff x="0" y="0"/>
                <a:chExt cx="25552865" cy="1666480"/>
              </a:xfrm>
            </p:grpSpPr>
            <p:sp>
              <p:nvSpPr>
                <p:cNvPr id="766" name="楕円"/>
                <p:cNvSpPr/>
                <p:nvPr/>
              </p:nvSpPr>
              <p:spPr>
                <a:xfrm>
                  <a:off x="5753306" y="856929"/>
                  <a:ext cx="729369" cy="706380"/>
                </a:xfrm>
                <a:prstGeom prst="ellipse">
                  <a:avLst/>
                </a:prstGeom>
                <a:noFill/>
                <a:ln w="25400" cap="flat">
                  <a:solidFill>
                    <a:schemeClr val="accent1">
                      <a:satOff val="-3355"/>
                      <a:lumOff val="26614"/>
                    </a:schemeClr>
                  </a:solidFill>
                  <a:prstDash val="solid"/>
                  <a:miter lim="400000"/>
                </a:ln>
                <a:effectLst/>
              </p:spPr>
              <p:txBody>
                <a:bodyPr wrap="square" lIns="35719" tIns="35719" rIns="35719" bIns="35719" numCol="1" anchor="ctr">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67" name="線"/>
                <p:cNvSpPr/>
                <p:nvPr/>
              </p:nvSpPr>
              <p:spPr>
                <a:xfrm>
                  <a:off x="17291" y="592964"/>
                  <a:ext cx="5873639" cy="1073517"/>
                </a:xfrm>
                <a:custGeom>
                  <a:avLst/>
                  <a:gdLst/>
                  <a:ahLst/>
                  <a:cxnLst>
                    <a:cxn ang="0">
                      <a:pos x="wd2" y="hd2"/>
                    </a:cxn>
                    <a:cxn ang="5400000">
                      <a:pos x="wd2" y="hd2"/>
                    </a:cxn>
                    <a:cxn ang="10800000">
                      <a:pos x="wd2" y="hd2"/>
                    </a:cxn>
                    <a:cxn ang="16200000">
                      <a:pos x="wd2" y="hd2"/>
                    </a:cxn>
                  </a:cxnLst>
                  <a:rect l="0" t="0" r="r" b="b"/>
                  <a:pathLst>
                    <a:path w="21587" h="21600" extrusionOk="0">
                      <a:moveTo>
                        <a:pt x="21587" y="7124"/>
                      </a:moveTo>
                      <a:cubicBezTo>
                        <a:pt x="20953" y="8717"/>
                        <a:pt x="20320" y="10315"/>
                        <a:pt x="19687" y="11917"/>
                      </a:cubicBezTo>
                      <a:cubicBezTo>
                        <a:pt x="19492" y="12411"/>
                        <a:pt x="19293" y="12922"/>
                        <a:pt x="19153" y="13817"/>
                      </a:cubicBezTo>
                      <a:cubicBezTo>
                        <a:pt x="19070" y="14349"/>
                        <a:pt x="19014" y="14984"/>
                        <a:pt x="18958" y="15613"/>
                      </a:cubicBezTo>
                      <a:cubicBezTo>
                        <a:pt x="18843" y="16904"/>
                        <a:pt x="18727" y="18185"/>
                        <a:pt x="18593" y="19404"/>
                      </a:cubicBezTo>
                      <a:cubicBezTo>
                        <a:pt x="18532" y="19962"/>
                        <a:pt x="18466" y="20515"/>
                        <a:pt x="18378" y="20963"/>
                      </a:cubicBezTo>
                      <a:cubicBezTo>
                        <a:pt x="18327" y="21217"/>
                        <a:pt x="18271" y="21432"/>
                        <a:pt x="18210" y="21600"/>
                      </a:cubicBezTo>
                      <a:lnTo>
                        <a:pt x="17496" y="17906"/>
                      </a:lnTo>
                      <a:lnTo>
                        <a:pt x="16919" y="14658"/>
                      </a:lnTo>
                      <a:lnTo>
                        <a:pt x="16703" y="14593"/>
                      </a:lnTo>
                      <a:lnTo>
                        <a:pt x="15255" y="20818"/>
                      </a:lnTo>
                      <a:cubicBezTo>
                        <a:pt x="15209" y="21079"/>
                        <a:pt x="15142" y="21195"/>
                        <a:pt x="15077" y="21125"/>
                      </a:cubicBezTo>
                      <a:cubicBezTo>
                        <a:pt x="14973" y="21013"/>
                        <a:pt x="14901" y="20483"/>
                        <a:pt x="14912" y="19904"/>
                      </a:cubicBezTo>
                      <a:lnTo>
                        <a:pt x="14397" y="10525"/>
                      </a:lnTo>
                      <a:cubicBezTo>
                        <a:pt x="14455" y="9774"/>
                        <a:pt x="14399" y="8900"/>
                        <a:pt x="14267" y="8517"/>
                      </a:cubicBezTo>
                      <a:cubicBezTo>
                        <a:pt x="14162" y="8209"/>
                        <a:pt x="14041" y="8300"/>
                        <a:pt x="13929" y="8357"/>
                      </a:cubicBezTo>
                      <a:cubicBezTo>
                        <a:pt x="13794" y="8426"/>
                        <a:pt x="13658" y="8454"/>
                        <a:pt x="13518" y="8438"/>
                      </a:cubicBezTo>
                      <a:lnTo>
                        <a:pt x="12750" y="8438"/>
                      </a:lnTo>
                      <a:cubicBezTo>
                        <a:pt x="12441" y="8597"/>
                        <a:pt x="12132" y="8609"/>
                        <a:pt x="11826" y="8476"/>
                      </a:cubicBezTo>
                      <a:cubicBezTo>
                        <a:pt x="11711" y="8426"/>
                        <a:pt x="11595" y="8356"/>
                        <a:pt x="11481" y="8438"/>
                      </a:cubicBezTo>
                      <a:cubicBezTo>
                        <a:pt x="11345" y="8535"/>
                        <a:pt x="11217" y="8841"/>
                        <a:pt x="11112" y="9320"/>
                      </a:cubicBezTo>
                      <a:lnTo>
                        <a:pt x="10534" y="11512"/>
                      </a:lnTo>
                      <a:lnTo>
                        <a:pt x="9675" y="15084"/>
                      </a:lnTo>
                      <a:cubicBezTo>
                        <a:pt x="9467" y="15765"/>
                        <a:pt x="9219" y="15973"/>
                        <a:pt x="8983" y="15661"/>
                      </a:cubicBezTo>
                      <a:cubicBezTo>
                        <a:pt x="8784" y="15397"/>
                        <a:pt x="8611" y="14786"/>
                        <a:pt x="8438" y="14217"/>
                      </a:cubicBezTo>
                      <a:cubicBezTo>
                        <a:pt x="8201" y="13435"/>
                        <a:pt x="7957" y="12699"/>
                        <a:pt x="7705" y="12014"/>
                      </a:cubicBezTo>
                      <a:lnTo>
                        <a:pt x="6359" y="8552"/>
                      </a:lnTo>
                      <a:lnTo>
                        <a:pt x="4783" y="5020"/>
                      </a:lnTo>
                      <a:cubicBezTo>
                        <a:pt x="4540" y="4404"/>
                        <a:pt x="4289" y="3895"/>
                        <a:pt x="4031" y="3499"/>
                      </a:cubicBezTo>
                      <a:cubicBezTo>
                        <a:pt x="3615" y="2858"/>
                        <a:pt x="3186" y="2513"/>
                        <a:pt x="2753" y="2473"/>
                      </a:cubicBezTo>
                      <a:lnTo>
                        <a:pt x="2249" y="2202"/>
                      </a:lnTo>
                      <a:cubicBezTo>
                        <a:pt x="2026" y="1797"/>
                        <a:pt x="1787" y="1715"/>
                        <a:pt x="1557" y="1963"/>
                      </a:cubicBezTo>
                      <a:cubicBezTo>
                        <a:pt x="1414" y="2116"/>
                        <a:pt x="1277" y="2393"/>
                        <a:pt x="1151" y="2784"/>
                      </a:cubicBezTo>
                      <a:cubicBezTo>
                        <a:pt x="942" y="3685"/>
                        <a:pt x="662" y="3929"/>
                        <a:pt x="412" y="3429"/>
                      </a:cubicBezTo>
                      <a:cubicBezTo>
                        <a:pt x="285" y="3175"/>
                        <a:pt x="173" y="2735"/>
                        <a:pt x="97" y="2124"/>
                      </a:cubicBezTo>
                      <a:cubicBezTo>
                        <a:pt x="20" y="1501"/>
                        <a:pt x="-13" y="746"/>
                        <a:pt x="4" y="0"/>
                      </a:cubicBezTo>
                    </a:path>
                  </a:pathLst>
                </a:custGeom>
                <a:noFill/>
                <a:ln w="38100" cap="flat">
                  <a:solidFill>
                    <a:schemeClr val="accent1">
                      <a:satOff val="-3355"/>
                      <a:lumOff val="26614"/>
                    </a:schemeClr>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68" name="線"/>
                <p:cNvSpPr/>
                <p:nvPr/>
              </p:nvSpPr>
              <p:spPr>
                <a:xfrm>
                  <a:off x="0" y="0"/>
                  <a:ext cx="25552866" cy="5610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3" y="16853"/>
                      </a:lnTo>
                      <a:lnTo>
                        <a:pt x="542" y="7596"/>
                      </a:lnTo>
                      <a:lnTo>
                        <a:pt x="903" y="1187"/>
                      </a:lnTo>
                      <a:lnTo>
                        <a:pt x="2428" y="767"/>
                      </a:lnTo>
                      <a:lnTo>
                        <a:pt x="21600" y="0"/>
                      </a:lnTo>
                    </a:path>
                  </a:pathLst>
                </a:custGeom>
                <a:noFill/>
                <a:ln w="63500" cap="flat">
                  <a:solidFill>
                    <a:schemeClr val="accent3">
                      <a:satOff val="18648"/>
                      <a:lumOff val="5971"/>
                    </a:schemeClr>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grpSp>
          <p:grpSp>
            <p:nvGrpSpPr>
              <p:cNvPr id="772" name="グループ"/>
              <p:cNvGrpSpPr/>
              <p:nvPr/>
            </p:nvGrpSpPr>
            <p:grpSpPr>
              <a:xfrm>
                <a:off x="22868187" y="22158"/>
                <a:ext cx="3535352" cy="1636889"/>
                <a:chOff x="0" y="0"/>
                <a:chExt cx="3535351" cy="1636887"/>
              </a:xfrm>
            </p:grpSpPr>
            <p:sp>
              <p:nvSpPr>
                <p:cNvPr id="770" name="線"/>
                <p:cNvSpPr/>
                <p:nvPr/>
              </p:nvSpPr>
              <p:spPr>
                <a:xfrm>
                  <a:off x="330568" y="0"/>
                  <a:ext cx="3204784" cy="1636888"/>
                </a:xfrm>
                <a:custGeom>
                  <a:avLst/>
                  <a:gdLst/>
                  <a:ahLst/>
                  <a:cxnLst>
                    <a:cxn ang="0">
                      <a:pos x="wd2" y="hd2"/>
                    </a:cxn>
                    <a:cxn ang="5400000">
                      <a:pos x="wd2" y="hd2"/>
                    </a:cxn>
                    <a:cxn ang="10800000">
                      <a:pos x="wd2" y="hd2"/>
                    </a:cxn>
                    <a:cxn ang="16200000">
                      <a:pos x="wd2" y="hd2"/>
                    </a:cxn>
                  </a:cxnLst>
                  <a:rect l="0" t="0" r="r" b="b"/>
                  <a:pathLst>
                    <a:path w="21600" h="21502" extrusionOk="0">
                      <a:moveTo>
                        <a:pt x="16029" y="0"/>
                      </a:moveTo>
                      <a:lnTo>
                        <a:pt x="18202" y="0"/>
                      </a:lnTo>
                      <a:lnTo>
                        <a:pt x="21600" y="6695"/>
                      </a:lnTo>
                      <a:lnTo>
                        <a:pt x="21600" y="14009"/>
                      </a:lnTo>
                      <a:lnTo>
                        <a:pt x="19023" y="18590"/>
                      </a:lnTo>
                      <a:cubicBezTo>
                        <a:pt x="18212" y="19269"/>
                        <a:pt x="17372" y="19803"/>
                        <a:pt x="16514" y="20187"/>
                      </a:cubicBezTo>
                      <a:cubicBezTo>
                        <a:pt x="16364" y="20254"/>
                        <a:pt x="16212" y="20317"/>
                        <a:pt x="16067" y="20418"/>
                      </a:cubicBezTo>
                      <a:cubicBezTo>
                        <a:pt x="15655" y="20705"/>
                        <a:pt x="15271" y="21284"/>
                        <a:pt x="14849" y="21079"/>
                      </a:cubicBezTo>
                      <a:cubicBezTo>
                        <a:pt x="14404" y="20863"/>
                        <a:pt x="14200" y="19992"/>
                        <a:pt x="13999" y="19236"/>
                      </a:cubicBezTo>
                      <a:cubicBezTo>
                        <a:pt x="13781" y="18419"/>
                        <a:pt x="13520" y="17642"/>
                        <a:pt x="13216" y="16918"/>
                      </a:cubicBezTo>
                      <a:cubicBezTo>
                        <a:pt x="11702" y="15460"/>
                        <a:pt x="10154" y="14152"/>
                        <a:pt x="8574" y="13019"/>
                      </a:cubicBezTo>
                      <a:cubicBezTo>
                        <a:pt x="8339" y="12850"/>
                        <a:pt x="8080" y="12697"/>
                        <a:pt x="7866" y="12942"/>
                      </a:cubicBezTo>
                      <a:cubicBezTo>
                        <a:pt x="7658" y="13179"/>
                        <a:pt x="7598" y="13672"/>
                        <a:pt x="7551" y="14135"/>
                      </a:cubicBezTo>
                      <a:cubicBezTo>
                        <a:pt x="7313" y="16484"/>
                        <a:pt x="7049" y="18828"/>
                        <a:pt x="6585" y="21046"/>
                      </a:cubicBezTo>
                      <a:cubicBezTo>
                        <a:pt x="6566" y="21141"/>
                        <a:pt x="6543" y="21239"/>
                        <a:pt x="6511" y="21317"/>
                      </a:cubicBezTo>
                      <a:cubicBezTo>
                        <a:pt x="6480" y="21393"/>
                        <a:pt x="6441" y="21452"/>
                        <a:pt x="6392" y="21481"/>
                      </a:cubicBezTo>
                      <a:cubicBezTo>
                        <a:pt x="6187" y="21600"/>
                        <a:pt x="6029" y="21195"/>
                        <a:pt x="5932" y="20775"/>
                      </a:cubicBezTo>
                      <a:cubicBezTo>
                        <a:pt x="5461" y="18728"/>
                        <a:pt x="5027" y="16649"/>
                        <a:pt x="4629" y="14544"/>
                      </a:cubicBezTo>
                      <a:cubicBezTo>
                        <a:pt x="4564" y="14201"/>
                        <a:pt x="4498" y="13851"/>
                        <a:pt x="4373" y="13577"/>
                      </a:cubicBezTo>
                      <a:cubicBezTo>
                        <a:pt x="4140" y="13068"/>
                        <a:pt x="3781" y="12941"/>
                        <a:pt x="3444" y="12807"/>
                      </a:cubicBezTo>
                      <a:cubicBezTo>
                        <a:pt x="2530" y="12441"/>
                        <a:pt x="1634" y="11873"/>
                        <a:pt x="773" y="11102"/>
                      </a:cubicBezTo>
                      <a:lnTo>
                        <a:pt x="0" y="10998"/>
                      </a:lnTo>
                    </a:path>
                  </a:pathLst>
                </a:custGeom>
                <a:noFill/>
                <a:ln w="38100" cap="flat">
                  <a:solidFill>
                    <a:schemeClr val="accent3">
                      <a:satOff val="18648"/>
                      <a:lumOff val="5971"/>
                    </a:schemeClr>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71" name="円形"/>
                <p:cNvSpPr/>
                <p:nvPr/>
              </p:nvSpPr>
              <p:spPr>
                <a:xfrm>
                  <a:off x="0" y="839460"/>
                  <a:ext cx="722164" cy="722165"/>
                </a:xfrm>
                <a:prstGeom prst="ellipse">
                  <a:avLst/>
                </a:prstGeom>
                <a:noFill/>
                <a:ln w="25400" cap="flat">
                  <a:solidFill>
                    <a:schemeClr val="accent3">
                      <a:satOff val="18648"/>
                      <a:lumOff val="5971"/>
                    </a:schemeClr>
                  </a:solidFill>
                  <a:prstDash val="solid"/>
                  <a:miter lim="400000"/>
                </a:ln>
                <a:effectLst/>
              </p:spPr>
              <p:txBody>
                <a:bodyPr wrap="square" lIns="35719" tIns="35719" rIns="35719" bIns="35719" numCol="1" anchor="ctr">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grpSp>
        </p:grpSp>
        <p:pic>
          <p:nvPicPr>
            <p:cNvPr id="774" name="イメージ" descr="イメージ"/>
            <p:cNvPicPr>
              <a:picLocks noChangeAspect="1"/>
            </p:cNvPicPr>
            <p:nvPr/>
          </p:nvPicPr>
          <p:blipFill>
            <a:blip r:embed="rId4"/>
            <a:srcRect l="61452" t="13807" r="18757" b="63093"/>
            <a:stretch>
              <a:fillRect/>
            </a:stretch>
          </p:blipFill>
          <p:spPr>
            <a:xfrm flipH="1">
              <a:off x="7658989" y="0"/>
              <a:ext cx="2563247" cy="1950010"/>
            </a:xfrm>
            <a:prstGeom prst="rect">
              <a:avLst/>
            </a:prstGeom>
            <a:ln w="12700" cap="flat">
              <a:noFill/>
              <a:miter lim="400000"/>
            </a:ln>
            <a:effectLst/>
          </p:spPr>
        </p:pic>
        <p:grpSp>
          <p:nvGrpSpPr>
            <p:cNvPr id="803" name="グループ"/>
            <p:cNvGrpSpPr/>
            <p:nvPr/>
          </p:nvGrpSpPr>
          <p:grpSpPr>
            <a:xfrm>
              <a:off x="9590230" y="2432274"/>
              <a:ext cx="5637572" cy="2011911"/>
              <a:chOff x="42861" y="0"/>
              <a:chExt cx="5637570" cy="2011909"/>
            </a:xfrm>
          </p:grpSpPr>
          <p:pic>
            <p:nvPicPr>
              <p:cNvPr id="775" name="イメージ" descr="イメージ"/>
              <p:cNvPicPr>
                <a:picLocks noChangeAspect="1"/>
              </p:cNvPicPr>
              <p:nvPr/>
            </p:nvPicPr>
            <p:blipFill>
              <a:blip r:embed="rId4"/>
              <a:srcRect l="36095" t="29202" r="49539" b="54886"/>
              <a:stretch>
                <a:fillRect/>
              </a:stretch>
            </p:blipFill>
            <p:spPr>
              <a:xfrm>
                <a:off x="2794124" y="135278"/>
                <a:ext cx="974912" cy="703785"/>
              </a:xfrm>
              <a:prstGeom prst="rect">
                <a:avLst/>
              </a:prstGeom>
              <a:ln w="12700" cap="flat">
                <a:noFill/>
                <a:miter lim="400000"/>
              </a:ln>
              <a:effectLst/>
            </p:spPr>
          </p:pic>
          <p:sp>
            <p:nvSpPr>
              <p:cNvPr id="776" name="線"/>
              <p:cNvSpPr/>
              <p:nvPr/>
            </p:nvSpPr>
            <p:spPr>
              <a:xfrm>
                <a:off x="155977" y="351107"/>
                <a:ext cx="1410893" cy="12198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016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77" name="線"/>
              <p:cNvSpPr/>
              <p:nvPr/>
            </p:nvSpPr>
            <p:spPr>
              <a:xfrm>
                <a:off x="890934" y="347421"/>
                <a:ext cx="1180206" cy="12235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016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pic>
            <p:nvPicPr>
              <p:cNvPr id="778" name="イメージ" descr="イメージ"/>
              <p:cNvPicPr>
                <a:picLocks noChangeAspect="1"/>
              </p:cNvPicPr>
              <p:nvPr/>
            </p:nvPicPr>
            <p:blipFill>
              <a:blip r:embed="rId4"/>
              <a:srcRect l="26645" t="50075" r="70256" b="44026"/>
              <a:stretch>
                <a:fillRect/>
              </a:stretch>
            </p:blipFill>
            <p:spPr>
              <a:xfrm>
                <a:off x="61936" y="906723"/>
                <a:ext cx="210225" cy="260898"/>
              </a:xfrm>
              <a:prstGeom prst="rect">
                <a:avLst/>
              </a:prstGeom>
              <a:ln w="12700" cap="flat">
                <a:noFill/>
                <a:miter lim="400000"/>
              </a:ln>
              <a:effectLst/>
            </p:spPr>
          </p:pic>
          <p:pic>
            <p:nvPicPr>
              <p:cNvPr id="779" name="イメージ" descr="イメージ"/>
              <p:cNvPicPr>
                <a:picLocks noChangeAspect="1"/>
              </p:cNvPicPr>
              <p:nvPr/>
            </p:nvPicPr>
            <p:blipFill>
              <a:blip r:embed="rId4"/>
              <a:srcRect l="26645" t="50075" r="70256" b="44026"/>
              <a:stretch>
                <a:fillRect/>
              </a:stretch>
            </p:blipFill>
            <p:spPr>
              <a:xfrm>
                <a:off x="798536" y="906723"/>
                <a:ext cx="210225" cy="260898"/>
              </a:xfrm>
              <a:prstGeom prst="rect">
                <a:avLst/>
              </a:prstGeom>
              <a:ln w="12700" cap="flat">
                <a:noFill/>
                <a:miter lim="400000"/>
              </a:ln>
              <a:effectLst/>
            </p:spPr>
          </p:pic>
          <p:pic>
            <p:nvPicPr>
              <p:cNvPr id="780" name="イメージ" descr="イメージ"/>
              <p:cNvPicPr>
                <a:picLocks noChangeAspect="1"/>
              </p:cNvPicPr>
              <p:nvPr/>
            </p:nvPicPr>
            <p:blipFill>
              <a:blip r:embed="rId4"/>
              <a:srcRect l="36126" t="26431" r="49539" b="55064"/>
              <a:stretch>
                <a:fillRect/>
              </a:stretch>
            </p:blipFill>
            <p:spPr>
              <a:xfrm>
                <a:off x="1999161" y="0"/>
                <a:ext cx="972764" cy="818482"/>
              </a:xfrm>
              <a:prstGeom prst="rect">
                <a:avLst/>
              </a:prstGeom>
              <a:ln w="12700" cap="flat">
                <a:noFill/>
                <a:miter lim="400000"/>
              </a:ln>
              <a:effectLst/>
            </p:spPr>
          </p:pic>
          <p:sp>
            <p:nvSpPr>
              <p:cNvPr id="781" name="線"/>
              <p:cNvSpPr/>
              <p:nvPr/>
            </p:nvSpPr>
            <p:spPr>
              <a:xfrm>
                <a:off x="2496704" y="797395"/>
                <a:ext cx="1" cy="861372"/>
              </a:xfrm>
              <a:prstGeom prst="line">
                <a:avLst/>
              </a:prstGeom>
              <a:noFill/>
              <a:ln w="1270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82" name="線"/>
              <p:cNvSpPr/>
              <p:nvPr/>
            </p:nvSpPr>
            <p:spPr>
              <a:xfrm>
                <a:off x="1690640" y="910503"/>
                <a:ext cx="802071" cy="7581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270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pic>
            <p:nvPicPr>
              <p:cNvPr id="783" name="イメージ" descr="イメージ"/>
              <p:cNvPicPr>
                <a:picLocks noChangeAspect="1"/>
              </p:cNvPicPr>
              <p:nvPr/>
            </p:nvPicPr>
            <p:blipFill>
              <a:blip r:embed="rId4"/>
              <a:srcRect l="26645" t="50075" r="70256" b="44026"/>
              <a:stretch>
                <a:fillRect/>
              </a:stretch>
            </p:blipFill>
            <p:spPr>
              <a:xfrm>
                <a:off x="1585936" y="906723"/>
                <a:ext cx="210225" cy="260898"/>
              </a:xfrm>
              <a:prstGeom prst="rect">
                <a:avLst/>
              </a:prstGeom>
              <a:ln w="12700" cap="flat">
                <a:noFill/>
                <a:miter lim="400000"/>
              </a:ln>
              <a:effectLst/>
            </p:spPr>
          </p:pic>
          <p:pic>
            <p:nvPicPr>
              <p:cNvPr id="784" name="イメージ" descr="イメージ"/>
              <p:cNvPicPr>
                <a:picLocks noChangeAspect="1"/>
              </p:cNvPicPr>
              <p:nvPr/>
            </p:nvPicPr>
            <p:blipFill>
              <a:blip r:embed="rId4"/>
              <a:srcRect l="26645" t="50075" r="70256" b="44026"/>
              <a:stretch>
                <a:fillRect/>
              </a:stretch>
            </p:blipFill>
            <p:spPr>
              <a:xfrm>
                <a:off x="2398736" y="906723"/>
                <a:ext cx="210225" cy="260898"/>
              </a:xfrm>
              <a:prstGeom prst="rect">
                <a:avLst/>
              </a:prstGeom>
              <a:ln w="12700" cap="flat">
                <a:noFill/>
                <a:miter lim="400000"/>
              </a:ln>
              <a:effectLst/>
            </p:spPr>
          </p:pic>
          <p:grpSp>
            <p:nvGrpSpPr>
              <p:cNvPr id="793" name="グループ"/>
              <p:cNvGrpSpPr/>
              <p:nvPr/>
            </p:nvGrpSpPr>
            <p:grpSpPr>
              <a:xfrm flipH="1">
                <a:off x="3178619" y="380102"/>
                <a:ext cx="2435061" cy="1263189"/>
                <a:chOff x="0" y="0"/>
                <a:chExt cx="2435059" cy="1263188"/>
              </a:xfrm>
            </p:grpSpPr>
            <p:sp>
              <p:nvSpPr>
                <p:cNvPr id="785" name="線"/>
                <p:cNvSpPr/>
                <p:nvPr/>
              </p:nvSpPr>
              <p:spPr>
                <a:xfrm>
                  <a:off x="89906" y="3524"/>
                  <a:ext cx="1348872" cy="11662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016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86" name="線"/>
                <p:cNvSpPr/>
                <p:nvPr/>
              </p:nvSpPr>
              <p:spPr>
                <a:xfrm>
                  <a:off x="792555" y="0"/>
                  <a:ext cx="1128326" cy="11697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016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pic>
              <p:nvPicPr>
                <p:cNvPr id="787" name="イメージ" descr="イメージ"/>
                <p:cNvPicPr>
                  <a:picLocks noChangeAspect="1"/>
                </p:cNvPicPr>
                <p:nvPr/>
              </p:nvPicPr>
              <p:blipFill>
                <a:blip r:embed="rId4"/>
                <a:srcRect l="26645" t="50075" r="70256" b="44026"/>
                <a:stretch>
                  <a:fillRect/>
                </a:stretch>
              </p:blipFill>
              <p:spPr>
                <a:xfrm>
                  <a:off x="0" y="534715"/>
                  <a:ext cx="200983" cy="249430"/>
                </a:xfrm>
                <a:prstGeom prst="rect">
                  <a:avLst/>
                </a:prstGeom>
                <a:ln w="12700" cap="flat">
                  <a:noFill/>
                  <a:miter lim="400000"/>
                </a:ln>
                <a:effectLst/>
              </p:spPr>
            </p:pic>
            <p:pic>
              <p:nvPicPr>
                <p:cNvPr id="788" name="イメージ" descr="イメージ"/>
                <p:cNvPicPr>
                  <a:picLocks noChangeAspect="1"/>
                </p:cNvPicPr>
                <p:nvPr/>
              </p:nvPicPr>
              <p:blipFill>
                <a:blip r:embed="rId4"/>
                <a:srcRect l="26645" t="50075" r="70256" b="44026"/>
                <a:stretch>
                  <a:fillRect/>
                </a:stretch>
              </p:blipFill>
              <p:spPr>
                <a:xfrm>
                  <a:off x="692078" y="546857"/>
                  <a:ext cx="200984" cy="249429"/>
                </a:xfrm>
                <a:prstGeom prst="rect">
                  <a:avLst/>
                </a:prstGeom>
                <a:ln w="12700" cap="flat">
                  <a:noFill/>
                  <a:miter lim="400000"/>
                </a:ln>
                <a:effectLst/>
              </p:spPr>
            </p:pic>
            <p:sp>
              <p:nvSpPr>
                <p:cNvPr id="789" name="線"/>
                <p:cNvSpPr/>
                <p:nvPr/>
              </p:nvSpPr>
              <p:spPr>
                <a:xfrm>
                  <a:off x="2327738" y="430193"/>
                  <a:ext cx="1" cy="823508"/>
                </a:xfrm>
                <a:prstGeom prst="line">
                  <a:avLst/>
                </a:prstGeom>
                <a:noFill/>
                <a:ln w="1270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790" name="線"/>
                <p:cNvSpPr/>
                <p:nvPr/>
              </p:nvSpPr>
              <p:spPr>
                <a:xfrm>
                  <a:off x="1557107" y="538329"/>
                  <a:ext cx="766814" cy="7248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270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pic>
              <p:nvPicPr>
                <p:cNvPr id="791" name="イメージ" descr="イメージ"/>
                <p:cNvPicPr>
                  <a:picLocks noChangeAspect="1"/>
                </p:cNvPicPr>
                <p:nvPr/>
              </p:nvPicPr>
              <p:blipFill>
                <a:blip r:embed="rId4"/>
                <a:srcRect l="26645" t="50075" r="70660" b="44026"/>
                <a:stretch>
                  <a:fillRect/>
                </a:stretch>
              </p:blipFill>
              <p:spPr>
                <a:xfrm>
                  <a:off x="1457006" y="534715"/>
                  <a:ext cx="174788" cy="249430"/>
                </a:xfrm>
                <a:prstGeom prst="rect">
                  <a:avLst/>
                </a:prstGeom>
                <a:ln w="12700" cap="flat">
                  <a:noFill/>
                  <a:miter lim="400000"/>
                </a:ln>
                <a:effectLst/>
              </p:spPr>
            </p:pic>
            <p:pic>
              <p:nvPicPr>
                <p:cNvPr id="792" name="イメージ" descr="イメージ"/>
                <p:cNvPicPr>
                  <a:picLocks noChangeAspect="1"/>
                </p:cNvPicPr>
                <p:nvPr/>
              </p:nvPicPr>
              <p:blipFill>
                <a:blip r:embed="rId4"/>
                <a:srcRect l="26645" t="50075" r="70256" b="44026"/>
                <a:stretch>
                  <a:fillRect/>
                </a:stretch>
              </p:blipFill>
              <p:spPr>
                <a:xfrm>
                  <a:off x="2234077" y="534715"/>
                  <a:ext cx="200983" cy="249430"/>
                </a:xfrm>
                <a:prstGeom prst="rect">
                  <a:avLst/>
                </a:prstGeom>
                <a:ln w="12700" cap="flat">
                  <a:noFill/>
                  <a:miter lim="400000"/>
                </a:ln>
                <a:effectLst/>
              </p:spPr>
            </p:pic>
          </p:grpSp>
          <p:grpSp>
            <p:nvGrpSpPr>
              <p:cNvPr id="802" name="グループ"/>
              <p:cNvGrpSpPr/>
              <p:nvPr/>
            </p:nvGrpSpPr>
            <p:grpSpPr>
              <a:xfrm>
                <a:off x="42861" y="1563414"/>
                <a:ext cx="5637571" cy="448496"/>
                <a:chOff x="42861" y="8704"/>
                <a:chExt cx="5637570" cy="448495"/>
              </a:xfrm>
            </p:grpSpPr>
            <p:pic>
              <p:nvPicPr>
                <p:cNvPr id="794" name="イメージ" descr="イメージ"/>
                <p:cNvPicPr>
                  <a:picLocks noChangeAspect="1"/>
                </p:cNvPicPr>
                <p:nvPr/>
              </p:nvPicPr>
              <p:blipFill>
                <a:blip r:embed="rId4"/>
                <a:srcRect l="49758" t="74986" r="47329" b="16766"/>
                <a:stretch>
                  <a:fillRect/>
                </a:stretch>
              </p:blipFill>
              <p:spPr>
                <a:xfrm>
                  <a:off x="42861" y="8705"/>
                  <a:ext cx="236940" cy="437383"/>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5"/>
                      </a:lnTo>
                      <a:lnTo>
                        <a:pt x="2784" y="3133"/>
                      </a:lnTo>
                      <a:cubicBezTo>
                        <a:pt x="2923" y="5231"/>
                        <a:pt x="2578" y="6236"/>
                        <a:pt x="1482" y="6891"/>
                      </a:cubicBezTo>
                      <a:cubicBezTo>
                        <a:pt x="410" y="7533"/>
                        <a:pt x="-8" y="8664"/>
                        <a:pt x="0" y="10904"/>
                      </a:cubicBezTo>
                      <a:cubicBezTo>
                        <a:pt x="11" y="13939"/>
                        <a:pt x="101" y="14065"/>
                        <a:pt x="3145" y="15133"/>
                      </a:cubicBezTo>
                      <a:cubicBezTo>
                        <a:pt x="5027" y="15793"/>
                        <a:pt x="6290" y="16635"/>
                        <a:pt x="6290" y="17227"/>
                      </a:cubicBezTo>
                      <a:cubicBezTo>
                        <a:pt x="6290" y="17770"/>
                        <a:pt x="6945" y="18746"/>
                        <a:pt x="7736" y="19400"/>
                      </a:cubicBezTo>
                      <a:cubicBezTo>
                        <a:pt x="8679" y="20179"/>
                        <a:pt x="8586" y="20724"/>
                        <a:pt x="7917" y="21573"/>
                      </a:cubicBezTo>
                      <a:lnTo>
                        <a:pt x="11315" y="21573"/>
                      </a:lnTo>
                      <a:cubicBezTo>
                        <a:pt x="11398" y="21523"/>
                        <a:pt x="11367" y="21511"/>
                        <a:pt x="11460" y="21456"/>
                      </a:cubicBezTo>
                      <a:cubicBezTo>
                        <a:pt x="13885" y="20013"/>
                        <a:pt x="15292" y="18465"/>
                        <a:pt x="15292" y="17247"/>
                      </a:cubicBezTo>
                      <a:cubicBezTo>
                        <a:pt x="15292" y="16638"/>
                        <a:pt x="16529" y="15802"/>
                        <a:pt x="18437" y="15133"/>
                      </a:cubicBezTo>
                      <a:cubicBezTo>
                        <a:pt x="21529" y="14048"/>
                        <a:pt x="21571" y="13983"/>
                        <a:pt x="21582" y="10591"/>
                      </a:cubicBezTo>
                      <a:cubicBezTo>
                        <a:pt x="21592" y="7401"/>
                        <a:pt x="21373" y="7054"/>
                        <a:pt x="18870" y="5756"/>
                      </a:cubicBezTo>
                      <a:cubicBezTo>
                        <a:pt x="16710" y="4635"/>
                        <a:pt x="16195" y="3950"/>
                        <a:pt x="16195" y="2311"/>
                      </a:cubicBezTo>
                      <a:cubicBezTo>
                        <a:pt x="16195" y="346"/>
                        <a:pt x="16051" y="264"/>
                        <a:pt x="13123" y="79"/>
                      </a:cubicBezTo>
                      <a:cubicBezTo>
                        <a:pt x="11444" y="-27"/>
                        <a:pt x="8382" y="-27"/>
                        <a:pt x="6326" y="79"/>
                      </a:cubicBezTo>
                      <a:close/>
                    </a:path>
                  </a:pathLst>
                </a:custGeom>
                <a:ln w="12700" cap="flat">
                  <a:noFill/>
                  <a:miter lim="400000"/>
                </a:ln>
                <a:effectLst/>
              </p:spPr>
            </p:pic>
            <p:pic>
              <p:nvPicPr>
                <p:cNvPr id="795" name="イメージ" descr="イメージ"/>
                <p:cNvPicPr>
                  <a:picLocks noChangeAspect="1"/>
                </p:cNvPicPr>
                <p:nvPr/>
              </p:nvPicPr>
              <p:blipFill>
                <a:blip r:embed="rId4"/>
                <a:srcRect l="49758" t="74986" r="47329" b="16818"/>
                <a:stretch>
                  <a:fillRect/>
                </a:stretch>
              </p:blipFill>
              <p:spPr>
                <a:xfrm>
                  <a:off x="789121" y="8705"/>
                  <a:ext cx="236940" cy="434605"/>
                </a:xfrm>
                <a:custGeom>
                  <a:avLst/>
                  <a:gdLst/>
                  <a:ahLst/>
                  <a:cxnLst>
                    <a:cxn ang="0">
                      <a:pos x="wd2" y="hd2"/>
                    </a:cxn>
                    <a:cxn ang="5400000">
                      <a:pos x="wd2" y="hd2"/>
                    </a:cxn>
                    <a:cxn ang="10800000">
                      <a:pos x="wd2" y="hd2"/>
                    </a:cxn>
                    <a:cxn ang="16200000">
                      <a:pos x="wd2" y="hd2"/>
                    </a:cxn>
                  </a:cxnLst>
                  <a:rect l="0" t="0" r="r" b="b"/>
                  <a:pathLst>
                    <a:path w="21582" h="21573" extrusionOk="0">
                      <a:moveTo>
                        <a:pt x="6326" y="80"/>
                      </a:moveTo>
                      <a:lnTo>
                        <a:pt x="2603" y="257"/>
                      </a:lnTo>
                      <a:lnTo>
                        <a:pt x="2784" y="3153"/>
                      </a:lnTo>
                      <a:cubicBezTo>
                        <a:pt x="2923" y="5265"/>
                        <a:pt x="2578" y="6276"/>
                        <a:pt x="1482" y="6936"/>
                      </a:cubicBezTo>
                      <a:cubicBezTo>
                        <a:pt x="410" y="7581"/>
                        <a:pt x="-8" y="8720"/>
                        <a:pt x="0" y="10974"/>
                      </a:cubicBezTo>
                      <a:cubicBezTo>
                        <a:pt x="11" y="14028"/>
                        <a:pt x="101" y="14155"/>
                        <a:pt x="3145" y="15229"/>
                      </a:cubicBezTo>
                      <a:cubicBezTo>
                        <a:pt x="5027" y="15894"/>
                        <a:pt x="6290" y="16742"/>
                        <a:pt x="6290" y="17337"/>
                      </a:cubicBezTo>
                      <a:cubicBezTo>
                        <a:pt x="6290" y="17884"/>
                        <a:pt x="6945" y="18866"/>
                        <a:pt x="7736" y="19524"/>
                      </a:cubicBezTo>
                      <a:cubicBezTo>
                        <a:pt x="8635" y="20272"/>
                        <a:pt x="8581" y="20802"/>
                        <a:pt x="8025" y="21573"/>
                      </a:cubicBezTo>
                      <a:lnTo>
                        <a:pt x="11496" y="21573"/>
                      </a:lnTo>
                      <a:cubicBezTo>
                        <a:pt x="13899" y="20127"/>
                        <a:pt x="15292" y="18577"/>
                        <a:pt x="15292" y="17357"/>
                      </a:cubicBezTo>
                      <a:cubicBezTo>
                        <a:pt x="15292" y="16744"/>
                        <a:pt x="16529" y="15903"/>
                        <a:pt x="18437" y="15229"/>
                      </a:cubicBezTo>
                      <a:cubicBezTo>
                        <a:pt x="21529" y="14138"/>
                        <a:pt x="21571" y="14073"/>
                        <a:pt x="21582" y="10659"/>
                      </a:cubicBezTo>
                      <a:cubicBezTo>
                        <a:pt x="21592" y="7448"/>
                        <a:pt x="21373" y="7100"/>
                        <a:pt x="18870" y="5793"/>
                      </a:cubicBezTo>
                      <a:cubicBezTo>
                        <a:pt x="16710" y="4665"/>
                        <a:pt x="16195" y="3975"/>
                        <a:pt x="16195" y="2326"/>
                      </a:cubicBezTo>
                      <a:cubicBezTo>
                        <a:pt x="16195" y="348"/>
                        <a:pt x="16051" y="266"/>
                        <a:pt x="13123" y="80"/>
                      </a:cubicBezTo>
                      <a:cubicBezTo>
                        <a:pt x="11444" y="-27"/>
                        <a:pt x="8382" y="-27"/>
                        <a:pt x="6326" y="80"/>
                      </a:cubicBezTo>
                      <a:close/>
                    </a:path>
                  </a:pathLst>
                </a:custGeom>
                <a:ln w="12700" cap="flat">
                  <a:noFill/>
                  <a:miter lim="400000"/>
                </a:ln>
                <a:effectLst/>
              </p:spPr>
            </p:pic>
            <p:pic>
              <p:nvPicPr>
                <p:cNvPr id="796" name="イメージ" descr="イメージ"/>
                <p:cNvPicPr>
                  <a:picLocks noChangeAspect="1"/>
                </p:cNvPicPr>
                <p:nvPr/>
              </p:nvPicPr>
              <p:blipFill>
                <a:blip r:embed="rId4"/>
                <a:srcRect l="49758" t="74986" r="47329" b="16571"/>
                <a:stretch>
                  <a:fillRect/>
                </a:stretch>
              </p:blipFill>
              <p:spPr>
                <a:xfrm>
                  <a:off x="3177914" y="8705"/>
                  <a:ext cx="236940" cy="447702"/>
                </a:xfrm>
                <a:custGeom>
                  <a:avLst/>
                  <a:gdLst/>
                  <a:ahLst/>
                  <a:cxnLst>
                    <a:cxn ang="0">
                      <a:pos x="wd2" y="hd2"/>
                    </a:cxn>
                    <a:cxn ang="5400000">
                      <a:pos x="wd2" y="hd2"/>
                    </a:cxn>
                    <a:cxn ang="10800000">
                      <a:pos x="wd2" y="hd2"/>
                    </a:cxn>
                    <a:cxn ang="16200000">
                      <a:pos x="wd2" y="hd2"/>
                    </a:cxn>
                  </a:cxnLst>
                  <a:rect l="0" t="0" r="r" b="b"/>
                  <a:pathLst>
                    <a:path w="21582" h="21574" extrusionOk="0">
                      <a:moveTo>
                        <a:pt x="6326" y="78"/>
                      </a:moveTo>
                      <a:lnTo>
                        <a:pt x="2603" y="250"/>
                      </a:lnTo>
                      <a:lnTo>
                        <a:pt x="2784" y="3061"/>
                      </a:lnTo>
                      <a:cubicBezTo>
                        <a:pt x="2923" y="5111"/>
                        <a:pt x="2578" y="6092"/>
                        <a:pt x="1482" y="6733"/>
                      </a:cubicBezTo>
                      <a:cubicBezTo>
                        <a:pt x="410" y="7360"/>
                        <a:pt x="-8" y="8465"/>
                        <a:pt x="0" y="10654"/>
                      </a:cubicBezTo>
                      <a:cubicBezTo>
                        <a:pt x="11" y="13619"/>
                        <a:pt x="101" y="13742"/>
                        <a:pt x="3145" y="14785"/>
                      </a:cubicBezTo>
                      <a:cubicBezTo>
                        <a:pt x="5027" y="15430"/>
                        <a:pt x="6290" y="16253"/>
                        <a:pt x="6290" y="16831"/>
                      </a:cubicBezTo>
                      <a:cubicBezTo>
                        <a:pt x="6290" y="17361"/>
                        <a:pt x="6945" y="18315"/>
                        <a:pt x="7736" y="18954"/>
                      </a:cubicBezTo>
                      <a:cubicBezTo>
                        <a:pt x="8844" y="19848"/>
                        <a:pt x="8660" y="20359"/>
                        <a:pt x="7483" y="21574"/>
                      </a:cubicBezTo>
                      <a:lnTo>
                        <a:pt x="10700" y="21574"/>
                      </a:lnTo>
                      <a:cubicBezTo>
                        <a:pt x="10922" y="21390"/>
                        <a:pt x="10967" y="21248"/>
                        <a:pt x="11460" y="20962"/>
                      </a:cubicBezTo>
                      <a:cubicBezTo>
                        <a:pt x="13885" y="19552"/>
                        <a:pt x="15292" y="18040"/>
                        <a:pt x="15292" y="16850"/>
                      </a:cubicBezTo>
                      <a:cubicBezTo>
                        <a:pt x="15292" y="16255"/>
                        <a:pt x="16529" y="15438"/>
                        <a:pt x="18437" y="14785"/>
                      </a:cubicBezTo>
                      <a:cubicBezTo>
                        <a:pt x="21529" y="13725"/>
                        <a:pt x="21571" y="13662"/>
                        <a:pt x="21582" y="10348"/>
                      </a:cubicBezTo>
                      <a:cubicBezTo>
                        <a:pt x="21592" y="7231"/>
                        <a:pt x="21373" y="6892"/>
                        <a:pt x="18870" y="5624"/>
                      </a:cubicBezTo>
                      <a:cubicBezTo>
                        <a:pt x="16710" y="4529"/>
                        <a:pt x="16195" y="3859"/>
                        <a:pt x="16195" y="2258"/>
                      </a:cubicBezTo>
                      <a:cubicBezTo>
                        <a:pt x="16195" y="338"/>
                        <a:pt x="16051" y="259"/>
                        <a:pt x="13123" y="78"/>
                      </a:cubicBezTo>
                      <a:cubicBezTo>
                        <a:pt x="11444" y="-26"/>
                        <a:pt x="8382" y="-26"/>
                        <a:pt x="6326" y="78"/>
                      </a:cubicBezTo>
                      <a:close/>
                    </a:path>
                  </a:pathLst>
                </a:custGeom>
                <a:ln w="12700" cap="flat">
                  <a:noFill/>
                  <a:miter lim="400000"/>
                </a:ln>
                <a:effectLst/>
              </p:spPr>
            </p:pic>
            <p:pic>
              <p:nvPicPr>
                <p:cNvPr id="797" name="イメージ" descr="イメージ"/>
                <p:cNvPicPr>
                  <a:picLocks noChangeAspect="1"/>
                </p:cNvPicPr>
                <p:nvPr/>
              </p:nvPicPr>
              <p:blipFill>
                <a:blip r:embed="rId4"/>
                <a:srcRect l="49758" t="74986" r="47329" b="16556"/>
                <a:stretch>
                  <a:fillRect/>
                </a:stretch>
              </p:blipFill>
              <p:spPr>
                <a:xfrm>
                  <a:off x="3963188" y="8705"/>
                  <a:ext cx="236940" cy="448496"/>
                </a:xfrm>
                <a:custGeom>
                  <a:avLst/>
                  <a:gdLst/>
                  <a:ahLst/>
                  <a:cxnLst>
                    <a:cxn ang="0">
                      <a:pos x="wd2" y="hd2"/>
                    </a:cxn>
                    <a:cxn ang="5400000">
                      <a:pos x="wd2" y="hd2"/>
                    </a:cxn>
                    <a:cxn ang="10800000">
                      <a:pos x="wd2" y="hd2"/>
                    </a:cxn>
                    <a:cxn ang="16200000">
                      <a:pos x="wd2" y="hd2"/>
                    </a:cxn>
                  </a:cxnLst>
                  <a:rect l="0" t="0" r="r" b="b"/>
                  <a:pathLst>
                    <a:path w="21582" h="21574" extrusionOk="0">
                      <a:moveTo>
                        <a:pt x="6326" y="78"/>
                      </a:moveTo>
                      <a:lnTo>
                        <a:pt x="2603" y="249"/>
                      </a:lnTo>
                      <a:lnTo>
                        <a:pt x="2784" y="3056"/>
                      </a:lnTo>
                      <a:cubicBezTo>
                        <a:pt x="2923" y="5102"/>
                        <a:pt x="2578" y="6082"/>
                        <a:pt x="1482" y="6721"/>
                      </a:cubicBezTo>
                      <a:cubicBezTo>
                        <a:pt x="410" y="7347"/>
                        <a:pt x="-8" y="8450"/>
                        <a:pt x="0" y="10635"/>
                      </a:cubicBezTo>
                      <a:cubicBezTo>
                        <a:pt x="11" y="13595"/>
                        <a:pt x="101" y="13717"/>
                        <a:pt x="3145" y="14759"/>
                      </a:cubicBezTo>
                      <a:cubicBezTo>
                        <a:pt x="5027" y="15402"/>
                        <a:pt x="6290" y="16224"/>
                        <a:pt x="6290" y="16801"/>
                      </a:cubicBezTo>
                      <a:cubicBezTo>
                        <a:pt x="6290" y="17331"/>
                        <a:pt x="6945" y="18283"/>
                        <a:pt x="7736" y="18920"/>
                      </a:cubicBezTo>
                      <a:cubicBezTo>
                        <a:pt x="8856" y="19823"/>
                        <a:pt x="8669" y="20325"/>
                        <a:pt x="7447" y="21574"/>
                      </a:cubicBezTo>
                      <a:lnTo>
                        <a:pt x="10628" y="21574"/>
                      </a:lnTo>
                      <a:cubicBezTo>
                        <a:pt x="10845" y="21381"/>
                        <a:pt x="10931" y="21231"/>
                        <a:pt x="11460" y="20925"/>
                      </a:cubicBezTo>
                      <a:cubicBezTo>
                        <a:pt x="13885" y="19518"/>
                        <a:pt x="15292" y="18008"/>
                        <a:pt x="15292" y="16820"/>
                      </a:cubicBezTo>
                      <a:cubicBezTo>
                        <a:pt x="15292" y="16226"/>
                        <a:pt x="16529" y="15411"/>
                        <a:pt x="18437" y="14759"/>
                      </a:cubicBezTo>
                      <a:cubicBezTo>
                        <a:pt x="21529" y="13700"/>
                        <a:pt x="21571" y="13637"/>
                        <a:pt x="21582" y="10329"/>
                      </a:cubicBezTo>
                      <a:cubicBezTo>
                        <a:pt x="21592" y="7218"/>
                        <a:pt x="21373" y="6880"/>
                        <a:pt x="18870" y="5614"/>
                      </a:cubicBezTo>
                      <a:cubicBezTo>
                        <a:pt x="16710" y="4521"/>
                        <a:pt x="16195" y="3853"/>
                        <a:pt x="16195" y="2254"/>
                      </a:cubicBezTo>
                      <a:cubicBezTo>
                        <a:pt x="16195" y="337"/>
                        <a:pt x="16051" y="258"/>
                        <a:pt x="13123" y="78"/>
                      </a:cubicBezTo>
                      <a:cubicBezTo>
                        <a:pt x="11444" y="-26"/>
                        <a:pt x="8382" y="-26"/>
                        <a:pt x="6326" y="78"/>
                      </a:cubicBezTo>
                      <a:close/>
                    </a:path>
                  </a:pathLst>
                </a:custGeom>
                <a:ln w="12700" cap="flat">
                  <a:noFill/>
                  <a:miter lim="400000"/>
                </a:ln>
                <a:effectLst/>
              </p:spPr>
            </p:pic>
            <p:pic>
              <p:nvPicPr>
                <p:cNvPr id="798" name="イメージ" descr="イメージ"/>
                <p:cNvPicPr>
                  <a:picLocks noChangeAspect="1"/>
                </p:cNvPicPr>
                <p:nvPr/>
              </p:nvPicPr>
              <p:blipFill>
                <a:blip r:embed="rId4"/>
                <a:srcRect l="49758" t="74986" r="47329" b="16788"/>
                <a:stretch>
                  <a:fillRect/>
                </a:stretch>
              </p:blipFill>
              <p:spPr>
                <a:xfrm>
                  <a:off x="4722390" y="8705"/>
                  <a:ext cx="236940" cy="436193"/>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6"/>
                      </a:lnTo>
                      <a:lnTo>
                        <a:pt x="2784" y="3142"/>
                      </a:lnTo>
                      <a:cubicBezTo>
                        <a:pt x="2923" y="5245"/>
                        <a:pt x="2578" y="6253"/>
                        <a:pt x="1482" y="6910"/>
                      </a:cubicBezTo>
                      <a:cubicBezTo>
                        <a:pt x="410" y="7553"/>
                        <a:pt x="-8" y="8688"/>
                        <a:pt x="0" y="10934"/>
                      </a:cubicBezTo>
                      <a:cubicBezTo>
                        <a:pt x="11" y="13977"/>
                        <a:pt x="101" y="14103"/>
                        <a:pt x="3145" y="15174"/>
                      </a:cubicBezTo>
                      <a:cubicBezTo>
                        <a:pt x="5027" y="15836"/>
                        <a:pt x="6290" y="16681"/>
                        <a:pt x="6290" y="17274"/>
                      </a:cubicBezTo>
                      <a:cubicBezTo>
                        <a:pt x="6290" y="17819"/>
                        <a:pt x="6945" y="18797"/>
                        <a:pt x="7736" y="19453"/>
                      </a:cubicBezTo>
                      <a:cubicBezTo>
                        <a:pt x="8661" y="20219"/>
                        <a:pt x="8574" y="20757"/>
                        <a:pt x="7953" y="21573"/>
                      </a:cubicBezTo>
                      <a:lnTo>
                        <a:pt x="11387" y="21573"/>
                      </a:lnTo>
                      <a:cubicBezTo>
                        <a:pt x="11431" y="21547"/>
                        <a:pt x="11413" y="21542"/>
                        <a:pt x="11460" y="21514"/>
                      </a:cubicBezTo>
                      <a:cubicBezTo>
                        <a:pt x="13885" y="20067"/>
                        <a:pt x="15292" y="18515"/>
                        <a:pt x="15292" y="17294"/>
                      </a:cubicBezTo>
                      <a:cubicBezTo>
                        <a:pt x="15292" y="16683"/>
                        <a:pt x="16529" y="15845"/>
                        <a:pt x="18437" y="15174"/>
                      </a:cubicBezTo>
                      <a:cubicBezTo>
                        <a:pt x="21529" y="14086"/>
                        <a:pt x="21571" y="14021"/>
                        <a:pt x="21582" y="10620"/>
                      </a:cubicBezTo>
                      <a:cubicBezTo>
                        <a:pt x="21592" y="7421"/>
                        <a:pt x="21373" y="7074"/>
                        <a:pt x="18870" y="5772"/>
                      </a:cubicBezTo>
                      <a:cubicBezTo>
                        <a:pt x="16710" y="4648"/>
                        <a:pt x="16195" y="3961"/>
                        <a:pt x="16195" y="2317"/>
                      </a:cubicBezTo>
                      <a:cubicBezTo>
                        <a:pt x="16195" y="347"/>
                        <a:pt x="16051" y="265"/>
                        <a:pt x="13123" y="79"/>
                      </a:cubicBezTo>
                      <a:cubicBezTo>
                        <a:pt x="11444" y="-27"/>
                        <a:pt x="8382" y="-27"/>
                        <a:pt x="6326" y="79"/>
                      </a:cubicBezTo>
                      <a:close/>
                    </a:path>
                  </a:pathLst>
                </a:custGeom>
                <a:ln w="12700" cap="flat">
                  <a:noFill/>
                  <a:miter lim="400000"/>
                </a:ln>
                <a:effectLst/>
              </p:spPr>
            </p:pic>
            <p:pic>
              <p:nvPicPr>
                <p:cNvPr id="799" name="イメージ" descr="イメージ"/>
                <p:cNvPicPr>
                  <a:picLocks noChangeAspect="1"/>
                </p:cNvPicPr>
                <p:nvPr/>
              </p:nvPicPr>
              <p:blipFill>
                <a:blip r:embed="rId4"/>
                <a:srcRect l="49758" t="74986" r="47329" b="16781"/>
                <a:stretch>
                  <a:fillRect/>
                </a:stretch>
              </p:blipFill>
              <p:spPr>
                <a:xfrm>
                  <a:off x="5443492" y="8705"/>
                  <a:ext cx="236940" cy="436590"/>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6"/>
                      </a:lnTo>
                      <a:lnTo>
                        <a:pt x="2784" y="3139"/>
                      </a:lnTo>
                      <a:cubicBezTo>
                        <a:pt x="2923" y="5241"/>
                        <a:pt x="2578" y="6247"/>
                        <a:pt x="1482" y="6904"/>
                      </a:cubicBezTo>
                      <a:cubicBezTo>
                        <a:pt x="410" y="7547"/>
                        <a:pt x="-8" y="8680"/>
                        <a:pt x="0" y="10924"/>
                      </a:cubicBezTo>
                      <a:cubicBezTo>
                        <a:pt x="11" y="13965"/>
                        <a:pt x="101" y="14091"/>
                        <a:pt x="3145" y="15160"/>
                      </a:cubicBezTo>
                      <a:cubicBezTo>
                        <a:pt x="5027" y="15822"/>
                        <a:pt x="6290" y="16665"/>
                        <a:pt x="6290" y="17259"/>
                      </a:cubicBezTo>
                      <a:cubicBezTo>
                        <a:pt x="6290" y="17802"/>
                        <a:pt x="6945" y="18780"/>
                        <a:pt x="7736" y="19435"/>
                      </a:cubicBezTo>
                      <a:cubicBezTo>
                        <a:pt x="8666" y="20205"/>
                        <a:pt x="8588" y="20748"/>
                        <a:pt x="7953" y="21573"/>
                      </a:cubicBezTo>
                      <a:lnTo>
                        <a:pt x="11351" y="21573"/>
                      </a:lnTo>
                      <a:cubicBezTo>
                        <a:pt x="11411" y="21537"/>
                        <a:pt x="11395" y="21533"/>
                        <a:pt x="11460" y="21495"/>
                      </a:cubicBezTo>
                      <a:cubicBezTo>
                        <a:pt x="13885" y="20049"/>
                        <a:pt x="15292" y="18498"/>
                        <a:pt x="15292" y="17278"/>
                      </a:cubicBezTo>
                      <a:cubicBezTo>
                        <a:pt x="15292" y="16668"/>
                        <a:pt x="16529" y="15831"/>
                        <a:pt x="18437" y="15160"/>
                      </a:cubicBezTo>
                      <a:cubicBezTo>
                        <a:pt x="21529" y="14073"/>
                        <a:pt x="21571" y="14009"/>
                        <a:pt x="21582" y="10610"/>
                      </a:cubicBezTo>
                      <a:cubicBezTo>
                        <a:pt x="21592" y="7414"/>
                        <a:pt x="21373" y="7067"/>
                        <a:pt x="18870" y="5767"/>
                      </a:cubicBezTo>
                      <a:cubicBezTo>
                        <a:pt x="16710" y="4644"/>
                        <a:pt x="16195" y="3957"/>
                        <a:pt x="16195" y="2315"/>
                      </a:cubicBezTo>
                      <a:cubicBezTo>
                        <a:pt x="16195" y="346"/>
                        <a:pt x="16051" y="265"/>
                        <a:pt x="13123" y="79"/>
                      </a:cubicBezTo>
                      <a:cubicBezTo>
                        <a:pt x="11444" y="-27"/>
                        <a:pt x="8382" y="-27"/>
                        <a:pt x="6326" y="79"/>
                      </a:cubicBezTo>
                      <a:close/>
                    </a:path>
                  </a:pathLst>
                </a:custGeom>
                <a:ln w="12700" cap="flat">
                  <a:noFill/>
                  <a:miter lim="400000"/>
                </a:ln>
                <a:effectLst/>
              </p:spPr>
            </p:pic>
            <p:pic>
              <p:nvPicPr>
                <p:cNvPr id="800" name="イメージ" descr="イメージ"/>
                <p:cNvPicPr>
                  <a:picLocks noChangeAspect="1"/>
                </p:cNvPicPr>
                <p:nvPr/>
              </p:nvPicPr>
              <p:blipFill>
                <a:blip r:embed="rId4"/>
                <a:srcRect l="49758" t="74986" r="47329" b="16751"/>
                <a:stretch>
                  <a:fillRect/>
                </a:stretch>
              </p:blipFill>
              <p:spPr>
                <a:xfrm>
                  <a:off x="1578427" y="8705"/>
                  <a:ext cx="236940" cy="438177"/>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5"/>
                      </a:lnTo>
                      <a:lnTo>
                        <a:pt x="2784" y="3127"/>
                      </a:lnTo>
                      <a:cubicBezTo>
                        <a:pt x="2923" y="5221"/>
                        <a:pt x="2578" y="6224"/>
                        <a:pt x="1482" y="6879"/>
                      </a:cubicBezTo>
                      <a:cubicBezTo>
                        <a:pt x="410" y="7519"/>
                        <a:pt x="-8" y="8649"/>
                        <a:pt x="0" y="10885"/>
                      </a:cubicBezTo>
                      <a:cubicBezTo>
                        <a:pt x="11" y="13914"/>
                        <a:pt x="101" y="14039"/>
                        <a:pt x="3145" y="15105"/>
                      </a:cubicBezTo>
                      <a:cubicBezTo>
                        <a:pt x="5027" y="15764"/>
                        <a:pt x="6290" y="16605"/>
                        <a:pt x="6290" y="17196"/>
                      </a:cubicBezTo>
                      <a:cubicBezTo>
                        <a:pt x="6290" y="17738"/>
                        <a:pt x="6945" y="18712"/>
                        <a:pt x="7736" y="19365"/>
                      </a:cubicBezTo>
                      <a:cubicBezTo>
                        <a:pt x="8692" y="20153"/>
                        <a:pt x="8585" y="20700"/>
                        <a:pt x="7881" y="21573"/>
                      </a:cubicBezTo>
                      <a:lnTo>
                        <a:pt x="11279" y="21573"/>
                      </a:lnTo>
                      <a:cubicBezTo>
                        <a:pt x="11384" y="21510"/>
                        <a:pt x="11338" y="21489"/>
                        <a:pt x="11460" y="21417"/>
                      </a:cubicBezTo>
                      <a:cubicBezTo>
                        <a:pt x="13885" y="19976"/>
                        <a:pt x="15292" y="18431"/>
                        <a:pt x="15292" y="17216"/>
                      </a:cubicBezTo>
                      <a:cubicBezTo>
                        <a:pt x="15292" y="16608"/>
                        <a:pt x="16529" y="15773"/>
                        <a:pt x="18437" y="15105"/>
                      </a:cubicBezTo>
                      <a:cubicBezTo>
                        <a:pt x="21529" y="14022"/>
                        <a:pt x="21571" y="13958"/>
                        <a:pt x="21582" y="10572"/>
                      </a:cubicBezTo>
                      <a:cubicBezTo>
                        <a:pt x="21592" y="7387"/>
                        <a:pt x="21373" y="7042"/>
                        <a:pt x="18870" y="5746"/>
                      </a:cubicBezTo>
                      <a:cubicBezTo>
                        <a:pt x="16710" y="4627"/>
                        <a:pt x="16195" y="3943"/>
                        <a:pt x="16195" y="2307"/>
                      </a:cubicBezTo>
                      <a:cubicBezTo>
                        <a:pt x="16195" y="345"/>
                        <a:pt x="16051" y="264"/>
                        <a:pt x="13123" y="79"/>
                      </a:cubicBezTo>
                      <a:cubicBezTo>
                        <a:pt x="11444" y="-27"/>
                        <a:pt x="8382" y="-27"/>
                        <a:pt x="6326" y="79"/>
                      </a:cubicBezTo>
                      <a:close/>
                    </a:path>
                  </a:pathLst>
                </a:custGeom>
                <a:ln w="12700" cap="flat">
                  <a:noFill/>
                  <a:miter lim="400000"/>
                </a:ln>
                <a:effectLst/>
              </p:spPr>
            </p:pic>
            <p:pic>
              <p:nvPicPr>
                <p:cNvPr id="801" name="イメージ" descr="イメージ"/>
                <p:cNvPicPr>
                  <a:picLocks noChangeAspect="1"/>
                </p:cNvPicPr>
                <p:nvPr/>
              </p:nvPicPr>
              <p:blipFill>
                <a:blip r:embed="rId4"/>
                <a:srcRect l="49758" t="74986" r="47329" b="16766"/>
                <a:stretch>
                  <a:fillRect/>
                </a:stretch>
              </p:blipFill>
              <p:spPr>
                <a:xfrm>
                  <a:off x="2395328" y="8704"/>
                  <a:ext cx="236940" cy="437384"/>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5"/>
                      </a:lnTo>
                      <a:lnTo>
                        <a:pt x="2784" y="3133"/>
                      </a:lnTo>
                      <a:cubicBezTo>
                        <a:pt x="2923" y="5231"/>
                        <a:pt x="2578" y="6236"/>
                        <a:pt x="1482" y="6891"/>
                      </a:cubicBezTo>
                      <a:cubicBezTo>
                        <a:pt x="410" y="7533"/>
                        <a:pt x="-8" y="8664"/>
                        <a:pt x="0" y="10904"/>
                      </a:cubicBezTo>
                      <a:cubicBezTo>
                        <a:pt x="11" y="13939"/>
                        <a:pt x="101" y="14065"/>
                        <a:pt x="3145" y="15133"/>
                      </a:cubicBezTo>
                      <a:cubicBezTo>
                        <a:pt x="5027" y="15793"/>
                        <a:pt x="6290" y="16635"/>
                        <a:pt x="6290" y="17227"/>
                      </a:cubicBezTo>
                      <a:cubicBezTo>
                        <a:pt x="6290" y="17770"/>
                        <a:pt x="6945" y="18746"/>
                        <a:pt x="7736" y="19400"/>
                      </a:cubicBezTo>
                      <a:cubicBezTo>
                        <a:pt x="8679" y="20179"/>
                        <a:pt x="8586" y="20724"/>
                        <a:pt x="7917" y="21573"/>
                      </a:cubicBezTo>
                      <a:lnTo>
                        <a:pt x="11315" y="21573"/>
                      </a:lnTo>
                      <a:cubicBezTo>
                        <a:pt x="11398" y="21523"/>
                        <a:pt x="11367" y="21511"/>
                        <a:pt x="11460" y="21456"/>
                      </a:cubicBezTo>
                      <a:cubicBezTo>
                        <a:pt x="13885" y="20013"/>
                        <a:pt x="15292" y="18465"/>
                        <a:pt x="15292" y="17247"/>
                      </a:cubicBezTo>
                      <a:cubicBezTo>
                        <a:pt x="15292" y="16638"/>
                        <a:pt x="16529" y="15802"/>
                        <a:pt x="18437" y="15133"/>
                      </a:cubicBezTo>
                      <a:cubicBezTo>
                        <a:pt x="21529" y="14048"/>
                        <a:pt x="21571" y="13983"/>
                        <a:pt x="21582" y="10591"/>
                      </a:cubicBezTo>
                      <a:cubicBezTo>
                        <a:pt x="21592" y="7401"/>
                        <a:pt x="21373" y="7054"/>
                        <a:pt x="18870" y="5756"/>
                      </a:cubicBezTo>
                      <a:cubicBezTo>
                        <a:pt x="16710" y="4635"/>
                        <a:pt x="16195" y="3950"/>
                        <a:pt x="16195" y="2311"/>
                      </a:cubicBezTo>
                      <a:cubicBezTo>
                        <a:pt x="16195" y="346"/>
                        <a:pt x="16051" y="264"/>
                        <a:pt x="13123" y="79"/>
                      </a:cubicBezTo>
                      <a:cubicBezTo>
                        <a:pt x="11444" y="-27"/>
                        <a:pt x="8382" y="-27"/>
                        <a:pt x="6326" y="79"/>
                      </a:cubicBezTo>
                      <a:close/>
                    </a:path>
                  </a:pathLst>
                </a:custGeom>
                <a:ln w="12700" cap="flat">
                  <a:noFill/>
                  <a:miter lim="400000"/>
                </a:ln>
                <a:effectLst/>
              </p:spPr>
            </p:pic>
          </p:grpSp>
        </p:grpSp>
        <p:pic>
          <p:nvPicPr>
            <p:cNvPr id="804" name="イメージ" descr="イメージ"/>
            <p:cNvPicPr>
              <a:picLocks noChangeAspect="1"/>
            </p:cNvPicPr>
            <p:nvPr/>
          </p:nvPicPr>
          <p:blipFill>
            <a:blip r:embed="rId4"/>
            <a:srcRect l="61452" t="13807" r="18757" b="63093"/>
            <a:stretch>
              <a:fillRect/>
            </a:stretch>
          </p:blipFill>
          <p:spPr>
            <a:xfrm flipH="1">
              <a:off x="13627989" y="0"/>
              <a:ext cx="2563247" cy="1950010"/>
            </a:xfrm>
            <a:prstGeom prst="rect">
              <a:avLst/>
            </a:prstGeom>
            <a:ln w="12700" cap="flat">
              <a:noFill/>
              <a:miter lim="400000"/>
            </a:ln>
            <a:effectLst/>
          </p:spPr>
        </p:pic>
        <p:grpSp>
          <p:nvGrpSpPr>
            <p:cNvPr id="833" name="グループ"/>
            <p:cNvGrpSpPr/>
            <p:nvPr/>
          </p:nvGrpSpPr>
          <p:grpSpPr>
            <a:xfrm>
              <a:off x="15559230" y="2432274"/>
              <a:ext cx="5637572" cy="2011911"/>
              <a:chOff x="42861" y="0"/>
              <a:chExt cx="5637570" cy="2011909"/>
            </a:xfrm>
          </p:grpSpPr>
          <p:pic>
            <p:nvPicPr>
              <p:cNvPr id="805" name="イメージ" descr="イメージ"/>
              <p:cNvPicPr>
                <a:picLocks noChangeAspect="1"/>
              </p:cNvPicPr>
              <p:nvPr/>
            </p:nvPicPr>
            <p:blipFill>
              <a:blip r:embed="rId4"/>
              <a:srcRect l="36095" t="29202" r="49539" b="54886"/>
              <a:stretch>
                <a:fillRect/>
              </a:stretch>
            </p:blipFill>
            <p:spPr>
              <a:xfrm>
                <a:off x="2794124" y="135278"/>
                <a:ext cx="974912" cy="703785"/>
              </a:xfrm>
              <a:prstGeom prst="rect">
                <a:avLst/>
              </a:prstGeom>
              <a:ln w="12700" cap="flat">
                <a:noFill/>
                <a:miter lim="400000"/>
              </a:ln>
              <a:effectLst/>
            </p:spPr>
          </p:pic>
          <p:sp>
            <p:nvSpPr>
              <p:cNvPr id="806" name="線"/>
              <p:cNvSpPr/>
              <p:nvPr/>
            </p:nvSpPr>
            <p:spPr>
              <a:xfrm>
                <a:off x="155977" y="351107"/>
                <a:ext cx="1410893" cy="12198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016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807" name="線"/>
              <p:cNvSpPr/>
              <p:nvPr/>
            </p:nvSpPr>
            <p:spPr>
              <a:xfrm>
                <a:off x="890934" y="347421"/>
                <a:ext cx="1180206" cy="12235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016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pic>
            <p:nvPicPr>
              <p:cNvPr id="808" name="イメージ" descr="イメージ"/>
              <p:cNvPicPr>
                <a:picLocks noChangeAspect="1"/>
              </p:cNvPicPr>
              <p:nvPr/>
            </p:nvPicPr>
            <p:blipFill>
              <a:blip r:embed="rId4"/>
              <a:srcRect l="26645" t="50075" r="70256" b="44026"/>
              <a:stretch>
                <a:fillRect/>
              </a:stretch>
            </p:blipFill>
            <p:spPr>
              <a:xfrm>
                <a:off x="61936" y="906723"/>
                <a:ext cx="210225" cy="260898"/>
              </a:xfrm>
              <a:prstGeom prst="rect">
                <a:avLst/>
              </a:prstGeom>
              <a:ln w="12700" cap="flat">
                <a:noFill/>
                <a:miter lim="400000"/>
              </a:ln>
              <a:effectLst/>
            </p:spPr>
          </p:pic>
          <p:pic>
            <p:nvPicPr>
              <p:cNvPr id="809" name="イメージ" descr="イメージ"/>
              <p:cNvPicPr>
                <a:picLocks noChangeAspect="1"/>
              </p:cNvPicPr>
              <p:nvPr/>
            </p:nvPicPr>
            <p:blipFill>
              <a:blip r:embed="rId4"/>
              <a:srcRect l="26645" t="50075" r="70256" b="44026"/>
              <a:stretch>
                <a:fillRect/>
              </a:stretch>
            </p:blipFill>
            <p:spPr>
              <a:xfrm>
                <a:off x="798536" y="906723"/>
                <a:ext cx="210225" cy="260898"/>
              </a:xfrm>
              <a:prstGeom prst="rect">
                <a:avLst/>
              </a:prstGeom>
              <a:ln w="12700" cap="flat">
                <a:noFill/>
                <a:miter lim="400000"/>
              </a:ln>
              <a:effectLst/>
            </p:spPr>
          </p:pic>
          <p:pic>
            <p:nvPicPr>
              <p:cNvPr id="810" name="イメージ" descr="イメージ"/>
              <p:cNvPicPr>
                <a:picLocks noChangeAspect="1"/>
              </p:cNvPicPr>
              <p:nvPr/>
            </p:nvPicPr>
            <p:blipFill>
              <a:blip r:embed="rId4"/>
              <a:srcRect l="36126" t="26431" r="49539" b="55064"/>
              <a:stretch>
                <a:fillRect/>
              </a:stretch>
            </p:blipFill>
            <p:spPr>
              <a:xfrm>
                <a:off x="1999161" y="0"/>
                <a:ext cx="972764" cy="818482"/>
              </a:xfrm>
              <a:prstGeom prst="rect">
                <a:avLst/>
              </a:prstGeom>
              <a:ln w="12700" cap="flat">
                <a:noFill/>
                <a:miter lim="400000"/>
              </a:ln>
              <a:effectLst/>
            </p:spPr>
          </p:pic>
          <p:sp>
            <p:nvSpPr>
              <p:cNvPr id="811" name="線"/>
              <p:cNvSpPr/>
              <p:nvPr/>
            </p:nvSpPr>
            <p:spPr>
              <a:xfrm>
                <a:off x="2496704" y="797395"/>
                <a:ext cx="1" cy="861372"/>
              </a:xfrm>
              <a:prstGeom prst="line">
                <a:avLst/>
              </a:prstGeom>
              <a:noFill/>
              <a:ln w="1270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812" name="線"/>
              <p:cNvSpPr/>
              <p:nvPr/>
            </p:nvSpPr>
            <p:spPr>
              <a:xfrm>
                <a:off x="1690640" y="910503"/>
                <a:ext cx="802071" cy="7581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270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pic>
            <p:nvPicPr>
              <p:cNvPr id="813" name="イメージ" descr="イメージ"/>
              <p:cNvPicPr>
                <a:picLocks noChangeAspect="1"/>
              </p:cNvPicPr>
              <p:nvPr/>
            </p:nvPicPr>
            <p:blipFill>
              <a:blip r:embed="rId4"/>
              <a:srcRect l="26645" t="50075" r="70256" b="44026"/>
              <a:stretch>
                <a:fillRect/>
              </a:stretch>
            </p:blipFill>
            <p:spPr>
              <a:xfrm>
                <a:off x="1585936" y="906723"/>
                <a:ext cx="210225" cy="260898"/>
              </a:xfrm>
              <a:prstGeom prst="rect">
                <a:avLst/>
              </a:prstGeom>
              <a:ln w="12700" cap="flat">
                <a:noFill/>
                <a:miter lim="400000"/>
              </a:ln>
              <a:effectLst/>
            </p:spPr>
          </p:pic>
          <p:pic>
            <p:nvPicPr>
              <p:cNvPr id="814" name="イメージ" descr="イメージ"/>
              <p:cNvPicPr>
                <a:picLocks noChangeAspect="1"/>
              </p:cNvPicPr>
              <p:nvPr/>
            </p:nvPicPr>
            <p:blipFill>
              <a:blip r:embed="rId4"/>
              <a:srcRect l="26645" t="50075" r="70256" b="44026"/>
              <a:stretch>
                <a:fillRect/>
              </a:stretch>
            </p:blipFill>
            <p:spPr>
              <a:xfrm>
                <a:off x="2398736" y="906723"/>
                <a:ext cx="210225" cy="260898"/>
              </a:xfrm>
              <a:prstGeom prst="rect">
                <a:avLst/>
              </a:prstGeom>
              <a:ln w="12700" cap="flat">
                <a:noFill/>
                <a:miter lim="400000"/>
              </a:ln>
              <a:effectLst/>
            </p:spPr>
          </p:pic>
          <p:grpSp>
            <p:nvGrpSpPr>
              <p:cNvPr id="823" name="グループ"/>
              <p:cNvGrpSpPr/>
              <p:nvPr/>
            </p:nvGrpSpPr>
            <p:grpSpPr>
              <a:xfrm flipH="1">
                <a:off x="3178619" y="380102"/>
                <a:ext cx="2435061" cy="1263189"/>
                <a:chOff x="0" y="0"/>
                <a:chExt cx="2435059" cy="1263188"/>
              </a:xfrm>
            </p:grpSpPr>
            <p:sp>
              <p:nvSpPr>
                <p:cNvPr id="815" name="線"/>
                <p:cNvSpPr/>
                <p:nvPr/>
              </p:nvSpPr>
              <p:spPr>
                <a:xfrm>
                  <a:off x="89906" y="3524"/>
                  <a:ext cx="1348872" cy="11662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016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816" name="線"/>
                <p:cNvSpPr/>
                <p:nvPr/>
              </p:nvSpPr>
              <p:spPr>
                <a:xfrm>
                  <a:off x="792555" y="0"/>
                  <a:ext cx="1128326" cy="11697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016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pic>
              <p:nvPicPr>
                <p:cNvPr id="817" name="イメージ" descr="イメージ"/>
                <p:cNvPicPr>
                  <a:picLocks noChangeAspect="1"/>
                </p:cNvPicPr>
                <p:nvPr/>
              </p:nvPicPr>
              <p:blipFill>
                <a:blip r:embed="rId4"/>
                <a:srcRect l="26645" t="50075" r="70256" b="44026"/>
                <a:stretch>
                  <a:fillRect/>
                </a:stretch>
              </p:blipFill>
              <p:spPr>
                <a:xfrm>
                  <a:off x="0" y="534715"/>
                  <a:ext cx="200983" cy="249430"/>
                </a:xfrm>
                <a:prstGeom prst="rect">
                  <a:avLst/>
                </a:prstGeom>
                <a:ln w="12700" cap="flat">
                  <a:noFill/>
                  <a:miter lim="400000"/>
                </a:ln>
                <a:effectLst/>
              </p:spPr>
            </p:pic>
            <p:pic>
              <p:nvPicPr>
                <p:cNvPr id="818" name="イメージ" descr="イメージ"/>
                <p:cNvPicPr>
                  <a:picLocks noChangeAspect="1"/>
                </p:cNvPicPr>
                <p:nvPr/>
              </p:nvPicPr>
              <p:blipFill>
                <a:blip r:embed="rId4"/>
                <a:srcRect l="26645" t="50075" r="70256" b="44026"/>
                <a:stretch>
                  <a:fillRect/>
                </a:stretch>
              </p:blipFill>
              <p:spPr>
                <a:xfrm>
                  <a:off x="692078" y="546857"/>
                  <a:ext cx="200984" cy="249429"/>
                </a:xfrm>
                <a:prstGeom prst="rect">
                  <a:avLst/>
                </a:prstGeom>
                <a:ln w="12700" cap="flat">
                  <a:noFill/>
                  <a:miter lim="400000"/>
                </a:ln>
                <a:effectLst/>
              </p:spPr>
            </p:pic>
            <p:sp>
              <p:nvSpPr>
                <p:cNvPr id="819" name="線"/>
                <p:cNvSpPr/>
                <p:nvPr/>
              </p:nvSpPr>
              <p:spPr>
                <a:xfrm>
                  <a:off x="2327738" y="430193"/>
                  <a:ext cx="1" cy="823508"/>
                </a:xfrm>
                <a:prstGeom prst="line">
                  <a:avLst/>
                </a:prstGeom>
                <a:noFill/>
                <a:ln w="1270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820" name="線"/>
                <p:cNvSpPr/>
                <p:nvPr/>
              </p:nvSpPr>
              <p:spPr>
                <a:xfrm>
                  <a:off x="1557107" y="538329"/>
                  <a:ext cx="766814" cy="7248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270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pic>
              <p:nvPicPr>
                <p:cNvPr id="821" name="イメージ" descr="イメージ"/>
                <p:cNvPicPr>
                  <a:picLocks noChangeAspect="1"/>
                </p:cNvPicPr>
                <p:nvPr/>
              </p:nvPicPr>
              <p:blipFill>
                <a:blip r:embed="rId4"/>
                <a:srcRect l="26645" t="50075" r="70660" b="44026"/>
                <a:stretch>
                  <a:fillRect/>
                </a:stretch>
              </p:blipFill>
              <p:spPr>
                <a:xfrm>
                  <a:off x="1457006" y="534715"/>
                  <a:ext cx="174788" cy="249430"/>
                </a:xfrm>
                <a:prstGeom prst="rect">
                  <a:avLst/>
                </a:prstGeom>
                <a:ln w="12700" cap="flat">
                  <a:noFill/>
                  <a:miter lim="400000"/>
                </a:ln>
                <a:effectLst/>
              </p:spPr>
            </p:pic>
            <p:pic>
              <p:nvPicPr>
                <p:cNvPr id="822" name="イメージ" descr="イメージ"/>
                <p:cNvPicPr>
                  <a:picLocks noChangeAspect="1"/>
                </p:cNvPicPr>
                <p:nvPr/>
              </p:nvPicPr>
              <p:blipFill>
                <a:blip r:embed="rId4"/>
                <a:srcRect l="26645" t="50075" r="70256" b="44026"/>
                <a:stretch>
                  <a:fillRect/>
                </a:stretch>
              </p:blipFill>
              <p:spPr>
                <a:xfrm>
                  <a:off x="2234077" y="534715"/>
                  <a:ext cx="200983" cy="249430"/>
                </a:xfrm>
                <a:prstGeom prst="rect">
                  <a:avLst/>
                </a:prstGeom>
                <a:ln w="12700" cap="flat">
                  <a:noFill/>
                  <a:miter lim="400000"/>
                </a:ln>
                <a:effectLst/>
              </p:spPr>
            </p:pic>
          </p:grpSp>
          <p:grpSp>
            <p:nvGrpSpPr>
              <p:cNvPr id="832" name="グループ"/>
              <p:cNvGrpSpPr/>
              <p:nvPr/>
            </p:nvGrpSpPr>
            <p:grpSpPr>
              <a:xfrm>
                <a:off x="42861" y="1563414"/>
                <a:ext cx="5637571" cy="448496"/>
                <a:chOff x="42861" y="8704"/>
                <a:chExt cx="5637570" cy="448495"/>
              </a:xfrm>
            </p:grpSpPr>
            <p:pic>
              <p:nvPicPr>
                <p:cNvPr id="824" name="イメージ" descr="イメージ"/>
                <p:cNvPicPr>
                  <a:picLocks noChangeAspect="1"/>
                </p:cNvPicPr>
                <p:nvPr/>
              </p:nvPicPr>
              <p:blipFill>
                <a:blip r:embed="rId4"/>
                <a:srcRect l="49758" t="74986" r="47329" b="16766"/>
                <a:stretch>
                  <a:fillRect/>
                </a:stretch>
              </p:blipFill>
              <p:spPr>
                <a:xfrm>
                  <a:off x="42861" y="8705"/>
                  <a:ext cx="236940" cy="437383"/>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5"/>
                      </a:lnTo>
                      <a:lnTo>
                        <a:pt x="2784" y="3133"/>
                      </a:lnTo>
                      <a:cubicBezTo>
                        <a:pt x="2923" y="5231"/>
                        <a:pt x="2578" y="6236"/>
                        <a:pt x="1482" y="6891"/>
                      </a:cubicBezTo>
                      <a:cubicBezTo>
                        <a:pt x="410" y="7533"/>
                        <a:pt x="-8" y="8664"/>
                        <a:pt x="0" y="10904"/>
                      </a:cubicBezTo>
                      <a:cubicBezTo>
                        <a:pt x="11" y="13939"/>
                        <a:pt x="101" y="14065"/>
                        <a:pt x="3145" y="15133"/>
                      </a:cubicBezTo>
                      <a:cubicBezTo>
                        <a:pt x="5027" y="15793"/>
                        <a:pt x="6290" y="16635"/>
                        <a:pt x="6290" y="17227"/>
                      </a:cubicBezTo>
                      <a:cubicBezTo>
                        <a:pt x="6290" y="17770"/>
                        <a:pt x="6945" y="18746"/>
                        <a:pt x="7736" y="19400"/>
                      </a:cubicBezTo>
                      <a:cubicBezTo>
                        <a:pt x="8679" y="20179"/>
                        <a:pt x="8586" y="20724"/>
                        <a:pt x="7917" y="21573"/>
                      </a:cubicBezTo>
                      <a:lnTo>
                        <a:pt x="11315" y="21573"/>
                      </a:lnTo>
                      <a:cubicBezTo>
                        <a:pt x="11398" y="21523"/>
                        <a:pt x="11367" y="21511"/>
                        <a:pt x="11460" y="21456"/>
                      </a:cubicBezTo>
                      <a:cubicBezTo>
                        <a:pt x="13885" y="20013"/>
                        <a:pt x="15292" y="18465"/>
                        <a:pt x="15292" y="17247"/>
                      </a:cubicBezTo>
                      <a:cubicBezTo>
                        <a:pt x="15292" y="16638"/>
                        <a:pt x="16529" y="15802"/>
                        <a:pt x="18437" y="15133"/>
                      </a:cubicBezTo>
                      <a:cubicBezTo>
                        <a:pt x="21529" y="14048"/>
                        <a:pt x="21571" y="13983"/>
                        <a:pt x="21582" y="10591"/>
                      </a:cubicBezTo>
                      <a:cubicBezTo>
                        <a:pt x="21592" y="7401"/>
                        <a:pt x="21373" y="7054"/>
                        <a:pt x="18870" y="5756"/>
                      </a:cubicBezTo>
                      <a:cubicBezTo>
                        <a:pt x="16710" y="4635"/>
                        <a:pt x="16195" y="3950"/>
                        <a:pt x="16195" y="2311"/>
                      </a:cubicBezTo>
                      <a:cubicBezTo>
                        <a:pt x="16195" y="346"/>
                        <a:pt x="16051" y="264"/>
                        <a:pt x="13123" y="79"/>
                      </a:cubicBezTo>
                      <a:cubicBezTo>
                        <a:pt x="11444" y="-27"/>
                        <a:pt x="8382" y="-27"/>
                        <a:pt x="6326" y="79"/>
                      </a:cubicBezTo>
                      <a:close/>
                    </a:path>
                  </a:pathLst>
                </a:custGeom>
                <a:ln w="12700" cap="flat">
                  <a:noFill/>
                  <a:miter lim="400000"/>
                </a:ln>
                <a:effectLst/>
              </p:spPr>
            </p:pic>
            <p:pic>
              <p:nvPicPr>
                <p:cNvPr id="825" name="イメージ" descr="イメージ"/>
                <p:cNvPicPr>
                  <a:picLocks noChangeAspect="1"/>
                </p:cNvPicPr>
                <p:nvPr/>
              </p:nvPicPr>
              <p:blipFill>
                <a:blip r:embed="rId4"/>
                <a:srcRect l="49758" t="74986" r="47329" b="16818"/>
                <a:stretch>
                  <a:fillRect/>
                </a:stretch>
              </p:blipFill>
              <p:spPr>
                <a:xfrm>
                  <a:off x="789121" y="8705"/>
                  <a:ext cx="236940" cy="434605"/>
                </a:xfrm>
                <a:custGeom>
                  <a:avLst/>
                  <a:gdLst/>
                  <a:ahLst/>
                  <a:cxnLst>
                    <a:cxn ang="0">
                      <a:pos x="wd2" y="hd2"/>
                    </a:cxn>
                    <a:cxn ang="5400000">
                      <a:pos x="wd2" y="hd2"/>
                    </a:cxn>
                    <a:cxn ang="10800000">
                      <a:pos x="wd2" y="hd2"/>
                    </a:cxn>
                    <a:cxn ang="16200000">
                      <a:pos x="wd2" y="hd2"/>
                    </a:cxn>
                  </a:cxnLst>
                  <a:rect l="0" t="0" r="r" b="b"/>
                  <a:pathLst>
                    <a:path w="21582" h="21573" extrusionOk="0">
                      <a:moveTo>
                        <a:pt x="6326" y="80"/>
                      </a:moveTo>
                      <a:lnTo>
                        <a:pt x="2603" y="257"/>
                      </a:lnTo>
                      <a:lnTo>
                        <a:pt x="2784" y="3153"/>
                      </a:lnTo>
                      <a:cubicBezTo>
                        <a:pt x="2923" y="5265"/>
                        <a:pt x="2578" y="6276"/>
                        <a:pt x="1482" y="6936"/>
                      </a:cubicBezTo>
                      <a:cubicBezTo>
                        <a:pt x="410" y="7581"/>
                        <a:pt x="-8" y="8720"/>
                        <a:pt x="0" y="10974"/>
                      </a:cubicBezTo>
                      <a:cubicBezTo>
                        <a:pt x="11" y="14028"/>
                        <a:pt x="101" y="14155"/>
                        <a:pt x="3145" y="15229"/>
                      </a:cubicBezTo>
                      <a:cubicBezTo>
                        <a:pt x="5027" y="15894"/>
                        <a:pt x="6290" y="16742"/>
                        <a:pt x="6290" y="17337"/>
                      </a:cubicBezTo>
                      <a:cubicBezTo>
                        <a:pt x="6290" y="17884"/>
                        <a:pt x="6945" y="18866"/>
                        <a:pt x="7736" y="19524"/>
                      </a:cubicBezTo>
                      <a:cubicBezTo>
                        <a:pt x="8635" y="20272"/>
                        <a:pt x="8581" y="20802"/>
                        <a:pt x="8025" y="21573"/>
                      </a:cubicBezTo>
                      <a:lnTo>
                        <a:pt x="11496" y="21573"/>
                      </a:lnTo>
                      <a:cubicBezTo>
                        <a:pt x="13899" y="20127"/>
                        <a:pt x="15292" y="18577"/>
                        <a:pt x="15292" y="17357"/>
                      </a:cubicBezTo>
                      <a:cubicBezTo>
                        <a:pt x="15292" y="16744"/>
                        <a:pt x="16529" y="15903"/>
                        <a:pt x="18437" y="15229"/>
                      </a:cubicBezTo>
                      <a:cubicBezTo>
                        <a:pt x="21529" y="14138"/>
                        <a:pt x="21571" y="14073"/>
                        <a:pt x="21582" y="10659"/>
                      </a:cubicBezTo>
                      <a:cubicBezTo>
                        <a:pt x="21592" y="7448"/>
                        <a:pt x="21373" y="7100"/>
                        <a:pt x="18870" y="5793"/>
                      </a:cubicBezTo>
                      <a:cubicBezTo>
                        <a:pt x="16710" y="4665"/>
                        <a:pt x="16195" y="3975"/>
                        <a:pt x="16195" y="2326"/>
                      </a:cubicBezTo>
                      <a:cubicBezTo>
                        <a:pt x="16195" y="348"/>
                        <a:pt x="16051" y="266"/>
                        <a:pt x="13123" y="80"/>
                      </a:cubicBezTo>
                      <a:cubicBezTo>
                        <a:pt x="11444" y="-27"/>
                        <a:pt x="8382" y="-27"/>
                        <a:pt x="6326" y="80"/>
                      </a:cubicBezTo>
                      <a:close/>
                    </a:path>
                  </a:pathLst>
                </a:custGeom>
                <a:ln w="12700" cap="flat">
                  <a:noFill/>
                  <a:miter lim="400000"/>
                </a:ln>
                <a:effectLst/>
              </p:spPr>
            </p:pic>
            <p:pic>
              <p:nvPicPr>
                <p:cNvPr id="826" name="イメージ" descr="イメージ"/>
                <p:cNvPicPr>
                  <a:picLocks noChangeAspect="1"/>
                </p:cNvPicPr>
                <p:nvPr/>
              </p:nvPicPr>
              <p:blipFill>
                <a:blip r:embed="rId4"/>
                <a:srcRect l="49758" t="74986" r="47329" b="16571"/>
                <a:stretch>
                  <a:fillRect/>
                </a:stretch>
              </p:blipFill>
              <p:spPr>
                <a:xfrm>
                  <a:off x="3177914" y="8705"/>
                  <a:ext cx="236940" cy="447702"/>
                </a:xfrm>
                <a:custGeom>
                  <a:avLst/>
                  <a:gdLst/>
                  <a:ahLst/>
                  <a:cxnLst>
                    <a:cxn ang="0">
                      <a:pos x="wd2" y="hd2"/>
                    </a:cxn>
                    <a:cxn ang="5400000">
                      <a:pos x="wd2" y="hd2"/>
                    </a:cxn>
                    <a:cxn ang="10800000">
                      <a:pos x="wd2" y="hd2"/>
                    </a:cxn>
                    <a:cxn ang="16200000">
                      <a:pos x="wd2" y="hd2"/>
                    </a:cxn>
                  </a:cxnLst>
                  <a:rect l="0" t="0" r="r" b="b"/>
                  <a:pathLst>
                    <a:path w="21582" h="21574" extrusionOk="0">
                      <a:moveTo>
                        <a:pt x="6326" y="78"/>
                      </a:moveTo>
                      <a:lnTo>
                        <a:pt x="2603" y="250"/>
                      </a:lnTo>
                      <a:lnTo>
                        <a:pt x="2784" y="3061"/>
                      </a:lnTo>
                      <a:cubicBezTo>
                        <a:pt x="2923" y="5111"/>
                        <a:pt x="2578" y="6092"/>
                        <a:pt x="1482" y="6733"/>
                      </a:cubicBezTo>
                      <a:cubicBezTo>
                        <a:pt x="410" y="7360"/>
                        <a:pt x="-8" y="8465"/>
                        <a:pt x="0" y="10654"/>
                      </a:cubicBezTo>
                      <a:cubicBezTo>
                        <a:pt x="11" y="13619"/>
                        <a:pt x="101" y="13742"/>
                        <a:pt x="3145" y="14785"/>
                      </a:cubicBezTo>
                      <a:cubicBezTo>
                        <a:pt x="5027" y="15430"/>
                        <a:pt x="6290" y="16253"/>
                        <a:pt x="6290" y="16831"/>
                      </a:cubicBezTo>
                      <a:cubicBezTo>
                        <a:pt x="6290" y="17361"/>
                        <a:pt x="6945" y="18315"/>
                        <a:pt x="7736" y="18954"/>
                      </a:cubicBezTo>
                      <a:cubicBezTo>
                        <a:pt x="8844" y="19848"/>
                        <a:pt x="8660" y="20359"/>
                        <a:pt x="7483" y="21574"/>
                      </a:cubicBezTo>
                      <a:lnTo>
                        <a:pt x="10700" y="21574"/>
                      </a:lnTo>
                      <a:cubicBezTo>
                        <a:pt x="10922" y="21390"/>
                        <a:pt x="10967" y="21248"/>
                        <a:pt x="11460" y="20962"/>
                      </a:cubicBezTo>
                      <a:cubicBezTo>
                        <a:pt x="13885" y="19552"/>
                        <a:pt x="15292" y="18040"/>
                        <a:pt x="15292" y="16850"/>
                      </a:cubicBezTo>
                      <a:cubicBezTo>
                        <a:pt x="15292" y="16255"/>
                        <a:pt x="16529" y="15438"/>
                        <a:pt x="18437" y="14785"/>
                      </a:cubicBezTo>
                      <a:cubicBezTo>
                        <a:pt x="21529" y="13725"/>
                        <a:pt x="21571" y="13662"/>
                        <a:pt x="21582" y="10348"/>
                      </a:cubicBezTo>
                      <a:cubicBezTo>
                        <a:pt x="21592" y="7231"/>
                        <a:pt x="21373" y="6892"/>
                        <a:pt x="18870" y="5624"/>
                      </a:cubicBezTo>
                      <a:cubicBezTo>
                        <a:pt x="16710" y="4529"/>
                        <a:pt x="16195" y="3859"/>
                        <a:pt x="16195" y="2258"/>
                      </a:cubicBezTo>
                      <a:cubicBezTo>
                        <a:pt x="16195" y="338"/>
                        <a:pt x="16051" y="259"/>
                        <a:pt x="13123" y="78"/>
                      </a:cubicBezTo>
                      <a:cubicBezTo>
                        <a:pt x="11444" y="-26"/>
                        <a:pt x="8382" y="-26"/>
                        <a:pt x="6326" y="78"/>
                      </a:cubicBezTo>
                      <a:close/>
                    </a:path>
                  </a:pathLst>
                </a:custGeom>
                <a:ln w="12700" cap="flat">
                  <a:noFill/>
                  <a:miter lim="400000"/>
                </a:ln>
                <a:effectLst/>
              </p:spPr>
            </p:pic>
            <p:pic>
              <p:nvPicPr>
                <p:cNvPr id="827" name="イメージ" descr="イメージ"/>
                <p:cNvPicPr>
                  <a:picLocks noChangeAspect="1"/>
                </p:cNvPicPr>
                <p:nvPr/>
              </p:nvPicPr>
              <p:blipFill>
                <a:blip r:embed="rId4"/>
                <a:srcRect l="49758" t="74986" r="47329" b="16556"/>
                <a:stretch>
                  <a:fillRect/>
                </a:stretch>
              </p:blipFill>
              <p:spPr>
                <a:xfrm>
                  <a:off x="3963188" y="8705"/>
                  <a:ext cx="236940" cy="448496"/>
                </a:xfrm>
                <a:custGeom>
                  <a:avLst/>
                  <a:gdLst/>
                  <a:ahLst/>
                  <a:cxnLst>
                    <a:cxn ang="0">
                      <a:pos x="wd2" y="hd2"/>
                    </a:cxn>
                    <a:cxn ang="5400000">
                      <a:pos x="wd2" y="hd2"/>
                    </a:cxn>
                    <a:cxn ang="10800000">
                      <a:pos x="wd2" y="hd2"/>
                    </a:cxn>
                    <a:cxn ang="16200000">
                      <a:pos x="wd2" y="hd2"/>
                    </a:cxn>
                  </a:cxnLst>
                  <a:rect l="0" t="0" r="r" b="b"/>
                  <a:pathLst>
                    <a:path w="21582" h="21574" extrusionOk="0">
                      <a:moveTo>
                        <a:pt x="6326" y="78"/>
                      </a:moveTo>
                      <a:lnTo>
                        <a:pt x="2603" y="249"/>
                      </a:lnTo>
                      <a:lnTo>
                        <a:pt x="2784" y="3056"/>
                      </a:lnTo>
                      <a:cubicBezTo>
                        <a:pt x="2923" y="5102"/>
                        <a:pt x="2578" y="6082"/>
                        <a:pt x="1482" y="6721"/>
                      </a:cubicBezTo>
                      <a:cubicBezTo>
                        <a:pt x="410" y="7347"/>
                        <a:pt x="-8" y="8450"/>
                        <a:pt x="0" y="10635"/>
                      </a:cubicBezTo>
                      <a:cubicBezTo>
                        <a:pt x="11" y="13595"/>
                        <a:pt x="101" y="13717"/>
                        <a:pt x="3145" y="14759"/>
                      </a:cubicBezTo>
                      <a:cubicBezTo>
                        <a:pt x="5027" y="15402"/>
                        <a:pt x="6290" y="16224"/>
                        <a:pt x="6290" y="16801"/>
                      </a:cubicBezTo>
                      <a:cubicBezTo>
                        <a:pt x="6290" y="17331"/>
                        <a:pt x="6945" y="18283"/>
                        <a:pt x="7736" y="18920"/>
                      </a:cubicBezTo>
                      <a:cubicBezTo>
                        <a:pt x="8856" y="19823"/>
                        <a:pt x="8669" y="20325"/>
                        <a:pt x="7447" y="21574"/>
                      </a:cubicBezTo>
                      <a:lnTo>
                        <a:pt x="10628" y="21574"/>
                      </a:lnTo>
                      <a:cubicBezTo>
                        <a:pt x="10845" y="21381"/>
                        <a:pt x="10931" y="21231"/>
                        <a:pt x="11460" y="20925"/>
                      </a:cubicBezTo>
                      <a:cubicBezTo>
                        <a:pt x="13885" y="19518"/>
                        <a:pt x="15292" y="18008"/>
                        <a:pt x="15292" y="16820"/>
                      </a:cubicBezTo>
                      <a:cubicBezTo>
                        <a:pt x="15292" y="16226"/>
                        <a:pt x="16529" y="15411"/>
                        <a:pt x="18437" y="14759"/>
                      </a:cubicBezTo>
                      <a:cubicBezTo>
                        <a:pt x="21529" y="13700"/>
                        <a:pt x="21571" y="13637"/>
                        <a:pt x="21582" y="10329"/>
                      </a:cubicBezTo>
                      <a:cubicBezTo>
                        <a:pt x="21592" y="7218"/>
                        <a:pt x="21373" y="6880"/>
                        <a:pt x="18870" y="5614"/>
                      </a:cubicBezTo>
                      <a:cubicBezTo>
                        <a:pt x="16710" y="4521"/>
                        <a:pt x="16195" y="3853"/>
                        <a:pt x="16195" y="2254"/>
                      </a:cubicBezTo>
                      <a:cubicBezTo>
                        <a:pt x="16195" y="337"/>
                        <a:pt x="16051" y="258"/>
                        <a:pt x="13123" y="78"/>
                      </a:cubicBezTo>
                      <a:cubicBezTo>
                        <a:pt x="11444" y="-26"/>
                        <a:pt x="8382" y="-26"/>
                        <a:pt x="6326" y="78"/>
                      </a:cubicBezTo>
                      <a:close/>
                    </a:path>
                  </a:pathLst>
                </a:custGeom>
                <a:ln w="12700" cap="flat">
                  <a:noFill/>
                  <a:miter lim="400000"/>
                </a:ln>
                <a:effectLst/>
              </p:spPr>
            </p:pic>
            <p:pic>
              <p:nvPicPr>
                <p:cNvPr id="828" name="イメージ" descr="イメージ"/>
                <p:cNvPicPr>
                  <a:picLocks noChangeAspect="1"/>
                </p:cNvPicPr>
                <p:nvPr/>
              </p:nvPicPr>
              <p:blipFill>
                <a:blip r:embed="rId4"/>
                <a:srcRect l="49758" t="74986" r="47329" b="16788"/>
                <a:stretch>
                  <a:fillRect/>
                </a:stretch>
              </p:blipFill>
              <p:spPr>
                <a:xfrm>
                  <a:off x="4722390" y="8705"/>
                  <a:ext cx="236940" cy="436193"/>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6"/>
                      </a:lnTo>
                      <a:lnTo>
                        <a:pt x="2784" y="3142"/>
                      </a:lnTo>
                      <a:cubicBezTo>
                        <a:pt x="2923" y="5245"/>
                        <a:pt x="2578" y="6253"/>
                        <a:pt x="1482" y="6910"/>
                      </a:cubicBezTo>
                      <a:cubicBezTo>
                        <a:pt x="410" y="7553"/>
                        <a:pt x="-8" y="8688"/>
                        <a:pt x="0" y="10934"/>
                      </a:cubicBezTo>
                      <a:cubicBezTo>
                        <a:pt x="11" y="13977"/>
                        <a:pt x="101" y="14103"/>
                        <a:pt x="3145" y="15174"/>
                      </a:cubicBezTo>
                      <a:cubicBezTo>
                        <a:pt x="5027" y="15836"/>
                        <a:pt x="6290" y="16681"/>
                        <a:pt x="6290" y="17274"/>
                      </a:cubicBezTo>
                      <a:cubicBezTo>
                        <a:pt x="6290" y="17819"/>
                        <a:pt x="6945" y="18797"/>
                        <a:pt x="7736" y="19453"/>
                      </a:cubicBezTo>
                      <a:cubicBezTo>
                        <a:pt x="8661" y="20219"/>
                        <a:pt x="8574" y="20757"/>
                        <a:pt x="7953" y="21573"/>
                      </a:cubicBezTo>
                      <a:lnTo>
                        <a:pt x="11387" y="21573"/>
                      </a:lnTo>
                      <a:cubicBezTo>
                        <a:pt x="11431" y="21547"/>
                        <a:pt x="11413" y="21542"/>
                        <a:pt x="11460" y="21514"/>
                      </a:cubicBezTo>
                      <a:cubicBezTo>
                        <a:pt x="13885" y="20067"/>
                        <a:pt x="15292" y="18515"/>
                        <a:pt x="15292" y="17294"/>
                      </a:cubicBezTo>
                      <a:cubicBezTo>
                        <a:pt x="15292" y="16683"/>
                        <a:pt x="16529" y="15845"/>
                        <a:pt x="18437" y="15174"/>
                      </a:cubicBezTo>
                      <a:cubicBezTo>
                        <a:pt x="21529" y="14086"/>
                        <a:pt x="21571" y="14021"/>
                        <a:pt x="21582" y="10620"/>
                      </a:cubicBezTo>
                      <a:cubicBezTo>
                        <a:pt x="21592" y="7421"/>
                        <a:pt x="21373" y="7074"/>
                        <a:pt x="18870" y="5772"/>
                      </a:cubicBezTo>
                      <a:cubicBezTo>
                        <a:pt x="16710" y="4648"/>
                        <a:pt x="16195" y="3961"/>
                        <a:pt x="16195" y="2317"/>
                      </a:cubicBezTo>
                      <a:cubicBezTo>
                        <a:pt x="16195" y="347"/>
                        <a:pt x="16051" y="265"/>
                        <a:pt x="13123" y="79"/>
                      </a:cubicBezTo>
                      <a:cubicBezTo>
                        <a:pt x="11444" y="-27"/>
                        <a:pt x="8382" y="-27"/>
                        <a:pt x="6326" y="79"/>
                      </a:cubicBezTo>
                      <a:close/>
                    </a:path>
                  </a:pathLst>
                </a:custGeom>
                <a:ln w="12700" cap="flat">
                  <a:noFill/>
                  <a:miter lim="400000"/>
                </a:ln>
                <a:effectLst/>
              </p:spPr>
            </p:pic>
            <p:pic>
              <p:nvPicPr>
                <p:cNvPr id="829" name="イメージ" descr="イメージ"/>
                <p:cNvPicPr>
                  <a:picLocks noChangeAspect="1"/>
                </p:cNvPicPr>
                <p:nvPr/>
              </p:nvPicPr>
              <p:blipFill>
                <a:blip r:embed="rId4"/>
                <a:srcRect l="49758" t="74986" r="47329" b="16781"/>
                <a:stretch>
                  <a:fillRect/>
                </a:stretch>
              </p:blipFill>
              <p:spPr>
                <a:xfrm>
                  <a:off x="5443492" y="8705"/>
                  <a:ext cx="236940" cy="436590"/>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6"/>
                      </a:lnTo>
                      <a:lnTo>
                        <a:pt x="2784" y="3139"/>
                      </a:lnTo>
                      <a:cubicBezTo>
                        <a:pt x="2923" y="5241"/>
                        <a:pt x="2578" y="6247"/>
                        <a:pt x="1482" y="6904"/>
                      </a:cubicBezTo>
                      <a:cubicBezTo>
                        <a:pt x="410" y="7547"/>
                        <a:pt x="-8" y="8680"/>
                        <a:pt x="0" y="10924"/>
                      </a:cubicBezTo>
                      <a:cubicBezTo>
                        <a:pt x="11" y="13965"/>
                        <a:pt x="101" y="14091"/>
                        <a:pt x="3145" y="15160"/>
                      </a:cubicBezTo>
                      <a:cubicBezTo>
                        <a:pt x="5027" y="15822"/>
                        <a:pt x="6290" y="16665"/>
                        <a:pt x="6290" y="17259"/>
                      </a:cubicBezTo>
                      <a:cubicBezTo>
                        <a:pt x="6290" y="17802"/>
                        <a:pt x="6945" y="18780"/>
                        <a:pt x="7736" y="19435"/>
                      </a:cubicBezTo>
                      <a:cubicBezTo>
                        <a:pt x="8666" y="20205"/>
                        <a:pt x="8588" y="20748"/>
                        <a:pt x="7953" y="21573"/>
                      </a:cubicBezTo>
                      <a:lnTo>
                        <a:pt x="11351" y="21573"/>
                      </a:lnTo>
                      <a:cubicBezTo>
                        <a:pt x="11411" y="21537"/>
                        <a:pt x="11395" y="21533"/>
                        <a:pt x="11460" y="21495"/>
                      </a:cubicBezTo>
                      <a:cubicBezTo>
                        <a:pt x="13885" y="20049"/>
                        <a:pt x="15292" y="18498"/>
                        <a:pt x="15292" y="17278"/>
                      </a:cubicBezTo>
                      <a:cubicBezTo>
                        <a:pt x="15292" y="16668"/>
                        <a:pt x="16529" y="15831"/>
                        <a:pt x="18437" y="15160"/>
                      </a:cubicBezTo>
                      <a:cubicBezTo>
                        <a:pt x="21529" y="14073"/>
                        <a:pt x="21571" y="14009"/>
                        <a:pt x="21582" y="10610"/>
                      </a:cubicBezTo>
                      <a:cubicBezTo>
                        <a:pt x="21592" y="7414"/>
                        <a:pt x="21373" y="7067"/>
                        <a:pt x="18870" y="5767"/>
                      </a:cubicBezTo>
                      <a:cubicBezTo>
                        <a:pt x="16710" y="4644"/>
                        <a:pt x="16195" y="3957"/>
                        <a:pt x="16195" y="2315"/>
                      </a:cubicBezTo>
                      <a:cubicBezTo>
                        <a:pt x="16195" y="346"/>
                        <a:pt x="16051" y="265"/>
                        <a:pt x="13123" y="79"/>
                      </a:cubicBezTo>
                      <a:cubicBezTo>
                        <a:pt x="11444" y="-27"/>
                        <a:pt x="8382" y="-27"/>
                        <a:pt x="6326" y="79"/>
                      </a:cubicBezTo>
                      <a:close/>
                    </a:path>
                  </a:pathLst>
                </a:custGeom>
                <a:ln w="12700" cap="flat">
                  <a:noFill/>
                  <a:miter lim="400000"/>
                </a:ln>
                <a:effectLst/>
              </p:spPr>
            </p:pic>
            <p:pic>
              <p:nvPicPr>
                <p:cNvPr id="830" name="イメージ" descr="イメージ"/>
                <p:cNvPicPr>
                  <a:picLocks noChangeAspect="1"/>
                </p:cNvPicPr>
                <p:nvPr/>
              </p:nvPicPr>
              <p:blipFill>
                <a:blip r:embed="rId4"/>
                <a:srcRect l="49758" t="74986" r="47329" b="16751"/>
                <a:stretch>
                  <a:fillRect/>
                </a:stretch>
              </p:blipFill>
              <p:spPr>
                <a:xfrm>
                  <a:off x="1578427" y="8705"/>
                  <a:ext cx="236940" cy="438177"/>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5"/>
                      </a:lnTo>
                      <a:lnTo>
                        <a:pt x="2784" y="3127"/>
                      </a:lnTo>
                      <a:cubicBezTo>
                        <a:pt x="2923" y="5221"/>
                        <a:pt x="2578" y="6224"/>
                        <a:pt x="1482" y="6879"/>
                      </a:cubicBezTo>
                      <a:cubicBezTo>
                        <a:pt x="410" y="7519"/>
                        <a:pt x="-8" y="8649"/>
                        <a:pt x="0" y="10885"/>
                      </a:cubicBezTo>
                      <a:cubicBezTo>
                        <a:pt x="11" y="13914"/>
                        <a:pt x="101" y="14039"/>
                        <a:pt x="3145" y="15105"/>
                      </a:cubicBezTo>
                      <a:cubicBezTo>
                        <a:pt x="5027" y="15764"/>
                        <a:pt x="6290" y="16605"/>
                        <a:pt x="6290" y="17196"/>
                      </a:cubicBezTo>
                      <a:cubicBezTo>
                        <a:pt x="6290" y="17738"/>
                        <a:pt x="6945" y="18712"/>
                        <a:pt x="7736" y="19365"/>
                      </a:cubicBezTo>
                      <a:cubicBezTo>
                        <a:pt x="8692" y="20153"/>
                        <a:pt x="8585" y="20700"/>
                        <a:pt x="7881" y="21573"/>
                      </a:cubicBezTo>
                      <a:lnTo>
                        <a:pt x="11279" y="21573"/>
                      </a:lnTo>
                      <a:cubicBezTo>
                        <a:pt x="11384" y="21510"/>
                        <a:pt x="11338" y="21489"/>
                        <a:pt x="11460" y="21417"/>
                      </a:cubicBezTo>
                      <a:cubicBezTo>
                        <a:pt x="13885" y="19976"/>
                        <a:pt x="15292" y="18431"/>
                        <a:pt x="15292" y="17216"/>
                      </a:cubicBezTo>
                      <a:cubicBezTo>
                        <a:pt x="15292" y="16608"/>
                        <a:pt x="16529" y="15773"/>
                        <a:pt x="18437" y="15105"/>
                      </a:cubicBezTo>
                      <a:cubicBezTo>
                        <a:pt x="21529" y="14022"/>
                        <a:pt x="21571" y="13958"/>
                        <a:pt x="21582" y="10572"/>
                      </a:cubicBezTo>
                      <a:cubicBezTo>
                        <a:pt x="21592" y="7387"/>
                        <a:pt x="21373" y="7042"/>
                        <a:pt x="18870" y="5746"/>
                      </a:cubicBezTo>
                      <a:cubicBezTo>
                        <a:pt x="16710" y="4627"/>
                        <a:pt x="16195" y="3943"/>
                        <a:pt x="16195" y="2307"/>
                      </a:cubicBezTo>
                      <a:cubicBezTo>
                        <a:pt x="16195" y="345"/>
                        <a:pt x="16051" y="264"/>
                        <a:pt x="13123" y="79"/>
                      </a:cubicBezTo>
                      <a:cubicBezTo>
                        <a:pt x="11444" y="-27"/>
                        <a:pt x="8382" y="-27"/>
                        <a:pt x="6326" y="79"/>
                      </a:cubicBezTo>
                      <a:close/>
                    </a:path>
                  </a:pathLst>
                </a:custGeom>
                <a:ln w="12700" cap="flat">
                  <a:noFill/>
                  <a:miter lim="400000"/>
                </a:ln>
                <a:effectLst/>
              </p:spPr>
            </p:pic>
            <p:pic>
              <p:nvPicPr>
                <p:cNvPr id="831" name="イメージ" descr="イメージ"/>
                <p:cNvPicPr>
                  <a:picLocks noChangeAspect="1"/>
                </p:cNvPicPr>
                <p:nvPr/>
              </p:nvPicPr>
              <p:blipFill>
                <a:blip r:embed="rId4"/>
                <a:srcRect l="49758" t="74986" r="47329" b="16766"/>
                <a:stretch>
                  <a:fillRect/>
                </a:stretch>
              </p:blipFill>
              <p:spPr>
                <a:xfrm>
                  <a:off x="2395328" y="8704"/>
                  <a:ext cx="236940" cy="437384"/>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5"/>
                      </a:lnTo>
                      <a:lnTo>
                        <a:pt x="2784" y="3133"/>
                      </a:lnTo>
                      <a:cubicBezTo>
                        <a:pt x="2923" y="5231"/>
                        <a:pt x="2578" y="6236"/>
                        <a:pt x="1482" y="6891"/>
                      </a:cubicBezTo>
                      <a:cubicBezTo>
                        <a:pt x="410" y="7533"/>
                        <a:pt x="-8" y="8664"/>
                        <a:pt x="0" y="10904"/>
                      </a:cubicBezTo>
                      <a:cubicBezTo>
                        <a:pt x="11" y="13939"/>
                        <a:pt x="101" y="14065"/>
                        <a:pt x="3145" y="15133"/>
                      </a:cubicBezTo>
                      <a:cubicBezTo>
                        <a:pt x="5027" y="15793"/>
                        <a:pt x="6290" y="16635"/>
                        <a:pt x="6290" y="17227"/>
                      </a:cubicBezTo>
                      <a:cubicBezTo>
                        <a:pt x="6290" y="17770"/>
                        <a:pt x="6945" y="18746"/>
                        <a:pt x="7736" y="19400"/>
                      </a:cubicBezTo>
                      <a:cubicBezTo>
                        <a:pt x="8679" y="20179"/>
                        <a:pt x="8586" y="20724"/>
                        <a:pt x="7917" y="21573"/>
                      </a:cubicBezTo>
                      <a:lnTo>
                        <a:pt x="11315" y="21573"/>
                      </a:lnTo>
                      <a:cubicBezTo>
                        <a:pt x="11398" y="21523"/>
                        <a:pt x="11367" y="21511"/>
                        <a:pt x="11460" y="21456"/>
                      </a:cubicBezTo>
                      <a:cubicBezTo>
                        <a:pt x="13885" y="20013"/>
                        <a:pt x="15292" y="18465"/>
                        <a:pt x="15292" y="17247"/>
                      </a:cubicBezTo>
                      <a:cubicBezTo>
                        <a:pt x="15292" y="16638"/>
                        <a:pt x="16529" y="15802"/>
                        <a:pt x="18437" y="15133"/>
                      </a:cubicBezTo>
                      <a:cubicBezTo>
                        <a:pt x="21529" y="14048"/>
                        <a:pt x="21571" y="13983"/>
                        <a:pt x="21582" y="10591"/>
                      </a:cubicBezTo>
                      <a:cubicBezTo>
                        <a:pt x="21592" y="7401"/>
                        <a:pt x="21373" y="7054"/>
                        <a:pt x="18870" y="5756"/>
                      </a:cubicBezTo>
                      <a:cubicBezTo>
                        <a:pt x="16710" y="4635"/>
                        <a:pt x="16195" y="3950"/>
                        <a:pt x="16195" y="2311"/>
                      </a:cubicBezTo>
                      <a:cubicBezTo>
                        <a:pt x="16195" y="346"/>
                        <a:pt x="16051" y="264"/>
                        <a:pt x="13123" y="79"/>
                      </a:cubicBezTo>
                      <a:cubicBezTo>
                        <a:pt x="11444" y="-27"/>
                        <a:pt x="8382" y="-27"/>
                        <a:pt x="6326" y="79"/>
                      </a:cubicBezTo>
                      <a:close/>
                    </a:path>
                  </a:pathLst>
                </a:custGeom>
                <a:ln w="12700" cap="flat">
                  <a:noFill/>
                  <a:miter lim="400000"/>
                </a:ln>
                <a:effectLst/>
              </p:spPr>
            </p:pic>
          </p:grpSp>
        </p:grpSp>
        <p:grpSp>
          <p:nvGrpSpPr>
            <p:cNvPr id="862" name="グループ"/>
            <p:cNvGrpSpPr/>
            <p:nvPr/>
          </p:nvGrpSpPr>
          <p:grpSpPr>
            <a:xfrm>
              <a:off x="21528230" y="2432274"/>
              <a:ext cx="5637572" cy="2011911"/>
              <a:chOff x="42861" y="0"/>
              <a:chExt cx="5637570" cy="2011909"/>
            </a:xfrm>
          </p:grpSpPr>
          <p:pic>
            <p:nvPicPr>
              <p:cNvPr id="834" name="イメージ" descr="イメージ"/>
              <p:cNvPicPr>
                <a:picLocks noChangeAspect="1"/>
              </p:cNvPicPr>
              <p:nvPr/>
            </p:nvPicPr>
            <p:blipFill>
              <a:blip r:embed="rId4"/>
              <a:srcRect l="36095" t="29202" r="49539" b="54886"/>
              <a:stretch>
                <a:fillRect/>
              </a:stretch>
            </p:blipFill>
            <p:spPr>
              <a:xfrm>
                <a:off x="2794124" y="135278"/>
                <a:ext cx="974912" cy="703785"/>
              </a:xfrm>
              <a:prstGeom prst="rect">
                <a:avLst/>
              </a:prstGeom>
              <a:ln w="12700" cap="flat">
                <a:noFill/>
                <a:miter lim="400000"/>
              </a:ln>
              <a:effectLst/>
            </p:spPr>
          </p:pic>
          <p:sp>
            <p:nvSpPr>
              <p:cNvPr id="835" name="線"/>
              <p:cNvSpPr/>
              <p:nvPr/>
            </p:nvSpPr>
            <p:spPr>
              <a:xfrm>
                <a:off x="155977" y="351107"/>
                <a:ext cx="1410893" cy="12198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016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836" name="線"/>
              <p:cNvSpPr/>
              <p:nvPr/>
            </p:nvSpPr>
            <p:spPr>
              <a:xfrm>
                <a:off x="890934" y="347421"/>
                <a:ext cx="1180206" cy="12235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016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pic>
            <p:nvPicPr>
              <p:cNvPr id="837" name="イメージ" descr="イメージ"/>
              <p:cNvPicPr>
                <a:picLocks noChangeAspect="1"/>
              </p:cNvPicPr>
              <p:nvPr/>
            </p:nvPicPr>
            <p:blipFill>
              <a:blip r:embed="rId4"/>
              <a:srcRect l="26645" t="50075" r="70256" b="44026"/>
              <a:stretch>
                <a:fillRect/>
              </a:stretch>
            </p:blipFill>
            <p:spPr>
              <a:xfrm>
                <a:off x="61936" y="906723"/>
                <a:ext cx="210225" cy="260898"/>
              </a:xfrm>
              <a:prstGeom prst="rect">
                <a:avLst/>
              </a:prstGeom>
              <a:ln w="12700" cap="flat">
                <a:noFill/>
                <a:miter lim="400000"/>
              </a:ln>
              <a:effectLst/>
            </p:spPr>
          </p:pic>
          <p:pic>
            <p:nvPicPr>
              <p:cNvPr id="838" name="イメージ" descr="イメージ"/>
              <p:cNvPicPr>
                <a:picLocks noChangeAspect="1"/>
              </p:cNvPicPr>
              <p:nvPr/>
            </p:nvPicPr>
            <p:blipFill>
              <a:blip r:embed="rId4"/>
              <a:srcRect l="26645" t="50075" r="70256" b="44026"/>
              <a:stretch>
                <a:fillRect/>
              </a:stretch>
            </p:blipFill>
            <p:spPr>
              <a:xfrm>
                <a:off x="798536" y="906723"/>
                <a:ext cx="210225" cy="260898"/>
              </a:xfrm>
              <a:prstGeom prst="rect">
                <a:avLst/>
              </a:prstGeom>
              <a:ln w="12700" cap="flat">
                <a:noFill/>
                <a:miter lim="400000"/>
              </a:ln>
              <a:effectLst/>
            </p:spPr>
          </p:pic>
          <p:pic>
            <p:nvPicPr>
              <p:cNvPr id="839" name="イメージ" descr="イメージ"/>
              <p:cNvPicPr>
                <a:picLocks noChangeAspect="1"/>
              </p:cNvPicPr>
              <p:nvPr/>
            </p:nvPicPr>
            <p:blipFill>
              <a:blip r:embed="rId4"/>
              <a:srcRect l="36126" t="26431" r="49539" b="55064"/>
              <a:stretch>
                <a:fillRect/>
              </a:stretch>
            </p:blipFill>
            <p:spPr>
              <a:xfrm>
                <a:off x="1999161" y="0"/>
                <a:ext cx="972764" cy="818482"/>
              </a:xfrm>
              <a:prstGeom prst="rect">
                <a:avLst/>
              </a:prstGeom>
              <a:ln w="12700" cap="flat">
                <a:noFill/>
                <a:miter lim="400000"/>
              </a:ln>
              <a:effectLst/>
            </p:spPr>
          </p:pic>
          <p:sp>
            <p:nvSpPr>
              <p:cNvPr id="840" name="線"/>
              <p:cNvSpPr/>
              <p:nvPr/>
            </p:nvSpPr>
            <p:spPr>
              <a:xfrm>
                <a:off x="2496704" y="797395"/>
                <a:ext cx="1" cy="861372"/>
              </a:xfrm>
              <a:prstGeom prst="line">
                <a:avLst/>
              </a:prstGeom>
              <a:noFill/>
              <a:ln w="1270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841" name="線"/>
              <p:cNvSpPr/>
              <p:nvPr/>
            </p:nvSpPr>
            <p:spPr>
              <a:xfrm>
                <a:off x="1690640" y="910503"/>
                <a:ext cx="802071" cy="7581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270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pic>
            <p:nvPicPr>
              <p:cNvPr id="842" name="イメージ" descr="イメージ"/>
              <p:cNvPicPr>
                <a:picLocks noChangeAspect="1"/>
              </p:cNvPicPr>
              <p:nvPr/>
            </p:nvPicPr>
            <p:blipFill>
              <a:blip r:embed="rId4"/>
              <a:srcRect l="26645" t="50075" r="70256" b="44026"/>
              <a:stretch>
                <a:fillRect/>
              </a:stretch>
            </p:blipFill>
            <p:spPr>
              <a:xfrm>
                <a:off x="1585936" y="906723"/>
                <a:ext cx="210225" cy="260898"/>
              </a:xfrm>
              <a:prstGeom prst="rect">
                <a:avLst/>
              </a:prstGeom>
              <a:ln w="12700" cap="flat">
                <a:noFill/>
                <a:miter lim="400000"/>
              </a:ln>
              <a:effectLst/>
            </p:spPr>
          </p:pic>
          <p:pic>
            <p:nvPicPr>
              <p:cNvPr id="843" name="イメージ" descr="イメージ"/>
              <p:cNvPicPr>
                <a:picLocks noChangeAspect="1"/>
              </p:cNvPicPr>
              <p:nvPr/>
            </p:nvPicPr>
            <p:blipFill>
              <a:blip r:embed="rId4"/>
              <a:srcRect l="26645" t="50075" r="70256" b="44026"/>
              <a:stretch>
                <a:fillRect/>
              </a:stretch>
            </p:blipFill>
            <p:spPr>
              <a:xfrm>
                <a:off x="2398736" y="906723"/>
                <a:ext cx="210225" cy="260898"/>
              </a:xfrm>
              <a:prstGeom prst="rect">
                <a:avLst/>
              </a:prstGeom>
              <a:ln w="12700" cap="flat">
                <a:noFill/>
                <a:miter lim="400000"/>
              </a:ln>
              <a:effectLst/>
            </p:spPr>
          </p:pic>
          <p:grpSp>
            <p:nvGrpSpPr>
              <p:cNvPr id="852" name="グループ"/>
              <p:cNvGrpSpPr/>
              <p:nvPr/>
            </p:nvGrpSpPr>
            <p:grpSpPr>
              <a:xfrm flipH="1">
                <a:off x="3178619" y="380102"/>
                <a:ext cx="2435061" cy="1263189"/>
                <a:chOff x="0" y="0"/>
                <a:chExt cx="2435059" cy="1263188"/>
              </a:xfrm>
            </p:grpSpPr>
            <p:sp>
              <p:nvSpPr>
                <p:cNvPr id="844" name="線"/>
                <p:cNvSpPr/>
                <p:nvPr/>
              </p:nvSpPr>
              <p:spPr>
                <a:xfrm>
                  <a:off x="89906" y="3524"/>
                  <a:ext cx="1348872" cy="11662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016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845" name="線"/>
                <p:cNvSpPr/>
                <p:nvPr/>
              </p:nvSpPr>
              <p:spPr>
                <a:xfrm>
                  <a:off x="792555" y="0"/>
                  <a:ext cx="1128326" cy="11697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016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pic>
              <p:nvPicPr>
                <p:cNvPr id="846" name="イメージ" descr="イメージ"/>
                <p:cNvPicPr>
                  <a:picLocks noChangeAspect="1"/>
                </p:cNvPicPr>
                <p:nvPr/>
              </p:nvPicPr>
              <p:blipFill>
                <a:blip r:embed="rId4"/>
                <a:srcRect l="26645" t="50075" r="70256" b="44026"/>
                <a:stretch>
                  <a:fillRect/>
                </a:stretch>
              </p:blipFill>
              <p:spPr>
                <a:xfrm>
                  <a:off x="0" y="534715"/>
                  <a:ext cx="200983" cy="249430"/>
                </a:xfrm>
                <a:prstGeom prst="rect">
                  <a:avLst/>
                </a:prstGeom>
                <a:ln w="12700" cap="flat">
                  <a:noFill/>
                  <a:miter lim="400000"/>
                </a:ln>
                <a:effectLst/>
              </p:spPr>
            </p:pic>
            <p:pic>
              <p:nvPicPr>
                <p:cNvPr id="847" name="イメージ" descr="イメージ"/>
                <p:cNvPicPr>
                  <a:picLocks noChangeAspect="1"/>
                </p:cNvPicPr>
                <p:nvPr/>
              </p:nvPicPr>
              <p:blipFill>
                <a:blip r:embed="rId4"/>
                <a:srcRect l="26645" t="50075" r="70256" b="44026"/>
                <a:stretch>
                  <a:fillRect/>
                </a:stretch>
              </p:blipFill>
              <p:spPr>
                <a:xfrm>
                  <a:off x="692078" y="546857"/>
                  <a:ext cx="200984" cy="249429"/>
                </a:xfrm>
                <a:prstGeom prst="rect">
                  <a:avLst/>
                </a:prstGeom>
                <a:ln w="12700" cap="flat">
                  <a:noFill/>
                  <a:miter lim="400000"/>
                </a:ln>
                <a:effectLst/>
              </p:spPr>
            </p:pic>
            <p:sp>
              <p:nvSpPr>
                <p:cNvPr id="848" name="線"/>
                <p:cNvSpPr/>
                <p:nvPr/>
              </p:nvSpPr>
              <p:spPr>
                <a:xfrm>
                  <a:off x="2327738" y="430193"/>
                  <a:ext cx="1" cy="823508"/>
                </a:xfrm>
                <a:prstGeom prst="line">
                  <a:avLst/>
                </a:prstGeom>
                <a:noFill/>
                <a:ln w="1270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849" name="線"/>
                <p:cNvSpPr/>
                <p:nvPr/>
              </p:nvSpPr>
              <p:spPr>
                <a:xfrm>
                  <a:off x="1557107" y="538329"/>
                  <a:ext cx="766814" cy="7248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27000" cap="flat">
                  <a:solidFill>
                    <a:srgbClr val="A6AAA9"/>
                  </a:solidFill>
                  <a:prstDash val="solid"/>
                  <a:miter lim="400000"/>
                </a:ln>
                <a:effectLst/>
              </p:spPr>
              <p:txBody>
                <a:bodyPr wrap="square" lIns="0" tIns="0" rIns="0" bIns="0" numCol="1" anchor="t">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pic>
              <p:nvPicPr>
                <p:cNvPr id="850" name="イメージ" descr="イメージ"/>
                <p:cNvPicPr>
                  <a:picLocks noChangeAspect="1"/>
                </p:cNvPicPr>
                <p:nvPr/>
              </p:nvPicPr>
              <p:blipFill>
                <a:blip r:embed="rId4"/>
                <a:srcRect l="26645" t="50075" r="70660" b="44026"/>
                <a:stretch>
                  <a:fillRect/>
                </a:stretch>
              </p:blipFill>
              <p:spPr>
                <a:xfrm>
                  <a:off x="1457006" y="534715"/>
                  <a:ext cx="174788" cy="249430"/>
                </a:xfrm>
                <a:prstGeom prst="rect">
                  <a:avLst/>
                </a:prstGeom>
                <a:ln w="12700" cap="flat">
                  <a:noFill/>
                  <a:miter lim="400000"/>
                </a:ln>
                <a:effectLst/>
              </p:spPr>
            </p:pic>
            <p:pic>
              <p:nvPicPr>
                <p:cNvPr id="851" name="イメージ" descr="イメージ"/>
                <p:cNvPicPr>
                  <a:picLocks noChangeAspect="1"/>
                </p:cNvPicPr>
                <p:nvPr/>
              </p:nvPicPr>
              <p:blipFill>
                <a:blip r:embed="rId4"/>
                <a:srcRect l="26645" t="50075" r="70256" b="44026"/>
                <a:stretch>
                  <a:fillRect/>
                </a:stretch>
              </p:blipFill>
              <p:spPr>
                <a:xfrm>
                  <a:off x="2234077" y="534715"/>
                  <a:ext cx="200983" cy="249430"/>
                </a:xfrm>
                <a:prstGeom prst="rect">
                  <a:avLst/>
                </a:prstGeom>
                <a:ln w="12700" cap="flat">
                  <a:noFill/>
                  <a:miter lim="400000"/>
                </a:ln>
                <a:effectLst/>
              </p:spPr>
            </p:pic>
          </p:grpSp>
          <p:grpSp>
            <p:nvGrpSpPr>
              <p:cNvPr id="861" name="グループ"/>
              <p:cNvGrpSpPr/>
              <p:nvPr/>
            </p:nvGrpSpPr>
            <p:grpSpPr>
              <a:xfrm>
                <a:off x="42861" y="1563414"/>
                <a:ext cx="5637571" cy="448496"/>
                <a:chOff x="42861" y="8704"/>
                <a:chExt cx="5637570" cy="448495"/>
              </a:xfrm>
            </p:grpSpPr>
            <p:pic>
              <p:nvPicPr>
                <p:cNvPr id="853" name="イメージ" descr="イメージ"/>
                <p:cNvPicPr>
                  <a:picLocks noChangeAspect="1"/>
                </p:cNvPicPr>
                <p:nvPr/>
              </p:nvPicPr>
              <p:blipFill>
                <a:blip r:embed="rId4"/>
                <a:srcRect l="49758" t="74986" r="47329" b="16766"/>
                <a:stretch>
                  <a:fillRect/>
                </a:stretch>
              </p:blipFill>
              <p:spPr>
                <a:xfrm>
                  <a:off x="42861" y="8705"/>
                  <a:ext cx="236940" cy="437383"/>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5"/>
                      </a:lnTo>
                      <a:lnTo>
                        <a:pt x="2784" y="3133"/>
                      </a:lnTo>
                      <a:cubicBezTo>
                        <a:pt x="2923" y="5231"/>
                        <a:pt x="2578" y="6236"/>
                        <a:pt x="1482" y="6891"/>
                      </a:cubicBezTo>
                      <a:cubicBezTo>
                        <a:pt x="410" y="7533"/>
                        <a:pt x="-8" y="8664"/>
                        <a:pt x="0" y="10904"/>
                      </a:cubicBezTo>
                      <a:cubicBezTo>
                        <a:pt x="11" y="13939"/>
                        <a:pt x="101" y="14065"/>
                        <a:pt x="3145" y="15133"/>
                      </a:cubicBezTo>
                      <a:cubicBezTo>
                        <a:pt x="5027" y="15793"/>
                        <a:pt x="6290" y="16635"/>
                        <a:pt x="6290" y="17227"/>
                      </a:cubicBezTo>
                      <a:cubicBezTo>
                        <a:pt x="6290" y="17770"/>
                        <a:pt x="6945" y="18746"/>
                        <a:pt x="7736" y="19400"/>
                      </a:cubicBezTo>
                      <a:cubicBezTo>
                        <a:pt x="8679" y="20179"/>
                        <a:pt x="8586" y="20724"/>
                        <a:pt x="7917" y="21573"/>
                      </a:cubicBezTo>
                      <a:lnTo>
                        <a:pt x="11315" y="21573"/>
                      </a:lnTo>
                      <a:cubicBezTo>
                        <a:pt x="11398" y="21523"/>
                        <a:pt x="11367" y="21511"/>
                        <a:pt x="11460" y="21456"/>
                      </a:cubicBezTo>
                      <a:cubicBezTo>
                        <a:pt x="13885" y="20013"/>
                        <a:pt x="15292" y="18465"/>
                        <a:pt x="15292" y="17247"/>
                      </a:cubicBezTo>
                      <a:cubicBezTo>
                        <a:pt x="15292" y="16638"/>
                        <a:pt x="16529" y="15802"/>
                        <a:pt x="18437" y="15133"/>
                      </a:cubicBezTo>
                      <a:cubicBezTo>
                        <a:pt x="21529" y="14048"/>
                        <a:pt x="21571" y="13983"/>
                        <a:pt x="21582" y="10591"/>
                      </a:cubicBezTo>
                      <a:cubicBezTo>
                        <a:pt x="21592" y="7401"/>
                        <a:pt x="21373" y="7054"/>
                        <a:pt x="18870" y="5756"/>
                      </a:cubicBezTo>
                      <a:cubicBezTo>
                        <a:pt x="16710" y="4635"/>
                        <a:pt x="16195" y="3950"/>
                        <a:pt x="16195" y="2311"/>
                      </a:cubicBezTo>
                      <a:cubicBezTo>
                        <a:pt x="16195" y="346"/>
                        <a:pt x="16051" y="264"/>
                        <a:pt x="13123" y="79"/>
                      </a:cubicBezTo>
                      <a:cubicBezTo>
                        <a:pt x="11444" y="-27"/>
                        <a:pt x="8382" y="-27"/>
                        <a:pt x="6326" y="79"/>
                      </a:cubicBezTo>
                      <a:close/>
                    </a:path>
                  </a:pathLst>
                </a:custGeom>
                <a:ln w="12700" cap="flat">
                  <a:noFill/>
                  <a:miter lim="400000"/>
                </a:ln>
                <a:effectLst/>
              </p:spPr>
            </p:pic>
            <p:pic>
              <p:nvPicPr>
                <p:cNvPr id="854" name="イメージ" descr="イメージ"/>
                <p:cNvPicPr>
                  <a:picLocks noChangeAspect="1"/>
                </p:cNvPicPr>
                <p:nvPr/>
              </p:nvPicPr>
              <p:blipFill>
                <a:blip r:embed="rId4"/>
                <a:srcRect l="49758" t="74986" r="47329" b="16818"/>
                <a:stretch>
                  <a:fillRect/>
                </a:stretch>
              </p:blipFill>
              <p:spPr>
                <a:xfrm>
                  <a:off x="789121" y="8705"/>
                  <a:ext cx="236940" cy="434605"/>
                </a:xfrm>
                <a:custGeom>
                  <a:avLst/>
                  <a:gdLst/>
                  <a:ahLst/>
                  <a:cxnLst>
                    <a:cxn ang="0">
                      <a:pos x="wd2" y="hd2"/>
                    </a:cxn>
                    <a:cxn ang="5400000">
                      <a:pos x="wd2" y="hd2"/>
                    </a:cxn>
                    <a:cxn ang="10800000">
                      <a:pos x="wd2" y="hd2"/>
                    </a:cxn>
                    <a:cxn ang="16200000">
                      <a:pos x="wd2" y="hd2"/>
                    </a:cxn>
                  </a:cxnLst>
                  <a:rect l="0" t="0" r="r" b="b"/>
                  <a:pathLst>
                    <a:path w="21582" h="21573" extrusionOk="0">
                      <a:moveTo>
                        <a:pt x="6326" y="80"/>
                      </a:moveTo>
                      <a:lnTo>
                        <a:pt x="2603" y="257"/>
                      </a:lnTo>
                      <a:lnTo>
                        <a:pt x="2784" y="3153"/>
                      </a:lnTo>
                      <a:cubicBezTo>
                        <a:pt x="2923" y="5265"/>
                        <a:pt x="2578" y="6276"/>
                        <a:pt x="1482" y="6936"/>
                      </a:cubicBezTo>
                      <a:cubicBezTo>
                        <a:pt x="410" y="7581"/>
                        <a:pt x="-8" y="8720"/>
                        <a:pt x="0" y="10974"/>
                      </a:cubicBezTo>
                      <a:cubicBezTo>
                        <a:pt x="11" y="14028"/>
                        <a:pt x="101" y="14155"/>
                        <a:pt x="3145" y="15229"/>
                      </a:cubicBezTo>
                      <a:cubicBezTo>
                        <a:pt x="5027" y="15894"/>
                        <a:pt x="6290" y="16742"/>
                        <a:pt x="6290" y="17337"/>
                      </a:cubicBezTo>
                      <a:cubicBezTo>
                        <a:pt x="6290" y="17884"/>
                        <a:pt x="6945" y="18866"/>
                        <a:pt x="7736" y="19524"/>
                      </a:cubicBezTo>
                      <a:cubicBezTo>
                        <a:pt x="8635" y="20272"/>
                        <a:pt x="8581" y="20802"/>
                        <a:pt x="8025" y="21573"/>
                      </a:cubicBezTo>
                      <a:lnTo>
                        <a:pt x="11496" y="21573"/>
                      </a:lnTo>
                      <a:cubicBezTo>
                        <a:pt x="13899" y="20127"/>
                        <a:pt x="15292" y="18577"/>
                        <a:pt x="15292" y="17357"/>
                      </a:cubicBezTo>
                      <a:cubicBezTo>
                        <a:pt x="15292" y="16744"/>
                        <a:pt x="16529" y="15903"/>
                        <a:pt x="18437" y="15229"/>
                      </a:cubicBezTo>
                      <a:cubicBezTo>
                        <a:pt x="21529" y="14138"/>
                        <a:pt x="21571" y="14073"/>
                        <a:pt x="21582" y="10659"/>
                      </a:cubicBezTo>
                      <a:cubicBezTo>
                        <a:pt x="21592" y="7448"/>
                        <a:pt x="21373" y="7100"/>
                        <a:pt x="18870" y="5793"/>
                      </a:cubicBezTo>
                      <a:cubicBezTo>
                        <a:pt x="16710" y="4665"/>
                        <a:pt x="16195" y="3975"/>
                        <a:pt x="16195" y="2326"/>
                      </a:cubicBezTo>
                      <a:cubicBezTo>
                        <a:pt x="16195" y="348"/>
                        <a:pt x="16051" y="266"/>
                        <a:pt x="13123" y="80"/>
                      </a:cubicBezTo>
                      <a:cubicBezTo>
                        <a:pt x="11444" y="-27"/>
                        <a:pt x="8382" y="-27"/>
                        <a:pt x="6326" y="80"/>
                      </a:cubicBezTo>
                      <a:close/>
                    </a:path>
                  </a:pathLst>
                </a:custGeom>
                <a:ln w="12700" cap="flat">
                  <a:noFill/>
                  <a:miter lim="400000"/>
                </a:ln>
                <a:effectLst/>
              </p:spPr>
            </p:pic>
            <p:pic>
              <p:nvPicPr>
                <p:cNvPr id="855" name="イメージ" descr="イメージ"/>
                <p:cNvPicPr>
                  <a:picLocks noChangeAspect="1"/>
                </p:cNvPicPr>
                <p:nvPr/>
              </p:nvPicPr>
              <p:blipFill>
                <a:blip r:embed="rId4"/>
                <a:srcRect l="49758" t="74986" r="47329" b="16571"/>
                <a:stretch>
                  <a:fillRect/>
                </a:stretch>
              </p:blipFill>
              <p:spPr>
                <a:xfrm>
                  <a:off x="3177914" y="8705"/>
                  <a:ext cx="236940" cy="447702"/>
                </a:xfrm>
                <a:custGeom>
                  <a:avLst/>
                  <a:gdLst/>
                  <a:ahLst/>
                  <a:cxnLst>
                    <a:cxn ang="0">
                      <a:pos x="wd2" y="hd2"/>
                    </a:cxn>
                    <a:cxn ang="5400000">
                      <a:pos x="wd2" y="hd2"/>
                    </a:cxn>
                    <a:cxn ang="10800000">
                      <a:pos x="wd2" y="hd2"/>
                    </a:cxn>
                    <a:cxn ang="16200000">
                      <a:pos x="wd2" y="hd2"/>
                    </a:cxn>
                  </a:cxnLst>
                  <a:rect l="0" t="0" r="r" b="b"/>
                  <a:pathLst>
                    <a:path w="21582" h="21574" extrusionOk="0">
                      <a:moveTo>
                        <a:pt x="6326" y="78"/>
                      </a:moveTo>
                      <a:lnTo>
                        <a:pt x="2603" y="250"/>
                      </a:lnTo>
                      <a:lnTo>
                        <a:pt x="2784" y="3061"/>
                      </a:lnTo>
                      <a:cubicBezTo>
                        <a:pt x="2923" y="5111"/>
                        <a:pt x="2578" y="6092"/>
                        <a:pt x="1482" y="6733"/>
                      </a:cubicBezTo>
                      <a:cubicBezTo>
                        <a:pt x="410" y="7360"/>
                        <a:pt x="-8" y="8465"/>
                        <a:pt x="0" y="10654"/>
                      </a:cubicBezTo>
                      <a:cubicBezTo>
                        <a:pt x="11" y="13619"/>
                        <a:pt x="101" y="13742"/>
                        <a:pt x="3145" y="14785"/>
                      </a:cubicBezTo>
                      <a:cubicBezTo>
                        <a:pt x="5027" y="15430"/>
                        <a:pt x="6290" y="16253"/>
                        <a:pt x="6290" y="16831"/>
                      </a:cubicBezTo>
                      <a:cubicBezTo>
                        <a:pt x="6290" y="17361"/>
                        <a:pt x="6945" y="18315"/>
                        <a:pt x="7736" y="18954"/>
                      </a:cubicBezTo>
                      <a:cubicBezTo>
                        <a:pt x="8844" y="19848"/>
                        <a:pt x="8660" y="20359"/>
                        <a:pt x="7483" y="21574"/>
                      </a:cubicBezTo>
                      <a:lnTo>
                        <a:pt x="10700" y="21574"/>
                      </a:lnTo>
                      <a:cubicBezTo>
                        <a:pt x="10922" y="21390"/>
                        <a:pt x="10967" y="21248"/>
                        <a:pt x="11460" y="20962"/>
                      </a:cubicBezTo>
                      <a:cubicBezTo>
                        <a:pt x="13885" y="19552"/>
                        <a:pt x="15292" y="18040"/>
                        <a:pt x="15292" y="16850"/>
                      </a:cubicBezTo>
                      <a:cubicBezTo>
                        <a:pt x="15292" y="16255"/>
                        <a:pt x="16529" y="15438"/>
                        <a:pt x="18437" y="14785"/>
                      </a:cubicBezTo>
                      <a:cubicBezTo>
                        <a:pt x="21529" y="13725"/>
                        <a:pt x="21571" y="13662"/>
                        <a:pt x="21582" y="10348"/>
                      </a:cubicBezTo>
                      <a:cubicBezTo>
                        <a:pt x="21592" y="7231"/>
                        <a:pt x="21373" y="6892"/>
                        <a:pt x="18870" y="5624"/>
                      </a:cubicBezTo>
                      <a:cubicBezTo>
                        <a:pt x="16710" y="4529"/>
                        <a:pt x="16195" y="3859"/>
                        <a:pt x="16195" y="2258"/>
                      </a:cubicBezTo>
                      <a:cubicBezTo>
                        <a:pt x="16195" y="338"/>
                        <a:pt x="16051" y="259"/>
                        <a:pt x="13123" y="78"/>
                      </a:cubicBezTo>
                      <a:cubicBezTo>
                        <a:pt x="11444" y="-26"/>
                        <a:pt x="8382" y="-26"/>
                        <a:pt x="6326" y="78"/>
                      </a:cubicBezTo>
                      <a:close/>
                    </a:path>
                  </a:pathLst>
                </a:custGeom>
                <a:ln w="12700" cap="flat">
                  <a:noFill/>
                  <a:miter lim="400000"/>
                </a:ln>
                <a:effectLst/>
              </p:spPr>
            </p:pic>
            <p:pic>
              <p:nvPicPr>
                <p:cNvPr id="856" name="イメージ" descr="イメージ"/>
                <p:cNvPicPr>
                  <a:picLocks noChangeAspect="1"/>
                </p:cNvPicPr>
                <p:nvPr/>
              </p:nvPicPr>
              <p:blipFill>
                <a:blip r:embed="rId4"/>
                <a:srcRect l="49758" t="74986" r="47329" b="16556"/>
                <a:stretch>
                  <a:fillRect/>
                </a:stretch>
              </p:blipFill>
              <p:spPr>
                <a:xfrm>
                  <a:off x="3963188" y="8705"/>
                  <a:ext cx="236940" cy="448496"/>
                </a:xfrm>
                <a:custGeom>
                  <a:avLst/>
                  <a:gdLst/>
                  <a:ahLst/>
                  <a:cxnLst>
                    <a:cxn ang="0">
                      <a:pos x="wd2" y="hd2"/>
                    </a:cxn>
                    <a:cxn ang="5400000">
                      <a:pos x="wd2" y="hd2"/>
                    </a:cxn>
                    <a:cxn ang="10800000">
                      <a:pos x="wd2" y="hd2"/>
                    </a:cxn>
                    <a:cxn ang="16200000">
                      <a:pos x="wd2" y="hd2"/>
                    </a:cxn>
                  </a:cxnLst>
                  <a:rect l="0" t="0" r="r" b="b"/>
                  <a:pathLst>
                    <a:path w="21582" h="21574" extrusionOk="0">
                      <a:moveTo>
                        <a:pt x="6326" y="78"/>
                      </a:moveTo>
                      <a:lnTo>
                        <a:pt x="2603" y="249"/>
                      </a:lnTo>
                      <a:lnTo>
                        <a:pt x="2784" y="3056"/>
                      </a:lnTo>
                      <a:cubicBezTo>
                        <a:pt x="2923" y="5102"/>
                        <a:pt x="2578" y="6082"/>
                        <a:pt x="1482" y="6721"/>
                      </a:cubicBezTo>
                      <a:cubicBezTo>
                        <a:pt x="410" y="7347"/>
                        <a:pt x="-8" y="8450"/>
                        <a:pt x="0" y="10635"/>
                      </a:cubicBezTo>
                      <a:cubicBezTo>
                        <a:pt x="11" y="13595"/>
                        <a:pt x="101" y="13717"/>
                        <a:pt x="3145" y="14759"/>
                      </a:cubicBezTo>
                      <a:cubicBezTo>
                        <a:pt x="5027" y="15402"/>
                        <a:pt x="6290" y="16224"/>
                        <a:pt x="6290" y="16801"/>
                      </a:cubicBezTo>
                      <a:cubicBezTo>
                        <a:pt x="6290" y="17331"/>
                        <a:pt x="6945" y="18283"/>
                        <a:pt x="7736" y="18920"/>
                      </a:cubicBezTo>
                      <a:cubicBezTo>
                        <a:pt x="8856" y="19823"/>
                        <a:pt x="8669" y="20325"/>
                        <a:pt x="7447" y="21574"/>
                      </a:cubicBezTo>
                      <a:lnTo>
                        <a:pt x="10628" y="21574"/>
                      </a:lnTo>
                      <a:cubicBezTo>
                        <a:pt x="10845" y="21381"/>
                        <a:pt x="10931" y="21231"/>
                        <a:pt x="11460" y="20925"/>
                      </a:cubicBezTo>
                      <a:cubicBezTo>
                        <a:pt x="13885" y="19518"/>
                        <a:pt x="15292" y="18008"/>
                        <a:pt x="15292" y="16820"/>
                      </a:cubicBezTo>
                      <a:cubicBezTo>
                        <a:pt x="15292" y="16226"/>
                        <a:pt x="16529" y="15411"/>
                        <a:pt x="18437" y="14759"/>
                      </a:cubicBezTo>
                      <a:cubicBezTo>
                        <a:pt x="21529" y="13700"/>
                        <a:pt x="21571" y="13637"/>
                        <a:pt x="21582" y="10329"/>
                      </a:cubicBezTo>
                      <a:cubicBezTo>
                        <a:pt x="21592" y="7218"/>
                        <a:pt x="21373" y="6880"/>
                        <a:pt x="18870" y="5614"/>
                      </a:cubicBezTo>
                      <a:cubicBezTo>
                        <a:pt x="16710" y="4521"/>
                        <a:pt x="16195" y="3853"/>
                        <a:pt x="16195" y="2254"/>
                      </a:cubicBezTo>
                      <a:cubicBezTo>
                        <a:pt x="16195" y="337"/>
                        <a:pt x="16051" y="258"/>
                        <a:pt x="13123" y="78"/>
                      </a:cubicBezTo>
                      <a:cubicBezTo>
                        <a:pt x="11444" y="-26"/>
                        <a:pt x="8382" y="-26"/>
                        <a:pt x="6326" y="78"/>
                      </a:cubicBezTo>
                      <a:close/>
                    </a:path>
                  </a:pathLst>
                </a:custGeom>
                <a:ln w="12700" cap="flat">
                  <a:noFill/>
                  <a:miter lim="400000"/>
                </a:ln>
                <a:effectLst/>
              </p:spPr>
            </p:pic>
            <p:pic>
              <p:nvPicPr>
                <p:cNvPr id="857" name="イメージ" descr="イメージ"/>
                <p:cNvPicPr>
                  <a:picLocks noChangeAspect="1"/>
                </p:cNvPicPr>
                <p:nvPr/>
              </p:nvPicPr>
              <p:blipFill>
                <a:blip r:embed="rId4"/>
                <a:srcRect l="49758" t="74986" r="47329" b="16788"/>
                <a:stretch>
                  <a:fillRect/>
                </a:stretch>
              </p:blipFill>
              <p:spPr>
                <a:xfrm>
                  <a:off x="4722390" y="8705"/>
                  <a:ext cx="236940" cy="436193"/>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6"/>
                      </a:lnTo>
                      <a:lnTo>
                        <a:pt x="2784" y="3142"/>
                      </a:lnTo>
                      <a:cubicBezTo>
                        <a:pt x="2923" y="5245"/>
                        <a:pt x="2578" y="6253"/>
                        <a:pt x="1482" y="6910"/>
                      </a:cubicBezTo>
                      <a:cubicBezTo>
                        <a:pt x="410" y="7553"/>
                        <a:pt x="-8" y="8688"/>
                        <a:pt x="0" y="10934"/>
                      </a:cubicBezTo>
                      <a:cubicBezTo>
                        <a:pt x="11" y="13977"/>
                        <a:pt x="101" y="14103"/>
                        <a:pt x="3145" y="15174"/>
                      </a:cubicBezTo>
                      <a:cubicBezTo>
                        <a:pt x="5027" y="15836"/>
                        <a:pt x="6290" y="16681"/>
                        <a:pt x="6290" y="17274"/>
                      </a:cubicBezTo>
                      <a:cubicBezTo>
                        <a:pt x="6290" y="17819"/>
                        <a:pt x="6945" y="18797"/>
                        <a:pt x="7736" y="19453"/>
                      </a:cubicBezTo>
                      <a:cubicBezTo>
                        <a:pt x="8661" y="20219"/>
                        <a:pt x="8574" y="20757"/>
                        <a:pt x="7953" y="21573"/>
                      </a:cubicBezTo>
                      <a:lnTo>
                        <a:pt x="11387" y="21573"/>
                      </a:lnTo>
                      <a:cubicBezTo>
                        <a:pt x="11431" y="21547"/>
                        <a:pt x="11413" y="21542"/>
                        <a:pt x="11460" y="21514"/>
                      </a:cubicBezTo>
                      <a:cubicBezTo>
                        <a:pt x="13885" y="20067"/>
                        <a:pt x="15292" y="18515"/>
                        <a:pt x="15292" y="17294"/>
                      </a:cubicBezTo>
                      <a:cubicBezTo>
                        <a:pt x="15292" y="16683"/>
                        <a:pt x="16529" y="15845"/>
                        <a:pt x="18437" y="15174"/>
                      </a:cubicBezTo>
                      <a:cubicBezTo>
                        <a:pt x="21529" y="14086"/>
                        <a:pt x="21571" y="14021"/>
                        <a:pt x="21582" y="10620"/>
                      </a:cubicBezTo>
                      <a:cubicBezTo>
                        <a:pt x="21592" y="7421"/>
                        <a:pt x="21373" y="7074"/>
                        <a:pt x="18870" y="5772"/>
                      </a:cubicBezTo>
                      <a:cubicBezTo>
                        <a:pt x="16710" y="4648"/>
                        <a:pt x="16195" y="3961"/>
                        <a:pt x="16195" y="2317"/>
                      </a:cubicBezTo>
                      <a:cubicBezTo>
                        <a:pt x="16195" y="347"/>
                        <a:pt x="16051" y="265"/>
                        <a:pt x="13123" y="79"/>
                      </a:cubicBezTo>
                      <a:cubicBezTo>
                        <a:pt x="11444" y="-27"/>
                        <a:pt x="8382" y="-27"/>
                        <a:pt x="6326" y="79"/>
                      </a:cubicBezTo>
                      <a:close/>
                    </a:path>
                  </a:pathLst>
                </a:custGeom>
                <a:ln w="12700" cap="flat">
                  <a:noFill/>
                  <a:miter lim="400000"/>
                </a:ln>
                <a:effectLst/>
              </p:spPr>
            </p:pic>
            <p:pic>
              <p:nvPicPr>
                <p:cNvPr id="858" name="イメージ" descr="イメージ"/>
                <p:cNvPicPr>
                  <a:picLocks noChangeAspect="1"/>
                </p:cNvPicPr>
                <p:nvPr/>
              </p:nvPicPr>
              <p:blipFill>
                <a:blip r:embed="rId4"/>
                <a:srcRect l="49758" t="74986" r="47329" b="16781"/>
                <a:stretch>
                  <a:fillRect/>
                </a:stretch>
              </p:blipFill>
              <p:spPr>
                <a:xfrm>
                  <a:off x="5443492" y="8705"/>
                  <a:ext cx="236940" cy="436590"/>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6"/>
                      </a:lnTo>
                      <a:lnTo>
                        <a:pt x="2784" y="3139"/>
                      </a:lnTo>
                      <a:cubicBezTo>
                        <a:pt x="2923" y="5241"/>
                        <a:pt x="2578" y="6247"/>
                        <a:pt x="1482" y="6904"/>
                      </a:cubicBezTo>
                      <a:cubicBezTo>
                        <a:pt x="410" y="7547"/>
                        <a:pt x="-8" y="8680"/>
                        <a:pt x="0" y="10924"/>
                      </a:cubicBezTo>
                      <a:cubicBezTo>
                        <a:pt x="11" y="13965"/>
                        <a:pt x="101" y="14091"/>
                        <a:pt x="3145" y="15160"/>
                      </a:cubicBezTo>
                      <a:cubicBezTo>
                        <a:pt x="5027" y="15822"/>
                        <a:pt x="6290" y="16665"/>
                        <a:pt x="6290" y="17259"/>
                      </a:cubicBezTo>
                      <a:cubicBezTo>
                        <a:pt x="6290" y="17802"/>
                        <a:pt x="6945" y="18780"/>
                        <a:pt x="7736" y="19435"/>
                      </a:cubicBezTo>
                      <a:cubicBezTo>
                        <a:pt x="8666" y="20205"/>
                        <a:pt x="8588" y="20748"/>
                        <a:pt x="7953" y="21573"/>
                      </a:cubicBezTo>
                      <a:lnTo>
                        <a:pt x="11351" y="21573"/>
                      </a:lnTo>
                      <a:cubicBezTo>
                        <a:pt x="11411" y="21537"/>
                        <a:pt x="11395" y="21533"/>
                        <a:pt x="11460" y="21495"/>
                      </a:cubicBezTo>
                      <a:cubicBezTo>
                        <a:pt x="13885" y="20049"/>
                        <a:pt x="15292" y="18498"/>
                        <a:pt x="15292" y="17278"/>
                      </a:cubicBezTo>
                      <a:cubicBezTo>
                        <a:pt x="15292" y="16668"/>
                        <a:pt x="16529" y="15831"/>
                        <a:pt x="18437" y="15160"/>
                      </a:cubicBezTo>
                      <a:cubicBezTo>
                        <a:pt x="21529" y="14073"/>
                        <a:pt x="21571" y="14009"/>
                        <a:pt x="21582" y="10610"/>
                      </a:cubicBezTo>
                      <a:cubicBezTo>
                        <a:pt x="21592" y="7414"/>
                        <a:pt x="21373" y="7067"/>
                        <a:pt x="18870" y="5767"/>
                      </a:cubicBezTo>
                      <a:cubicBezTo>
                        <a:pt x="16710" y="4644"/>
                        <a:pt x="16195" y="3957"/>
                        <a:pt x="16195" y="2315"/>
                      </a:cubicBezTo>
                      <a:cubicBezTo>
                        <a:pt x="16195" y="346"/>
                        <a:pt x="16051" y="265"/>
                        <a:pt x="13123" y="79"/>
                      </a:cubicBezTo>
                      <a:cubicBezTo>
                        <a:pt x="11444" y="-27"/>
                        <a:pt x="8382" y="-27"/>
                        <a:pt x="6326" y="79"/>
                      </a:cubicBezTo>
                      <a:close/>
                    </a:path>
                  </a:pathLst>
                </a:custGeom>
                <a:ln w="12700" cap="flat">
                  <a:noFill/>
                  <a:miter lim="400000"/>
                </a:ln>
                <a:effectLst/>
              </p:spPr>
            </p:pic>
            <p:pic>
              <p:nvPicPr>
                <p:cNvPr id="859" name="イメージ" descr="イメージ"/>
                <p:cNvPicPr>
                  <a:picLocks noChangeAspect="1"/>
                </p:cNvPicPr>
                <p:nvPr/>
              </p:nvPicPr>
              <p:blipFill>
                <a:blip r:embed="rId4"/>
                <a:srcRect l="49758" t="74986" r="47329" b="16751"/>
                <a:stretch>
                  <a:fillRect/>
                </a:stretch>
              </p:blipFill>
              <p:spPr>
                <a:xfrm>
                  <a:off x="1578427" y="8705"/>
                  <a:ext cx="236940" cy="438177"/>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5"/>
                      </a:lnTo>
                      <a:lnTo>
                        <a:pt x="2784" y="3127"/>
                      </a:lnTo>
                      <a:cubicBezTo>
                        <a:pt x="2923" y="5221"/>
                        <a:pt x="2578" y="6224"/>
                        <a:pt x="1482" y="6879"/>
                      </a:cubicBezTo>
                      <a:cubicBezTo>
                        <a:pt x="410" y="7519"/>
                        <a:pt x="-8" y="8649"/>
                        <a:pt x="0" y="10885"/>
                      </a:cubicBezTo>
                      <a:cubicBezTo>
                        <a:pt x="11" y="13914"/>
                        <a:pt x="101" y="14039"/>
                        <a:pt x="3145" y="15105"/>
                      </a:cubicBezTo>
                      <a:cubicBezTo>
                        <a:pt x="5027" y="15764"/>
                        <a:pt x="6290" y="16605"/>
                        <a:pt x="6290" y="17196"/>
                      </a:cubicBezTo>
                      <a:cubicBezTo>
                        <a:pt x="6290" y="17738"/>
                        <a:pt x="6945" y="18712"/>
                        <a:pt x="7736" y="19365"/>
                      </a:cubicBezTo>
                      <a:cubicBezTo>
                        <a:pt x="8692" y="20153"/>
                        <a:pt x="8585" y="20700"/>
                        <a:pt x="7881" y="21573"/>
                      </a:cubicBezTo>
                      <a:lnTo>
                        <a:pt x="11279" y="21573"/>
                      </a:lnTo>
                      <a:cubicBezTo>
                        <a:pt x="11384" y="21510"/>
                        <a:pt x="11338" y="21489"/>
                        <a:pt x="11460" y="21417"/>
                      </a:cubicBezTo>
                      <a:cubicBezTo>
                        <a:pt x="13885" y="19976"/>
                        <a:pt x="15292" y="18431"/>
                        <a:pt x="15292" y="17216"/>
                      </a:cubicBezTo>
                      <a:cubicBezTo>
                        <a:pt x="15292" y="16608"/>
                        <a:pt x="16529" y="15773"/>
                        <a:pt x="18437" y="15105"/>
                      </a:cubicBezTo>
                      <a:cubicBezTo>
                        <a:pt x="21529" y="14022"/>
                        <a:pt x="21571" y="13958"/>
                        <a:pt x="21582" y="10572"/>
                      </a:cubicBezTo>
                      <a:cubicBezTo>
                        <a:pt x="21592" y="7387"/>
                        <a:pt x="21373" y="7042"/>
                        <a:pt x="18870" y="5746"/>
                      </a:cubicBezTo>
                      <a:cubicBezTo>
                        <a:pt x="16710" y="4627"/>
                        <a:pt x="16195" y="3943"/>
                        <a:pt x="16195" y="2307"/>
                      </a:cubicBezTo>
                      <a:cubicBezTo>
                        <a:pt x="16195" y="345"/>
                        <a:pt x="16051" y="264"/>
                        <a:pt x="13123" y="79"/>
                      </a:cubicBezTo>
                      <a:cubicBezTo>
                        <a:pt x="11444" y="-27"/>
                        <a:pt x="8382" y="-27"/>
                        <a:pt x="6326" y="79"/>
                      </a:cubicBezTo>
                      <a:close/>
                    </a:path>
                  </a:pathLst>
                </a:custGeom>
                <a:ln w="12700" cap="flat">
                  <a:noFill/>
                  <a:miter lim="400000"/>
                </a:ln>
                <a:effectLst/>
              </p:spPr>
            </p:pic>
            <p:pic>
              <p:nvPicPr>
                <p:cNvPr id="860" name="イメージ" descr="イメージ"/>
                <p:cNvPicPr>
                  <a:picLocks noChangeAspect="1"/>
                </p:cNvPicPr>
                <p:nvPr/>
              </p:nvPicPr>
              <p:blipFill>
                <a:blip r:embed="rId4"/>
                <a:srcRect l="49758" t="74986" r="47329" b="16766"/>
                <a:stretch>
                  <a:fillRect/>
                </a:stretch>
              </p:blipFill>
              <p:spPr>
                <a:xfrm>
                  <a:off x="2395328" y="8704"/>
                  <a:ext cx="236940" cy="437384"/>
                </a:xfrm>
                <a:custGeom>
                  <a:avLst/>
                  <a:gdLst/>
                  <a:ahLst/>
                  <a:cxnLst>
                    <a:cxn ang="0">
                      <a:pos x="wd2" y="hd2"/>
                    </a:cxn>
                    <a:cxn ang="5400000">
                      <a:pos x="wd2" y="hd2"/>
                    </a:cxn>
                    <a:cxn ang="10800000">
                      <a:pos x="wd2" y="hd2"/>
                    </a:cxn>
                    <a:cxn ang="16200000">
                      <a:pos x="wd2" y="hd2"/>
                    </a:cxn>
                  </a:cxnLst>
                  <a:rect l="0" t="0" r="r" b="b"/>
                  <a:pathLst>
                    <a:path w="21582" h="21573" extrusionOk="0">
                      <a:moveTo>
                        <a:pt x="6326" y="79"/>
                      </a:moveTo>
                      <a:lnTo>
                        <a:pt x="2603" y="255"/>
                      </a:lnTo>
                      <a:lnTo>
                        <a:pt x="2784" y="3133"/>
                      </a:lnTo>
                      <a:cubicBezTo>
                        <a:pt x="2923" y="5231"/>
                        <a:pt x="2578" y="6236"/>
                        <a:pt x="1482" y="6891"/>
                      </a:cubicBezTo>
                      <a:cubicBezTo>
                        <a:pt x="410" y="7533"/>
                        <a:pt x="-8" y="8664"/>
                        <a:pt x="0" y="10904"/>
                      </a:cubicBezTo>
                      <a:cubicBezTo>
                        <a:pt x="11" y="13939"/>
                        <a:pt x="101" y="14065"/>
                        <a:pt x="3145" y="15133"/>
                      </a:cubicBezTo>
                      <a:cubicBezTo>
                        <a:pt x="5027" y="15793"/>
                        <a:pt x="6290" y="16635"/>
                        <a:pt x="6290" y="17227"/>
                      </a:cubicBezTo>
                      <a:cubicBezTo>
                        <a:pt x="6290" y="17770"/>
                        <a:pt x="6945" y="18746"/>
                        <a:pt x="7736" y="19400"/>
                      </a:cubicBezTo>
                      <a:cubicBezTo>
                        <a:pt x="8679" y="20179"/>
                        <a:pt x="8586" y="20724"/>
                        <a:pt x="7917" y="21573"/>
                      </a:cubicBezTo>
                      <a:lnTo>
                        <a:pt x="11315" y="21573"/>
                      </a:lnTo>
                      <a:cubicBezTo>
                        <a:pt x="11398" y="21523"/>
                        <a:pt x="11367" y="21511"/>
                        <a:pt x="11460" y="21456"/>
                      </a:cubicBezTo>
                      <a:cubicBezTo>
                        <a:pt x="13885" y="20013"/>
                        <a:pt x="15292" y="18465"/>
                        <a:pt x="15292" y="17247"/>
                      </a:cubicBezTo>
                      <a:cubicBezTo>
                        <a:pt x="15292" y="16638"/>
                        <a:pt x="16529" y="15802"/>
                        <a:pt x="18437" y="15133"/>
                      </a:cubicBezTo>
                      <a:cubicBezTo>
                        <a:pt x="21529" y="14048"/>
                        <a:pt x="21571" y="13983"/>
                        <a:pt x="21582" y="10591"/>
                      </a:cubicBezTo>
                      <a:cubicBezTo>
                        <a:pt x="21592" y="7401"/>
                        <a:pt x="21373" y="7054"/>
                        <a:pt x="18870" y="5756"/>
                      </a:cubicBezTo>
                      <a:cubicBezTo>
                        <a:pt x="16710" y="4635"/>
                        <a:pt x="16195" y="3950"/>
                        <a:pt x="16195" y="2311"/>
                      </a:cubicBezTo>
                      <a:cubicBezTo>
                        <a:pt x="16195" y="346"/>
                        <a:pt x="16051" y="264"/>
                        <a:pt x="13123" y="79"/>
                      </a:cubicBezTo>
                      <a:cubicBezTo>
                        <a:pt x="11444" y="-27"/>
                        <a:pt x="8382" y="-27"/>
                        <a:pt x="6326" y="79"/>
                      </a:cubicBezTo>
                      <a:close/>
                    </a:path>
                  </a:pathLst>
                </a:custGeom>
                <a:ln w="12700" cap="flat">
                  <a:noFill/>
                  <a:miter lim="400000"/>
                </a:ln>
                <a:effectLst/>
              </p:spPr>
            </p:pic>
          </p:grpSp>
        </p:grpSp>
        <p:pic>
          <p:nvPicPr>
            <p:cNvPr id="863" name="イメージ" descr="イメージ"/>
            <p:cNvPicPr>
              <a:picLocks noChangeAspect="1"/>
            </p:cNvPicPr>
            <p:nvPr/>
          </p:nvPicPr>
          <p:blipFill>
            <a:blip r:embed="rId4"/>
            <a:srcRect l="61452" t="13807" r="18757" b="63093"/>
            <a:stretch>
              <a:fillRect/>
            </a:stretch>
          </p:blipFill>
          <p:spPr>
            <a:xfrm flipH="1">
              <a:off x="19596988" y="0"/>
              <a:ext cx="2563247" cy="1950010"/>
            </a:xfrm>
            <a:prstGeom prst="rect">
              <a:avLst/>
            </a:prstGeom>
            <a:ln w="12700" cap="flat">
              <a:noFill/>
              <a:miter lim="400000"/>
            </a:ln>
            <a:effectLst/>
          </p:spPr>
        </p:pic>
      </p:grpSp>
      <p:sp>
        <p:nvSpPr>
          <p:cNvPr id="865" name="We designed facility based on results of tests"/>
          <p:cNvSpPr txBox="1"/>
          <p:nvPr/>
        </p:nvSpPr>
        <p:spPr>
          <a:xfrm>
            <a:off x="-1578578" y="46493"/>
            <a:ext cx="12301155" cy="515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sz="4100" b="1">
                <a:latin typeface="Helvetica"/>
                <a:ea typeface="Helvetica"/>
                <a:cs typeface="Helvetica"/>
                <a:sym typeface="Helvetica"/>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US" sz="2883" b="1" i="0" u="none" strike="noStrike" kern="0" cap="none" spc="0" normalizeH="0" baseline="0" noProof="0" dirty="0">
                <a:ln>
                  <a:noFill/>
                </a:ln>
                <a:solidFill>
                  <a:srgbClr val="000000"/>
                </a:solidFill>
                <a:effectLst/>
                <a:uLnTx/>
                <a:uFillTx/>
                <a:latin typeface="Helvetica"/>
                <a:cs typeface="Helvetica"/>
                <a:sym typeface="Helvetica"/>
              </a:rPr>
              <a:t>Emulsion Coating</a:t>
            </a:r>
            <a:r>
              <a:rPr kumimoji="0" sz="2883" b="1" i="0" u="none" strike="noStrike" kern="0" cap="none" spc="0" normalizeH="0" baseline="0" noProof="0" dirty="0">
                <a:ln>
                  <a:noFill/>
                </a:ln>
                <a:solidFill>
                  <a:srgbClr val="000000"/>
                </a:solidFill>
                <a:effectLst/>
                <a:uLnTx/>
                <a:uFillTx/>
                <a:latin typeface="Helvetica"/>
                <a:cs typeface="Helvetica"/>
                <a:sym typeface="Helvetica"/>
              </a:rPr>
              <a:t> facility  </a:t>
            </a:r>
          </a:p>
        </p:txBody>
      </p:sp>
      <p:sp>
        <p:nvSpPr>
          <p:cNvPr id="866" name="“Roll-to-Roll…"/>
          <p:cNvSpPr txBox="1"/>
          <p:nvPr/>
        </p:nvSpPr>
        <p:spPr>
          <a:xfrm>
            <a:off x="5323" y="2128888"/>
            <a:ext cx="2305119" cy="98097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b="1">
                <a:solidFill>
                  <a:srgbClr val="FF2600"/>
                </a:solidFill>
                <a:latin typeface="Helvetica"/>
                <a:ea typeface="Helvetica"/>
                <a:cs typeface="Helvetica"/>
                <a:sym typeface="Helvetica"/>
              </a:defRPr>
            </a:pPr>
            <a:r>
              <a:rPr kumimoji="0" sz="2953" b="1" i="0" u="none" strike="noStrike" kern="0" cap="none" spc="0" normalizeH="0" baseline="0" noProof="0">
                <a:ln>
                  <a:noFill/>
                </a:ln>
                <a:solidFill>
                  <a:srgbClr val="FF2600"/>
                </a:solidFill>
                <a:effectLst/>
                <a:uLnTx/>
                <a:uFillTx/>
                <a:latin typeface="Helvetica"/>
                <a:cs typeface="Helvetica"/>
                <a:sym typeface="Helvetica"/>
              </a:rPr>
              <a:t>“Roll-to-Roll</a:t>
            </a:r>
          </a:p>
          <a:p>
            <a:pPr marL="0" marR="0" lvl="0" indent="0" algn="ctr" defTabSz="410751" rtl="0" eaLnBrk="1" fontAlgn="auto" latinLnBrk="0" hangingPunct="0">
              <a:lnSpc>
                <a:spcPct val="100000"/>
              </a:lnSpc>
              <a:spcBef>
                <a:spcPts val="0"/>
              </a:spcBef>
              <a:spcAft>
                <a:spcPts val="0"/>
              </a:spcAft>
              <a:buClrTx/>
              <a:buSzTx/>
              <a:buFontTx/>
              <a:buNone/>
              <a:tabLst/>
              <a:defRPr b="1">
                <a:solidFill>
                  <a:srgbClr val="FF2600"/>
                </a:solidFill>
                <a:latin typeface="Helvetica"/>
                <a:ea typeface="Helvetica"/>
                <a:cs typeface="Helvetica"/>
                <a:sym typeface="Helvetica"/>
              </a:defRPr>
            </a:pPr>
            <a:r>
              <a:rPr kumimoji="0" sz="2953" b="1" i="0" u="none" strike="noStrike" kern="0" cap="none" spc="0" normalizeH="0" baseline="0" noProof="0">
                <a:ln>
                  <a:noFill/>
                </a:ln>
                <a:solidFill>
                  <a:srgbClr val="FF2600"/>
                </a:solidFill>
                <a:effectLst/>
                <a:uLnTx/>
                <a:uFillTx/>
                <a:latin typeface="Helvetica"/>
                <a:cs typeface="Helvetica"/>
                <a:sym typeface="Helvetica"/>
              </a:rPr>
              <a:t>Coater”</a:t>
            </a:r>
          </a:p>
        </p:txBody>
      </p:sp>
      <p:sp>
        <p:nvSpPr>
          <p:cNvPr id="2" name="スライド番号プレースホルダー 1">
            <a:extLst>
              <a:ext uri="{FF2B5EF4-FFF2-40B4-BE49-F238E27FC236}">
                <a16:creationId xmlns:a16="http://schemas.microsoft.com/office/drawing/2014/main" id="{795C942C-DC27-804D-BBEE-B771EB063DB1}"/>
              </a:ext>
            </a:extLst>
          </p:cNvPr>
          <p:cNvSpPr>
            <a:spLocks noGrp="1"/>
          </p:cNvSpPr>
          <p:nvPr>
            <p:ph type="sldNum" sz="quarter" idx="2"/>
          </p:nvPr>
        </p:nvSpPr>
        <p:spPr/>
        <p:txBody>
          <a:bodyPr/>
          <a:lstStyle/>
          <a:p>
            <a:fld id="{86CB4B4D-7CA3-9044-876B-883B54F8677D}" type="slidenum">
              <a:rPr lang="en-US" altLang="ja-JP" smtClean="0"/>
              <a:t>21</a:t>
            </a:fld>
            <a:endParaRPr lang="ja-JP" altLang="en-US"/>
          </a:p>
        </p:txBody>
      </p:sp>
    </p:spTree>
    <p:extLst>
      <p:ext uri="{BB962C8B-B14F-4D97-AF65-F5344CB8AC3E}">
        <p14:creationId xmlns:p14="http://schemas.microsoft.com/office/powerpoint/2010/main" val="294684188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1.203593 0.005121" pathEditMode="relative">
                                      <p:cBhvr>
                                        <p:cTn id="6" dur="4500" fill="hold"/>
                                        <p:tgtEl>
                                          <p:spTgt spid="8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 name="IMG_1677.jpeg" descr="IMG_1677.jpeg"/>
          <p:cNvPicPr>
            <a:picLocks noChangeAspect="1"/>
          </p:cNvPicPr>
          <p:nvPr/>
        </p:nvPicPr>
        <p:blipFill>
          <a:blip r:embed="rId2"/>
          <a:srcRect l="15805" t="28586" r="19763" b="31677"/>
          <a:stretch>
            <a:fillRect/>
          </a:stretch>
        </p:blipFill>
        <p:spPr>
          <a:xfrm>
            <a:off x="4133043" y="407476"/>
            <a:ext cx="4973947" cy="2300686"/>
          </a:xfrm>
          <a:prstGeom prst="rect">
            <a:avLst/>
          </a:prstGeom>
          <a:ln w="12700">
            <a:miter lim="400000"/>
          </a:ln>
        </p:spPr>
      </p:pic>
      <p:pic>
        <p:nvPicPr>
          <p:cNvPr id="882" name="IMG_1726.jpeg" descr="IMG_1726.jpeg"/>
          <p:cNvPicPr>
            <a:picLocks noChangeAspect="1"/>
          </p:cNvPicPr>
          <p:nvPr/>
        </p:nvPicPr>
        <p:blipFill>
          <a:blip r:embed="rId3"/>
          <a:srcRect t="29258" r="19009"/>
          <a:stretch>
            <a:fillRect/>
          </a:stretch>
        </p:blipFill>
        <p:spPr>
          <a:xfrm>
            <a:off x="4726833" y="2884946"/>
            <a:ext cx="5899314" cy="3864554"/>
          </a:xfrm>
          <a:prstGeom prst="rect">
            <a:avLst/>
          </a:prstGeom>
          <a:ln w="12700">
            <a:miter lim="400000"/>
          </a:ln>
        </p:spPr>
      </p:pic>
      <p:pic>
        <p:nvPicPr>
          <p:cNvPr id="883" name="IMG_1627.jpeg" descr="IMG_1627.jpeg"/>
          <p:cNvPicPr>
            <a:picLocks noChangeAspect="1"/>
          </p:cNvPicPr>
          <p:nvPr/>
        </p:nvPicPr>
        <p:blipFill>
          <a:blip r:embed="rId4"/>
          <a:stretch>
            <a:fillRect/>
          </a:stretch>
        </p:blipFill>
        <p:spPr>
          <a:xfrm>
            <a:off x="-655865" y="2837088"/>
            <a:ext cx="5280422" cy="3960316"/>
          </a:xfrm>
          <a:prstGeom prst="rect">
            <a:avLst/>
          </a:prstGeom>
          <a:ln w="12700">
            <a:miter lim="400000"/>
          </a:ln>
        </p:spPr>
      </p:pic>
      <p:sp>
        <p:nvSpPr>
          <p:cNvPr id="884" name="Installation of…"/>
          <p:cNvSpPr txBox="1">
            <a:spLocks noGrp="1"/>
          </p:cNvSpPr>
          <p:nvPr>
            <p:ph type="title"/>
          </p:nvPr>
        </p:nvSpPr>
        <p:spPr>
          <a:xfrm>
            <a:off x="46851" y="528754"/>
            <a:ext cx="4061561" cy="2058236"/>
          </a:xfrm>
          <a:prstGeom prst="rect">
            <a:avLst/>
          </a:prstGeom>
        </p:spPr>
        <p:txBody>
          <a:bodyPr>
            <a:normAutofit/>
          </a:bodyPr>
          <a:lstStyle/>
          <a:p>
            <a:pPr defTabSz="303956">
              <a:defRPr sz="6216" b="1">
                <a:latin typeface="Helvetica"/>
                <a:ea typeface="Helvetica"/>
                <a:cs typeface="Helvetica"/>
                <a:sym typeface="Helvetica"/>
              </a:defRPr>
            </a:pPr>
            <a:r>
              <a:rPr sz="4800" dirty="0"/>
              <a:t>Installation</a:t>
            </a:r>
            <a:r>
              <a:rPr lang="en-US" sz="4800" dirty="0"/>
              <a:t> </a:t>
            </a:r>
            <a:r>
              <a:rPr sz="3600" dirty="0"/>
              <a:t>of</a:t>
            </a:r>
            <a:r>
              <a:rPr lang="en-US" sz="3600" dirty="0"/>
              <a:t> </a:t>
            </a:r>
            <a:r>
              <a:rPr sz="3600" dirty="0"/>
              <a:t>Roll-to-Roll</a:t>
            </a:r>
          </a:p>
          <a:p>
            <a:pPr defTabSz="303956">
              <a:defRPr sz="6216" b="1">
                <a:latin typeface="Helvetica"/>
                <a:ea typeface="Helvetica"/>
                <a:cs typeface="Helvetica"/>
                <a:sym typeface="Helvetica"/>
              </a:defRPr>
            </a:pPr>
            <a:r>
              <a:rPr sz="3600" dirty="0"/>
              <a:t>Coater</a:t>
            </a:r>
            <a:endParaRPr sz="4000" dirty="0"/>
          </a:p>
        </p:txBody>
      </p:sp>
      <p:sp>
        <p:nvSpPr>
          <p:cNvPr id="885" name="2019 Oct.– Start installation"/>
          <p:cNvSpPr txBox="1"/>
          <p:nvPr/>
        </p:nvSpPr>
        <p:spPr>
          <a:xfrm>
            <a:off x="1715" y="23937"/>
            <a:ext cx="4060408" cy="46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600">
                <a:latin typeface="Helvetica"/>
                <a:ea typeface="Helvetica"/>
                <a:cs typeface="Helvetica"/>
                <a:sym typeface="Helvetica"/>
              </a:defRPr>
            </a:lvl1pPr>
          </a:lstStyle>
          <a:p>
            <a:pPr algn="ctr" defTabSz="410751" hangingPunct="0"/>
            <a:r>
              <a:rPr sz="2531" kern="0" dirty="0">
                <a:solidFill>
                  <a:srgbClr val="000000"/>
                </a:solidFill>
              </a:rPr>
              <a:t>2019 Oct.– Start installation</a:t>
            </a:r>
          </a:p>
        </p:txBody>
      </p:sp>
      <p:sp>
        <p:nvSpPr>
          <p:cNvPr id="2" name="スライド番号プレースホルダー 1">
            <a:extLst>
              <a:ext uri="{FF2B5EF4-FFF2-40B4-BE49-F238E27FC236}">
                <a16:creationId xmlns:a16="http://schemas.microsoft.com/office/drawing/2014/main" id="{C925DB9B-0B5F-D08B-1581-DB27250A2CDA}"/>
              </a:ext>
            </a:extLst>
          </p:cNvPr>
          <p:cNvSpPr>
            <a:spLocks noGrp="1"/>
          </p:cNvSpPr>
          <p:nvPr>
            <p:ph type="sldNum" sz="quarter" idx="2"/>
          </p:nvPr>
        </p:nvSpPr>
        <p:spPr/>
        <p:txBody>
          <a:bodyPr/>
          <a:lstStyle/>
          <a:p>
            <a:fld id="{86CB4B4D-7CA3-9044-876B-883B54F8677D}" type="slidenum">
              <a:rPr lang="en-US" altLang="ja-JP" smtClean="0"/>
              <a:t>22</a:t>
            </a:fld>
            <a:endParaRPr lang="ja-JP" altLang="en-US"/>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0" name="page11image66432384.jpg" descr="page11image66432384.jpg"/>
          <p:cNvPicPr>
            <a:picLocks noChangeAspect="1"/>
          </p:cNvPicPr>
          <p:nvPr/>
        </p:nvPicPr>
        <p:blipFill>
          <a:blip r:embed="rId2"/>
          <a:stretch>
            <a:fillRect/>
          </a:stretch>
        </p:blipFill>
        <p:spPr>
          <a:xfrm>
            <a:off x="-160949" y="4391050"/>
            <a:ext cx="3326580" cy="2446395"/>
          </a:xfrm>
          <a:prstGeom prst="rect">
            <a:avLst/>
          </a:prstGeom>
          <a:ln w="12700">
            <a:miter lim="400000"/>
          </a:ln>
        </p:spPr>
      </p:pic>
      <p:sp>
        <p:nvSpPr>
          <p:cNvPr id="1011" name="矢印"/>
          <p:cNvSpPr/>
          <p:nvPr/>
        </p:nvSpPr>
        <p:spPr>
          <a:xfrm rot="610117">
            <a:off x="313914" y="921815"/>
            <a:ext cx="8580328" cy="892969"/>
          </a:xfrm>
          <a:prstGeom prst="rightArrow">
            <a:avLst>
              <a:gd name="adj1" fmla="val 32000"/>
              <a:gd name="adj2" fmla="val 64000"/>
            </a:avLst>
          </a:prstGeom>
          <a:solidFill>
            <a:schemeClr val="accent3">
              <a:satOff val="18648"/>
              <a:lumOff val="5971"/>
            </a:schemeClr>
          </a:solidFill>
          <a:ln w="12700">
            <a:miter lim="400000"/>
          </a:ln>
        </p:spPr>
        <p:txBody>
          <a:bodyPr lIns="35719" tIns="35719" rIns="35719" bIns="35719" anchor="ct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1012" name="Film Production for…"/>
          <p:cNvSpPr txBox="1">
            <a:spLocks noGrp="1"/>
          </p:cNvSpPr>
          <p:nvPr>
            <p:ph type="title"/>
          </p:nvPr>
        </p:nvSpPr>
        <p:spPr>
          <a:xfrm>
            <a:off x="1276252" y="-254496"/>
            <a:ext cx="7776392" cy="1542357"/>
          </a:xfrm>
          <a:prstGeom prst="rect">
            <a:avLst/>
          </a:prstGeom>
        </p:spPr>
        <p:txBody>
          <a:bodyPr>
            <a:noAutofit/>
          </a:bodyPr>
          <a:lstStyle/>
          <a:p>
            <a:pPr algn="l" defTabSz="275203">
              <a:defRPr sz="5628" b="1">
                <a:latin typeface="Helvetica"/>
                <a:ea typeface="Helvetica"/>
                <a:cs typeface="Helvetica"/>
                <a:sym typeface="Helvetica"/>
              </a:defRPr>
            </a:pPr>
            <a:r>
              <a:rPr sz="3200" dirty="0"/>
              <a:t>Film Production for </a:t>
            </a:r>
          </a:p>
          <a:p>
            <a:pPr defTabSz="275203">
              <a:defRPr sz="5628" b="1">
                <a:latin typeface="Helvetica"/>
                <a:ea typeface="Helvetica"/>
                <a:cs typeface="Helvetica"/>
                <a:sym typeface="Helvetica"/>
              </a:defRPr>
            </a:pPr>
            <a:r>
              <a:rPr sz="3200" dirty="0"/>
              <a:t>　　　　　　FASER-nu 2022 run</a:t>
            </a:r>
          </a:p>
        </p:txBody>
      </p:sp>
      <p:pic>
        <p:nvPicPr>
          <p:cNvPr id="1013" name="IMG_8318.jpeg" descr="IMG_8318.jpeg"/>
          <p:cNvPicPr>
            <a:picLocks noChangeAspect="1"/>
          </p:cNvPicPr>
          <p:nvPr/>
        </p:nvPicPr>
        <p:blipFill>
          <a:blip r:embed="rId3"/>
          <a:stretch>
            <a:fillRect/>
          </a:stretch>
        </p:blipFill>
        <p:spPr>
          <a:xfrm>
            <a:off x="4866019" y="2123305"/>
            <a:ext cx="2528820" cy="1896615"/>
          </a:xfrm>
          <a:prstGeom prst="rect">
            <a:avLst/>
          </a:prstGeom>
          <a:ln w="12700">
            <a:miter lim="400000"/>
          </a:ln>
        </p:spPr>
      </p:pic>
      <p:pic>
        <p:nvPicPr>
          <p:cNvPr id="1014" name="イメージ" descr="イメージ"/>
          <p:cNvPicPr>
            <a:picLocks noChangeAspect="1"/>
          </p:cNvPicPr>
          <p:nvPr/>
        </p:nvPicPr>
        <p:blipFill>
          <a:blip r:embed="rId4"/>
          <a:stretch>
            <a:fillRect/>
          </a:stretch>
        </p:blipFill>
        <p:spPr>
          <a:xfrm>
            <a:off x="1956643" y="1353494"/>
            <a:ext cx="2888677" cy="2166507"/>
          </a:xfrm>
          <a:prstGeom prst="rect">
            <a:avLst/>
          </a:prstGeom>
          <a:ln w="12700">
            <a:miter lim="400000"/>
          </a:ln>
        </p:spPr>
      </p:pic>
      <p:pic>
        <p:nvPicPr>
          <p:cNvPr id="1015" name="image57.jpg" descr="image57.jpg"/>
          <p:cNvPicPr>
            <a:picLocks noChangeAspect="1"/>
          </p:cNvPicPr>
          <p:nvPr/>
        </p:nvPicPr>
        <p:blipFill>
          <a:blip r:embed="rId5"/>
          <a:srcRect b="9365"/>
          <a:stretch>
            <a:fillRect/>
          </a:stretch>
        </p:blipFill>
        <p:spPr>
          <a:xfrm>
            <a:off x="27153" y="918364"/>
            <a:ext cx="1934658" cy="2634803"/>
          </a:xfrm>
          <a:prstGeom prst="rect">
            <a:avLst/>
          </a:prstGeom>
          <a:ln w="12700">
            <a:miter lim="400000"/>
          </a:ln>
        </p:spPr>
      </p:pic>
      <p:sp>
        <p:nvSpPr>
          <p:cNvPr id="1016" name="Gel Production"/>
          <p:cNvSpPr txBox="1"/>
          <p:nvPr/>
        </p:nvSpPr>
        <p:spPr>
          <a:xfrm>
            <a:off x="64622" y="553419"/>
            <a:ext cx="1620636" cy="353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2600">
                <a:latin typeface="Helvetica"/>
                <a:ea typeface="Helvetica"/>
                <a:cs typeface="Helvetica"/>
                <a:sym typeface="Helvetica"/>
              </a:defRPr>
            </a:lvl1pPr>
          </a:lstStyle>
          <a:p>
            <a:pPr marL="0" marR="0" lvl="0" indent="0" algn="l" defTabSz="642915" rtl="0" eaLnBrk="1" fontAlgn="auto" latinLnBrk="0" hangingPunct="0">
              <a:lnSpc>
                <a:spcPct val="100000"/>
              </a:lnSpc>
              <a:spcBef>
                <a:spcPts val="0"/>
              </a:spcBef>
              <a:spcAft>
                <a:spcPts val="0"/>
              </a:spcAft>
              <a:buClrTx/>
              <a:buSzTx/>
              <a:buFontTx/>
              <a:buNone/>
              <a:tabLst/>
              <a:defRPr/>
            </a:pPr>
            <a:r>
              <a:rPr kumimoji="0" sz="1828" b="0" i="0" u="none" strike="noStrike" kern="0" cap="none" spc="0" normalizeH="0" baseline="0" noProof="0">
                <a:ln>
                  <a:noFill/>
                </a:ln>
                <a:solidFill>
                  <a:srgbClr val="000000"/>
                </a:solidFill>
                <a:effectLst/>
                <a:uLnTx/>
                <a:uFillTx/>
                <a:latin typeface="Helvetica"/>
                <a:cs typeface="Helvetica"/>
                <a:sym typeface="Helvetica"/>
              </a:rPr>
              <a:t>Gel Production</a:t>
            </a:r>
          </a:p>
        </p:txBody>
      </p:sp>
      <p:sp>
        <p:nvSpPr>
          <p:cNvPr id="1017" name="Gel-to-Film (coating &amp; drying)"/>
          <p:cNvSpPr txBox="1"/>
          <p:nvPr/>
        </p:nvSpPr>
        <p:spPr>
          <a:xfrm>
            <a:off x="2007549" y="1018516"/>
            <a:ext cx="3058531" cy="353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marL="0" marR="0" lvl="0" indent="0" algn="l" defTabSz="642915" rtl="0" eaLnBrk="1" fontAlgn="auto" latinLnBrk="0" hangingPunct="0">
              <a:lnSpc>
                <a:spcPct val="100000"/>
              </a:lnSpc>
              <a:spcBef>
                <a:spcPts val="0"/>
              </a:spcBef>
              <a:spcAft>
                <a:spcPts val="0"/>
              </a:spcAft>
              <a:buClrTx/>
              <a:buSzTx/>
              <a:buFontTx/>
              <a:buNone/>
              <a:tabLst/>
              <a:defRPr sz="2600">
                <a:latin typeface="Helvetica"/>
                <a:ea typeface="Helvetica"/>
                <a:cs typeface="Helvetica"/>
                <a:sym typeface="Helvetica"/>
              </a:defRPr>
            </a:pPr>
            <a:r>
              <a:rPr kumimoji="0" sz="1828" b="0" i="0" u="none" strike="noStrike" kern="0" cap="none" spc="0" normalizeH="0" baseline="0" noProof="0">
                <a:ln>
                  <a:noFill/>
                </a:ln>
                <a:solidFill>
                  <a:srgbClr val="000000"/>
                </a:solidFill>
                <a:effectLst/>
                <a:uLnTx/>
                <a:uFillTx/>
                <a:latin typeface="Helvetica"/>
                <a:cs typeface="Helvetica"/>
                <a:sym typeface="Helvetica"/>
              </a:rPr>
              <a:t>Gel-to-Film </a:t>
            </a:r>
            <a:r>
              <a:rPr kumimoji="0" sz="1758" b="0" i="0" u="none" strike="noStrike" kern="0" cap="none" spc="0" normalizeH="0" baseline="0" noProof="0">
                <a:ln>
                  <a:noFill/>
                </a:ln>
                <a:solidFill>
                  <a:srgbClr val="000000"/>
                </a:solidFill>
                <a:effectLst/>
                <a:uLnTx/>
                <a:uFillTx/>
                <a:latin typeface="Helvetica"/>
                <a:cs typeface="Helvetica"/>
                <a:sym typeface="Helvetica"/>
              </a:rPr>
              <a:t>(coating &amp; drying)</a:t>
            </a:r>
          </a:p>
        </p:txBody>
      </p:sp>
      <p:sp>
        <p:nvSpPr>
          <p:cNvPr id="1018" name="Cutting into Sheet (250 x 300 mm2)"/>
          <p:cNvSpPr txBox="1"/>
          <p:nvPr/>
        </p:nvSpPr>
        <p:spPr>
          <a:xfrm>
            <a:off x="5144982" y="1731245"/>
            <a:ext cx="3728586" cy="353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marL="0" marR="0" lvl="0" indent="0" algn="l" defTabSz="642915" rtl="0" eaLnBrk="1" fontAlgn="auto" latinLnBrk="0" hangingPunct="0">
              <a:lnSpc>
                <a:spcPct val="100000"/>
              </a:lnSpc>
              <a:spcBef>
                <a:spcPts val="0"/>
              </a:spcBef>
              <a:spcAft>
                <a:spcPts val="0"/>
              </a:spcAft>
              <a:buClrTx/>
              <a:buSzTx/>
              <a:buFontTx/>
              <a:buNone/>
              <a:tabLst/>
              <a:defRPr sz="2600">
                <a:latin typeface="Helvetica"/>
                <a:ea typeface="Helvetica"/>
                <a:cs typeface="Helvetica"/>
                <a:sym typeface="Helvetica"/>
              </a:defRPr>
            </a:pPr>
            <a:r>
              <a:rPr kumimoji="0" sz="1828" b="0" i="0" u="none" strike="noStrike" kern="0" cap="none" spc="0" normalizeH="0" baseline="0" noProof="0">
                <a:ln>
                  <a:noFill/>
                </a:ln>
                <a:solidFill>
                  <a:srgbClr val="000000"/>
                </a:solidFill>
                <a:effectLst/>
                <a:uLnTx/>
                <a:uFillTx/>
                <a:latin typeface="Helvetica"/>
                <a:cs typeface="Helvetica"/>
                <a:sym typeface="Helvetica"/>
              </a:rPr>
              <a:t>Cutting into Sheet (250 x 300 mm</a:t>
            </a:r>
            <a:r>
              <a:rPr kumimoji="0" sz="1828" b="0" i="0" u="none" strike="noStrike" kern="0" cap="none" spc="0" normalizeH="0" baseline="31999" noProof="0">
                <a:ln>
                  <a:noFill/>
                </a:ln>
                <a:solidFill>
                  <a:srgbClr val="000000"/>
                </a:solidFill>
                <a:effectLst/>
                <a:uLnTx/>
                <a:uFillTx/>
                <a:latin typeface="Helvetica"/>
                <a:cs typeface="Helvetica"/>
                <a:sym typeface="Helvetica"/>
              </a:rPr>
              <a:t>2</a:t>
            </a:r>
            <a:r>
              <a:rPr kumimoji="0" sz="1828" b="0" i="0" u="none" strike="noStrike" kern="0" cap="none" spc="0" normalizeH="0" baseline="0" noProof="0">
                <a:ln>
                  <a:noFill/>
                </a:ln>
                <a:solidFill>
                  <a:srgbClr val="000000"/>
                </a:solidFill>
                <a:effectLst/>
                <a:uLnTx/>
                <a:uFillTx/>
                <a:latin typeface="Helvetica"/>
                <a:cs typeface="Helvetica"/>
                <a:sym typeface="Helvetica"/>
              </a:rPr>
              <a:t>)</a:t>
            </a:r>
          </a:p>
        </p:txBody>
      </p:sp>
      <p:grpSp>
        <p:nvGrpSpPr>
          <p:cNvPr id="1021" name="グループ"/>
          <p:cNvGrpSpPr/>
          <p:nvPr/>
        </p:nvGrpSpPr>
        <p:grpSpPr>
          <a:xfrm>
            <a:off x="4765598" y="4653695"/>
            <a:ext cx="3493254" cy="2025007"/>
            <a:chOff x="0" y="0"/>
            <a:chExt cx="4968181" cy="2880009"/>
          </a:xfrm>
        </p:grpSpPr>
        <p:sp>
          <p:nvSpPr>
            <p:cNvPr id="1031" name="接続の線"/>
            <p:cNvSpPr/>
            <p:nvPr/>
          </p:nvSpPr>
          <p:spPr>
            <a:xfrm>
              <a:off x="862204" y="0"/>
              <a:ext cx="4105979" cy="20952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503" y="13111"/>
                    <a:pt x="12303" y="20311"/>
                    <a:pt x="0" y="21600"/>
                  </a:cubicBezTo>
                </a:path>
              </a:pathLst>
            </a:custGeom>
            <a:noFill/>
            <a:ln w="635000" cap="flat">
              <a:solidFill>
                <a:schemeClr val="accent3">
                  <a:satOff val="18648"/>
                  <a:lumOff val="5971"/>
                </a:schemeClr>
              </a:solidFill>
              <a:prstDash val="solid"/>
              <a:miter lim="400000"/>
            </a:ln>
            <a:effectLst/>
          </p:spPr>
          <p:txBody>
            <a:bodyPr/>
            <a:lstStyle/>
            <a:p>
              <a:pPr marL="0" marR="0" lvl="0" indent="0" algn="ctr" defTabSz="410751" rtl="0" eaLnBrk="1" fontAlgn="auto" latinLnBrk="0" hangingPunct="0">
                <a:lnSpc>
                  <a:spcPct val="100000"/>
                </a:lnSpc>
                <a:spcBef>
                  <a:spcPts val="0"/>
                </a:spcBef>
                <a:spcAft>
                  <a:spcPts val="0"/>
                </a:spcAft>
                <a:buClrTx/>
                <a:buSzTx/>
                <a:buFontTx/>
                <a:buNone/>
                <a:tabLst/>
                <a:defRPr/>
              </a:pPr>
              <a:endParaRPr kumimoji="0" sz="2953" b="0" i="0" u="none" strike="noStrike" kern="0" cap="none" spc="0" normalizeH="0" baseline="0" noProof="0">
                <a:ln>
                  <a:noFill/>
                </a:ln>
                <a:solidFill>
                  <a:srgbClr val="000000"/>
                </a:solidFill>
                <a:effectLst/>
                <a:uLnTx/>
                <a:uFillTx/>
                <a:latin typeface="ヒラギノ角ゴ Pro W3"/>
                <a:sym typeface="ヒラギノ角ゴ Pro W3"/>
              </a:endParaRPr>
            </a:p>
          </p:txBody>
        </p:sp>
        <p:sp>
          <p:nvSpPr>
            <p:cNvPr id="1020" name="三角形"/>
            <p:cNvSpPr/>
            <p:nvPr/>
          </p:nvSpPr>
          <p:spPr>
            <a:xfrm rot="16465422">
              <a:off x="-95596" y="1507860"/>
              <a:ext cx="1479835" cy="1178012"/>
            </a:xfrm>
            <a:custGeom>
              <a:avLst/>
              <a:gdLst/>
              <a:ahLst/>
              <a:cxnLst>
                <a:cxn ang="0">
                  <a:pos x="wd2" y="hd2"/>
                </a:cxn>
                <a:cxn ang="5400000">
                  <a:pos x="wd2" y="hd2"/>
                </a:cxn>
                <a:cxn ang="10800000">
                  <a:pos x="wd2" y="hd2"/>
                </a:cxn>
                <a:cxn ang="16200000">
                  <a:pos x="wd2" y="hd2"/>
                </a:cxn>
              </a:cxnLst>
              <a:rect l="0" t="0" r="r" b="b"/>
              <a:pathLst>
                <a:path w="21600" h="21600" extrusionOk="0">
                  <a:moveTo>
                    <a:pt x="10620" y="0"/>
                  </a:moveTo>
                  <a:lnTo>
                    <a:pt x="21600" y="21600"/>
                  </a:lnTo>
                  <a:lnTo>
                    <a:pt x="0" y="21268"/>
                  </a:lnTo>
                  <a:close/>
                </a:path>
              </a:pathLst>
            </a:custGeom>
            <a:solidFill>
              <a:schemeClr val="accent3">
                <a:satOff val="18648"/>
                <a:lumOff val="5971"/>
              </a:schemeClr>
            </a:solidFill>
            <a:ln w="12700" cap="flat">
              <a:noFill/>
              <a:miter lim="400000"/>
            </a:ln>
            <a:effectLst/>
          </p:spPr>
          <p:txBody>
            <a:bodyPr wrap="square" lIns="35719" tIns="35719" rIns="35719" bIns="35719" numCol="1" anchor="ctr">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ヒラギノ角ゴ Pro W3"/>
                <a:sym typeface="ヒラギノ角ゴ Pro W3"/>
              </a:endParaRPr>
            </a:p>
          </p:txBody>
        </p:sp>
      </p:grpSp>
      <p:sp>
        <p:nvSpPr>
          <p:cNvPr id="1022" name="テキスト"/>
          <p:cNvSpPr txBox="1"/>
          <p:nvPr/>
        </p:nvSpPr>
        <p:spPr>
          <a:xfrm>
            <a:off x="-125726" y="1366249"/>
            <a:ext cx="99387" cy="202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defTabSz="457200">
              <a:defRPr sz="1200">
                <a:latin typeface="Times Roman"/>
                <a:ea typeface="Times Roman"/>
                <a:cs typeface="Times Roman"/>
                <a:sym typeface="Times Roman"/>
              </a:defRPr>
            </a:lvl1pPr>
          </a:lstStyle>
          <a:p>
            <a:pPr marL="0" marR="0" lvl="0" indent="0" algn="l" defTabSz="321457" rtl="0" eaLnBrk="1" fontAlgn="auto" latinLnBrk="0" hangingPunct="0">
              <a:lnSpc>
                <a:spcPct val="100000"/>
              </a:lnSpc>
              <a:spcBef>
                <a:spcPts val="0"/>
              </a:spcBef>
              <a:spcAft>
                <a:spcPts val="0"/>
              </a:spcAft>
              <a:buClrTx/>
              <a:buSzTx/>
              <a:buFontTx/>
              <a:buNone/>
              <a:tabLst/>
              <a:defRPr/>
            </a:pPr>
            <a:r>
              <a:rPr kumimoji="0" sz="844" b="0" i="0" u="none" strike="noStrike" kern="0" cap="none" spc="0" normalizeH="0" baseline="0" noProof="0">
                <a:ln>
                  <a:noFill/>
                </a:ln>
                <a:solidFill>
                  <a:srgbClr val="000000"/>
                </a:solidFill>
                <a:effectLst/>
                <a:uLnTx/>
                <a:uFillTx/>
                <a:latin typeface="Times Roman"/>
                <a:sym typeface="Times Roman"/>
              </a:rPr>
              <a:t> </a:t>
            </a:r>
          </a:p>
        </p:txBody>
      </p:sp>
      <p:pic>
        <p:nvPicPr>
          <p:cNvPr id="1023" name="page11image66431344.jpg" descr="page11image66431344.jpg"/>
          <p:cNvPicPr>
            <a:picLocks noChangeAspect="1"/>
          </p:cNvPicPr>
          <p:nvPr/>
        </p:nvPicPr>
        <p:blipFill>
          <a:blip r:embed="rId6"/>
          <a:stretch>
            <a:fillRect/>
          </a:stretch>
        </p:blipFill>
        <p:spPr>
          <a:xfrm>
            <a:off x="2760515" y="3612483"/>
            <a:ext cx="1934673" cy="3227771"/>
          </a:xfrm>
          <a:prstGeom prst="rect">
            <a:avLst/>
          </a:prstGeom>
          <a:ln w="76200">
            <a:solidFill>
              <a:srgbClr val="FF2600"/>
            </a:solidFill>
          </a:ln>
        </p:spPr>
      </p:pic>
      <p:sp>
        <p:nvSpPr>
          <p:cNvPr id="1024" name="テキスト"/>
          <p:cNvSpPr txBox="1"/>
          <p:nvPr/>
        </p:nvSpPr>
        <p:spPr>
          <a:xfrm>
            <a:off x="3171278" y="510661"/>
            <a:ext cx="99387" cy="202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defTabSz="457200">
              <a:defRPr sz="1200">
                <a:latin typeface="Times Roman"/>
                <a:ea typeface="Times Roman"/>
                <a:cs typeface="Times Roman"/>
                <a:sym typeface="Times Roman"/>
              </a:defRPr>
            </a:lvl1pPr>
          </a:lstStyle>
          <a:p>
            <a:pPr marL="0" marR="0" lvl="0" indent="0" algn="l" defTabSz="321457" rtl="0" eaLnBrk="1" fontAlgn="auto" latinLnBrk="0" hangingPunct="0">
              <a:lnSpc>
                <a:spcPct val="100000"/>
              </a:lnSpc>
              <a:spcBef>
                <a:spcPts val="0"/>
              </a:spcBef>
              <a:spcAft>
                <a:spcPts val="0"/>
              </a:spcAft>
              <a:buClrTx/>
              <a:buSzTx/>
              <a:buFontTx/>
              <a:buNone/>
              <a:tabLst/>
              <a:defRPr/>
            </a:pPr>
            <a:r>
              <a:rPr kumimoji="0" sz="844" b="0" i="0" u="none" strike="noStrike" kern="0" cap="none" spc="0" normalizeH="0" baseline="0" noProof="0">
                <a:ln>
                  <a:noFill/>
                </a:ln>
                <a:solidFill>
                  <a:srgbClr val="000000"/>
                </a:solidFill>
                <a:effectLst/>
                <a:uLnTx/>
                <a:uFillTx/>
                <a:latin typeface="Times Roman"/>
                <a:sym typeface="Times Roman"/>
              </a:rPr>
              <a:t> </a:t>
            </a:r>
          </a:p>
        </p:txBody>
      </p:sp>
      <p:pic>
        <p:nvPicPr>
          <p:cNvPr id="1025" name="IMG_4817.jpeg" descr="IMG_4817.jpeg"/>
          <p:cNvPicPr>
            <a:picLocks noChangeAspect="1"/>
          </p:cNvPicPr>
          <p:nvPr/>
        </p:nvPicPr>
        <p:blipFill>
          <a:blip r:embed="rId7"/>
          <a:srcRect l="3004" t="13560"/>
          <a:stretch>
            <a:fillRect/>
          </a:stretch>
        </p:blipFill>
        <p:spPr>
          <a:xfrm rot="5400000">
            <a:off x="6993244" y="2759059"/>
            <a:ext cx="2545715" cy="1701491"/>
          </a:xfrm>
          <a:prstGeom prst="rect">
            <a:avLst/>
          </a:prstGeom>
          <a:ln w="12700">
            <a:miter lim="400000"/>
          </a:ln>
        </p:spPr>
      </p:pic>
      <p:sp>
        <p:nvSpPr>
          <p:cNvPr id="1026" name="Resetting process…"/>
          <p:cNvSpPr txBox="1"/>
          <p:nvPr/>
        </p:nvSpPr>
        <p:spPr>
          <a:xfrm>
            <a:off x="7187015" y="5495892"/>
            <a:ext cx="2011769" cy="6347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marL="0" marR="0" lvl="0" indent="0" algn="l" defTabSz="642915" rtl="0" eaLnBrk="1" fontAlgn="auto" latinLnBrk="0" hangingPunct="0">
              <a:lnSpc>
                <a:spcPct val="100000"/>
              </a:lnSpc>
              <a:spcBef>
                <a:spcPts val="0"/>
              </a:spcBef>
              <a:spcAft>
                <a:spcPts val="0"/>
              </a:spcAft>
              <a:buClrTx/>
              <a:buSzTx/>
              <a:buFontTx/>
              <a:buNone/>
              <a:tabLst/>
              <a:defRPr sz="2600">
                <a:latin typeface="Helvetica"/>
                <a:ea typeface="Helvetica"/>
                <a:cs typeface="Helvetica"/>
                <a:sym typeface="Helvetica"/>
              </a:defRPr>
            </a:pPr>
            <a:r>
              <a:rPr kumimoji="0" sz="1828" b="0" i="0" u="none" strike="noStrike" kern="0" cap="none" spc="0" normalizeH="0" baseline="0" noProof="0">
                <a:ln>
                  <a:noFill/>
                </a:ln>
                <a:solidFill>
                  <a:srgbClr val="000000"/>
                </a:solidFill>
                <a:effectLst/>
                <a:uLnTx/>
                <a:uFillTx/>
                <a:latin typeface="Helvetica"/>
                <a:cs typeface="Helvetica"/>
                <a:sym typeface="Helvetica"/>
              </a:rPr>
              <a:t>Resetting process </a:t>
            </a:r>
          </a:p>
          <a:p>
            <a:pPr marL="0" marR="0" lvl="0" indent="0" algn="l" defTabSz="642915" rtl="0" eaLnBrk="1" fontAlgn="auto" latinLnBrk="0" hangingPunct="0">
              <a:lnSpc>
                <a:spcPct val="100000"/>
              </a:lnSpc>
              <a:spcBef>
                <a:spcPts val="0"/>
              </a:spcBef>
              <a:spcAft>
                <a:spcPts val="0"/>
              </a:spcAft>
              <a:buClrTx/>
              <a:buSzTx/>
              <a:buFontTx/>
              <a:buNone/>
              <a:tabLst/>
              <a:defRPr sz="2600">
                <a:latin typeface="Helvetica"/>
                <a:ea typeface="Helvetica"/>
                <a:cs typeface="Helvetica"/>
                <a:sym typeface="Helvetica"/>
              </a:defRPr>
            </a:pPr>
            <a:r>
              <a:rPr kumimoji="0" sz="1828" b="0" i="0" u="none" strike="noStrike" kern="0" cap="none" spc="0" normalizeH="0" baseline="0" noProof="0">
                <a:ln>
                  <a:noFill/>
                </a:ln>
                <a:solidFill>
                  <a:srgbClr val="000000"/>
                </a:solidFill>
                <a:effectLst/>
                <a:uLnTx/>
                <a:uFillTx/>
                <a:latin typeface="Helvetica"/>
                <a:cs typeface="Helvetica"/>
                <a:sym typeface="Helvetica"/>
              </a:rPr>
              <a:t>(humidity control)</a:t>
            </a:r>
          </a:p>
        </p:txBody>
      </p:sp>
      <p:sp>
        <p:nvSpPr>
          <p:cNvPr id="1027" name="Shipping to CERN"/>
          <p:cNvSpPr txBox="1"/>
          <p:nvPr/>
        </p:nvSpPr>
        <p:spPr>
          <a:xfrm>
            <a:off x="5668754" y="6366322"/>
            <a:ext cx="1974901" cy="353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2600">
                <a:latin typeface="Helvetica"/>
                <a:ea typeface="Helvetica"/>
                <a:cs typeface="Helvetica"/>
                <a:sym typeface="Helvetica"/>
              </a:defRPr>
            </a:lvl1pPr>
          </a:lstStyle>
          <a:p>
            <a:pPr marL="0" marR="0" lvl="0" indent="0" algn="l" defTabSz="642915" rtl="0" eaLnBrk="1" fontAlgn="auto" latinLnBrk="0" hangingPunct="0">
              <a:lnSpc>
                <a:spcPct val="100000"/>
              </a:lnSpc>
              <a:spcBef>
                <a:spcPts val="0"/>
              </a:spcBef>
              <a:spcAft>
                <a:spcPts val="0"/>
              </a:spcAft>
              <a:buClrTx/>
              <a:buSzTx/>
              <a:buFontTx/>
              <a:buNone/>
              <a:tabLst/>
              <a:defRPr/>
            </a:pPr>
            <a:r>
              <a:rPr kumimoji="0" sz="1828" b="0" i="0" u="none" strike="noStrike" kern="0" cap="none" spc="0" normalizeH="0" baseline="0" noProof="0">
                <a:ln>
                  <a:noFill/>
                </a:ln>
                <a:solidFill>
                  <a:srgbClr val="000000"/>
                </a:solidFill>
                <a:effectLst/>
                <a:uLnTx/>
                <a:uFillTx/>
                <a:latin typeface="Helvetica"/>
                <a:cs typeface="Helvetica"/>
                <a:sym typeface="Helvetica"/>
              </a:rPr>
              <a:t>Shipping to CERN</a:t>
            </a:r>
          </a:p>
        </p:txBody>
      </p:sp>
      <p:sp>
        <p:nvSpPr>
          <p:cNvPr id="1028" name="✓Installation in Mar.…"/>
          <p:cNvSpPr txBox="1"/>
          <p:nvPr/>
        </p:nvSpPr>
        <p:spPr>
          <a:xfrm>
            <a:off x="4767699" y="4736404"/>
            <a:ext cx="2160849" cy="91602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marL="0" marR="0" lvl="0" indent="0" algn="l" defTabSz="410751" rtl="0" eaLnBrk="1" fontAlgn="auto" latinLnBrk="0" hangingPunct="0">
              <a:lnSpc>
                <a:spcPct val="100000"/>
              </a:lnSpc>
              <a:spcBef>
                <a:spcPts val="0"/>
              </a:spcBef>
              <a:spcAft>
                <a:spcPts val="0"/>
              </a:spcAft>
              <a:buClrTx/>
              <a:buSzTx/>
              <a:buFontTx/>
              <a:buNone/>
              <a:tabLst/>
              <a:defRPr sz="2600">
                <a:solidFill>
                  <a:srgbClr val="FF2600"/>
                </a:solidFill>
                <a:latin typeface="Helvetica"/>
                <a:ea typeface="Helvetica"/>
                <a:cs typeface="Helvetica"/>
                <a:sym typeface="Helvetica"/>
              </a:defRPr>
            </a:pPr>
            <a:r>
              <a:rPr kumimoji="0" sz="1828" b="0" i="0" u="none" strike="noStrike" kern="0" cap="none" spc="0" normalizeH="0" baseline="0" noProof="0">
                <a:ln>
                  <a:noFill/>
                </a:ln>
                <a:solidFill>
                  <a:srgbClr val="FF2600"/>
                </a:solidFill>
                <a:effectLst/>
                <a:uLnTx/>
                <a:uFillTx/>
                <a:latin typeface="Helvetica"/>
                <a:cs typeface="Helvetica"/>
                <a:sym typeface="Helvetica"/>
              </a:rPr>
              <a:t>✓Installation in Mar.</a:t>
            </a:r>
          </a:p>
          <a:p>
            <a:pPr marL="0" marR="0" lvl="0" indent="0" algn="l" defTabSz="410751" rtl="0" eaLnBrk="1" fontAlgn="auto" latinLnBrk="0" hangingPunct="0">
              <a:lnSpc>
                <a:spcPct val="100000"/>
              </a:lnSpc>
              <a:spcBef>
                <a:spcPts val="0"/>
              </a:spcBef>
              <a:spcAft>
                <a:spcPts val="0"/>
              </a:spcAft>
              <a:buClrTx/>
              <a:buSzTx/>
              <a:buFontTx/>
              <a:buNone/>
              <a:tabLst/>
              <a:defRPr sz="2600">
                <a:solidFill>
                  <a:srgbClr val="FF2600"/>
                </a:solidFill>
                <a:latin typeface="Helvetica"/>
                <a:ea typeface="Helvetica"/>
                <a:cs typeface="Helvetica"/>
                <a:sym typeface="Helvetica"/>
              </a:defRPr>
            </a:pPr>
            <a:r>
              <a:rPr kumimoji="0" sz="1828" b="0" i="0" u="none" strike="noStrike" kern="0" cap="none" spc="0" normalizeH="0" baseline="0" noProof="0">
                <a:ln>
                  <a:noFill/>
                </a:ln>
                <a:solidFill>
                  <a:srgbClr val="FF2600"/>
                </a:solidFill>
                <a:effectLst/>
                <a:uLnTx/>
                <a:uFillTx/>
                <a:latin typeface="Helvetica"/>
                <a:cs typeface="Helvetica"/>
                <a:sym typeface="Helvetica"/>
              </a:rPr>
              <a:t>✓Installation in Jul.</a:t>
            </a:r>
          </a:p>
          <a:p>
            <a:pPr marL="0" marR="0" lvl="0" indent="0" algn="l" defTabSz="410751" rtl="0" eaLnBrk="1" fontAlgn="auto" latinLnBrk="0" hangingPunct="0">
              <a:lnSpc>
                <a:spcPct val="100000"/>
              </a:lnSpc>
              <a:spcBef>
                <a:spcPts val="0"/>
              </a:spcBef>
              <a:spcAft>
                <a:spcPts val="0"/>
              </a:spcAft>
              <a:buClrTx/>
              <a:buSzTx/>
              <a:buFontTx/>
              <a:buNone/>
              <a:tabLst/>
              <a:defRPr sz="2600">
                <a:solidFill>
                  <a:srgbClr val="FF2600"/>
                </a:solidFill>
                <a:latin typeface="Helvetica"/>
                <a:ea typeface="Helvetica"/>
                <a:cs typeface="Helvetica"/>
                <a:sym typeface="Helvetica"/>
              </a:defRPr>
            </a:pPr>
            <a:r>
              <a:rPr kumimoji="0" sz="1828" b="0" i="0" u="none" strike="noStrike" kern="0" cap="none" spc="0" normalizeH="0" baseline="0" noProof="0">
                <a:ln>
                  <a:noFill/>
                </a:ln>
                <a:solidFill>
                  <a:srgbClr val="FF2600"/>
                </a:solidFill>
                <a:effectLst/>
                <a:uLnTx/>
                <a:uFillTx/>
                <a:latin typeface="Helvetica"/>
                <a:cs typeface="Helvetica"/>
                <a:sym typeface="Helvetica"/>
              </a:rPr>
              <a:t>✓Installation in Sep.</a:t>
            </a:r>
          </a:p>
        </p:txBody>
      </p:sp>
      <p:sp>
        <p:nvSpPr>
          <p:cNvPr id="1029" name="Provided 150 m2…"/>
          <p:cNvSpPr txBox="1"/>
          <p:nvPr/>
        </p:nvSpPr>
        <p:spPr>
          <a:xfrm>
            <a:off x="19272" y="3752961"/>
            <a:ext cx="3149901" cy="76463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marL="0" marR="0" lvl="0" indent="0" algn="l" defTabSz="410751" rtl="0" eaLnBrk="1" fontAlgn="auto" latinLnBrk="0" hangingPunct="0">
              <a:lnSpc>
                <a:spcPct val="100000"/>
              </a:lnSpc>
              <a:spcBef>
                <a:spcPts val="0"/>
              </a:spcBef>
              <a:spcAft>
                <a:spcPts val="0"/>
              </a:spcAft>
              <a:buClrTx/>
              <a:buSzTx/>
              <a:buFontTx/>
              <a:buNone/>
              <a:tabLst/>
              <a:defRPr sz="3200" b="1">
                <a:solidFill>
                  <a:srgbClr val="FF2600"/>
                </a:solidFill>
                <a:latin typeface="Helvetica"/>
                <a:ea typeface="Helvetica"/>
                <a:cs typeface="Helvetica"/>
                <a:sym typeface="Helvetica"/>
              </a:defRPr>
            </a:pPr>
            <a:r>
              <a:rPr kumimoji="0" sz="2250" b="1" i="0" u="none" strike="noStrike" kern="0" cap="none" spc="0" normalizeH="0" baseline="0" noProof="0">
                <a:ln>
                  <a:noFill/>
                </a:ln>
                <a:solidFill>
                  <a:srgbClr val="FF2600"/>
                </a:solidFill>
                <a:effectLst/>
                <a:uLnTx/>
                <a:uFillTx/>
                <a:latin typeface="Helvetica"/>
                <a:cs typeface="Helvetica"/>
                <a:sym typeface="Helvetica"/>
              </a:rPr>
              <a:t>Provided 150 m</a:t>
            </a:r>
            <a:r>
              <a:rPr kumimoji="0" sz="2250" b="1" i="0" u="none" strike="noStrike" kern="0" cap="none" spc="0" normalizeH="0" baseline="31999" noProof="0">
                <a:ln>
                  <a:noFill/>
                </a:ln>
                <a:solidFill>
                  <a:srgbClr val="FF2600"/>
                </a:solidFill>
                <a:effectLst/>
                <a:uLnTx/>
                <a:uFillTx/>
                <a:latin typeface="Helvetica"/>
                <a:cs typeface="Helvetica"/>
                <a:sym typeface="Helvetica"/>
              </a:rPr>
              <a:t>2</a:t>
            </a:r>
            <a:r>
              <a:rPr kumimoji="0" sz="2250" b="1" i="0" u="none" strike="noStrike" kern="0" cap="none" spc="0" normalizeH="0" baseline="0" noProof="0">
                <a:ln>
                  <a:noFill/>
                </a:ln>
                <a:solidFill>
                  <a:srgbClr val="FF2600"/>
                </a:solidFill>
                <a:effectLst/>
                <a:uLnTx/>
                <a:uFillTx/>
                <a:latin typeface="Helvetica"/>
                <a:cs typeface="Helvetica"/>
                <a:sym typeface="Helvetica"/>
              </a:rPr>
              <a:t> </a:t>
            </a:r>
          </a:p>
          <a:p>
            <a:pPr marL="0" marR="0" lvl="0" indent="0" algn="l" defTabSz="410751" rtl="0" eaLnBrk="1" fontAlgn="auto" latinLnBrk="0" hangingPunct="0">
              <a:lnSpc>
                <a:spcPct val="100000"/>
              </a:lnSpc>
              <a:spcBef>
                <a:spcPts val="0"/>
              </a:spcBef>
              <a:spcAft>
                <a:spcPts val="0"/>
              </a:spcAft>
              <a:buClrTx/>
              <a:buSzTx/>
              <a:buFontTx/>
              <a:buNone/>
              <a:tabLst/>
              <a:defRPr sz="3200" b="1">
                <a:solidFill>
                  <a:srgbClr val="FF2600"/>
                </a:solidFill>
                <a:latin typeface="Helvetica"/>
                <a:ea typeface="Helvetica"/>
                <a:cs typeface="Helvetica"/>
                <a:sym typeface="Helvetica"/>
              </a:defRPr>
            </a:pPr>
            <a:r>
              <a:rPr kumimoji="0" sz="2250" b="1" i="0" u="none" strike="noStrike" kern="0" cap="none" spc="0" normalizeH="0" baseline="0" noProof="0">
                <a:ln>
                  <a:noFill/>
                </a:ln>
                <a:solidFill>
                  <a:srgbClr val="FF2600"/>
                </a:solidFill>
                <a:effectLst/>
                <a:uLnTx/>
                <a:uFillTx/>
                <a:latin typeface="Helvetica"/>
                <a:cs typeface="Helvetica"/>
                <a:sym typeface="Helvetica"/>
              </a:rPr>
              <a:t>Emulsion Film in total.</a:t>
            </a:r>
          </a:p>
        </p:txBody>
      </p:sp>
      <p:sp>
        <p:nvSpPr>
          <p:cNvPr id="1030" name="三角形"/>
          <p:cNvSpPr/>
          <p:nvPr/>
        </p:nvSpPr>
        <p:spPr>
          <a:xfrm>
            <a:off x="1669129" y="6192875"/>
            <a:ext cx="1107712" cy="402470"/>
          </a:xfrm>
          <a:custGeom>
            <a:avLst/>
            <a:gdLst/>
            <a:ahLst/>
            <a:cxnLst>
              <a:cxn ang="0">
                <a:pos x="wd2" y="hd2"/>
              </a:cxn>
              <a:cxn ang="5400000">
                <a:pos x="wd2" y="hd2"/>
              </a:cxn>
              <a:cxn ang="10800000">
                <a:pos x="wd2" y="hd2"/>
              </a:cxn>
              <a:cxn ang="16200000">
                <a:pos x="wd2" y="hd2"/>
              </a:cxn>
            </a:cxnLst>
            <a:rect l="0" t="0" r="r" b="b"/>
            <a:pathLst>
              <a:path w="21600" h="21600" extrusionOk="0">
                <a:moveTo>
                  <a:pt x="21192" y="5931"/>
                </a:moveTo>
                <a:lnTo>
                  <a:pt x="0" y="0"/>
                </a:lnTo>
                <a:lnTo>
                  <a:pt x="21600" y="21600"/>
                </a:lnTo>
                <a:lnTo>
                  <a:pt x="21192" y="5931"/>
                </a:lnTo>
                <a:close/>
              </a:path>
            </a:pathLst>
          </a:custGeom>
          <a:solidFill>
            <a:srgbClr val="FF2600"/>
          </a:solidFill>
          <a:ln w="12700">
            <a:miter lim="400000"/>
          </a:ln>
        </p:spPr>
        <p:txBody>
          <a:bodyPr lIns="0" tIns="0" rIns="0" bIns="0"/>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2600"/>
                </a:solidFill>
                <a:effectLst>
                  <a:outerShdw blurRad="38100" dist="12700" dir="5400000" rotWithShape="0">
                    <a:srgbClr val="000000">
                      <a:alpha val="50000"/>
                    </a:srgbClr>
                  </a:outerShdw>
                </a:effectLst>
              </a:defRPr>
            </a:pPr>
            <a:endParaRPr kumimoji="0" sz="2812" b="0" i="0" u="none" strike="noStrike" kern="0" cap="none" spc="0" normalizeH="0" baseline="0" noProof="0">
              <a:ln>
                <a:noFill/>
              </a:ln>
              <a:solidFill>
                <a:srgbClr val="FF2600"/>
              </a:solidFill>
              <a:effectLst>
                <a:outerShdw blurRad="38100" dist="12700" dir="5400000" rotWithShape="0">
                  <a:srgbClr val="000000">
                    <a:alpha val="50000"/>
                  </a:srgbClr>
                </a:outerShdw>
              </a:effectLst>
              <a:uLnTx/>
              <a:uFillTx/>
              <a:latin typeface="ヒラギノ角ゴ Pro W3"/>
              <a:sym typeface="ヒラギノ角ゴ Pro W3"/>
            </a:endParaRPr>
          </a:p>
        </p:txBody>
      </p:sp>
      <p:sp>
        <p:nvSpPr>
          <p:cNvPr id="2" name="スライド番号プレースホルダー 1">
            <a:extLst>
              <a:ext uri="{FF2B5EF4-FFF2-40B4-BE49-F238E27FC236}">
                <a16:creationId xmlns:a16="http://schemas.microsoft.com/office/drawing/2014/main" id="{848FBC9C-DB22-FE4D-0A7D-0EEF8421F9CE}"/>
              </a:ext>
            </a:extLst>
          </p:cNvPr>
          <p:cNvSpPr>
            <a:spLocks noGrp="1"/>
          </p:cNvSpPr>
          <p:nvPr>
            <p:ph type="sldNum" sz="quarter" idx="2"/>
          </p:nvPr>
        </p:nvSpPr>
        <p:spPr/>
        <p:txBody>
          <a:bodyPr/>
          <a:lstStyle/>
          <a:p>
            <a:fld id="{86CB4B4D-7CA3-9044-876B-883B54F8677D}" type="slidenum">
              <a:rPr lang="en-US" altLang="ja-JP" smtClean="0"/>
              <a:t>23</a:t>
            </a:fld>
            <a:endParaRPr lang="ja-JP" altLang="en-US"/>
          </a:p>
        </p:txBody>
      </p:sp>
    </p:spTree>
    <p:extLst>
      <p:ext uri="{BB962C8B-B14F-4D97-AF65-F5344CB8AC3E}">
        <p14:creationId xmlns:p14="http://schemas.microsoft.com/office/powerpoint/2010/main" val="352135765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3AF5A4-98A7-494C-A6BB-9F7EB25E64AC}"/>
              </a:ext>
            </a:extLst>
          </p:cNvPr>
          <p:cNvSpPr>
            <a:spLocks noGrp="1"/>
          </p:cNvSpPr>
          <p:nvPr>
            <p:ph type="title"/>
          </p:nvPr>
        </p:nvSpPr>
        <p:spPr>
          <a:xfrm>
            <a:off x="115807" y="-18038"/>
            <a:ext cx="6672272" cy="1115701"/>
          </a:xfrm>
        </p:spPr>
        <p:txBody>
          <a:bodyPr>
            <a:normAutofit fontScale="90000"/>
          </a:bodyPr>
          <a:lstStyle/>
          <a:p>
            <a:r>
              <a:rPr kumimoji="1" lang="ja-JP" altLang="en-US" dirty="0"/>
              <a:t>         </a:t>
            </a:r>
            <a:r>
              <a:rPr lang="en-US" altLang="ja-JP" sz="3600" dirty="0"/>
              <a:t>The</a:t>
            </a:r>
            <a:r>
              <a:rPr lang="ja-JP" altLang="en-US" sz="3600" dirty="0"/>
              <a:t> </a:t>
            </a:r>
            <a:r>
              <a:rPr lang="en-US" altLang="ja-JP" sz="3600" dirty="0"/>
              <a:t>detector</a:t>
            </a:r>
            <a:r>
              <a:rPr lang="ja-JP" altLang="en-US" sz="3600" dirty="0"/>
              <a:t> </a:t>
            </a:r>
            <a:r>
              <a:rPr lang="en-US" altLang="ja-JP" sz="3600" dirty="0"/>
              <a:t>structure</a:t>
            </a:r>
            <a:r>
              <a:rPr lang="ja-JP" altLang="en-US" sz="3600" dirty="0"/>
              <a:t> </a:t>
            </a:r>
            <a:r>
              <a:rPr lang="en-US" altLang="ja-JP" sz="2200" dirty="0"/>
              <a:t>(~400</a:t>
            </a:r>
            <a:r>
              <a:rPr lang="ja-JP" altLang="en-US" sz="2200" dirty="0"/>
              <a:t> </a:t>
            </a:r>
            <a:r>
              <a:rPr lang="en-US" altLang="ja-JP" sz="2200" dirty="0"/>
              <a:t>modules)</a:t>
            </a:r>
            <a:br>
              <a:rPr kumimoji="1" lang="en-US" altLang="ja-JP" sz="2200" dirty="0"/>
            </a:br>
            <a:r>
              <a:rPr lang="en-US" altLang="ja-JP" sz="2200" b="1" dirty="0">
                <a:solidFill>
                  <a:srgbClr val="FF0000"/>
                </a:solidFill>
              </a:rPr>
              <a:t>2.3x10</a:t>
            </a:r>
            <a:r>
              <a:rPr lang="en-US" altLang="ja-JP" sz="2200" b="1" baseline="30000" dirty="0">
                <a:solidFill>
                  <a:srgbClr val="FF0000"/>
                </a:solidFill>
              </a:rPr>
              <a:t>8</a:t>
            </a:r>
            <a:r>
              <a:rPr lang="en-US" altLang="ja-JP" sz="2200" b="1" dirty="0">
                <a:solidFill>
                  <a:srgbClr val="FF0000"/>
                </a:solidFill>
              </a:rPr>
              <a:t>  Proton-tungsten interactions</a:t>
            </a:r>
            <a:r>
              <a:rPr lang="ja-JP" altLang="en-US" sz="2200" b="1" dirty="0">
                <a:solidFill>
                  <a:srgbClr val="FF0000"/>
                </a:solidFill>
              </a:rPr>
              <a:t>　（</a:t>
            </a:r>
            <a:r>
              <a:rPr lang="en-US" altLang="ja-JP" sz="2200" b="1" dirty="0">
                <a:solidFill>
                  <a:srgbClr val="FF0000"/>
                </a:solidFill>
              </a:rPr>
              <a:t>4.6x10</a:t>
            </a:r>
            <a:r>
              <a:rPr lang="en-US" altLang="ja-JP" sz="2200" b="1" baseline="30000" dirty="0">
                <a:solidFill>
                  <a:srgbClr val="FF0000"/>
                </a:solidFill>
              </a:rPr>
              <a:t>9</a:t>
            </a:r>
            <a:r>
              <a:rPr lang="en-US" altLang="ja-JP" sz="2200" b="1" dirty="0">
                <a:solidFill>
                  <a:srgbClr val="FF0000"/>
                </a:solidFill>
              </a:rPr>
              <a:t> POT</a:t>
            </a:r>
            <a:r>
              <a:rPr lang="ja-JP" altLang="en-US" sz="2200" b="1" dirty="0">
                <a:solidFill>
                  <a:srgbClr val="FF0000"/>
                </a:solidFill>
              </a:rPr>
              <a:t>）</a:t>
            </a:r>
            <a:endParaRPr kumimoji="1" lang="ja-JP" altLang="en-US" b="1" dirty="0">
              <a:solidFill>
                <a:srgbClr val="FF0000"/>
              </a:solidFill>
            </a:endParaRPr>
          </a:p>
        </p:txBody>
      </p:sp>
      <p:sp>
        <p:nvSpPr>
          <p:cNvPr id="42" name="テキスト ボックス 84">
            <a:extLst>
              <a:ext uri="{FF2B5EF4-FFF2-40B4-BE49-F238E27FC236}">
                <a16:creationId xmlns:a16="http://schemas.microsoft.com/office/drawing/2014/main" id="{B0ABFB0C-9345-4D92-BD7B-1425EF98AFF4}"/>
              </a:ext>
            </a:extLst>
          </p:cNvPr>
          <p:cNvSpPr txBox="1">
            <a:spLocks noChangeArrowheads="1"/>
          </p:cNvSpPr>
          <p:nvPr/>
        </p:nvSpPr>
        <p:spPr bwMode="auto">
          <a:xfrm>
            <a:off x="623771" y="2915829"/>
            <a:ext cx="693147"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0" cap="none" spc="0" normalizeH="0" baseline="0" noProof="0" dirty="0">
                <a:ln>
                  <a:noFill/>
                </a:ln>
                <a:solidFill>
                  <a:srgbClr val="002060"/>
                </a:solidFill>
                <a:effectLst/>
                <a:uLnTx/>
                <a:uFillTx/>
                <a:latin typeface="Calibri"/>
                <a:ea typeface="ＭＳ Ｐゴシック" panose="020B0600070205080204" pitchFamily="50" charset="-128"/>
                <a:cs typeface="Times New Roman" panose="02020603050405020304" pitchFamily="18" charset="0"/>
              </a:rPr>
              <a:t>Target</a:t>
            </a:r>
          </a:p>
        </p:txBody>
      </p:sp>
      <p:sp>
        <p:nvSpPr>
          <p:cNvPr id="4" name="テキスト ボックス 3"/>
          <p:cNvSpPr txBox="1"/>
          <p:nvPr/>
        </p:nvSpPr>
        <p:spPr>
          <a:xfrm>
            <a:off x="184277" y="2506741"/>
            <a:ext cx="504056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Detecting about 1000</a:t>
            </a:r>
            <a:r>
              <a:rPr kumimoji="1" lang="ja-JP" alt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Ds</a:t>
            </a:r>
            <a:r>
              <a:rPr kumimoji="1" lang="ja-JP" alt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 → </a:t>
            </a: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τ</a:t>
            </a:r>
            <a:r>
              <a:rPr kumimoji="1" lang="ja-JP" alt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X decays</a:t>
            </a:r>
            <a:endParaRPr kumimoji="1" lang="ja-JP" alt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grpSp>
        <p:nvGrpSpPr>
          <p:cNvPr id="10" name="グループ化 9">
            <a:extLst>
              <a:ext uri="{FF2B5EF4-FFF2-40B4-BE49-F238E27FC236}">
                <a16:creationId xmlns:a16="http://schemas.microsoft.com/office/drawing/2014/main" id="{3C9CA547-66EE-4E9E-916F-A0E0EA348007}"/>
              </a:ext>
            </a:extLst>
          </p:cNvPr>
          <p:cNvGrpSpPr/>
          <p:nvPr/>
        </p:nvGrpSpPr>
        <p:grpSpPr>
          <a:xfrm>
            <a:off x="-8133" y="1168489"/>
            <a:ext cx="9275615" cy="1406710"/>
            <a:chOff x="-17234" y="1212839"/>
            <a:chExt cx="9182972" cy="1614083"/>
          </a:xfrm>
        </p:grpSpPr>
        <p:pic>
          <p:nvPicPr>
            <p:cNvPr id="119" name="Picture 2">
              <a:extLst>
                <a:ext uri="{FF2B5EF4-FFF2-40B4-BE49-F238E27FC236}">
                  <a16:creationId xmlns:a16="http://schemas.microsoft.com/office/drawing/2014/main" id="{12A266B4-15D1-49B3-AE8D-C558DBD43FFA}"/>
                </a:ext>
              </a:extLst>
            </p:cNvPr>
            <p:cNvPicPr>
              <a:picLocks noChangeAspect="1"/>
            </p:cNvPicPr>
            <p:nvPr/>
          </p:nvPicPr>
          <p:blipFill rotWithShape="1">
            <a:blip r:embed="rId3"/>
            <a:srcRect l="6190"/>
            <a:stretch/>
          </p:blipFill>
          <p:spPr>
            <a:xfrm>
              <a:off x="619931" y="1851324"/>
              <a:ext cx="8442893" cy="937828"/>
            </a:xfrm>
            <a:prstGeom prst="rect">
              <a:avLst/>
            </a:prstGeom>
          </p:spPr>
        </p:pic>
        <p:sp>
          <p:nvSpPr>
            <p:cNvPr id="120" name="テキスト ボックス 84">
              <a:extLst>
                <a:ext uri="{FF2B5EF4-FFF2-40B4-BE49-F238E27FC236}">
                  <a16:creationId xmlns:a16="http://schemas.microsoft.com/office/drawing/2014/main" id="{9AABF8AA-6B6E-472F-B4C3-DF1559CD0877}"/>
                </a:ext>
              </a:extLst>
            </p:cNvPr>
            <p:cNvSpPr txBox="1">
              <a:spLocks noChangeArrowheads="1"/>
            </p:cNvSpPr>
            <p:nvPr/>
          </p:nvSpPr>
          <p:spPr bwMode="auto">
            <a:xfrm>
              <a:off x="2439431" y="1212839"/>
              <a:ext cx="3425651" cy="67098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10 Units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(A total</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 </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of</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 </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100 nuclear emulsion films</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 </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a:t>
              </a:r>
            </a:p>
          </p:txBody>
        </p:sp>
        <p:sp>
          <p:nvSpPr>
            <p:cNvPr id="121" name="右中かっこ 128">
              <a:extLst>
                <a:ext uri="{FF2B5EF4-FFF2-40B4-BE49-F238E27FC236}">
                  <a16:creationId xmlns:a16="http://schemas.microsoft.com/office/drawing/2014/main" id="{6843239A-709C-41A9-88E6-DB085E8144AB}"/>
                </a:ext>
              </a:extLst>
            </p:cNvPr>
            <p:cNvSpPr/>
            <p:nvPr/>
          </p:nvSpPr>
          <p:spPr>
            <a:xfrm rot="16200000">
              <a:off x="3148912" y="-733827"/>
              <a:ext cx="94820" cy="5091217"/>
            </a:xfrm>
            <a:prstGeom prst="rightBrace">
              <a:avLst/>
            </a:prstGeom>
            <a:noFill/>
            <a:ln w="635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Times New Roman" panose="02020603050405020304" pitchFamily="18" charset="0"/>
              </a:endParaRPr>
            </a:p>
          </p:txBody>
        </p:sp>
        <p:sp>
          <p:nvSpPr>
            <p:cNvPr id="122" name="右中かっこ 128">
              <a:extLst>
                <a:ext uri="{FF2B5EF4-FFF2-40B4-BE49-F238E27FC236}">
                  <a16:creationId xmlns:a16="http://schemas.microsoft.com/office/drawing/2014/main" id="{59C458E1-393E-4889-9171-0609C7E087E4}"/>
                </a:ext>
              </a:extLst>
            </p:cNvPr>
            <p:cNvSpPr/>
            <p:nvPr/>
          </p:nvSpPr>
          <p:spPr>
            <a:xfrm rot="16200000">
              <a:off x="6371828" y="1170113"/>
              <a:ext cx="106882" cy="1295401"/>
            </a:xfrm>
            <a:prstGeom prst="rightBrace">
              <a:avLst>
                <a:gd name="adj1" fmla="val 8333"/>
                <a:gd name="adj2" fmla="val 49734"/>
              </a:avLst>
            </a:prstGeom>
            <a:noFill/>
            <a:ln w="635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Times New Roman" panose="02020603050405020304" pitchFamily="18" charset="0"/>
              </a:endParaRPr>
            </a:p>
          </p:txBody>
        </p:sp>
        <p:sp>
          <p:nvSpPr>
            <p:cNvPr id="123" name="テキスト ボックス 84">
              <a:extLst>
                <a:ext uri="{FF2B5EF4-FFF2-40B4-BE49-F238E27FC236}">
                  <a16:creationId xmlns:a16="http://schemas.microsoft.com/office/drawing/2014/main" id="{F30B05B9-DA64-4BC3-B30E-1C7182802CA9}"/>
                </a:ext>
              </a:extLst>
            </p:cNvPr>
            <p:cNvSpPr txBox="1">
              <a:spLocks noChangeArrowheads="1"/>
            </p:cNvSpPr>
            <p:nvPr/>
          </p:nvSpPr>
          <p:spPr bwMode="auto">
            <a:xfrm>
              <a:off x="5560634" y="1224522"/>
              <a:ext cx="3513314" cy="60035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Another 2 units for momentum evaluation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          (25</a:t>
              </a: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 </a:t>
              </a:r>
              <a:r>
                <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films</a:t>
              </a: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a:t>
              </a:r>
              <a:endPar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endParaRPr>
            </a:p>
          </p:txBody>
        </p:sp>
        <p:pic>
          <p:nvPicPr>
            <p:cNvPr id="124" name="図 123">
              <a:extLst>
                <a:ext uri="{FF2B5EF4-FFF2-40B4-BE49-F238E27FC236}">
                  <a16:creationId xmlns:a16="http://schemas.microsoft.com/office/drawing/2014/main" id="{C4376938-2439-48C0-8D01-6E83724FD905}"/>
                </a:ext>
              </a:extLst>
            </p:cNvPr>
            <p:cNvPicPr>
              <a:picLocks noChangeAspect="1"/>
            </p:cNvPicPr>
            <p:nvPr/>
          </p:nvPicPr>
          <p:blipFill>
            <a:blip r:embed="rId4"/>
            <a:stretch>
              <a:fillRect/>
            </a:stretch>
          </p:blipFill>
          <p:spPr>
            <a:xfrm>
              <a:off x="496778" y="1915913"/>
              <a:ext cx="142298" cy="792000"/>
            </a:xfrm>
            <a:prstGeom prst="rect">
              <a:avLst/>
            </a:prstGeom>
          </p:spPr>
        </p:pic>
        <p:cxnSp>
          <p:nvCxnSpPr>
            <p:cNvPr id="125" name="直線矢印コネクタ 73">
              <a:extLst>
                <a:ext uri="{FF2B5EF4-FFF2-40B4-BE49-F238E27FC236}">
                  <a16:creationId xmlns:a16="http://schemas.microsoft.com/office/drawing/2014/main" id="{7B8E5D8D-8269-4B59-8AD3-809249AF6B9E}"/>
                </a:ext>
              </a:extLst>
            </p:cNvPr>
            <p:cNvCxnSpPr/>
            <p:nvPr/>
          </p:nvCxnSpPr>
          <p:spPr>
            <a:xfrm>
              <a:off x="195715" y="2344977"/>
              <a:ext cx="252000" cy="0"/>
            </a:xfrm>
            <a:prstGeom prst="straightConnector1">
              <a:avLst/>
            </a:prstGeom>
            <a:noFill/>
            <a:ln w="6350" cap="flat" cmpd="sng" algn="ctr">
              <a:solidFill>
                <a:sysClr val="windowText" lastClr="000000"/>
              </a:solidFill>
              <a:prstDash val="solid"/>
              <a:miter lim="800000"/>
              <a:tailEnd type="arrow"/>
            </a:ln>
            <a:effectLst/>
          </p:spPr>
        </p:cxnSp>
        <p:sp>
          <p:nvSpPr>
            <p:cNvPr id="126" name="テキスト ボックス 125">
              <a:extLst>
                <a:ext uri="{FF2B5EF4-FFF2-40B4-BE49-F238E27FC236}">
                  <a16:creationId xmlns:a16="http://schemas.microsoft.com/office/drawing/2014/main" id="{03EA2D0B-1D85-46CD-BF8C-7412FC579DA9}"/>
                </a:ext>
              </a:extLst>
            </p:cNvPr>
            <p:cNvSpPr txBox="1">
              <a:spLocks noChangeArrowheads="1"/>
            </p:cNvSpPr>
            <p:nvPr/>
          </p:nvSpPr>
          <p:spPr bwMode="auto">
            <a:xfrm>
              <a:off x="-17234" y="1228427"/>
              <a:ext cx="1278160" cy="67098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400GeV/c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Proton beam</a:t>
              </a:r>
              <a:endPar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endParaRPr>
            </a:p>
          </p:txBody>
        </p:sp>
        <p:pic>
          <p:nvPicPr>
            <p:cNvPr id="60" name="図 59">
              <a:extLst>
                <a:ext uri="{FF2B5EF4-FFF2-40B4-BE49-F238E27FC236}">
                  <a16:creationId xmlns:a16="http://schemas.microsoft.com/office/drawing/2014/main" id="{8559D1D0-FF15-4508-B4B9-6EBA2E420DDD}"/>
                </a:ext>
              </a:extLst>
            </p:cNvPr>
            <p:cNvPicPr>
              <a:picLocks noChangeAspect="1"/>
            </p:cNvPicPr>
            <p:nvPr/>
          </p:nvPicPr>
          <p:blipFill>
            <a:blip r:embed="rId5"/>
            <a:stretch>
              <a:fillRect/>
            </a:stretch>
          </p:blipFill>
          <p:spPr>
            <a:xfrm>
              <a:off x="5746219" y="1883947"/>
              <a:ext cx="1295400" cy="942975"/>
            </a:xfrm>
            <a:prstGeom prst="rect">
              <a:avLst/>
            </a:prstGeom>
          </p:spPr>
        </p:pic>
        <p:sp>
          <p:nvSpPr>
            <p:cNvPr id="61" name="正方形/長方形 60">
              <a:extLst>
                <a:ext uri="{FF2B5EF4-FFF2-40B4-BE49-F238E27FC236}">
                  <a16:creationId xmlns:a16="http://schemas.microsoft.com/office/drawing/2014/main" id="{7E434B5C-185C-46E9-9834-E70E5B285C24}"/>
                </a:ext>
              </a:extLst>
            </p:cNvPr>
            <p:cNvSpPr/>
            <p:nvPr/>
          </p:nvSpPr>
          <p:spPr>
            <a:xfrm>
              <a:off x="7052743" y="1871255"/>
              <a:ext cx="2112995" cy="918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130" name="グループ化 129">
            <a:extLst>
              <a:ext uri="{FF2B5EF4-FFF2-40B4-BE49-F238E27FC236}">
                <a16:creationId xmlns:a16="http://schemas.microsoft.com/office/drawing/2014/main" id="{AFA105C3-BCA0-4726-93C2-C6CC99AF3735}"/>
              </a:ext>
            </a:extLst>
          </p:cNvPr>
          <p:cNvGrpSpPr/>
          <p:nvPr/>
        </p:nvGrpSpPr>
        <p:grpSpPr>
          <a:xfrm>
            <a:off x="249276" y="2791712"/>
            <a:ext cx="4052633" cy="2012741"/>
            <a:chOff x="10471" y="2331638"/>
            <a:chExt cx="4714809" cy="2674628"/>
          </a:xfrm>
        </p:grpSpPr>
        <p:sp>
          <p:nvSpPr>
            <p:cNvPr id="131" name="テキスト ボックス 84">
              <a:extLst>
                <a:ext uri="{FF2B5EF4-FFF2-40B4-BE49-F238E27FC236}">
                  <a16:creationId xmlns:a16="http://schemas.microsoft.com/office/drawing/2014/main" id="{42595A6E-95EB-4F5E-B07E-558CF3BCD1D1}"/>
                </a:ext>
              </a:extLst>
            </p:cNvPr>
            <p:cNvSpPr txBox="1">
              <a:spLocks noChangeArrowheads="1"/>
            </p:cNvSpPr>
            <p:nvPr/>
          </p:nvSpPr>
          <p:spPr bwMode="auto">
            <a:xfrm>
              <a:off x="1324454" y="2331638"/>
              <a:ext cx="3289834" cy="36809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rPr>
                <a:t>Decay</a:t>
              </a:r>
              <a:r>
                <a:rPr kumimoji="1" lang="ja-JP" altLang="en-US" sz="12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rPr>
                <a:t> </a:t>
              </a:r>
              <a:r>
                <a:rPr kumimoji="1" lang="en-US" altLang="ja-JP" sz="12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rPr>
                <a:t>Volume</a:t>
              </a:r>
              <a:r>
                <a:rPr kumimoji="1" lang="ja-JP" altLang="en-US" sz="12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rPr>
                <a:t> </a:t>
              </a:r>
              <a:r>
                <a:rPr kumimoji="1" lang="en-US" altLang="ja-JP" sz="12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rPr>
                <a:t>&amp;</a:t>
              </a:r>
              <a:r>
                <a:rPr kumimoji="1" lang="ja-JP" altLang="en-US" sz="12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rPr>
                <a:t> </a:t>
              </a:r>
              <a:r>
                <a:rPr kumimoji="1" lang="en-US" altLang="ja-JP" sz="12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rPr>
                <a:t>Tracking detector</a:t>
              </a:r>
              <a:endParaRPr kumimoji="1" lang="en-US" altLang="ja-JP" sz="16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endParaRPr>
            </a:p>
          </p:txBody>
        </p:sp>
        <p:pic>
          <p:nvPicPr>
            <p:cNvPr id="132" name="図 131">
              <a:extLst>
                <a:ext uri="{FF2B5EF4-FFF2-40B4-BE49-F238E27FC236}">
                  <a16:creationId xmlns:a16="http://schemas.microsoft.com/office/drawing/2014/main" id="{0C0BEE8D-5937-4E45-B174-394F22C454F5}"/>
                </a:ext>
              </a:extLst>
            </p:cNvPr>
            <p:cNvPicPr>
              <a:picLocks noChangeAspect="1"/>
            </p:cNvPicPr>
            <p:nvPr/>
          </p:nvPicPr>
          <p:blipFill rotWithShape="1">
            <a:blip r:embed="rId6"/>
            <a:srcRect t="6455"/>
            <a:stretch/>
          </p:blipFill>
          <p:spPr>
            <a:xfrm>
              <a:off x="1042056" y="2618397"/>
              <a:ext cx="3649750" cy="1647178"/>
            </a:xfrm>
            <a:prstGeom prst="rect">
              <a:avLst/>
            </a:prstGeom>
          </p:spPr>
        </p:pic>
        <p:sp>
          <p:nvSpPr>
            <p:cNvPr id="133" name="テキスト ボックス 132">
              <a:extLst>
                <a:ext uri="{FF2B5EF4-FFF2-40B4-BE49-F238E27FC236}">
                  <a16:creationId xmlns:a16="http://schemas.microsoft.com/office/drawing/2014/main" id="{1418C7AC-D09B-4320-B278-7AF6B6ADFBC3}"/>
                </a:ext>
              </a:extLst>
            </p:cNvPr>
            <p:cNvSpPr txBox="1">
              <a:spLocks noChangeArrowheads="1"/>
            </p:cNvSpPr>
            <p:nvPr/>
          </p:nvSpPr>
          <p:spPr bwMode="auto">
            <a:xfrm>
              <a:off x="10471" y="3087075"/>
              <a:ext cx="948644" cy="981573"/>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Proton</a:t>
              </a:r>
              <a:r>
                <a:rPr kumimoji="0" lang="ja-JP" altLang="en-US" sz="14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 </a:t>
              </a:r>
              <a:r>
                <a:rPr kumimoji="0" lang="en-US" altLang="ja-JP" sz="14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beam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10</a:t>
              </a:r>
              <a:r>
                <a:rPr kumimoji="1" lang="en-US" altLang="ja-JP" sz="1400" b="1" i="0" u="none" strike="noStrike" kern="0" cap="none" spc="0" normalizeH="0" baseline="3000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5</a:t>
              </a:r>
              <a:r>
                <a:rPr kumimoji="1" lang="en-US" altLang="ja-JP" sz="14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/cm</a:t>
              </a:r>
              <a:r>
                <a:rPr kumimoji="1" lang="en-US" altLang="ja-JP" sz="1400" b="1" i="0" u="none" strike="noStrike" kern="0" cap="none" spc="0" normalizeH="0" baseline="3000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2</a:t>
              </a:r>
            </a:p>
          </p:txBody>
        </p:sp>
        <p:cxnSp>
          <p:nvCxnSpPr>
            <p:cNvPr id="134" name="Straight Arrow Connector 4">
              <a:extLst>
                <a:ext uri="{FF2B5EF4-FFF2-40B4-BE49-F238E27FC236}">
                  <a16:creationId xmlns:a16="http://schemas.microsoft.com/office/drawing/2014/main" id="{6C86D074-FBB2-4E25-8209-DACF725227B0}"/>
                </a:ext>
              </a:extLst>
            </p:cNvPr>
            <p:cNvCxnSpPr/>
            <p:nvPr/>
          </p:nvCxnSpPr>
          <p:spPr>
            <a:xfrm>
              <a:off x="807386" y="3352334"/>
              <a:ext cx="234669" cy="0"/>
            </a:xfrm>
            <a:prstGeom prst="straightConnector1">
              <a:avLst/>
            </a:prstGeom>
            <a:noFill/>
            <a:ln w="6350" cap="flat" cmpd="sng" algn="ctr">
              <a:solidFill>
                <a:sysClr val="windowText" lastClr="000000"/>
              </a:solidFill>
              <a:prstDash val="solid"/>
              <a:miter lim="800000"/>
              <a:tailEnd type="arrow"/>
            </a:ln>
            <a:effectLst/>
          </p:spPr>
        </p:cxnSp>
        <p:cxnSp>
          <p:nvCxnSpPr>
            <p:cNvPr id="135" name="Straight Connector 26">
              <a:extLst>
                <a:ext uri="{FF2B5EF4-FFF2-40B4-BE49-F238E27FC236}">
                  <a16:creationId xmlns:a16="http://schemas.microsoft.com/office/drawing/2014/main" id="{82805ED6-BD87-4EF8-B23F-D52C2D23FC00}"/>
                </a:ext>
              </a:extLst>
            </p:cNvPr>
            <p:cNvCxnSpPr>
              <a:cxnSpLocks/>
            </p:cNvCxnSpPr>
            <p:nvPr/>
          </p:nvCxnSpPr>
          <p:spPr>
            <a:xfrm>
              <a:off x="1148662" y="3359830"/>
              <a:ext cx="2149666" cy="285657"/>
            </a:xfrm>
            <a:prstGeom prst="line">
              <a:avLst/>
            </a:prstGeom>
            <a:noFill/>
            <a:ln w="38100" cap="flat" cmpd="sng" algn="ctr">
              <a:solidFill>
                <a:sysClr val="windowText" lastClr="000000"/>
              </a:solidFill>
              <a:prstDash val="solid"/>
              <a:miter lim="800000"/>
            </a:ln>
            <a:effectLst/>
          </p:spPr>
        </p:cxnSp>
        <p:cxnSp>
          <p:nvCxnSpPr>
            <p:cNvPr id="136" name="直線コネクタ 135">
              <a:extLst>
                <a:ext uri="{FF2B5EF4-FFF2-40B4-BE49-F238E27FC236}">
                  <a16:creationId xmlns:a16="http://schemas.microsoft.com/office/drawing/2014/main" id="{4D6902B8-168B-4781-993D-4FABF50BED49}"/>
                </a:ext>
              </a:extLst>
            </p:cNvPr>
            <p:cNvCxnSpPr>
              <a:cxnSpLocks/>
            </p:cNvCxnSpPr>
            <p:nvPr/>
          </p:nvCxnSpPr>
          <p:spPr>
            <a:xfrm flipV="1">
              <a:off x="1145902" y="3263360"/>
              <a:ext cx="1344502" cy="92315"/>
            </a:xfrm>
            <a:prstGeom prst="line">
              <a:avLst/>
            </a:prstGeom>
            <a:noFill/>
            <a:ln w="38100" cap="flat" cmpd="sng" algn="ctr">
              <a:solidFill>
                <a:sysClr val="windowText" lastClr="000000"/>
              </a:solidFill>
              <a:prstDash val="solid"/>
              <a:miter lim="800000"/>
            </a:ln>
            <a:effectLst/>
          </p:spPr>
        </p:cxnSp>
        <p:sp>
          <p:nvSpPr>
            <p:cNvPr id="137" name="テキスト ボックス 29">
              <a:extLst>
                <a:ext uri="{FF2B5EF4-FFF2-40B4-BE49-F238E27FC236}">
                  <a16:creationId xmlns:a16="http://schemas.microsoft.com/office/drawing/2014/main" id="{4B1559C0-AB8E-4EF3-9CAD-5AD248308E2F}"/>
                </a:ext>
              </a:extLst>
            </p:cNvPr>
            <p:cNvSpPr txBox="1">
              <a:spLocks noChangeArrowheads="1"/>
            </p:cNvSpPr>
            <p:nvPr/>
          </p:nvSpPr>
          <p:spPr bwMode="auto">
            <a:xfrm>
              <a:off x="1774873" y="2940149"/>
              <a:ext cx="391454"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Ds</a:t>
              </a:r>
              <a:endParaRPr kumimoji="1" lang="ja-JP" altLang="en-US"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endParaRPr>
            </a:p>
          </p:txBody>
        </p:sp>
        <p:sp>
          <p:nvSpPr>
            <p:cNvPr id="138" name="テキスト ボックス 50">
              <a:extLst>
                <a:ext uri="{FF2B5EF4-FFF2-40B4-BE49-F238E27FC236}">
                  <a16:creationId xmlns:a16="http://schemas.microsoft.com/office/drawing/2014/main" id="{91DE73D0-F765-4836-B30A-756C06B4F7BE}"/>
                </a:ext>
              </a:extLst>
            </p:cNvPr>
            <p:cNvSpPr txBox="1">
              <a:spLocks noChangeArrowheads="1"/>
            </p:cNvSpPr>
            <p:nvPr/>
          </p:nvSpPr>
          <p:spPr bwMode="auto">
            <a:xfrm>
              <a:off x="3862310" y="3424503"/>
              <a:ext cx="395664" cy="33855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ν</a:t>
              </a:r>
              <a:r>
                <a:rPr kumimoji="1" lang="el-GR" altLang="ja-JP" sz="1600" b="0" i="0" u="none" strike="noStrike" kern="0" cap="none" spc="0" normalizeH="0" baseline="-2500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τ</a:t>
              </a:r>
              <a:endParaRPr kumimoji="1" lang="ja-JP" altLang="en-US" sz="1600" b="0" i="0" u="none" strike="noStrike" kern="0" cap="none" spc="0" normalizeH="0" baseline="-2500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endParaRPr>
            </a:p>
          </p:txBody>
        </p:sp>
        <p:sp>
          <p:nvSpPr>
            <p:cNvPr id="139" name="テキスト ボックス 50">
              <a:extLst>
                <a:ext uri="{FF2B5EF4-FFF2-40B4-BE49-F238E27FC236}">
                  <a16:creationId xmlns:a16="http://schemas.microsoft.com/office/drawing/2014/main" id="{DA99F714-B27A-4047-8B9C-2038433363A0}"/>
                </a:ext>
              </a:extLst>
            </p:cNvPr>
            <p:cNvSpPr txBox="1">
              <a:spLocks noChangeArrowheads="1"/>
            </p:cNvSpPr>
            <p:nvPr/>
          </p:nvSpPr>
          <p:spPr bwMode="auto">
            <a:xfrm>
              <a:off x="2721978" y="2805302"/>
              <a:ext cx="612055" cy="33855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ν</a:t>
              </a:r>
              <a:r>
                <a:rPr kumimoji="1" lang="el-GR" altLang="ja-JP" sz="1600" b="0" i="0" u="none" strike="noStrike" kern="0" cap="none" spc="0" normalizeH="0" baseline="-2500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τ</a:t>
              </a:r>
              <a:endParaRPr kumimoji="1" lang="ja-JP" altLang="en-US" sz="1600" b="0" i="0" u="none" strike="noStrike" kern="0" cap="none" spc="0" normalizeH="0" baseline="-2500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endParaRPr>
            </a:p>
          </p:txBody>
        </p:sp>
        <p:cxnSp>
          <p:nvCxnSpPr>
            <p:cNvPr id="140" name="直線コネクタ 13">
              <a:extLst>
                <a:ext uri="{FF2B5EF4-FFF2-40B4-BE49-F238E27FC236}">
                  <a16:creationId xmlns:a16="http://schemas.microsoft.com/office/drawing/2014/main" id="{5E326324-5CE7-475C-8B16-380431CA8BC3}"/>
                </a:ext>
              </a:extLst>
            </p:cNvPr>
            <p:cNvCxnSpPr>
              <a:cxnSpLocks/>
            </p:cNvCxnSpPr>
            <p:nvPr/>
          </p:nvCxnSpPr>
          <p:spPr>
            <a:xfrm flipV="1">
              <a:off x="2539900" y="3020774"/>
              <a:ext cx="1113626" cy="226965"/>
            </a:xfrm>
            <a:prstGeom prst="line">
              <a:avLst/>
            </a:prstGeom>
            <a:noFill/>
            <a:ln w="19050" cap="flat" cmpd="sng" algn="ctr">
              <a:solidFill>
                <a:sysClr val="windowText" lastClr="000000"/>
              </a:solidFill>
              <a:prstDash val="dash"/>
              <a:miter lim="800000"/>
            </a:ln>
            <a:effectLst/>
          </p:spPr>
        </p:cxnSp>
        <p:cxnSp>
          <p:nvCxnSpPr>
            <p:cNvPr id="141" name="直線コネクタ 35">
              <a:extLst>
                <a:ext uri="{FF2B5EF4-FFF2-40B4-BE49-F238E27FC236}">
                  <a16:creationId xmlns:a16="http://schemas.microsoft.com/office/drawing/2014/main" id="{56871F21-89F1-4276-A0A1-DA8E11EA29D9}"/>
                </a:ext>
              </a:extLst>
            </p:cNvPr>
            <p:cNvCxnSpPr/>
            <p:nvPr/>
          </p:nvCxnSpPr>
          <p:spPr>
            <a:xfrm flipV="1">
              <a:off x="1159546" y="3035293"/>
              <a:ext cx="373350" cy="313456"/>
            </a:xfrm>
            <a:prstGeom prst="line">
              <a:avLst/>
            </a:prstGeom>
            <a:noFill/>
            <a:ln w="6350" cap="flat" cmpd="sng" algn="ctr">
              <a:solidFill>
                <a:sysClr val="windowText" lastClr="000000"/>
              </a:solidFill>
              <a:prstDash val="solid"/>
              <a:miter lim="800000"/>
            </a:ln>
            <a:effectLst/>
          </p:spPr>
        </p:cxnSp>
        <p:cxnSp>
          <p:nvCxnSpPr>
            <p:cNvPr id="142" name="直線コネクタ 141">
              <a:extLst>
                <a:ext uri="{FF2B5EF4-FFF2-40B4-BE49-F238E27FC236}">
                  <a16:creationId xmlns:a16="http://schemas.microsoft.com/office/drawing/2014/main" id="{8DF9016D-15F4-4AC2-A825-B62DE0DF62C8}"/>
                </a:ext>
              </a:extLst>
            </p:cNvPr>
            <p:cNvCxnSpPr/>
            <p:nvPr/>
          </p:nvCxnSpPr>
          <p:spPr>
            <a:xfrm rot="19197530">
              <a:off x="1296712" y="3194156"/>
              <a:ext cx="332847" cy="499250"/>
            </a:xfrm>
            <a:prstGeom prst="line">
              <a:avLst/>
            </a:prstGeom>
            <a:noFill/>
            <a:ln w="6350" cap="flat" cmpd="sng" algn="ctr">
              <a:solidFill>
                <a:sysClr val="windowText" lastClr="000000"/>
              </a:solidFill>
              <a:prstDash val="solid"/>
              <a:miter lim="800000"/>
            </a:ln>
            <a:effectLst/>
          </p:spPr>
        </p:cxnSp>
        <p:cxnSp>
          <p:nvCxnSpPr>
            <p:cNvPr id="143" name="直線コネクタ 41">
              <a:extLst>
                <a:ext uri="{FF2B5EF4-FFF2-40B4-BE49-F238E27FC236}">
                  <a16:creationId xmlns:a16="http://schemas.microsoft.com/office/drawing/2014/main" id="{8917D55A-2C0F-49DD-876A-78E4BB194C59}"/>
                </a:ext>
              </a:extLst>
            </p:cNvPr>
            <p:cNvCxnSpPr>
              <a:cxnSpLocks/>
            </p:cNvCxnSpPr>
            <p:nvPr/>
          </p:nvCxnSpPr>
          <p:spPr>
            <a:xfrm>
              <a:off x="2495101" y="3260671"/>
              <a:ext cx="1256105" cy="60929"/>
            </a:xfrm>
            <a:prstGeom prst="line">
              <a:avLst/>
            </a:prstGeom>
            <a:noFill/>
            <a:ln w="38100" cap="flat" cmpd="sng" algn="ctr">
              <a:solidFill>
                <a:srgbClr val="E7E6E6">
                  <a:lumMod val="50000"/>
                </a:srgbClr>
              </a:solidFill>
              <a:prstDash val="solid"/>
              <a:miter lim="800000"/>
            </a:ln>
            <a:effectLst/>
          </p:spPr>
        </p:cxnSp>
        <p:cxnSp>
          <p:nvCxnSpPr>
            <p:cNvPr id="144" name="直線コネクタ 143">
              <a:extLst>
                <a:ext uri="{FF2B5EF4-FFF2-40B4-BE49-F238E27FC236}">
                  <a16:creationId xmlns:a16="http://schemas.microsoft.com/office/drawing/2014/main" id="{B6B7FEC2-D1B3-4825-94AA-196B52D23D97}"/>
                </a:ext>
              </a:extLst>
            </p:cNvPr>
            <p:cNvCxnSpPr/>
            <p:nvPr/>
          </p:nvCxnSpPr>
          <p:spPr>
            <a:xfrm rot="216980" flipV="1">
              <a:off x="3768090" y="2914443"/>
              <a:ext cx="844651" cy="437054"/>
            </a:xfrm>
            <a:prstGeom prst="line">
              <a:avLst/>
            </a:prstGeom>
            <a:noFill/>
            <a:ln w="38100" cap="flat" cmpd="sng" algn="ctr">
              <a:solidFill>
                <a:srgbClr val="E7E6E6">
                  <a:lumMod val="25000"/>
                </a:srgbClr>
              </a:solidFill>
              <a:prstDash val="solid"/>
              <a:miter lim="800000"/>
            </a:ln>
            <a:effectLst/>
          </p:spPr>
        </p:cxnSp>
        <p:cxnSp>
          <p:nvCxnSpPr>
            <p:cNvPr id="145" name="直線コネクタ 52">
              <a:extLst>
                <a:ext uri="{FF2B5EF4-FFF2-40B4-BE49-F238E27FC236}">
                  <a16:creationId xmlns:a16="http://schemas.microsoft.com/office/drawing/2014/main" id="{06314293-9A76-4E66-9397-23A1A62A8EC6}"/>
                </a:ext>
              </a:extLst>
            </p:cNvPr>
            <p:cNvCxnSpPr/>
            <p:nvPr/>
          </p:nvCxnSpPr>
          <p:spPr>
            <a:xfrm rot="13797530" flipH="1">
              <a:off x="1142947" y="3372419"/>
              <a:ext cx="726669" cy="322964"/>
            </a:xfrm>
            <a:prstGeom prst="line">
              <a:avLst/>
            </a:prstGeom>
            <a:noFill/>
            <a:ln w="6350" cap="flat" cmpd="sng" algn="ctr">
              <a:solidFill>
                <a:sysClr val="windowText" lastClr="000000"/>
              </a:solidFill>
              <a:prstDash val="solid"/>
              <a:miter lim="800000"/>
            </a:ln>
            <a:effectLst/>
          </p:spPr>
        </p:cxnSp>
        <p:cxnSp>
          <p:nvCxnSpPr>
            <p:cNvPr id="146" name="直線コネクタ 13">
              <a:extLst>
                <a:ext uri="{FF2B5EF4-FFF2-40B4-BE49-F238E27FC236}">
                  <a16:creationId xmlns:a16="http://schemas.microsoft.com/office/drawing/2014/main" id="{AF7FA3F3-7231-4883-8F03-0BB90EFFE2E2}"/>
                </a:ext>
              </a:extLst>
            </p:cNvPr>
            <p:cNvCxnSpPr/>
            <p:nvPr/>
          </p:nvCxnSpPr>
          <p:spPr>
            <a:xfrm rot="216980">
              <a:off x="3742022" y="3355600"/>
              <a:ext cx="868244" cy="445881"/>
            </a:xfrm>
            <a:prstGeom prst="line">
              <a:avLst/>
            </a:prstGeom>
            <a:noFill/>
            <a:ln w="19050" cap="flat" cmpd="sng" algn="ctr">
              <a:solidFill>
                <a:sysClr val="windowText" lastClr="000000"/>
              </a:solidFill>
              <a:prstDash val="dash"/>
              <a:miter lim="800000"/>
            </a:ln>
            <a:effectLst/>
          </p:spPr>
        </p:cxnSp>
        <p:cxnSp>
          <p:nvCxnSpPr>
            <p:cNvPr id="147" name="Straight Connector 27">
              <a:extLst>
                <a:ext uri="{FF2B5EF4-FFF2-40B4-BE49-F238E27FC236}">
                  <a16:creationId xmlns:a16="http://schemas.microsoft.com/office/drawing/2014/main" id="{1783D7DC-F5A5-4D7A-BA69-74061E30F08F}"/>
                </a:ext>
              </a:extLst>
            </p:cNvPr>
            <p:cNvCxnSpPr>
              <a:cxnSpLocks/>
            </p:cNvCxnSpPr>
            <p:nvPr/>
          </p:nvCxnSpPr>
          <p:spPr>
            <a:xfrm>
              <a:off x="3283962" y="3645166"/>
              <a:ext cx="1232227" cy="547542"/>
            </a:xfrm>
            <a:prstGeom prst="line">
              <a:avLst/>
            </a:prstGeom>
            <a:noFill/>
            <a:ln w="38100" cap="flat" cmpd="sng" algn="ctr">
              <a:solidFill>
                <a:srgbClr val="E7E6E6">
                  <a:lumMod val="50000"/>
                </a:srgbClr>
              </a:solidFill>
              <a:prstDash val="solid"/>
              <a:miter lim="800000"/>
            </a:ln>
            <a:effectLst/>
          </p:spPr>
        </p:cxnSp>
        <p:sp>
          <p:nvSpPr>
            <p:cNvPr id="148" name="TextBox 34">
              <a:extLst>
                <a:ext uri="{FF2B5EF4-FFF2-40B4-BE49-F238E27FC236}">
                  <a16:creationId xmlns:a16="http://schemas.microsoft.com/office/drawing/2014/main" id="{7209863E-8514-4225-9EF8-54401ACB1D23}"/>
                </a:ext>
              </a:extLst>
            </p:cNvPr>
            <p:cNvSpPr txBox="1"/>
            <p:nvPr/>
          </p:nvSpPr>
          <p:spPr>
            <a:xfrm>
              <a:off x="2271874" y="3537448"/>
              <a:ext cx="46434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D</a:t>
              </a:r>
              <a:r>
                <a:rPr kumimoji="1" lang="en-US" sz="1600" b="0"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rPr>
                <a:t>+</a:t>
              </a:r>
              <a:endParaRPr kumimoji="1" lang="en-GB" sz="1600" b="0" i="0" u="none" strike="noStrike" kern="1200" cap="none" spc="0" normalizeH="0" baseline="30000" noProof="0" dirty="0">
                <a:ln>
                  <a:noFill/>
                </a:ln>
                <a:solidFill>
                  <a:prstClr val="black"/>
                </a:solidFill>
                <a:effectLst/>
                <a:uLnTx/>
                <a:uFillTx/>
                <a:latin typeface="Calibri"/>
                <a:ea typeface="+mn-ea"/>
                <a:cs typeface="Times New Roman" panose="02020603050405020304" pitchFamily="18" charset="0"/>
              </a:endParaRPr>
            </a:p>
          </p:txBody>
        </p:sp>
        <p:sp>
          <p:nvSpPr>
            <p:cNvPr id="149" name="TextBox 35">
              <a:extLst>
                <a:ext uri="{FF2B5EF4-FFF2-40B4-BE49-F238E27FC236}">
                  <a16:creationId xmlns:a16="http://schemas.microsoft.com/office/drawing/2014/main" id="{E47F1587-9855-4649-97F5-2E0BA9E891D5}"/>
                </a:ext>
              </a:extLst>
            </p:cNvPr>
            <p:cNvSpPr txBox="1"/>
            <p:nvPr/>
          </p:nvSpPr>
          <p:spPr>
            <a:xfrm>
              <a:off x="3854431" y="2861855"/>
              <a:ext cx="39566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X</a:t>
              </a:r>
              <a:endParaRPr kumimoji="1" lang="en-GB" sz="1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50" name="TextBox 35">
              <a:extLst>
                <a:ext uri="{FF2B5EF4-FFF2-40B4-BE49-F238E27FC236}">
                  <a16:creationId xmlns:a16="http://schemas.microsoft.com/office/drawing/2014/main" id="{A5D136AB-4C9C-4955-9033-86122AC6E51A}"/>
                </a:ext>
              </a:extLst>
            </p:cNvPr>
            <p:cNvSpPr txBox="1"/>
            <p:nvPr/>
          </p:nvSpPr>
          <p:spPr>
            <a:xfrm>
              <a:off x="3465750" y="3805620"/>
              <a:ext cx="465497"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rPr>
                <a:t>X'</a:t>
              </a:r>
              <a:endParaRPr kumimoji="1" lang="en-GB"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endParaRPr>
            </a:p>
          </p:txBody>
        </p:sp>
        <p:sp>
          <p:nvSpPr>
            <p:cNvPr id="151" name="テキスト ボックス 30">
              <a:extLst>
                <a:ext uri="{FF2B5EF4-FFF2-40B4-BE49-F238E27FC236}">
                  <a16:creationId xmlns:a16="http://schemas.microsoft.com/office/drawing/2014/main" id="{326F967B-CB48-4C4A-8878-57DBAE359661}"/>
                </a:ext>
              </a:extLst>
            </p:cNvPr>
            <p:cNvSpPr txBox="1">
              <a:spLocks noChangeArrowheads="1"/>
            </p:cNvSpPr>
            <p:nvPr/>
          </p:nvSpPr>
          <p:spPr bwMode="auto">
            <a:xfrm>
              <a:off x="3350984" y="2998110"/>
              <a:ext cx="264816"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sym typeface="Symbol"/>
                </a:rPr>
                <a:t>τ</a:t>
              </a:r>
              <a:endParaRPr kumimoji="1" lang="ja-JP" altLang="en-US"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Times New Roman" panose="02020603050405020304" pitchFamily="18" charset="0"/>
              </a:endParaRPr>
            </a:p>
          </p:txBody>
        </p:sp>
        <p:sp>
          <p:nvSpPr>
            <p:cNvPr id="152" name="テキスト ボックス 127">
              <a:extLst>
                <a:ext uri="{FF2B5EF4-FFF2-40B4-BE49-F238E27FC236}">
                  <a16:creationId xmlns:a16="http://schemas.microsoft.com/office/drawing/2014/main" id="{2D6367D1-253F-450C-B96D-28BE5105F2A7}"/>
                </a:ext>
              </a:extLst>
            </p:cNvPr>
            <p:cNvSpPr txBox="1">
              <a:spLocks noChangeArrowheads="1"/>
            </p:cNvSpPr>
            <p:nvPr/>
          </p:nvSpPr>
          <p:spPr bwMode="auto">
            <a:xfrm>
              <a:off x="1864015" y="4208739"/>
              <a:ext cx="2861265" cy="79752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1" i="0" u="none" strike="noStrike" kern="0" cap="none" spc="0" normalizeH="0" baseline="0" noProof="0" dirty="0">
                  <a:ln>
                    <a:noFill/>
                  </a:ln>
                  <a:solidFill>
                    <a:srgbClr val="00B050"/>
                  </a:solidFill>
                  <a:effectLst/>
                  <a:uLnTx/>
                  <a:uFillTx/>
                  <a:latin typeface="Calibri"/>
                  <a:ea typeface="ＭＳ Ｐゴシック" panose="020B0600070205080204" pitchFamily="50" charset="-128"/>
                  <a:cs typeface="Times New Roman" panose="02020603050405020304" pitchFamily="18" charset="0"/>
                </a:rPr>
                <a:t>Plastic</a:t>
              </a:r>
              <a:r>
                <a:rPr kumimoji="0" lang="ja-JP" altLang="en-US" sz="1100" b="1" i="0" u="none" strike="noStrike" kern="0" cap="none" spc="0" normalizeH="0" baseline="0" noProof="0" dirty="0">
                  <a:ln>
                    <a:noFill/>
                  </a:ln>
                  <a:solidFill>
                    <a:srgbClr val="00B050"/>
                  </a:solidFill>
                  <a:effectLst/>
                  <a:uLnTx/>
                  <a:uFillTx/>
                  <a:latin typeface="Calibri"/>
                  <a:ea typeface="ＭＳ Ｐゴシック" panose="020B0600070205080204" pitchFamily="50" charset="-128"/>
                  <a:cs typeface="Times New Roman" panose="02020603050405020304" pitchFamily="18" charset="0"/>
                </a:rPr>
                <a:t> </a:t>
              </a:r>
              <a:r>
                <a:rPr kumimoji="0" lang="en-US" altLang="ja-JP" sz="1100" b="1" i="0" u="none" strike="noStrike" kern="0" cap="none" spc="0" normalizeH="0" baseline="0" noProof="0" dirty="0">
                  <a:ln>
                    <a:noFill/>
                  </a:ln>
                  <a:solidFill>
                    <a:srgbClr val="00B050"/>
                  </a:solidFill>
                  <a:effectLst/>
                  <a:uLnTx/>
                  <a:uFillTx/>
                  <a:latin typeface="Calibri"/>
                  <a:ea typeface="ＭＳ Ｐゴシック" panose="020B0600070205080204" pitchFamily="50" charset="-128"/>
                  <a:cs typeface="Times New Roman" panose="02020603050405020304" pitchFamily="18" charset="0"/>
                </a:rPr>
                <a:t>plate</a:t>
              </a:r>
              <a:r>
                <a:rPr kumimoji="1" lang="ja-JP" altLang="en-US" sz="1100" b="1" i="0" u="none" strike="noStrike" kern="0" cap="none" spc="0" normalizeH="0" baseline="0" noProof="0" dirty="0">
                  <a:ln>
                    <a:noFill/>
                  </a:ln>
                  <a:solidFill>
                    <a:srgbClr val="00B050"/>
                  </a:solidFill>
                  <a:effectLst/>
                  <a:uLnTx/>
                  <a:uFillTx/>
                  <a:latin typeface="Calibri"/>
                  <a:ea typeface="ＭＳ Ｐゴシック" panose="020B0600070205080204" pitchFamily="50" charset="-128"/>
                  <a:cs typeface="Times New Roman" panose="02020603050405020304" pitchFamily="18" charset="0"/>
                </a:rPr>
                <a:t> </a:t>
              </a:r>
              <a:r>
                <a:rPr kumimoji="1" lang="en-US" altLang="ja-JP" sz="1100" b="1" i="0" u="none" strike="noStrike" kern="0" cap="none" spc="0" normalizeH="0" baseline="0" noProof="0" dirty="0">
                  <a:ln>
                    <a:noFill/>
                  </a:ln>
                  <a:solidFill>
                    <a:srgbClr val="00B050"/>
                  </a:solidFill>
                  <a:effectLst/>
                  <a:uLnTx/>
                  <a:uFillTx/>
                  <a:latin typeface="Calibri"/>
                  <a:ea typeface="ＭＳ Ｐゴシック" panose="020B0600070205080204" pitchFamily="50" charset="-128"/>
                  <a:cs typeface="Times New Roman" panose="02020603050405020304" pitchFamily="18" charset="0"/>
                </a:rPr>
                <a:t>(200 </a:t>
              </a:r>
              <a:r>
                <a:rPr kumimoji="1" lang="el-GR" altLang="ja-JP" sz="1100" b="1" i="0" u="none" strike="noStrike" kern="0" cap="none" spc="0" normalizeH="0" baseline="0" noProof="0" dirty="0">
                  <a:ln>
                    <a:noFill/>
                  </a:ln>
                  <a:solidFill>
                    <a:srgbClr val="00B050"/>
                  </a:solidFill>
                  <a:effectLst/>
                  <a:uLnTx/>
                  <a:uFillTx/>
                  <a:latin typeface="Calibri"/>
                  <a:ea typeface="ＭＳ Ｐゴシック" panose="020B0600070205080204" pitchFamily="50" charset="-128"/>
                  <a:cs typeface="Times New Roman" panose="02020603050405020304" pitchFamily="18" charset="0"/>
                </a:rPr>
                <a:t>μ</a:t>
              </a:r>
              <a:r>
                <a:rPr kumimoji="1" lang="en-US" altLang="ja-JP" sz="1100" b="1" i="0" u="none" strike="noStrike" kern="0" cap="none" spc="0" normalizeH="0" baseline="0" noProof="0" dirty="0">
                  <a:ln>
                    <a:noFill/>
                  </a:ln>
                  <a:solidFill>
                    <a:srgbClr val="00B050"/>
                  </a:solidFill>
                  <a:effectLst/>
                  <a:uLnTx/>
                  <a:uFillTx/>
                  <a:latin typeface="Calibri"/>
                  <a:ea typeface="ＭＳ Ｐゴシック" panose="020B0600070205080204" pitchFamily="50" charset="-128"/>
                  <a:cs typeface="Times New Roman" panose="02020603050405020304" pitchFamily="18" charset="0"/>
                </a:rPr>
                <a:t>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rPr>
                <a:t>Nuclear</a:t>
              </a:r>
              <a:r>
                <a:rPr kumimoji="1" lang="ja-JP" altLang="en-US" sz="11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rPr>
                <a:t> </a:t>
              </a:r>
              <a:r>
                <a:rPr kumimoji="1" lang="en-US" altLang="ja-JP" sz="11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rPr>
                <a:t>emulsion</a:t>
              </a:r>
              <a:r>
                <a:rPr kumimoji="1" lang="ja-JP" altLang="en-US" sz="11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rPr>
                <a:t> </a:t>
              </a:r>
              <a:r>
                <a:rPr kumimoji="1" lang="en-US" altLang="ja-JP" sz="11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rPr>
                <a:t>film</a:t>
              </a:r>
              <a:r>
                <a:rPr kumimoji="1" lang="ja-JP" altLang="en-US" sz="11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rPr>
                <a:t> </a:t>
              </a:r>
              <a:r>
                <a:rPr kumimoji="1" lang="en-US" altLang="ja-JP" sz="11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rPr>
                <a:t>(320 </a:t>
              </a:r>
              <a:r>
                <a:rPr kumimoji="1" lang="el-GR" altLang="ja-JP" sz="11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rPr>
                <a:t>μ</a:t>
              </a:r>
              <a:r>
                <a:rPr kumimoji="1" lang="en-US" altLang="ja-JP" sz="11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rPr>
                <a:t>m)</a:t>
              </a:r>
              <a:endParaRPr kumimoji="1" lang="ja-JP" altLang="en-US" sz="1100" b="1" i="0" u="none" strike="noStrike" kern="0" cap="none" spc="0" normalizeH="0" baseline="0" noProof="0" dirty="0">
                <a:ln>
                  <a:noFill/>
                </a:ln>
                <a:solidFill>
                  <a:srgbClr val="0070C0"/>
                </a:solidFill>
                <a:effectLst/>
                <a:uLnTx/>
                <a:uFillTx/>
                <a:latin typeface="Calibri"/>
                <a:ea typeface="ＭＳ Ｐゴシック" panose="020B060007020508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1" i="0" u="none" strike="noStrike" kern="0" cap="none" spc="0" normalizeH="0" baseline="0" noProof="0" dirty="0">
                  <a:ln>
                    <a:noFill/>
                  </a:ln>
                  <a:solidFill>
                    <a:srgbClr val="002060"/>
                  </a:solidFill>
                  <a:effectLst/>
                  <a:uLnTx/>
                  <a:uFillTx/>
                  <a:latin typeface="Calibri"/>
                  <a:ea typeface="ＭＳ Ｐゴシック" panose="020B0600070205080204" pitchFamily="50" charset="-128"/>
                  <a:cs typeface="Times New Roman" panose="02020603050405020304" pitchFamily="18" charset="0"/>
                </a:rPr>
                <a:t>Tungsten</a:t>
              </a:r>
              <a:r>
                <a:rPr kumimoji="0" lang="ja-JP" altLang="en-US" sz="1100" b="1" i="0" u="none" strike="noStrike" kern="0" cap="none" spc="0" normalizeH="0" baseline="0" noProof="0" dirty="0">
                  <a:ln>
                    <a:noFill/>
                  </a:ln>
                  <a:solidFill>
                    <a:srgbClr val="002060"/>
                  </a:solidFill>
                  <a:effectLst/>
                  <a:uLnTx/>
                  <a:uFillTx/>
                  <a:latin typeface="Calibri"/>
                  <a:ea typeface="ＭＳ Ｐゴシック" panose="020B0600070205080204" pitchFamily="50" charset="-128"/>
                  <a:cs typeface="Times New Roman" panose="02020603050405020304" pitchFamily="18" charset="0"/>
                </a:rPr>
                <a:t> </a:t>
              </a:r>
              <a:r>
                <a:rPr kumimoji="0" lang="en-US" altLang="ja-JP" sz="1100" b="1" i="0" u="none" strike="noStrike" kern="0" cap="none" spc="0" normalizeH="0" baseline="0" noProof="0" dirty="0">
                  <a:ln>
                    <a:noFill/>
                  </a:ln>
                  <a:solidFill>
                    <a:srgbClr val="002060"/>
                  </a:solidFill>
                  <a:effectLst/>
                  <a:uLnTx/>
                  <a:uFillTx/>
                  <a:latin typeface="Calibri"/>
                  <a:ea typeface="ＭＳ Ｐゴシック" panose="020B0600070205080204" pitchFamily="50" charset="-128"/>
                  <a:cs typeface="Times New Roman" panose="02020603050405020304" pitchFamily="18" charset="0"/>
                </a:rPr>
                <a:t>plate</a:t>
              </a:r>
              <a:r>
                <a:rPr kumimoji="1" lang="en-US" altLang="ja-JP" sz="1100" b="1" i="0" u="none" strike="noStrike" kern="0" cap="none" spc="0" normalizeH="0" baseline="0" noProof="0" dirty="0">
                  <a:ln>
                    <a:noFill/>
                  </a:ln>
                  <a:solidFill>
                    <a:srgbClr val="002060"/>
                  </a:solidFill>
                  <a:effectLst/>
                  <a:uLnTx/>
                  <a:uFillTx/>
                  <a:latin typeface="Calibri"/>
                  <a:ea typeface="ＭＳ Ｐゴシック" panose="020B0600070205080204" pitchFamily="50" charset="-128"/>
                  <a:cs typeface="Times New Roman" panose="02020603050405020304" pitchFamily="18" charset="0"/>
                </a:rPr>
                <a:t>(0.5 mm)</a:t>
              </a:r>
              <a:endParaRPr kumimoji="1" lang="ja-JP" altLang="en-US" sz="1100" b="1" i="0" u="none" strike="noStrike" kern="0" cap="none" spc="0" normalizeH="0" baseline="0" noProof="0" dirty="0">
                <a:ln>
                  <a:noFill/>
                </a:ln>
                <a:solidFill>
                  <a:srgbClr val="002060"/>
                </a:solidFill>
                <a:effectLst/>
                <a:uLnTx/>
                <a:uFillTx/>
                <a:latin typeface="Calibri"/>
                <a:ea typeface="ＭＳ Ｐゴシック" panose="020B0600070205080204" pitchFamily="50" charset="-128"/>
                <a:cs typeface="Times New Roman" panose="02020603050405020304" pitchFamily="18" charset="0"/>
              </a:endParaRPr>
            </a:p>
          </p:txBody>
        </p:sp>
        <p:cxnSp>
          <p:nvCxnSpPr>
            <p:cNvPr id="153" name="直線矢印コネクタ 124">
              <a:extLst>
                <a:ext uri="{FF2B5EF4-FFF2-40B4-BE49-F238E27FC236}">
                  <a16:creationId xmlns:a16="http://schemas.microsoft.com/office/drawing/2014/main" id="{3EBE0B15-1073-4A4E-B2ED-92BCD9F5733A}"/>
                </a:ext>
              </a:extLst>
            </p:cNvPr>
            <p:cNvCxnSpPr>
              <a:cxnSpLocks/>
            </p:cNvCxnSpPr>
            <p:nvPr/>
          </p:nvCxnSpPr>
          <p:spPr>
            <a:xfrm flipH="1" flipV="1">
              <a:off x="1653174" y="4217993"/>
              <a:ext cx="266132" cy="141808"/>
            </a:xfrm>
            <a:prstGeom prst="straightConnector1">
              <a:avLst/>
            </a:prstGeom>
            <a:noFill/>
            <a:ln w="19050" cap="flat" cmpd="sng" algn="ctr">
              <a:solidFill>
                <a:srgbClr val="00B050"/>
              </a:solidFill>
              <a:prstDash val="solid"/>
              <a:miter lim="800000"/>
              <a:tailEnd type="arrow" w="sm" len="sm"/>
            </a:ln>
            <a:effectLst/>
          </p:spPr>
        </p:cxnSp>
        <p:cxnSp>
          <p:nvCxnSpPr>
            <p:cNvPr id="154" name="直線矢印コネクタ 124">
              <a:extLst>
                <a:ext uri="{FF2B5EF4-FFF2-40B4-BE49-F238E27FC236}">
                  <a16:creationId xmlns:a16="http://schemas.microsoft.com/office/drawing/2014/main" id="{35993A9D-3423-49A3-85FD-FC1E99C5CF76}"/>
                </a:ext>
              </a:extLst>
            </p:cNvPr>
            <p:cNvCxnSpPr>
              <a:cxnSpLocks/>
            </p:cNvCxnSpPr>
            <p:nvPr/>
          </p:nvCxnSpPr>
          <p:spPr>
            <a:xfrm flipH="1" flipV="1">
              <a:off x="1213009" y="4288897"/>
              <a:ext cx="573231" cy="338162"/>
            </a:xfrm>
            <a:prstGeom prst="straightConnector1">
              <a:avLst/>
            </a:prstGeom>
            <a:noFill/>
            <a:ln w="19050" cap="flat" cmpd="sng" algn="ctr">
              <a:solidFill>
                <a:srgbClr val="002060"/>
              </a:solidFill>
              <a:prstDash val="solid"/>
              <a:miter lim="800000"/>
              <a:tailEnd type="arrow"/>
            </a:ln>
            <a:effectLst/>
          </p:spPr>
        </p:cxnSp>
        <p:cxnSp>
          <p:nvCxnSpPr>
            <p:cNvPr id="155" name="直線矢印コネクタ 124">
              <a:extLst>
                <a:ext uri="{FF2B5EF4-FFF2-40B4-BE49-F238E27FC236}">
                  <a16:creationId xmlns:a16="http://schemas.microsoft.com/office/drawing/2014/main" id="{052FA0CA-E1E5-4CAA-80AD-95A3DCFF94F6}"/>
                </a:ext>
              </a:extLst>
            </p:cNvPr>
            <p:cNvCxnSpPr>
              <a:cxnSpLocks/>
            </p:cNvCxnSpPr>
            <p:nvPr/>
          </p:nvCxnSpPr>
          <p:spPr>
            <a:xfrm flipH="1" flipV="1">
              <a:off x="1485832" y="4261492"/>
              <a:ext cx="333298" cy="181080"/>
            </a:xfrm>
            <a:prstGeom prst="straightConnector1">
              <a:avLst/>
            </a:prstGeom>
            <a:noFill/>
            <a:ln w="19050" cap="flat" cmpd="sng" algn="ctr">
              <a:solidFill>
                <a:srgbClr val="0070C0"/>
              </a:solidFill>
              <a:prstDash val="solid"/>
              <a:miter lim="800000"/>
              <a:tailEnd type="arrow"/>
            </a:ln>
            <a:effectLst/>
          </p:spPr>
        </p:cxnSp>
      </p:grpSp>
      <p:sp>
        <p:nvSpPr>
          <p:cNvPr id="128" name="Rectangular Callout 12">
            <a:extLst>
              <a:ext uri="{FF2B5EF4-FFF2-40B4-BE49-F238E27FC236}">
                <a16:creationId xmlns:a16="http://schemas.microsoft.com/office/drawing/2014/main" id="{442A0FD0-8242-46C0-9C12-726F01B46622}"/>
              </a:ext>
            </a:extLst>
          </p:cNvPr>
          <p:cNvSpPr/>
          <p:nvPr/>
        </p:nvSpPr>
        <p:spPr>
          <a:xfrm rot="10800000">
            <a:off x="154572" y="2559300"/>
            <a:ext cx="4118564" cy="2170613"/>
          </a:xfrm>
          <a:prstGeom prst="wedgeRectCallout">
            <a:avLst>
              <a:gd name="adj1" fmla="val 35442"/>
              <a:gd name="adj2" fmla="val 59792"/>
            </a:avLst>
          </a:prstGeom>
          <a:noFill/>
          <a:ln w="12700" cap="flat" cmpd="sng" algn="ctr">
            <a:solidFill>
              <a:sysClr val="window" lastClr="FFFFFF">
                <a:lumMod val="7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Arial" panose="020B0604020202020204" pitchFamily="34" charset="0"/>
            </a:endParaRPr>
          </a:p>
        </p:txBody>
      </p:sp>
      <p:sp>
        <p:nvSpPr>
          <p:cNvPr id="54" name="テキスト ボックス 53">
            <a:extLst>
              <a:ext uri="{FF2B5EF4-FFF2-40B4-BE49-F238E27FC236}">
                <a16:creationId xmlns:a16="http://schemas.microsoft.com/office/drawing/2014/main" id="{FA662115-57A2-472E-9997-88540408CCF2}"/>
              </a:ext>
            </a:extLst>
          </p:cNvPr>
          <p:cNvSpPr txBox="1"/>
          <p:nvPr/>
        </p:nvSpPr>
        <p:spPr>
          <a:xfrm>
            <a:off x="6574716" y="-97286"/>
            <a:ext cx="2661959" cy="65555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DsTau paper: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10.1007/JHEP01(2020)033</a:t>
            </a:r>
          </a:p>
        </p:txBody>
      </p:sp>
      <p:pic>
        <p:nvPicPr>
          <p:cNvPr id="55" name="図 54">
            <a:extLst>
              <a:ext uri="{FF2B5EF4-FFF2-40B4-BE49-F238E27FC236}">
                <a16:creationId xmlns:a16="http://schemas.microsoft.com/office/drawing/2014/main" id="{50025AD8-011A-4672-BC6E-CF82310E9F01}"/>
              </a:ext>
            </a:extLst>
          </p:cNvPr>
          <p:cNvPicPr>
            <a:picLocks noChangeAspect="1"/>
          </p:cNvPicPr>
          <p:nvPr/>
        </p:nvPicPr>
        <p:blipFill>
          <a:blip r:embed="rId7"/>
          <a:stretch>
            <a:fillRect/>
          </a:stretch>
        </p:blipFill>
        <p:spPr>
          <a:xfrm>
            <a:off x="28806" y="83495"/>
            <a:ext cx="1213308" cy="474772"/>
          </a:xfrm>
          <a:prstGeom prst="rect">
            <a:avLst/>
          </a:prstGeom>
        </p:spPr>
      </p:pic>
      <p:sp>
        <p:nvSpPr>
          <p:cNvPr id="6" name="スライド番号プレースホルダー 5">
            <a:extLst>
              <a:ext uri="{FF2B5EF4-FFF2-40B4-BE49-F238E27FC236}">
                <a16:creationId xmlns:a16="http://schemas.microsoft.com/office/drawing/2014/main" id="{0AD84061-D6C6-11E9-E0CE-F3EBADB62837}"/>
              </a:ext>
            </a:extLst>
          </p:cNvPr>
          <p:cNvSpPr>
            <a:spLocks noGrp="1"/>
          </p:cNvSpPr>
          <p:nvPr>
            <p:ph type="sldNum" sz="quarter" idx="12"/>
          </p:nvPr>
        </p:nvSpPr>
        <p:spPr/>
        <p:txBody>
          <a:bodyPr/>
          <a:lstStyle/>
          <a:p>
            <a:fld id="{0DBB0333-9CD5-4710-9161-18A90A14FB8C}" type="slidenum">
              <a:rPr lang="ja-JP" altLang="en-US" smtClean="0">
                <a:solidFill>
                  <a:prstClr val="black">
                    <a:tint val="75000"/>
                  </a:prstClr>
                </a:solidFill>
              </a:rPr>
              <a:pPr/>
              <a:t>24</a:t>
            </a:fld>
            <a:endParaRPr lang="ja-JP" altLang="en-US">
              <a:solidFill>
                <a:prstClr val="black">
                  <a:tint val="75000"/>
                </a:prstClr>
              </a:solidFill>
            </a:endParaRPr>
          </a:p>
        </p:txBody>
      </p:sp>
      <p:grpSp>
        <p:nvGrpSpPr>
          <p:cNvPr id="7" name="グループ化 6">
            <a:extLst>
              <a:ext uri="{FF2B5EF4-FFF2-40B4-BE49-F238E27FC236}">
                <a16:creationId xmlns:a16="http://schemas.microsoft.com/office/drawing/2014/main" id="{B7E070D9-3DA1-33EA-DE9D-58F4CE6682F7}"/>
              </a:ext>
            </a:extLst>
          </p:cNvPr>
          <p:cNvGrpSpPr/>
          <p:nvPr/>
        </p:nvGrpSpPr>
        <p:grpSpPr>
          <a:xfrm>
            <a:off x="4594830" y="2649786"/>
            <a:ext cx="4118565" cy="2159496"/>
            <a:chOff x="4368056" y="671207"/>
            <a:chExt cx="5585006" cy="2969360"/>
          </a:xfrm>
        </p:grpSpPr>
        <p:grpSp>
          <p:nvGrpSpPr>
            <p:cNvPr id="8" name="グループ化 7">
              <a:extLst>
                <a:ext uri="{FF2B5EF4-FFF2-40B4-BE49-F238E27FC236}">
                  <a16:creationId xmlns:a16="http://schemas.microsoft.com/office/drawing/2014/main" id="{731AB566-3BAF-A6F8-FF7C-81A6FB4DB00A}"/>
                </a:ext>
              </a:extLst>
            </p:cNvPr>
            <p:cNvGrpSpPr/>
            <p:nvPr/>
          </p:nvGrpSpPr>
          <p:grpSpPr>
            <a:xfrm>
              <a:off x="4368056" y="763384"/>
              <a:ext cx="5585006" cy="2877183"/>
              <a:chOff x="4381955" y="836712"/>
              <a:chExt cx="5585006" cy="2877183"/>
            </a:xfrm>
          </p:grpSpPr>
          <p:grpSp>
            <p:nvGrpSpPr>
              <p:cNvPr id="11" name="グループ化 10">
                <a:extLst>
                  <a:ext uri="{FF2B5EF4-FFF2-40B4-BE49-F238E27FC236}">
                    <a16:creationId xmlns:a16="http://schemas.microsoft.com/office/drawing/2014/main" id="{5190F752-C175-0AA0-8B8F-37370D44FEED}"/>
                  </a:ext>
                </a:extLst>
              </p:cNvPr>
              <p:cNvGrpSpPr/>
              <p:nvPr/>
            </p:nvGrpSpPr>
            <p:grpSpPr>
              <a:xfrm>
                <a:off x="4427984" y="836712"/>
                <a:ext cx="4166105" cy="2877183"/>
                <a:chOff x="5935717" y="1263648"/>
                <a:chExt cx="3221880" cy="2422766"/>
              </a:xfrm>
            </p:grpSpPr>
            <p:pic>
              <p:nvPicPr>
                <p:cNvPr id="14" name="Picture 13">
                  <a:extLst>
                    <a:ext uri="{FF2B5EF4-FFF2-40B4-BE49-F238E27FC236}">
                      <a16:creationId xmlns:a16="http://schemas.microsoft.com/office/drawing/2014/main" id="{B6C97BB3-42CD-E45B-D95E-EC01DBD0AAFE}"/>
                    </a:ext>
                  </a:extLst>
                </p:cNvPr>
                <p:cNvPicPr>
                  <a:picLocks noChangeAspect="1"/>
                </p:cNvPicPr>
                <p:nvPr/>
              </p:nvPicPr>
              <p:blipFill>
                <a:blip r:embed="rId8"/>
                <a:stretch>
                  <a:fillRect/>
                </a:stretch>
              </p:blipFill>
              <p:spPr>
                <a:xfrm>
                  <a:off x="5935717" y="1263648"/>
                  <a:ext cx="3221880" cy="2422766"/>
                </a:xfrm>
                <a:prstGeom prst="rect">
                  <a:avLst/>
                </a:prstGeom>
              </p:spPr>
            </p:pic>
            <p:sp>
              <p:nvSpPr>
                <p:cNvPr id="15" name="TextBox 14">
                  <a:extLst>
                    <a:ext uri="{FF2B5EF4-FFF2-40B4-BE49-F238E27FC236}">
                      <a16:creationId xmlns:a16="http://schemas.microsoft.com/office/drawing/2014/main" id="{B9EC41EF-5715-CD48-6580-E6D237FC4DAA}"/>
                    </a:ext>
                  </a:extLst>
                </p:cNvPr>
                <p:cNvSpPr txBox="1"/>
                <p:nvPr/>
              </p:nvSpPr>
              <p:spPr>
                <a:xfrm rot="16200000">
                  <a:off x="6474134" y="2139841"/>
                  <a:ext cx="14651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tungsten</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6" name="TextBox 15">
                  <a:extLst>
                    <a:ext uri="{FF2B5EF4-FFF2-40B4-BE49-F238E27FC236}">
                      <a16:creationId xmlns:a16="http://schemas.microsoft.com/office/drawing/2014/main" id="{3248FF0C-6C90-9991-4A00-B33F4D09AE9E}"/>
                    </a:ext>
                  </a:extLst>
                </p:cNvPr>
                <p:cNvSpPr txBox="1"/>
                <p:nvPr/>
              </p:nvSpPr>
              <p:spPr>
                <a:xfrm rot="16200000">
                  <a:off x="7973419" y="2207887"/>
                  <a:ext cx="1421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plastic</a:t>
                  </a:r>
                </a:p>
              </p:txBody>
            </p:sp>
            <p:sp>
              <p:nvSpPr>
                <p:cNvPr id="17" name="Rectangle 16">
                  <a:extLst>
                    <a:ext uri="{FF2B5EF4-FFF2-40B4-BE49-F238E27FC236}">
                      <a16:creationId xmlns:a16="http://schemas.microsoft.com/office/drawing/2014/main" id="{0C8C1007-DC94-647C-5200-3D5E880409BA}"/>
                    </a:ext>
                  </a:extLst>
                </p:cNvPr>
                <p:cNvSpPr/>
                <p:nvPr/>
              </p:nvSpPr>
              <p:spPr>
                <a:xfrm rot="16200000">
                  <a:off x="8478082" y="2110650"/>
                  <a:ext cx="75854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emulsion</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pic>
            <p:nvPicPr>
              <p:cNvPr id="12" name="図 11">
                <a:extLst>
                  <a:ext uri="{FF2B5EF4-FFF2-40B4-BE49-F238E27FC236}">
                    <a16:creationId xmlns:a16="http://schemas.microsoft.com/office/drawing/2014/main" id="{AED6E218-B710-5A87-1FBA-BBC294BA6120}"/>
                  </a:ext>
                </a:extLst>
              </p:cNvPr>
              <p:cNvPicPr>
                <a:picLocks noChangeAspect="1"/>
              </p:cNvPicPr>
              <p:nvPr/>
            </p:nvPicPr>
            <p:blipFill>
              <a:blip r:embed="rId9"/>
              <a:stretch>
                <a:fillRect/>
              </a:stretch>
            </p:blipFill>
            <p:spPr>
              <a:xfrm>
                <a:off x="4381955" y="870969"/>
                <a:ext cx="5585006" cy="2598374"/>
              </a:xfrm>
              <a:prstGeom prst="rect">
                <a:avLst/>
              </a:prstGeom>
            </p:spPr>
          </p:pic>
          <p:sp>
            <p:nvSpPr>
              <p:cNvPr id="13" name="テキスト ボックス 12">
                <a:extLst>
                  <a:ext uri="{FF2B5EF4-FFF2-40B4-BE49-F238E27FC236}">
                    <a16:creationId xmlns:a16="http://schemas.microsoft.com/office/drawing/2014/main" id="{5497B516-E349-10A5-3835-862451BEC385}"/>
                  </a:ext>
                </a:extLst>
              </p:cNvPr>
              <p:cNvSpPr txBox="1"/>
              <p:nvPr/>
            </p:nvSpPr>
            <p:spPr>
              <a:xfrm rot="16200000">
                <a:off x="5212427" y="2118142"/>
                <a:ext cx="16610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Tungsten</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sp>
          <p:nvSpPr>
            <p:cNvPr id="9" name="テキスト ボックス 8">
              <a:extLst>
                <a:ext uri="{FF2B5EF4-FFF2-40B4-BE49-F238E27FC236}">
                  <a16:creationId xmlns:a16="http://schemas.microsoft.com/office/drawing/2014/main" id="{6B3CF225-E756-5271-5F14-0CE962F97AA6}"/>
                </a:ext>
              </a:extLst>
            </p:cNvPr>
            <p:cNvSpPr txBox="1"/>
            <p:nvPr/>
          </p:nvSpPr>
          <p:spPr>
            <a:xfrm>
              <a:off x="6006572" y="671207"/>
              <a:ext cx="249933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5B9BD5">
                      <a:lumMod val="75000"/>
                    </a:srgbClr>
                  </a:solidFill>
                  <a:effectLst/>
                  <a:uLnTx/>
                  <a:uFillTx/>
                  <a:latin typeface="Calibri" panose="020F0502020204030204"/>
                  <a:ea typeface="ＭＳ Ｐゴシック" panose="020B0600070205080204" pitchFamily="50" charset="-128"/>
                  <a:cs typeface="+mn-cs"/>
                </a:rPr>
                <a:t>Emulsion  </a:t>
              </a:r>
              <a:r>
                <a:rPr kumimoji="1" lang="en-US" altLang="ja-JP" sz="1800" b="1" i="0" u="none" strike="noStrike" kern="1200" cap="none" spc="0" normalizeH="0" baseline="0" noProof="0" dirty="0">
                  <a:ln>
                    <a:noFill/>
                  </a:ln>
                  <a:solidFill>
                    <a:srgbClr val="70AD47"/>
                  </a:solidFill>
                  <a:effectLst/>
                  <a:uLnTx/>
                  <a:uFillTx/>
                  <a:latin typeface="Calibri" panose="020F0502020204030204"/>
                  <a:ea typeface="ＭＳ Ｐゴシック" panose="020B0600070205080204" pitchFamily="50" charset="-128"/>
                  <a:cs typeface="+mn-cs"/>
                </a:rPr>
                <a:t>PLASTIC</a:t>
              </a:r>
              <a:endParaRPr kumimoji="1" lang="ja-JP" altLang="en-US" sz="1800" b="1" i="0" u="none" strike="noStrike" kern="1200" cap="none" spc="0" normalizeH="0" baseline="0" noProof="0" dirty="0">
                <a:ln>
                  <a:noFill/>
                </a:ln>
                <a:solidFill>
                  <a:srgbClr val="70AD47"/>
                </a:solidFill>
                <a:effectLst/>
                <a:uLnTx/>
                <a:uFillTx/>
                <a:latin typeface="Calibri" panose="020F0502020204030204"/>
                <a:ea typeface="ＭＳ Ｐゴシック" panose="020B0600070205080204" pitchFamily="50" charset="-128"/>
                <a:cs typeface="+mn-cs"/>
              </a:endParaRPr>
            </a:p>
          </p:txBody>
        </p:sp>
      </p:grpSp>
      <p:pic>
        <p:nvPicPr>
          <p:cNvPr id="18" name="Picture 5">
            <a:extLst>
              <a:ext uri="{FF2B5EF4-FFF2-40B4-BE49-F238E27FC236}">
                <a16:creationId xmlns:a16="http://schemas.microsoft.com/office/drawing/2014/main" id="{3807F0C9-A0E0-5972-9264-6EBB9FC4CBF3}"/>
              </a:ext>
            </a:extLst>
          </p:cNvPr>
          <p:cNvPicPr>
            <a:picLocks noChangeAspect="1"/>
          </p:cNvPicPr>
          <p:nvPr/>
        </p:nvPicPr>
        <p:blipFill>
          <a:blip r:embed="rId10"/>
          <a:stretch>
            <a:fillRect/>
          </a:stretch>
        </p:blipFill>
        <p:spPr>
          <a:xfrm>
            <a:off x="122084" y="4829854"/>
            <a:ext cx="6212937" cy="2014498"/>
          </a:xfrm>
          <a:prstGeom prst="rect">
            <a:avLst/>
          </a:prstGeom>
        </p:spPr>
      </p:pic>
    </p:spTree>
    <p:extLst>
      <p:ext uri="{BB962C8B-B14F-4D97-AF65-F5344CB8AC3E}">
        <p14:creationId xmlns:p14="http://schemas.microsoft.com/office/powerpoint/2010/main" val="2803571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F0C067E7-4007-DEC3-FAE8-116E9D6D957D}"/>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rPr>
              <a:t>2023/3/24</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フッター プレースホルダー 3">
            <a:extLst>
              <a:ext uri="{FF2B5EF4-FFF2-40B4-BE49-F238E27FC236}">
                <a16:creationId xmlns:a16="http://schemas.microsoft.com/office/drawing/2014/main" id="{243D7057-E7FE-CD0D-5D6E-36156C3C29E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rPr>
              <a:t>日本物理学会</a:t>
            </a:r>
            <a:r>
              <a:rPr kumimoji="0" lang="en-US" altLang="zh-CN"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rPr>
              <a:t>年春季大会</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スライド番号プレースホルダー 4">
            <a:extLst>
              <a:ext uri="{FF2B5EF4-FFF2-40B4-BE49-F238E27FC236}">
                <a16:creationId xmlns:a16="http://schemas.microsoft.com/office/drawing/2014/main" id="{F9DFC4BC-D41E-57C8-0506-FC5EC90744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DC6CC2-E6BC-4D5D-B2EF-B1B9AC8E74E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図 6">
            <a:extLst>
              <a:ext uri="{FF2B5EF4-FFF2-40B4-BE49-F238E27FC236}">
                <a16:creationId xmlns:a16="http://schemas.microsoft.com/office/drawing/2014/main" id="{7B256F2C-D1FB-8B38-0784-162E06291373}"/>
              </a:ext>
            </a:extLst>
          </p:cNvPr>
          <p:cNvPicPr>
            <a:picLocks noChangeAspect="1"/>
          </p:cNvPicPr>
          <p:nvPr/>
        </p:nvPicPr>
        <p:blipFill>
          <a:blip r:embed="rId2"/>
          <a:stretch>
            <a:fillRect/>
          </a:stretch>
        </p:blipFill>
        <p:spPr>
          <a:xfrm>
            <a:off x="16346" y="1019907"/>
            <a:ext cx="9398615" cy="5319159"/>
          </a:xfrm>
          <a:prstGeom prst="rect">
            <a:avLst/>
          </a:prstGeom>
        </p:spPr>
      </p:pic>
      <p:sp>
        <p:nvSpPr>
          <p:cNvPr id="8" name="テキスト ボックス 7">
            <a:extLst>
              <a:ext uri="{FF2B5EF4-FFF2-40B4-BE49-F238E27FC236}">
                <a16:creationId xmlns:a16="http://schemas.microsoft.com/office/drawing/2014/main" id="{15C478BF-4D5B-6828-0CDF-330C1B87788E}"/>
              </a:ext>
            </a:extLst>
          </p:cNvPr>
          <p:cNvSpPr txBox="1"/>
          <p:nvPr/>
        </p:nvSpPr>
        <p:spPr>
          <a:xfrm>
            <a:off x="1312986" y="1866536"/>
            <a:ext cx="73151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IP                                                    Multiplicity                                    Space angle</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4A688DC2-6779-CC67-5881-EBB5FA411BB5}"/>
              </a:ext>
            </a:extLst>
          </p:cNvPr>
          <p:cNvSpPr txBox="1"/>
          <p:nvPr/>
        </p:nvSpPr>
        <p:spPr>
          <a:xfrm>
            <a:off x="1611631" y="1781574"/>
            <a:ext cx="4571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C7BADAE4-5158-E184-5877-097F3ECE854E}"/>
              </a:ext>
            </a:extLst>
          </p:cNvPr>
          <p:cNvSpPr txBox="1"/>
          <p:nvPr/>
        </p:nvSpPr>
        <p:spPr>
          <a:xfrm>
            <a:off x="1863970" y="5084912"/>
            <a:ext cx="73151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IP  (um)                                  Multiplicity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本</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angle (rad)</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974A1870-2AB8-224F-6754-8F2A2411A01F}"/>
              </a:ext>
            </a:extLst>
          </p:cNvPr>
          <p:cNvSpPr txBox="1"/>
          <p:nvPr/>
        </p:nvSpPr>
        <p:spPr>
          <a:xfrm flipH="1">
            <a:off x="2554455" y="5826370"/>
            <a:ext cx="5862714" cy="369332"/>
          </a:xfrm>
          <a:prstGeom prst="rect">
            <a:avLst/>
          </a:prstGeom>
          <a:noFill/>
          <a:ln w="38100">
            <a:solidFill>
              <a:schemeClr val="accent4"/>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It looks EPOS MC reproduce real data well.</a:t>
            </a:r>
          </a:p>
        </p:txBody>
      </p:sp>
      <p:sp>
        <p:nvSpPr>
          <p:cNvPr id="2" name="タイトル 1">
            <a:extLst>
              <a:ext uri="{FF2B5EF4-FFF2-40B4-BE49-F238E27FC236}">
                <a16:creationId xmlns:a16="http://schemas.microsoft.com/office/drawing/2014/main" id="{4BC7110A-9049-4F6F-D1B1-44D1BC1B27AE}"/>
              </a:ext>
            </a:extLst>
          </p:cNvPr>
          <p:cNvSpPr>
            <a:spLocks noGrp="1"/>
          </p:cNvSpPr>
          <p:nvPr>
            <p:ph type="title"/>
          </p:nvPr>
        </p:nvSpPr>
        <p:spPr>
          <a:xfrm>
            <a:off x="-12990" y="48608"/>
            <a:ext cx="9407631" cy="1715665"/>
          </a:xfrm>
          <a:solidFill>
            <a:schemeClr val="bg1"/>
          </a:solidFill>
        </p:spPr>
        <p:txBody>
          <a:bodyPr>
            <a:normAutofit/>
          </a:bodyPr>
          <a:lstStyle/>
          <a:p>
            <a:r>
              <a:rPr kumimoji="1" lang="en-US" altLang="ja-JP" dirty="0"/>
              <a:t>Interaction at tungsten </a:t>
            </a:r>
            <a:br>
              <a:rPr kumimoji="1" lang="en-US" altLang="ja-JP" dirty="0"/>
            </a:br>
            <a:r>
              <a:rPr kumimoji="1" lang="en-US" altLang="ja-JP" dirty="0"/>
              <a:t>Some</a:t>
            </a:r>
            <a:r>
              <a:rPr kumimoji="1" lang="ja-JP" altLang="en-US" dirty="0"/>
              <a:t> </a:t>
            </a:r>
            <a:r>
              <a:rPr kumimoji="1" lang="en-US" altLang="ja-JP" dirty="0"/>
              <a:t>distribution</a:t>
            </a:r>
            <a:r>
              <a:rPr kumimoji="1" lang="ja-JP" altLang="en-US" dirty="0"/>
              <a:t> </a:t>
            </a:r>
            <a:r>
              <a:rPr kumimoji="1" lang="en-US" altLang="ja-JP" dirty="0"/>
              <a:t>comparison Data/MC</a:t>
            </a:r>
            <a:endParaRPr kumimoji="1" lang="ja-JP" altLang="en-US" dirty="0"/>
          </a:p>
        </p:txBody>
      </p:sp>
      <p:pic>
        <p:nvPicPr>
          <p:cNvPr id="6" name="図 5">
            <a:extLst>
              <a:ext uri="{FF2B5EF4-FFF2-40B4-BE49-F238E27FC236}">
                <a16:creationId xmlns:a16="http://schemas.microsoft.com/office/drawing/2014/main" id="{35B398B2-9F41-1540-5B0F-9C2B3DA0392D}"/>
              </a:ext>
            </a:extLst>
          </p:cNvPr>
          <p:cNvPicPr>
            <a:picLocks noChangeAspect="1"/>
          </p:cNvPicPr>
          <p:nvPr/>
        </p:nvPicPr>
        <p:blipFill>
          <a:blip r:embed="rId3"/>
          <a:stretch>
            <a:fillRect/>
          </a:stretch>
        </p:blipFill>
        <p:spPr>
          <a:xfrm>
            <a:off x="7810515" y="10287"/>
            <a:ext cx="1213308" cy="474772"/>
          </a:xfrm>
          <a:prstGeom prst="rect">
            <a:avLst/>
          </a:prstGeom>
        </p:spPr>
      </p:pic>
    </p:spTree>
    <p:extLst>
      <p:ext uri="{BB962C8B-B14F-4D97-AF65-F5344CB8AC3E}">
        <p14:creationId xmlns:p14="http://schemas.microsoft.com/office/powerpoint/2010/main" val="154720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E2859EDC-6D3C-9B79-9540-A4E0A774744B}"/>
              </a:ext>
            </a:extLst>
          </p:cNvPr>
          <p:cNvSpPr/>
          <p:nvPr/>
        </p:nvSpPr>
        <p:spPr>
          <a:xfrm>
            <a:off x="30433" y="2330670"/>
            <a:ext cx="7589564" cy="1428906"/>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タイトル 1">
            <a:extLst>
              <a:ext uri="{FF2B5EF4-FFF2-40B4-BE49-F238E27FC236}">
                <a16:creationId xmlns:a16="http://schemas.microsoft.com/office/drawing/2014/main" id="{453285EB-F014-466A-983F-481B212B88B5}"/>
              </a:ext>
            </a:extLst>
          </p:cNvPr>
          <p:cNvSpPr>
            <a:spLocks noGrp="1"/>
          </p:cNvSpPr>
          <p:nvPr>
            <p:ph type="title"/>
          </p:nvPr>
        </p:nvSpPr>
        <p:spPr>
          <a:xfrm>
            <a:off x="-64158" y="4937"/>
            <a:ext cx="9064036" cy="649824"/>
          </a:xfrm>
        </p:spPr>
        <p:txBody>
          <a:bodyPr>
            <a:normAutofit fontScale="90000"/>
          </a:bodyPr>
          <a:lstStyle/>
          <a:p>
            <a:r>
              <a:rPr lang="en-US" altLang="ja-JP" dirty="0"/>
              <a:t>Molybdenum target from 2021 run</a:t>
            </a:r>
            <a:endParaRPr kumimoji="1" lang="ja-JP" altLang="en-US" dirty="0"/>
          </a:p>
        </p:txBody>
      </p:sp>
      <p:sp>
        <p:nvSpPr>
          <p:cNvPr id="4" name="スライド番号プレースホルダー 3">
            <a:extLst>
              <a:ext uri="{FF2B5EF4-FFF2-40B4-BE49-F238E27FC236}">
                <a16:creationId xmlns:a16="http://schemas.microsoft.com/office/drawing/2014/main" id="{B9E0E281-EAC0-4136-90B4-ABC0432C3A2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C3C4CC-60F8-4627-9056-BE4134F35B3A}" type="slidenum">
              <a:rPr kumimoji="1" lang="ja-JP" altLang="en-US" sz="20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20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9" name="日付プレースホルダー 18">
            <a:extLst>
              <a:ext uri="{FF2B5EF4-FFF2-40B4-BE49-F238E27FC236}">
                <a16:creationId xmlns:a16="http://schemas.microsoft.com/office/drawing/2014/main" id="{16844D99-8530-49E0-98EF-15F1CD7B01B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rPr>
              <a:t>2023/3/24</a:t>
            </a:r>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0" name="フッター プレースホルダー 19">
            <a:extLst>
              <a:ext uri="{FF2B5EF4-FFF2-40B4-BE49-F238E27FC236}">
                <a16:creationId xmlns:a16="http://schemas.microsoft.com/office/drawing/2014/main" id="{32F81F90-4612-4FD8-94D1-E15AB63202D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3000509000000000000" pitchFamily="65" charset="-122"/>
                <a:cs typeface="+mn-cs"/>
              </a:rPr>
              <a:t>日本物理学会</a:t>
            </a:r>
            <a:r>
              <a:rPr kumimoji="1" lang="en-US" altLang="zh-CN" sz="1200" b="0" i="0" u="none" strike="noStrike" kern="1200" cap="none" spc="0" normalizeH="0" baseline="0" noProof="0">
                <a:ln>
                  <a:noFill/>
                </a:ln>
                <a:solidFill>
                  <a:prstClr val="black">
                    <a:tint val="75000"/>
                  </a:prstClr>
                </a:solidFill>
                <a:effectLst/>
                <a:uLnTx/>
                <a:uFillTx/>
                <a:latin typeface="Calibri" panose="020F0502020204030204"/>
                <a:ea typeface="等线" panose="03000509000000000000" pitchFamily="65" charset="-122"/>
                <a:cs typeface="+mn-cs"/>
              </a:rPr>
              <a:t>2023</a:t>
            </a:r>
            <a:r>
              <a:rPr kumimoji="1"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3000509000000000000" pitchFamily="65" charset="-122"/>
                <a:cs typeface="+mn-cs"/>
              </a:rPr>
              <a:t>年春季大会</a:t>
            </a:r>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629D0564-FAE6-4DC9-B4FA-AE6A42C48284}"/>
              </a:ext>
            </a:extLst>
          </p:cNvPr>
          <p:cNvSpPr txBox="1"/>
          <p:nvPr/>
        </p:nvSpPr>
        <p:spPr>
          <a:xfrm>
            <a:off x="380250" y="736848"/>
            <a:ext cx="876375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コンテンツ プレースホルダー 4">
            <a:extLst>
              <a:ext uri="{FF2B5EF4-FFF2-40B4-BE49-F238E27FC236}">
                <a16:creationId xmlns:a16="http://schemas.microsoft.com/office/drawing/2014/main" id="{5E3E9407-E320-8866-3F20-BD30C3F80236}"/>
              </a:ext>
            </a:extLst>
          </p:cNvPr>
          <p:cNvSpPr>
            <a:spLocks noGrp="1"/>
          </p:cNvSpPr>
          <p:nvPr>
            <p:ph idx="1"/>
          </p:nvPr>
        </p:nvSpPr>
        <p:spPr>
          <a:xfrm>
            <a:off x="100983" y="769900"/>
            <a:ext cx="9064037" cy="3031504"/>
          </a:xfrm>
        </p:spPr>
        <p:txBody>
          <a:bodyPr>
            <a:normAutofit fontScale="92500"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The neutrino source , the beam dump of </a:t>
            </a: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DONuT</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experiment was </a:t>
            </a:r>
            <a:r>
              <a:rPr lang="en-US" altLang="ja-JP" sz="1800" dirty="0">
                <a:solidFill>
                  <a:prstClr val="black"/>
                </a:solidFill>
                <a:latin typeface="Calibri" panose="020F0502020204030204"/>
                <a:ea typeface="游ゴシック" panose="020B0400000000000000" pitchFamily="50" charset="-128"/>
              </a:rPr>
              <a:t>tungsten</a:t>
            </a:r>
            <a:r>
              <a:rPr lang="ja-JP" altLang="en-US" sz="1800" dirty="0">
                <a:solidFill>
                  <a:prstClr val="black"/>
                </a:solidFill>
                <a:latin typeface="Calibri" panose="020F0502020204030204"/>
                <a:ea typeface="游ゴシック" panose="020B0400000000000000" pitchFamily="50" charset="-128"/>
              </a:rPr>
              <a:t> </a:t>
            </a:r>
            <a:r>
              <a:rPr lang="en-US" altLang="ja-JP" sz="1800" dirty="0">
                <a:solidFill>
                  <a:prstClr val="black"/>
                </a:solidFill>
                <a:latin typeface="Calibri" panose="020F0502020204030204"/>
                <a:ea typeface="游ゴシック" panose="020B0400000000000000" pitchFamily="50" charset="-128"/>
              </a:rPr>
              <a:t>target </a:t>
            </a:r>
            <a:r>
              <a:rPr lang="en-US" altLang="ja-JP" sz="1800" b="1" dirty="0">
                <a:solidFill>
                  <a:prstClr val="black"/>
                </a:solidFill>
                <a:latin typeface="Calibri" panose="020F0502020204030204"/>
                <a:ea typeface="游ゴシック" panose="020B0400000000000000" pitchFamily="50" charset="-128"/>
              </a:rPr>
              <a:t>.</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On the other hand, future experiment SHIP will use molybdenum alloy  together with tungsten for beam dump.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In 2018 pilot run, we exposed proton only  modules with tungsten(0.5mm thick) modules</a:t>
            </a:r>
            <a:r>
              <a:rPr lang="en-US" altLang="ja-JP" sz="1800" dirty="0">
                <a:solidFill>
                  <a:prstClr val="black"/>
                </a:solidFill>
                <a:latin typeface="Calibri" panose="020F0502020204030204"/>
                <a:ea typeface="游ゴシック" panose="020B0400000000000000" pitchFamily="50" charset="-128"/>
              </a:rPr>
              <a:t>.</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From 2021run, also molybdenum </a:t>
            </a:r>
            <a:r>
              <a:rPr lang="en-US" altLang="ja-JP" sz="1800" dirty="0">
                <a:solidFill>
                  <a:prstClr val="black"/>
                </a:solidFill>
                <a:latin typeface="Calibri" panose="020F0502020204030204"/>
                <a:ea typeface="游ゴシック" panose="020B0400000000000000" pitchFamily="50" charset="-128"/>
              </a:rPr>
              <a:t>(1</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thick</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modules</a:t>
            </a:r>
            <a:r>
              <a:rPr lang="en-US" altLang="ja-JP" sz="1800" dirty="0">
                <a:solidFill>
                  <a:prstClr val="black"/>
                </a:solidFill>
                <a:latin typeface="Calibri" panose="020F0502020204030204"/>
                <a:ea typeface="游ゴシック" panose="020B0400000000000000" pitchFamily="50" charset="-128"/>
              </a:rPr>
              <a:t>.</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 subsample data of </a:t>
            </a:r>
            <a:r>
              <a:rPr kumimoji="1" lang="en-US" altLang="ja-JP"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游ゴシック" panose="020B0400000000000000" pitchFamily="50" charset="-128"/>
                <a:cs typeface="+mn-cs"/>
              </a:rPr>
              <a:t>molybdenum interactions shows following</a:t>
            </a:r>
            <a:r>
              <a:rPr lang="ja-JP" altLang="en-US" sz="1800" b="1" dirty="0">
                <a:solidFill>
                  <a:prstClr val="black"/>
                </a:solidFill>
                <a:highlight>
                  <a:srgbClr val="FFFF00"/>
                </a:highlight>
                <a:latin typeface="Calibri" panose="020F0502020204030204"/>
                <a:ea typeface="游ゴシック" panose="020B0400000000000000" pitchFamily="50" charset="-128"/>
              </a:rPr>
              <a:t> </a:t>
            </a:r>
            <a:r>
              <a:rPr lang="en-US" altLang="ja-JP" sz="1800" b="1" dirty="0">
                <a:solidFill>
                  <a:prstClr val="black"/>
                </a:solidFill>
                <a:highlight>
                  <a:srgbClr val="FFFF00"/>
                </a:highlight>
                <a:latin typeface="Calibri" panose="020F0502020204030204"/>
                <a:ea typeface="游ゴシック" panose="020B0400000000000000" pitchFamily="50" charset="-128"/>
              </a:rPr>
              <a:t>features.</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r>
              <a:rPr lang="en-US" altLang="ja-JP" sz="1800" b="1" dirty="0"/>
              <a:t>Charged track multiplicity </a:t>
            </a:r>
            <a:r>
              <a:rPr lang="en-US" altLang="ja-JP" sz="1800" dirty="0"/>
              <a:t>of proton interaction is </a:t>
            </a:r>
            <a:r>
              <a:rPr lang="en-US" altLang="ja-JP" sz="1800" b="1" dirty="0"/>
              <a:t>less </a:t>
            </a:r>
            <a:r>
              <a:rPr lang="en-US" altLang="ja-JP" sz="1800" dirty="0"/>
              <a:t>than tungsten target case.</a:t>
            </a:r>
            <a:endParaRPr kumimoji="1" lang="en-US" altLang="ja-JP" sz="1800" dirty="0"/>
          </a:p>
          <a:p>
            <a:r>
              <a:rPr lang="en-US" altLang="ja-JP" sz="1800" b="1" dirty="0"/>
              <a:t>Angle distribution </a:t>
            </a:r>
            <a:r>
              <a:rPr lang="en-US" altLang="ja-JP" sz="1800" dirty="0"/>
              <a:t>of secondary particle is </a:t>
            </a:r>
            <a:r>
              <a:rPr lang="en-US" altLang="ja-JP" sz="1800" b="1" dirty="0"/>
              <a:t>nearly same </a:t>
            </a:r>
            <a:r>
              <a:rPr lang="en-US" altLang="ja-JP" sz="1800" dirty="0"/>
              <a:t>with tungsten target case.</a:t>
            </a:r>
          </a:p>
          <a:p>
            <a:r>
              <a:rPr kumimoji="1" lang="en-US" altLang="ja-JP" sz="1800" b="1" dirty="0"/>
              <a:t>IP</a:t>
            </a:r>
            <a:r>
              <a:rPr kumimoji="1" lang="en-US" altLang="ja-JP" sz="1800" dirty="0"/>
              <a:t> is </a:t>
            </a:r>
            <a:r>
              <a:rPr kumimoji="1" lang="en-US" altLang="ja-JP" sz="1800" b="1" dirty="0"/>
              <a:t>bit larger </a:t>
            </a:r>
            <a:r>
              <a:rPr kumimoji="1" lang="en-US" altLang="ja-JP" sz="1800" dirty="0"/>
              <a:t>but it is expected by thickness difference of target plate.</a:t>
            </a:r>
          </a:p>
          <a:p>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indent="0">
              <a:buNone/>
            </a:pPr>
            <a:endParaRPr lang="ja-JP" altLang="en-US" dirty="0"/>
          </a:p>
        </p:txBody>
      </p:sp>
      <p:grpSp>
        <p:nvGrpSpPr>
          <p:cNvPr id="3" name="グループ化 2">
            <a:extLst>
              <a:ext uri="{FF2B5EF4-FFF2-40B4-BE49-F238E27FC236}">
                <a16:creationId xmlns:a16="http://schemas.microsoft.com/office/drawing/2014/main" id="{828363C8-F10B-EC46-B64B-128672889DE8}"/>
              </a:ext>
            </a:extLst>
          </p:cNvPr>
          <p:cNvGrpSpPr/>
          <p:nvPr/>
        </p:nvGrpSpPr>
        <p:grpSpPr>
          <a:xfrm>
            <a:off x="-32782" y="3885272"/>
            <a:ext cx="9263205" cy="2975192"/>
            <a:chOff x="85060" y="3263912"/>
            <a:chExt cx="9263205" cy="2975192"/>
          </a:xfrm>
        </p:grpSpPr>
        <p:pic>
          <p:nvPicPr>
            <p:cNvPr id="6" name="図 5">
              <a:extLst>
                <a:ext uri="{FF2B5EF4-FFF2-40B4-BE49-F238E27FC236}">
                  <a16:creationId xmlns:a16="http://schemas.microsoft.com/office/drawing/2014/main" id="{ACCEF83C-97AF-FDFA-DB16-3DFB90758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60" y="3468433"/>
              <a:ext cx="9144000" cy="2770671"/>
            </a:xfrm>
            <a:prstGeom prst="rect">
              <a:avLst/>
            </a:prstGeom>
          </p:spPr>
        </p:pic>
        <p:sp>
          <p:nvSpPr>
            <p:cNvPr id="7" name="テキスト ボックス 6">
              <a:extLst>
                <a:ext uri="{FF2B5EF4-FFF2-40B4-BE49-F238E27FC236}">
                  <a16:creationId xmlns:a16="http://schemas.microsoft.com/office/drawing/2014/main" id="{558CD4B9-1E63-47E0-53FA-E265524C292A}"/>
                </a:ext>
              </a:extLst>
            </p:cNvPr>
            <p:cNvSpPr txBox="1"/>
            <p:nvPr/>
          </p:nvSpPr>
          <p:spPr>
            <a:xfrm>
              <a:off x="425309" y="3263912"/>
              <a:ext cx="89229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solidFill>
                    <a:prstClr val="black"/>
                  </a:solidFill>
                  <a:latin typeface="Calibri" panose="020F0502020204030204"/>
                  <a:ea typeface="游ゴシック" panose="020B0400000000000000" pitchFamily="50" charset="-128"/>
                </a:rPr>
                <a:t>Charged track Multiplicity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IP to 1ry vertex</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Angle distribution of 2ry </a:t>
              </a: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trk</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pic>
        <p:nvPicPr>
          <p:cNvPr id="9" name="図 8">
            <a:extLst>
              <a:ext uri="{FF2B5EF4-FFF2-40B4-BE49-F238E27FC236}">
                <a16:creationId xmlns:a16="http://schemas.microsoft.com/office/drawing/2014/main" id="{F36F5DA3-2066-397B-37B6-5F076D967037}"/>
              </a:ext>
            </a:extLst>
          </p:cNvPr>
          <p:cNvPicPr>
            <a:picLocks noChangeAspect="1"/>
          </p:cNvPicPr>
          <p:nvPr/>
        </p:nvPicPr>
        <p:blipFill>
          <a:blip r:embed="rId3"/>
          <a:stretch>
            <a:fillRect/>
          </a:stretch>
        </p:blipFill>
        <p:spPr>
          <a:xfrm>
            <a:off x="7876890" y="18542"/>
            <a:ext cx="1213308" cy="474772"/>
          </a:xfrm>
          <a:prstGeom prst="rect">
            <a:avLst/>
          </a:prstGeom>
        </p:spPr>
      </p:pic>
    </p:spTree>
    <p:extLst>
      <p:ext uri="{BB962C8B-B14F-4D97-AF65-F5344CB8AC3E}">
        <p14:creationId xmlns:p14="http://schemas.microsoft.com/office/powerpoint/2010/main" val="25401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0E1C0500-2953-4602-8F46-C394B0122DF1}"/>
              </a:ext>
            </a:extLst>
          </p:cNvPr>
          <p:cNvGrpSpPr/>
          <p:nvPr/>
        </p:nvGrpSpPr>
        <p:grpSpPr>
          <a:xfrm>
            <a:off x="1511164" y="1447849"/>
            <a:ext cx="6334318" cy="2580918"/>
            <a:chOff x="1926970" y="1842113"/>
            <a:chExt cx="8445757" cy="3441224"/>
          </a:xfrm>
        </p:grpSpPr>
        <p:cxnSp>
          <p:nvCxnSpPr>
            <p:cNvPr id="17" name="Straight Connector 16"/>
            <p:cNvCxnSpPr/>
            <p:nvPr/>
          </p:nvCxnSpPr>
          <p:spPr>
            <a:xfrm>
              <a:off x="7507500" y="3665212"/>
              <a:ext cx="0" cy="318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507500" y="3815664"/>
              <a:ext cx="1706616" cy="0"/>
            </a:xfrm>
            <a:prstGeom prst="line">
              <a:avLst/>
            </a:prstGeom>
            <a:ln>
              <a:solidFill>
                <a:schemeClr val="tx1">
                  <a:lumMod val="50000"/>
                  <a:lumOff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442504" y="3825567"/>
              <a:ext cx="2174933"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100 m of rock</a:t>
              </a:r>
              <a:endParaRPr kumimoji="0" lang="en-GB"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25" name="Straight Connector 24"/>
            <p:cNvCxnSpPr/>
            <p:nvPr/>
          </p:nvCxnSpPr>
          <p:spPr>
            <a:xfrm>
              <a:off x="1926970" y="4267491"/>
              <a:ext cx="0" cy="318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214116" y="4211908"/>
              <a:ext cx="0" cy="33239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926971" y="4389884"/>
              <a:ext cx="7299307" cy="32011"/>
            </a:xfrm>
            <a:prstGeom prst="line">
              <a:avLst/>
            </a:prstGeom>
            <a:ln>
              <a:solidFill>
                <a:schemeClr val="tx1">
                  <a:lumMod val="50000"/>
                  <a:lumOff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170801" y="4017035"/>
              <a:ext cx="179989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480 m</a:t>
              </a:r>
              <a:endParaRPr kumimoji="0" lang="en-GB"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5" name="Straight Connector 4"/>
            <p:cNvCxnSpPr/>
            <p:nvPr/>
          </p:nvCxnSpPr>
          <p:spPr>
            <a:xfrm flipV="1">
              <a:off x="9212969" y="1842113"/>
              <a:ext cx="1159758" cy="3239614"/>
            </a:xfrm>
            <a:prstGeom prst="line">
              <a:avLst/>
            </a:prstGeom>
            <a:ln w="2286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rot="17362633">
              <a:off x="8609583" y="3881995"/>
              <a:ext cx="2402575" cy="4001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rPr>
                <a:t>Service tunnel</a:t>
              </a:r>
              <a:endParaRPr kumimoji="0" lang="en-GB"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41" name="Straight Connector 40">
              <a:extLst>
                <a:ext uri="{FF2B5EF4-FFF2-40B4-BE49-F238E27FC236}">
                  <a16:creationId xmlns:a16="http://schemas.microsoft.com/office/drawing/2014/main" id="{E1D12331-BCEF-4FA5-BDBB-7B65AB1C5062}"/>
                </a:ext>
              </a:extLst>
            </p:cNvPr>
            <p:cNvCxnSpPr/>
            <p:nvPr/>
          </p:nvCxnSpPr>
          <p:spPr>
            <a:xfrm>
              <a:off x="9210147" y="3636842"/>
              <a:ext cx="0" cy="318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846800" y="444113"/>
            <a:ext cx="8347560" cy="1309333"/>
          </a:xfrm>
        </p:spPr>
        <p:txBody>
          <a:bodyPr>
            <a:noAutofit/>
          </a:bodyPr>
          <a:lstStyle/>
          <a:p>
            <a:r>
              <a:rPr lang="en-GB" sz="3200" dirty="0">
                <a:solidFill>
                  <a:srgbClr val="FFFF00"/>
                </a:solidFill>
              </a:rPr>
              <a:t>FASER</a:t>
            </a:r>
            <a:r>
              <a:rPr lang="en-US" altLang="ja-JP" sz="3200" dirty="0">
                <a:solidFill>
                  <a:srgbClr val="FFFF00"/>
                </a:solidFill>
                <a:latin typeface="Symbol" panose="05050102010706020507" pitchFamily="18" charset="2"/>
              </a:rPr>
              <a:t>n</a:t>
            </a:r>
            <a:r>
              <a:rPr lang="en-US" altLang="ja-JP" sz="3200" dirty="0"/>
              <a:t> (</a:t>
            </a:r>
            <a:r>
              <a:rPr lang="en-US" altLang="ja-JP" sz="3200" dirty="0">
                <a:solidFill>
                  <a:srgbClr val="FFFF00"/>
                </a:solidFill>
              </a:rPr>
              <a:t>F</a:t>
            </a:r>
            <a:r>
              <a:rPr lang="en-US" altLang="ja-JP" sz="3200" dirty="0"/>
              <a:t>orw</a:t>
            </a:r>
            <a:r>
              <a:rPr lang="en-US" altLang="ja-JP" sz="3200" dirty="0">
                <a:solidFill>
                  <a:srgbClr val="FFFF00"/>
                </a:solidFill>
              </a:rPr>
              <a:t>A</a:t>
            </a:r>
            <a:r>
              <a:rPr lang="en-US" altLang="ja-JP" sz="3200" dirty="0"/>
              <a:t>rd </a:t>
            </a:r>
            <a:r>
              <a:rPr lang="en-US" altLang="ja-JP" sz="3200" dirty="0">
                <a:solidFill>
                  <a:srgbClr val="FFFF00"/>
                </a:solidFill>
              </a:rPr>
              <a:t>S</a:t>
            </a:r>
            <a:r>
              <a:rPr lang="en-US" altLang="ja-JP" sz="3200" dirty="0"/>
              <a:t>earch </a:t>
            </a:r>
            <a:r>
              <a:rPr lang="en-US" altLang="ja-JP" sz="3200" dirty="0">
                <a:solidFill>
                  <a:srgbClr val="FFFF00"/>
                </a:solidFill>
              </a:rPr>
              <a:t>E</a:t>
            </a:r>
            <a:r>
              <a:rPr lang="en-US" altLang="ja-JP" sz="3200" dirty="0"/>
              <a:t>xpe</a:t>
            </a:r>
            <a:r>
              <a:rPr lang="en-US" altLang="ja-JP" sz="3200" dirty="0">
                <a:solidFill>
                  <a:srgbClr val="FFFF00"/>
                </a:solidFill>
              </a:rPr>
              <a:t>R</a:t>
            </a:r>
            <a:r>
              <a:rPr lang="en-US" altLang="ja-JP" sz="3200" dirty="0"/>
              <a:t>iment): </a:t>
            </a:r>
            <a:br>
              <a:rPr lang="en-US" altLang="ja-JP" sz="3200" dirty="0"/>
            </a:br>
            <a:r>
              <a:rPr lang="en-US" altLang="ja-JP" sz="2800" dirty="0"/>
              <a:t>neutrinos study at</a:t>
            </a:r>
            <a:r>
              <a:rPr lang="ja-JP" altLang="en-US" sz="2800" dirty="0"/>
              <a:t> </a:t>
            </a:r>
            <a:r>
              <a:rPr lang="en-US" altLang="ja-JP" sz="2800" dirty="0"/>
              <a:t>un-explored energy region  </a:t>
            </a:r>
            <a:br>
              <a:rPr lang="en-US" altLang="ja-JP" sz="2800" dirty="0"/>
            </a:br>
            <a:endParaRPr lang="en-GB" sz="3200" dirty="0"/>
          </a:p>
        </p:txBody>
      </p:sp>
      <p:cxnSp>
        <p:nvCxnSpPr>
          <p:cNvPr id="6" name="Straight Connector 5"/>
          <p:cNvCxnSpPr/>
          <p:nvPr/>
        </p:nvCxnSpPr>
        <p:spPr>
          <a:xfrm>
            <a:off x="1486180" y="2583447"/>
            <a:ext cx="2726929" cy="0"/>
          </a:xfrm>
          <a:prstGeom prst="line">
            <a:avLst/>
          </a:prstGeom>
          <a:ln w="2540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3802494" y="1279449"/>
            <a:ext cx="4278730" cy="1310920"/>
          </a:xfrm>
          <a:custGeom>
            <a:avLst/>
            <a:gdLst>
              <a:gd name="connsiteX0" fmla="*/ 0 w 3771900"/>
              <a:gd name="connsiteY0" fmla="*/ 605790 h 605790"/>
              <a:gd name="connsiteX1" fmla="*/ 1977390 w 3771900"/>
              <a:gd name="connsiteY1" fmla="*/ 502920 h 605790"/>
              <a:gd name="connsiteX2" fmla="*/ 3771900 w 3771900"/>
              <a:gd name="connsiteY2" fmla="*/ 0 h 605790"/>
            </a:gdLst>
            <a:ahLst/>
            <a:cxnLst>
              <a:cxn ang="0">
                <a:pos x="connsiteX0" y="connsiteY0"/>
              </a:cxn>
              <a:cxn ang="0">
                <a:pos x="connsiteX1" y="connsiteY1"/>
              </a:cxn>
              <a:cxn ang="0">
                <a:pos x="connsiteX2" y="connsiteY2"/>
              </a:cxn>
            </a:cxnLst>
            <a:rect l="l" t="t" r="r" b="b"/>
            <a:pathLst>
              <a:path w="3771900" h="605790">
                <a:moveTo>
                  <a:pt x="0" y="605790"/>
                </a:moveTo>
                <a:cubicBezTo>
                  <a:pt x="674370" y="604837"/>
                  <a:pt x="1348740" y="603885"/>
                  <a:pt x="1977390" y="502920"/>
                </a:cubicBezTo>
                <a:cubicBezTo>
                  <a:pt x="2606040" y="401955"/>
                  <a:pt x="3219450" y="259080"/>
                  <a:pt x="3771900" y="0"/>
                </a:cubicBezTo>
              </a:path>
            </a:pathLst>
          </a:custGeom>
          <a:noFill/>
          <a:ln w="2540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9" name="Picture 2" descr="ãatlas lhc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32" y="2195797"/>
            <a:ext cx="1304515" cy="7820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20486922">
            <a:off x="6508300" y="1469320"/>
            <a:ext cx="1112339"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orbel" panose="020B0503020204020204"/>
                <a:ea typeface="+mn-ea"/>
                <a:cs typeface="+mn-cs"/>
              </a:rPr>
              <a:t>LHC tunnel</a:t>
            </a:r>
            <a:endParaRPr kumimoji="0" lang="en-GB" sz="15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Rectangle 10"/>
          <p:cNvSpPr/>
          <p:nvPr/>
        </p:nvSpPr>
        <p:spPr>
          <a:xfrm>
            <a:off x="2641601" y="2375952"/>
            <a:ext cx="747931" cy="405035"/>
          </a:xfrm>
          <a:prstGeom prst="rect">
            <a:avLst/>
          </a:prstGeom>
          <a:solidFill>
            <a:schemeClr val="accent4">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12" name="Straight Arrow Connector 11"/>
          <p:cNvCxnSpPr>
            <a:cxnSpLocks/>
            <a:endCxn id="7" idx="1"/>
          </p:cNvCxnSpPr>
          <p:nvPr/>
        </p:nvCxnSpPr>
        <p:spPr>
          <a:xfrm flipV="1">
            <a:off x="1477059" y="2563926"/>
            <a:ext cx="5595576" cy="22874"/>
          </a:xfrm>
          <a:prstGeom prst="straightConnector1">
            <a:avLst/>
          </a:prstGeom>
          <a:ln w="41275">
            <a:solidFill>
              <a:srgbClr val="FFFF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1573821" y="2560627"/>
            <a:ext cx="2061370" cy="293907"/>
          </a:xfrm>
          <a:custGeom>
            <a:avLst/>
            <a:gdLst>
              <a:gd name="connsiteX0" fmla="*/ 0 w 2583180"/>
              <a:gd name="connsiteY0" fmla="*/ 0 h 320040"/>
              <a:gd name="connsiteX1" fmla="*/ 1268730 w 2583180"/>
              <a:gd name="connsiteY1" fmla="*/ 11430 h 320040"/>
              <a:gd name="connsiteX2" fmla="*/ 1851660 w 2583180"/>
              <a:gd name="connsiteY2" fmla="*/ 80010 h 320040"/>
              <a:gd name="connsiteX3" fmla="*/ 2583180 w 2583180"/>
              <a:gd name="connsiteY3" fmla="*/ 320040 h 320040"/>
              <a:gd name="connsiteX4" fmla="*/ 2583180 w 2583180"/>
              <a:gd name="connsiteY4" fmla="*/ 320040 h 32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180" h="320040">
                <a:moveTo>
                  <a:pt x="0" y="0"/>
                </a:moveTo>
                <a:lnTo>
                  <a:pt x="1268730" y="11430"/>
                </a:lnTo>
                <a:cubicBezTo>
                  <a:pt x="1577340" y="24765"/>
                  <a:pt x="1632585" y="28575"/>
                  <a:pt x="1851660" y="80010"/>
                </a:cubicBezTo>
                <a:cubicBezTo>
                  <a:pt x="2070735" y="131445"/>
                  <a:pt x="2583180" y="320040"/>
                  <a:pt x="2583180" y="320040"/>
                </a:cubicBezTo>
                <a:lnTo>
                  <a:pt x="2583180" y="320040"/>
                </a:lnTo>
              </a:path>
            </a:pathLst>
          </a:custGeom>
          <a:ln>
            <a:solidFill>
              <a:srgbClr val="FF6600"/>
            </a:solidFill>
            <a:headEnd type="none"/>
            <a:tailEnd type="arrow"/>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Freeform 13"/>
          <p:cNvSpPr/>
          <p:nvPr/>
        </p:nvSpPr>
        <p:spPr>
          <a:xfrm flipV="1">
            <a:off x="1582942" y="2072569"/>
            <a:ext cx="2061370" cy="509965"/>
          </a:xfrm>
          <a:custGeom>
            <a:avLst/>
            <a:gdLst>
              <a:gd name="connsiteX0" fmla="*/ 0 w 2583180"/>
              <a:gd name="connsiteY0" fmla="*/ 0 h 320040"/>
              <a:gd name="connsiteX1" fmla="*/ 1268730 w 2583180"/>
              <a:gd name="connsiteY1" fmla="*/ 11430 h 320040"/>
              <a:gd name="connsiteX2" fmla="*/ 1851660 w 2583180"/>
              <a:gd name="connsiteY2" fmla="*/ 80010 h 320040"/>
              <a:gd name="connsiteX3" fmla="*/ 2583180 w 2583180"/>
              <a:gd name="connsiteY3" fmla="*/ 320040 h 320040"/>
              <a:gd name="connsiteX4" fmla="*/ 2583180 w 2583180"/>
              <a:gd name="connsiteY4" fmla="*/ 320040 h 32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180" h="320040">
                <a:moveTo>
                  <a:pt x="0" y="0"/>
                </a:moveTo>
                <a:lnTo>
                  <a:pt x="1268730" y="11430"/>
                </a:lnTo>
                <a:cubicBezTo>
                  <a:pt x="1577340" y="24765"/>
                  <a:pt x="1632585" y="28575"/>
                  <a:pt x="1851660" y="80010"/>
                </a:cubicBezTo>
                <a:cubicBezTo>
                  <a:pt x="2070735" y="131445"/>
                  <a:pt x="2583180" y="320040"/>
                  <a:pt x="2583180" y="320040"/>
                </a:cubicBezTo>
                <a:lnTo>
                  <a:pt x="2583180" y="320040"/>
                </a:lnTo>
              </a:path>
            </a:pathLst>
          </a:custGeom>
          <a:ln>
            <a:solidFill>
              <a:srgbClr val="FF6600"/>
            </a:solidFill>
            <a:headEnd type="none"/>
            <a:tailEnd type="arrow"/>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TextBox 15"/>
          <p:cNvSpPr txBox="1"/>
          <p:nvPr/>
        </p:nvSpPr>
        <p:spPr>
          <a:xfrm>
            <a:off x="4101482" y="2141250"/>
            <a:ext cx="3428323"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00"/>
                </a:solidFill>
                <a:effectLst/>
                <a:uLnTx/>
                <a:uFillTx/>
                <a:latin typeface="Corbel" panose="020B0503020204020204"/>
                <a:ea typeface="+mn-ea"/>
                <a:cs typeface="+mn-cs"/>
              </a:rPr>
              <a:t>Neutrinos </a:t>
            </a:r>
            <a:r>
              <a:rPr kumimoji="0" lang="en-US" sz="1350" b="0" i="0" u="none" strike="noStrike" kern="1200" cap="none" spc="0" normalizeH="0" baseline="0" noProof="0" dirty="0">
                <a:ln>
                  <a:noFill/>
                </a:ln>
                <a:solidFill>
                  <a:srgbClr val="FFFF00"/>
                </a:solidFill>
                <a:effectLst/>
                <a:uLnTx/>
                <a:uFillTx/>
                <a:latin typeface="Corbel" panose="020B0503020204020204"/>
                <a:ea typeface="+mn-ea"/>
                <a:cs typeface="+mn-cs"/>
              </a:rPr>
              <a:t>(and new particles)</a:t>
            </a:r>
            <a:endParaRPr kumimoji="0" lang="en-GB" sz="2100" b="0" i="0" u="none" strike="noStrike" kern="1200" cap="none" spc="0" normalizeH="0" baseline="0" noProof="0" dirty="0">
              <a:ln>
                <a:noFill/>
              </a:ln>
              <a:solidFill>
                <a:srgbClr val="FFFF00"/>
              </a:solidFill>
              <a:effectLst/>
              <a:uLnTx/>
              <a:uFillTx/>
              <a:latin typeface="Corbel" panose="020B0503020204020204"/>
              <a:ea typeface="+mn-ea"/>
              <a:cs typeface="+mn-cs"/>
            </a:endParaRPr>
          </a:p>
        </p:txBody>
      </p:sp>
      <p:sp>
        <p:nvSpPr>
          <p:cNvPr id="20" name="TextBox 19"/>
          <p:cNvSpPr txBox="1"/>
          <p:nvPr/>
        </p:nvSpPr>
        <p:spPr>
          <a:xfrm>
            <a:off x="2395117" y="2768965"/>
            <a:ext cx="167129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orbel" panose="020B0503020204020204"/>
                <a:ea typeface="+mn-ea"/>
                <a:cs typeface="+mn-cs"/>
              </a:rPr>
              <a:t>LHC magnets</a:t>
            </a:r>
            <a:endParaRPr kumimoji="0" lang="en-GB" sz="15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3" name="TextBox 22"/>
          <p:cNvSpPr txBox="1"/>
          <p:nvPr/>
        </p:nvSpPr>
        <p:spPr>
          <a:xfrm>
            <a:off x="424399" y="1717015"/>
            <a:ext cx="1912235"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orbel" panose="020B0503020204020204"/>
                <a:ea typeface="+mn-ea"/>
                <a:cs typeface="+mn-cs"/>
              </a:rPr>
              <a:t>p-p collision at ATLAS</a:t>
            </a:r>
            <a:endParaRPr kumimoji="0" lang="en-GB" sz="15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4" name="Explosion 1 23"/>
          <p:cNvSpPr/>
          <p:nvPr/>
        </p:nvSpPr>
        <p:spPr>
          <a:xfrm>
            <a:off x="1285690" y="2375951"/>
            <a:ext cx="370222" cy="359088"/>
          </a:xfrm>
          <a:prstGeom prst="irregularSeal1">
            <a:avLst/>
          </a:prstGeom>
          <a:ln>
            <a:solidFill>
              <a:schemeClr val="accent5"/>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31" name="Straight Arrow Connector 30"/>
          <p:cNvCxnSpPr/>
          <p:nvPr/>
        </p:nvCxnSpPr>
        <p:spPr>
          <a:xfrm flipV="1">
            <a:off x="1511163" y="2495944"/>
            <a:ext cx="763859" cy="59551"/>
          </a:xfrm>
          <a:prstGeom prst="straightConnector1">
            <a:avLst/>
          </a:prstGeom>
          <a:ln>
            <a:solidFill>
              <a:srgbClr val="FF660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a:off x="1511164" y="2571125"/>
            <a:ext cx="775589" cy="100569"/>
          </a:xfrm>
          <a:prstGeom prst="straightConnector1">
            <a:avLst/>
          </a:prstGeom>
          <a:ln>
            <a:solidFill>
              <a:srgbClr val="FF660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a:off x="1511163" y="2567774"/>
            <a:ext cx="698120" cy="42807"/>
          </a:xfrm>
          <a:prstGeom prst="straightConnector1">
            <a:avLst/>
          </a:prstGeom>
          <a:ln>
            <a:solidFill>
              <a:srgbClr val="FF660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a:xfrm flipV="1">
            <a:off x="1511163" y="2435455"/>
            <a:ext cx="565728" cy="132602"/>
          </a:xfrm>
          <a:prstGeom prst="straightConnector1">
            <a:avLst/>
          </a:prstGeom>
          <a:ln>
            <a:solidFill>
              <a:srgbClr val="FF660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9BA08269-8632-4774-8C4F-46C3C3213772}"/>
              </a:ext>
            </a:extLst>
          </p:cNvPr>
          <p:cNvCxnSpPr>
            <a:cxnSpLocks/>
          </p:cNvCxnSpPr>
          <p:nvPr/>
        </p:nvCxnSpPr>
        <p:spPr>
          <a:xfrm>
            <a:off x="1655912" y="2586088"/>
            <a:ext cx="4040649" cy="53144"/>
          </a:xfrm>
          <a:prstGeom prst="straightConnector1">
            <a:avLst/>
          </a:prstGeom>
          <a:ln w="19050">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97B0933-CD41-48E4-85CB-A2BD05307D03}"/>
              </a:ext>
            </a:extLst>
          </p:cNvPr>
          <p:cNvSpPr txBox="1"/>
          <p:nvPr/>
        </p:nvSpPr>
        <p:spPr>
          <a:xfrm>
            <a:off x="4239294" y="2615279"/>
            <a:ext cx="1703750"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FCB11C">
                    <a:lumMod val="75000"/>
                  </a:srgbClr>
                </a:solidFill>
                <a:effectLst/>
                <a:uLnTx/>
                <a:uFillTx/>
                <a:latin typeface="Corbel" panose="020B0503020204020204"/>
                <a:ea typeface="メイリオ" panose="020B0604030504040204" pitchFamily="50" charset="-128"/>
                <a:cs typeface="+mn-cs"/>
              </a:rPr>
              <a:t>Neutral hadrons</a:t>
            </a:r>
            <a:endParaRPr kumimoji="1" lang="ja-JP" altLang="en-US" sz="1500" b="0" i="0" u="none" strike="noStrike" kern="1200" cap="none" spc="0" normalizeH="0" baseline="0" noProof="0" dirty="0">
              <a:ln>
                <a:noFill/>
              </a:ln>
              <a:solidFill>
                <a:srgbClr val="FCB11C">
                  <a:lumMod val="75000"/>
                </a:srgbClr>
              </a:solidFill>
              <a:effectLst/>
              <a:uLnTx/>
              <a:uFillTx/>
              <a:latin typeface="Corbel" panose="020B0503020204020204"/>
              <a:ea typeface="メイリオ" panose="020B0604030504040204" pitchFamily="50" charset="-128"/>
              <a:cs typeface="+mn-cs"/>
            </a:endParaRPr>
          </a:p>
        </p:txBody>
      </p:sp>
      <p:sp>
        <p:nvSpPr>
          <p:cNvPr id="40" name="TextBox 39">
            <a:extLst>
              <a:ext uri="{FF2B5EF4-FFF2-40B4-BE49-F238E27FC236}">
                <a16:creationId xmlns:a16="http://schemas.microsoft.com/office/drawing/2014/main" id="{D8537CEB-E25A-4288-83BD-820380F7FD47}"/>
              </a:ext>
            </a:extLst>
          </p:cNvPr>
          <p:cNvSpPr txBox="1"/>
          <p:nvPr/>
        </p:nvSpPr>
        <p:spPr>
          <a:xfrm>
            <a:off x="1983628" y="1975616"/>
            <a:ext cx="182798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FF6600"/>
                </a:solidFill>
                <a:effectLst/>
                <a:uLnTx/>
                <a:uFillTx/>
                <a:latin typeface="Corbel" panose="020B0503020204020204"/>
                <a:ea typeface="メイリオ" panose="020B0604030504040204" pitchFamily="50" charset="-128"/>
                <a:cs typeface="+mn-cs"/>
              </a:rPr>
              <a:t>Charged particles</a:t>
            </a:r>
            <a:endParaRPr kumimoji="1" lang="ja-JP" altLang="en-US" sz="1500" b="0" i="0" u="none" strike="noStrike" kern="1200" cap="none" spc="0" normalizeH="0" baseline="0" noProof="0" dirty="0">
              <a:ln>
                <a:noFill/>
              </a:ln>
              <a:solidFill>
                <a:srgbClr val="FF6600"/>
              </a:solidFill>
              <a:effectLst/>
              <a:uLnTx/>
              <a:uFillTx/>
              <a:latin typeface="Corbel" panose="020B0503020204020204"/>
              <a:ea typeface="メイリオ" panose="020B0604030504040204" pitchFamily="50" charset="-128"/>
              <a:cs typeface="+mn-cs"/>
            </a:endParaRPr>
          </a:p>
        </p:txBody>
      </p:sp>
      <p:grpSp>
        <p:nvGrpSpPr>
          <p:cNvPr id="29" name="Group 28">
            <a:extLst>
              <a:ext uri="{FF2B5EF4-FFF2-40B4-BE49-F238E27FC236}">
                <a16:creationId xmlns:a16="http://schemas.microsoft.com/office/drawing/2014/main" id="{79087E3D-E210-4680-AA47-EB280247E33C}"/>
              </a:ext>
            </a:extLst>
          </p:cNvPr>
          <p:cNvGrpSpPr/>
          <p:nvPr/>
        </p:nvGrpSpPr>
        <p:grpSpPr>
          <a:xfrm>
            <a:off x="7046860" y="2377971"/>
            <a:ext cx="974114" cy="369332"/>
            <a:chOff x="9297010" y="3093449"/>
            <a:chExt cx="1298819" cy="492443"/>
          </a:xfrm>
        </p:grpSpPr>
        <p:sp>
          <p:nvSpPr>
            <p:cNvPr id="7" name="Rectangle 6"/>
            <p:cNvSpPr/>
            <p:nvPr/>
          </p:nvSpPr>
          <p:spPr>
            <a:xfrm>
              <a:off x="9331377" y="3124412"/>
              <a:ext cx="1214223" cy="43395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0" name="Rectangle 29"/>
            <p:cNvSpPr/>
            <p:nvPr/>
          </p:nvSpPr>
          <p:spPr>
            <a:xfrm>
              <a:off x="9297010" y="3093449"/>
              <a:ext cx="1298819" cy="49244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FASER</a:t>
              </a:r>
              <a:endParaRPr kumimoji="0" lang="en-GB" sz="9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grpSp>
      <p:sp>
        <p:nvSpPr>
          <p:cNvPr id="43" name="Explosion 1 23">
            <a:extLst>
              <a:ext uri="{FF2B5EF4-FFF2-40B4-BE49-F238E27FC236}">
                <a16:creationId xmlns:a16="http://schemas.microsoft.com/office/drawing/2014/main" id="{877F3B11-4615-464D-A433-3BBED5E37D60}"/>
              </a:ext>
            </a:extLst>
          </p:cNvPr>
          <p:cNvSpPr/>
          <p:nvPr/>
        </p:nvSpPr>
        <p:spPr>
          <a:xfrm>
            <a:off x="5695429" y="2580841"/>
            <a:ext cx="102674" cy="146668"/>
          </a:xfrm>
          <a:prstGeom prst="irregularSeal1">
            <a:avLst/>
          </a:prstGeom>
          <a:solidFill>
            <a:schemeClr val="accent6">
              <a:lumMod val="75000"/>
            </a:schemeClr>
          </a:solidFill>
          <a:ln>
            <a:solidFill>
              <a:schemeClr val="accent6"/>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42" name="Picture 6">
            <a:extLst>
              <a:ext uri="{FF2B5EF4-FFF2-40B4-BE49-F238E27FC236}">
                <a16:creationId xmlns:a16="http://schemas.microsoft.com/office/drawing/2014/main" id="{1D0F5208-C134-49CF-BE18-BEE7B66E55A1}"/>
              </a:ext>
            </a:extLst>
          </p:cNvPr>
          <p:cNvPicPr>
            <a:picLocks noChangeAspect="1"/>
          </p:cNvPicPr>
          <p:nvPr/>
        </p:nvPicPr>
        <p:blipFill>
          <a:blip r:embed="rId4"/>
          <a:stretch>
            <a:fillRect/>
          </a:stretch>
        </p:blipFill>
        <p:spPr>
          <a:xfrm>
            <a:off x="456164" y="4004499"/>
            <a:ext cx="8094155" cy="2424888"/>
          </a:xfrm>
          <a:prstGeom prst="rect">
            <a:avLst/>
          </a:prstGeom>
        </p:spPr>
      </p:pic>
      <p:pic>
        <p:nvPicPr>
          <p:cNvPr id="18" name="図 17">
            <a:extLst>
              <a:ext uri="{FF2B5EF4-FFF2-40B4-BE49-F238E27FC236}">
                <a16:creationId xmlns:a16="http://schemas.microsoft.com/office/drawing/2014/main" id="{46CBB4BA-953F-4268-B6AA-958F056205CF}"/>
              </a:ext>
            </a:extLst>
          </p:cNvPr>
          <p:cNvPicPr>
            <a:picLocks noChangeAspect="1"/>
          </p:cNvPicPr>
          <p:nvPr/>
        </p:nvPicPr>
        <p:blipFill>
          <a:blip r:embed="rId5"/>
          <a:stretch>
            <a:fillRect/>
          </a:stretch>
        </p:blipFill>
        <p:spPr>
          <a:xfrm>
            <a:off x="7300493" y="37374"/>
            <a:ext cx="1800000" cy="779430"/>
          </a:xfrm>
          <a:prstGeom prst="rect">
            <a:avLst/>
          </a:prstGeom>
        </p:spPr>
      </p:pic>
      <p:sp>
        <p:nvSpPr>
          <p:cNvPr id="21" name="スライド番号プレースホルダー 20">
            <a:extLst>
              <a:ext uri="{FF2B5EF4-FFF2-40B4-BE49-F238E27FC236}">
                <a16:creationId xmlns:a16="http://schemas.microsoft.com/office/drawing/2014/main" id="{50DDAF64-E872-414A-8377-008FC0DF33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4CC09C-531D-43D7-8189-6151EDF251A0}" type="slidenum">
              <a:rPr kumimoji="1" lang="ja-JP" alt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9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メイリオ" panose="020B0604030504040204" pitchFamily="50" charset="-128"/>
              <a:cs typeface="+mn-cs"/>
            </a:endParaRPr>
          </a:p>
        </p:txBody>
      </p:sp>
    </p:spTree>
    <p:extLst>
      <p:ext uri="{BB962C8B-B14F-4D97-AF65-F5344CB8AC3E}">
        <p14:creationId xmlns:p14="http://schemas.microsoft.com/office/powerpoint/2010/main" val="3498262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23B83D5-F8A4-18A8-BDDD-759CCFF28683}"/>
              </a:ext>
            </a:extLst>
          </p:cNvPr>
          <p:cNvSpPr>
            <a:spLocks noGrp="1"/>
          </p:cNvSpPr>
          <p:nvPr>
            <p:ph type="sldNum" sz="quarter" idx="12"/>
          </p:nvPr>
        </p:nvSpPr>
        <p:spPr>
          <a:xfrm>
            <a:off x="6421166" y="5475212"/>
            <a:ext cx="2057400" cy="273844"/>
          </a:xfrm>
        </p:spPr>
        <p:txBody>
          <a:bodyPr/>
          <a:lstStyle/>
          <a:p>
            <a:fld id="{817C4009-352E-4982-806E-F9964E08B9E8}" type="slidenum">
              <a:rPr kumimoji="1" lang="ja-JP" altLang="en-US" smtClean="0"/>
              <a:t>28</a:t>
            </a:fld>
            <a:endParaRPr kumimoji="1" lang="ja-JP" altLang="en-US"/>
          </a:p>
        </p:txBody>
      </p:sp>
      <p:sp>
        <p:nvSpPr>
          <p:cNvPr id="3" name="テキスト ボックス 2">
            <a:extLst>
              <a:ext uri="{FF2B5EF4-FFF2-40B4-BE49-F238E27FC236}">
                <a16:creationId xmlns:a16="http://schemas.microsoft.com/office/drawing/2014/main" id="{FFF9ABDD-6906-4340-FAFD-AB7186BA83F4}"/>
              </a:ext>
            </a:extLst>
          </p:cNvPr>
          <p:cNvSpPr txBox="1"/>
          <p:nvPr/>
        </p:nvSpPr>
        <p:spPr>
          <a:xfrm>
            <a:off x="1773498" y="45434"/>
            <a:ext cx="3061337" cy="415498"/>
          </a:xfrm>
          <a:prstGeom prst="rect">
            <a:avLst/>
          </a:prstGeom>
          <a:noFill/>
        </p:spPr>
        <p:txBody>
          <a:bodyPr wrap="square" rtlCol="0">
            <a:spAutoFit/>
          </a:bodyPr>
          <a:lstStyle/>
          <a:p>
            <a:r>
              <a:rPr lang="en-US" altLang="ja-JP" sz="2100" dirty="0">
                <a:latin typeface="Cambria Math" panose="02040503050406030204" pitchFamily="18" charset="0"/>
              </a:rPr>
              <a:t>Basic measurements : </a:t>
            </a:r>
          </a:p>
        </p:txBody>
      </p:sp>
      <p:grpSp>
        <p:nvGrpSpPr>
          <p:cNvPr id="5" name="グループ化 4">
            <a:extLst>
              <a:ext uri="{FF2B5EF4-FFF2-40B4-BE49-F238E27FC236}">
                <a16:creationId xmlns:a16="http://schemas.microsoft.com/office/drawing/2014/main" id="{D06A586B-D9F1-9F81-B455-255D3F6573CC}"/>
              </a:ext>
            </a:extLst>
          </p:cNvPr>
          <p:cNvGrpSpPr>
            <a:grpSpLocks noChangeAspect="1"/>
          </p:cNvGrpSpPr>
          <p:nvPr/>
        </p:nvGrpSpPr>
        <p:grpSpPr>
          <a:xfrm>
            <a:off x="4308636" y="3659292"/>
            <a:ext cx="4708366" cy="3161333"/>
            <a:chOff x="7669127" y="3805281"/>
            <a:chExt cx="4000500" cy="2686050"/>
          </a:xfrm>
        </p:grpSpPr>
        <p:pic>
          <p:nvPicPr>
            <p:cNvPr id="6" name="図 5">
              <a:extLst>
                <a:ext uri="{FF2B5EF4-FFF2-40B4-BE49-F238E27FC236}">
                  <a16:creationId xmlns:a16="http://schemas.microsoft.com/office/drawing/2014/main" id="{CECB9DB8-10E1-3CF8-CDC7-5B035E8B8604}"/>
                </a:ext>
              </a:extLst>
            </p:cNvPr>
            <p:cNvPicPr>
              <a:picLocks noChangeAspect="1"/>
            </p:cNvPicPr>
            <p:nvPr/>
          </p:nvPicPr>
          <p:blipFill>
            <a:blip r:embed="rId3"/>
            <a:stretch>
              <a:fillRect/>
            </a:stretch>
          </p:blipFill>
          <p:spPr>
            <a:xfrm>
              <a:off x="7669127" y="3805281"/>
              <a:ext cx="4000500" cy="2686050"/>
            </a:xfrm>
            <a:prstGeom prst="rect">
              <a:avLst/>
            </a:prstGeom>
          </p:spPr>
        </p:pic>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F2BD2944-BCBB-FEFB-EAB2-629AB62D2048}"/>
                    </a:ext>
                  </a:extLst>
                </p:cNvPr>
                <p:cNvSpPr txBox="1"/>
                <p:nvPr/>
              </p:nvSpPr>
              <p:spPr>
                <a:xfrm>
                  <a:off x="10112218" y="4804625"/>
                  <a:ext cx="1521443" cy="400109"/>
                </a:xfrm>
                <a:prstGeom prst="rect">
                  <a:avLst/>
                </a:prstGeom>
                <a:noFill/>
              </p:spPr>
              <p:txBody>
                <a:bodyPr wrap="none" rtlCol="0">
                  <a:spAutoFit/>
                </a:bodyPr>
                <a:lstStyle/>
                <a:p>
                  <a:pPr algn="l"/>
                  <a14:m>
                    <m:oMath xmlns:m="http://schemas.openxmlformats.org/officeDocument/2006/math">
                      <m:r>
                        <a:rPr kumimoji="1" lang="en-US" altLang="ja-JP" sz="1350" b="1" i="1" dirty="0">
                          <a:latin typeface="Cambria Math" panose="02040503050406030204" pitchFamily="18" charset="0"/>
                        </a:rPr>
                        <m:t>𝝈</m:t>
                      </m:r>
                      <m:r>
                        <a:rPr kumimoji="1" lang="en-US" altLang="ja-JP" sz="1350" b="1" i="1" dirty="0">
                          <a:latin typeface="Cambria Math" panose="02040503050406030204" pitchFamily="18" charset="0"/>
                        </a:rPr>
                        <m:t>∼ </m:t>
                      </m:r>
                    </m:oMath>
                  </a14:m>
                  <a:r>
                    <a:rPr kumimoji="1" lang="en-US" altLang="ja-JP" sz="1350" b="1" dirty="0"/>
                    <a:t>0.4 mrad</a:t>
                  </a:r>
                </a:p>
              </p:txBody>
            </p:sp>
          </mc:Choice>
          <mc:Fallback xmlns="">
            <p:sp>
              <p:nvSpPr>
                <p:cNvPr id="7" name="テキスト ボックス 6">
                  <a:extLst>
                    <a:ext uri="{FF2B5EF4-FFF2-40B4-BE49-F238E27FC236}">
                      <a16:creationId xmlns:a16="http://schemas.microsoft.com/office/drawing/2014/main" id="{F2BD2944-BCBB-FEFB-EAB2-629AB62D2048}"/>
                    </a:ext>
                  </a:extLst>
                </p:cNvPr>
                <p:cNvSpPr txBox="1">
                  <a:spLocks noRot="1" noChangeAspect="1" noMove="1" noResize="1" noEditPoints="1" noAdjustHandles="1" noChangeArrowheads="1" noChangeShapeType="1" noTextEdit="1"/>
                </p:cNvSpPr>
                <p:nvPr/>
              </p:nvSpPr>
              <p:spPr>
                <a:xfrm>
                  <a:off x="10112218" y="4804625"/>
                  <a:ext cx="1521443" cy="400109"/>
                </a:xfrm>
                <a:prstGeom prst="rect">
                  <a:avLst/>
                </a:prstGeom>
                <a:blipFill>
                  <a:blip r:embed="rId4"/>
                  <a:stretch>
                    <a:fillRect t="-129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B2B06BD2-141F-BA8D-9258-4BF32075123A}"/>
                    </a:ext>
                  </a:extLst>
                </p:cNvPr>
                <p:cNvSpPr txBox="1"/>
                <p:nvPr/>
              </p:nvSpPr>
              <p:spPr>
                <a:xfrm>
                  <a:off x="8318072" y="5242033"/>
                  <a:ext cx="1521443" cy="400109"/>
                </a:xfrm>
                <a:prstGeom prst="rect">
                  <a:avLst/>
                </a:prstGeom>
                <a:noFill/>
              </p:spPr>
              <p:txBody>
                <a:bodyPr wrap="none" rtlCol="0">
                  <a:spAutoFit/>
                </a:bodyPr>
                <a:lstStyle/>
                <a:p>
                  <a:pPr algn="l"/>
                  <a14:m>
                    <m:oMath xmlns:m="http://schemas.openxmlformats.org/officeDocument/2006/math">
                      <m:r>
                        <a:rPr kumimoji="1" lang="en-US" altLang="ja-JP" sz="1350" b="1" i="1" dirty="0">
                          <a:latin typeface="Cambria Math" panose="02040503050406030204" pitchFamily="18" charset="0"/>
                        </a:rPr>
                        <m:t>𝝈</m:t>
                      </m:r>
                      <m:r>
                        <a:rPr kumimoji="1" lang="en-US" altLang="ja-JP" sz="1350" b="1" i="1" dirty="0">
                          <a:latin typeface="Cambria Math" panose="02040503050406030204" pitchFamily="18" charset="0"/>
                        </a:rPr>
                        <m:t>∼ </m:t>
                      </m:r>
                    </m:oMath>
                  </a14:m>
                  <a:r>
                    <a:rPr kumimoji="1" lang="en-US" altLang="ja-JP" sz="1350" b="1" dirty="0"/>
                    <a:t>0.4 mrad</a:t>
                  </a:r>
                </a:p>
              </p:txBody>
            </p:sp>
          </mc:Choice>
          <mc:Fallback xmlns="">
            <p:sp>
              <p:nvSpPr>
                <p:cNvPr id="8" name="テキスト ボックス 7">
                  <a:extLst>
                    <a:ext uri="{FF2B5EF4-FFF2-40B4-BE49-F238E27FC236}">
                      <a16:creationId xmlns:a16="http://schemas.microsoft.com/office/drawing/2014/main" id="{B2B06BD2-141F-BA8D-9258-4BF32075123A}"/>
                    </a:ext>
                  </a:extLst>
                </p:cNvPr>
                <p:cNvSpPr txBox="1">
                  <a:spLocks noRot="1" noChangeAspect="1" noMove="1" noResize="1" noEditPoints="1" noAdjustHandles="1" noChangeArrowheads="1" noChangeShapeType="1" noTextEdit="1"/>
                </p:cNvSpPr>
                <p:nvPr/>
              </p:nvSpPr>
              <p:spPr>
                <a:xfrm>
                  <a:off x="8318072" y="5242033"/>
                  <a:ext cx="1521443" cy="400109"/>
                </a:xfrm>
                <a:prstGeom prst="rect">
                  <a:avLst/>
                </a:prstGeom>
                <a:blipFill>
                  <a:blip r:embed="rId5"/>
                  <a:stretch>
                    <a:fillRect t="-2597"/>
                  </a:stretch>
                </a:blipFill>
              </p:spPr>
              <p:txBody>
                <a:bodyPr/>
                <a:lstStyle/>
                <a:p>
                  <a:r>
                    <a:rPr lang="ja-JP" altLang="en-US">
                      <a:noFill/>
                    </a:rPr>
                    <a:t> </a:t>
                  </a:r>
                </a:p>
              </p:txBody>
            </p:sp>
          </mc:Fallback>
        </mc:AlternateContent>
      </p:grpSp>
      <p:grpSp>
        <p:nvGrpSpPr>
          <p:cNvPr id="9" name="グループ化 8">
            <a:extLst>
              <a:ext uri="{FF2B5EF4-FFF2-40B4-BE49-F238E27FC236}">
                <a16:creationId xmlns:a16="http://schemas.microsoft.com/office/drawing/2014/main" id="{1863BB17-63D7-57B8-A066-FAC2D44491A2}"/>
              </a:ext>
            </a:extLst>
          </p:cNvPr>
          <p:cNvGrpSpPr>
            <a:grpSpLocks noChangeAspect="1"/>
          </p:cNvGrpSpPr>
          <p:nvPr/>
        </p:nvGrpSpPr>
        <p:grpSpPr>
          <a:xfrm>
            <a:off x="4170850" y="145529"/>
            <a:ext cx="4846151" cy="3671417"/>
            <a:chOff x="7199334" y="69223"/>
            <a:chExt cx="4870849" cy="3690128"/>
          </a:xfrm>
        </p:grpSpPr>
        <p:pic>
          <p:nvPicPr>
            <p:cNvPr id="10" name="図 9">
              <a:extLst>
                <a:ext uri="{FF2B5EF4-FFF2-40B4-BE49-F238E27FC236}">
                  <a16:creationId xmlns:a16="http://schemas.microsoft.com/office/drawing/2014/main" id="{BF379B07-5642-C1AE-7D64-5F30DA55935B}"/>
                </a:ext>
              </a:extLst>
            </p:cNvPr>
            <p:cNvPicPr>
              <a:picLocks noChangeAspect="1"/>
            </p:cNvPicPr>
            <p:nvPr/>
          </p:nvPicPr>
          <p:blipFill>
            <a:blip r:embed="rId6"/>
            <a:stretch>
              <a:fillRect/>
            </a:stretch>
          </p:blipFill>
          <p:spPr>
            <a:xfrm>
              <a:off x="7199334" y="684363"/>
              <a:ext cx="4870849" cy="3074988"/>
            </a:xfrm>
            <a:prstGeom prst="rect">
              <a:avLst/>
            </a:prstGeom>
          </p:spPr>
        </p:pic>
        <p:sp>
          <p:nvSpPr>
            <p:cNvPr id="11" name="テキスト ボックス 10">
              <a:extLst>
                <a:ext uri="{FF2B5EF4-FFF2-40B4-BE49-F238E27FC236}">
                  <a16:creationId xmlns:a16="http://schemas.microsoft.com/office/drawing/2014/main" id="{AE943AA0-6B58-000E-C99A-10E7D3A7CC88}"/>
                </a:ext>
              </a:extLst>
            </p:cNvPr>
            <p:cNvSpPr txBox="1"/>
            <p:nvPr/>
          </p:nvSpPr>
          <p:spPr>
            <a:xfrm>
              <a:off x="9120033" y="372094"/>
              <a:ext cx="1025921" cy="400109"/>
            </a:xfrm>
            <a:prstGeom prst="rect">
              <a:avLst/>
            </a:prstGeom>
            <a:noFill/>
          </p:spPr>
          <p:txBody>
            <a:bodyPr wrap="none" rtlCol="0">
              <a:spAutoFit/>
            </a:bodyPr>
            <a:lstStyle/>
            <a:p>
              <a:pPr algn="l"/>
              <a:r>
                <a:rPr kumimoji="1" lang="en-US" altLang="ja-JP" sz="1350" dirty="0"/>
                <a:t>20 mrad</a:t>
              </a:r>
              <a:endParaRPr kumimoji="1" lang="ja-JP" altLang="en-US" sz="1350" dirty="0" err="1"/>
            </a:p>
          </p:txBody>
        </p:sp>
        <p:sp>
          <p:nvSpPr>
            <p:cNvPr id="12" name="テキスト ボックス 11">
              <a:extLst>
                <a:ext uri="{FF2B5EF4-FFF2-40B4-BE49-F238E27FC236}">
                  <a16:creationId xmlns:a16="http://schemas.microsoft.com/office/drawing/2014/main" id="{DF8CE6E7-CE23-C569-881A-63577C8D09D8}"/>
                </a:ext>
              </a:extLst>
            </p:cNvPr>
            <p:cNvSpPr txBox="1"/>
            <p:nvPr/>
          </p:nvSpPr>
          <p:spPr>
            <a:xfrm>
              <a:off x="8179102" y="69223"/>
              <a:ext cx="3742733" cy="430887"/>
            </a:xfrm>
            <a:prstGeom prst="rect">
              <a:avLst/>
            </a:prstGeom>
            <a:noFill/>
          </p:spPr>
          <p:txBody>
            <a:bodyPr wrap="none" rtlCol="0">
              <a:spAutoFit/>
            </a:bodyPr>
            <a:lstStyle/>
            <a:p>
              <a:pPr algn="l"/>
              <a:r>
                <a:rPr kumimoji="1" lang="en-US" altLang="ja-JP" sz="1500" dirty="0"/>
                <a:t>Angular Scatter</a:t>
              </a:r>
              <a:r>
                <a:rPr kumimoji="1" lang="ja-JP" altLang="en-US" sz="1500" dirty="0"/>
                <a:t> </a:t>
              </a:r>
              <a:r>
                <a:rPr kumimoji="1" lang="en-US" altLang="ja-JP" sz="1500" dirty="0"/>
                <a:t>Plot</a:t>
              </a:r>
              <a:r>
                <a:rPr kumimoji="1" lang="ja-JP" altLang="en-US" sz="1500" dirty="0"/>
                <a:t>  </a:t>
              </a:r>
              <a:r>
                <a:rPr kumimoji="1" lang="en-US" altLang="ja-JP" sz="1500" dirty="0"/>
                <a:t>(2</a:t>
              </a:r>
              <a:r>
                <a:rPr kumimoji="1" lang="en-US" altLang="ja-JP" sz="1500" baseline="30000" dirty="0"/>
                <a:t>nd</a:t>
              </a:r>
              <a:r>
                <a:rPr kumimoji="1" lang="en-US" altLang="ja-JP" sz="1500" dirty="0"/>
                <a:t> module)</a:t>
              </a:r>
              <a:endParaRPr kumimoji="1" lang="ja-JP" altLang="en-US" sz="1500" dirty="0"/>
            </a:p>
          </p:txBody>
        </p:sp>
        <p:cxnSp>
          <p:nvCxnSpPr>
            <p:cNvPr id="13" name="直線矢印コネクタ 12">
              <a:extLst>
                <a:ext uri="{FF2B5EF4-FFF2-40B4-BE49-F238E27FC236}">
                  <a16:creationId xmlns:a16="http://schemas.microsoft.com/office/drawing/2014/main" id="{4195C879-858B-CD31-23C2-6B62BF323D6B}"/>
                </a:ext>
              </a:extLst>
            </p:cNvPr>
            <p:cNvCxnSpPr>
              <a:cxnSpLocks/>
            </p:cNvCxnSpPr>
            <p:nvPr/>
          </p:nvCxnSpPr>
          <p:spPr>
            <a:xfrm>
              <a:off x="7670133" y="684363"/>
              <a:ext cx="388800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4" name="グループ化 13">
            <a:extLst>
              <a:ext uri="{FF2B5EF4-FFF2-40B4-BE49-F238E27FC236}">
                <a16:creationId xmlns:a16="http://schemas.microsoft.com/office/drawing/2014/main" id="{C9B10FF1-BA94-978B-9748-2981C879AAFB}"/>
              </a:ext>
            </a:extLst>
          </p:cNvPr>
          <p:cNvGrpSpPr>
            <a:grpSpLocks noChangeAspect="1"/>
          </p:cNvGrpSpPr>
          <p:nvPr/>
        </p:nvGrpSpPr>
        <p:grpSpPr>
          <a:xfrm>
            <a:off x="610714" y="4406023"/>
            <a:ext cx="2792673" cy="2454424"/>
            <a:chOff x="3301924" y="3421354"/>
            <a:chExt cx="3939998" cy="3462787"/>
          </a:xfrm>
        </p:grpSpPr>
        <p:pic>
          <p:nvPicPr>
            <p:cNvPr id="15" name="図 14">
              <a:extLst>
                <a:ext uri="{FF2B5EF4-FFF2-40B4-BE49-F238E27FC236}">
                  <a16:creationId xmlns:a16="http://schemas.microsoft.com/office/drawing/2014/main" id="{E88FA3FE-9C3F-94BA-4A41-10EF67C9DC5D}"/>
                </a:ext>
              </a:extLst>
            </p:cNvPr>
            <p:cNvPicPr>
              <a:picLocks noChangeAspect="1"/>
            </p:cNvPicPr>
            <p:nvPr/>
          </p:nvPicPr>
          <p:blipFill rotWithShape="1">
            <a:blip r:embed="rId7"/>
            <a:srcRect l="49625"/>
            <a:stretch/>
          </p:blipFill>
          <p:spPr>
            <a:xfrm>
              <a:off x="3301924" y="3530684"/>
              <a:ext cx="3854479" cy="3353457"/>
            </a:xfrm>
            <a:prstGeom prst="rect">
              <a:avLst/>
            </a:prstGeom>
          </p:spPr>
        </p:pic>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534FD7A2-48AB-2BC9-2B3D-1F1CB32B10CB}"/>
                    </a:ext>
                  </a:extLst>
                </p:cNvPr>
                <p:cNvSpPr txBox="1"/>
                <p:nvPr/>
              </p:nvSpPr>
              <p:spPr>
                <a:xfrm>
                  <a:off x="5436012" y="4989553"/>
                  <a:ext cx="1805910" cy="455932"/>
                </a:xfrm>
                <a:prstGeom prst="rect">
                  <a:avLst/>
                </a:prstGeom>
                <a:noFill/>
              </p:spPr>
              <p:txBody>
                <a:bodyPr wrap="none" rtlCol="0">
                  <a:spAutoFit/>
                </a:bodyPr>
                <a:lstStyle/>
                <a:p>
                  <a14:m>
                    <m:oMath xmlns:m="http://schemas.openxmlformats.org/officeDocument/2006/math">
                      <m:r>
                        <a:rPr kumimoji="1" lang="en-US" altLang="ja-JP" sz="1500" b="1" i="1" dirty="0">
                          <a:latin typeface="Cambria Math" panose="02040503050406030204" pitchFamily="18" charset="0"/>
                        </a:rPr>
                        <m:t>𝝈</m:t>
                      </m:r>
                      <m:r>
                        <a:rPr kumimoji="1" lang="en-US" altLang="ja-JP" sz="1500" b="1" i="1" dirty="0">
                          <a:latin typeface="Cambria Math" panose="02040503050406030204" pitchFamily="18" charset="0"/>
                        </a:rPr>
                        <m:t>= </m:t>
                      </m:r>
                    </m:oMath>
                  </a14:m>
                  <a:r>
                    <a:rPr kumimoji="1" lang="en-US" altLang="ja-JP" sz="1500" b="1" dirty="0">
                      <a:latin typeface="Segoe UI"/>
                      <a:ea typeface="メイリオ"/>
                    </a:rPr>
                    <a:t>0.19 </a:t>
                  </a:r>
                  <a14:m>
                    <m:oMath xmlns:m="http://schemas.openxmlformats.org/officeDocument/2006/math">
                      <m:r>
                        <a:rPr kumimoji="1" lang="en-US" altLang="ja-JP" sz="1500" b="1" i="1" dirty="0">
                          <a:latin typeface="Cambria Math" panose="02040503050406030204" pitchFamily="18" charset="0"/>
                        </a:rPr>
                        <m:t>𝛍</m:t>
                      </m:r>
                    </m:oMath>
                  </a14:m>
                  <a:r>
                    <a:rPr kumimoji="1" lang="en-US" altLang="ja-JP" sz="1500" b="1" dirty="0">
                      <a:latin typeface="Segoe UI"/>
                      <a:ea typeface="メイリオ"/>
                    </a:rPr>
                    <a:t>m</a:t>
                  </a:r>
                </a:p>
              </p:txBody>
            </p:sp>
          </mc:Choice>
          <mc:Fallback xmlns="">
            <p:sp>
              <p:nvSpPr>
                <p:cNvPr id="16" name="テキスト ボックス 15">
                  <a:extLst>
                    <a:ext uri="{FF2B5EF4-FFF2-40B4-BE49-F238E27FC236}">
                      <a16:creationId xmlns:a16="http://schemas.microsoft.com/office/drawing/2014/main" id="{534FD7A2-48AB-2BC9-2B3D-1F1CB32B10CB}"/>
                    </a:ext>
                  </a:extLst>
                </p:cNvPr>
                <p:cNvSpPr txBox="1">
                  <a:spLocks noRot="1" noChangeAspect="1" noMove="1" noResize="1" noEditPoints="1" noAdjustHandles="1" noChangeArrowheads="1" noChangeShapeType="1" noTextEdit="1"/>
                </p:cNvSpPr>
                <p:nvPr/>
              </p:nvSpPr>
              <p:spPr>
                <a:xfrm>
                  <a:off x="5436012" y="4989553"/>
                  <a:ext cx="1805910" cy="455932"/>
                </a:xfrm>
                <a:prstGeom prst="rect">
                  <a:avLst/>
                </a:prstGeom>
                <a:blipFill>
                  <a:blip r:embed="rId8"/>
                  <a:stretch>
                    <a:fillRect t="-3774" r="-952" b="-20755"/>
                  </a:stretch>
                </a:blipFill>
              </p:spPr>
              <p:txBody>
                <a:bodyPr/>
                <a:lstStyle/>
                <a:p>
                  <a:r>
                    <a:rPr lang="ja-JP" altLang="en-US">
                      <a:noFill/>
                    </a:rPr>
                    <a:t> </a:t>
                  </a:r>
                </a:p>
              </p:txBody>
            </p:sp>
          </mc:Fallback>
        </mc:AlternateContent>
        <p:sp>
          <p:nvSpPr>
            <p:cNvPr id="17" name="テキスト ボックス 16">
              <a:extLst>
                <a:ext uri="{FF2B5EF4-FFF2-40B4-BE49-F238E27FC236}">
                  <a16:creationId xmlns:a16="http://schemas.microsoft.com/office/drawing/2014/main" id="{58912AA3-CC47-30D9-0985-B8304352E0E9}"/>
                </a:ext>
              </a:extLst>
            </p:cNvPr>
            <p:cNvSpPr txBox="1"/>
            <p:nvPr/>
          </p:nvSpPr>
          <p:spPr>
            <a:xfrm>
              <a:off x="3910101" y="3421354"/>
              <a:ext cx="2594961" cy="455932"/>
            </a:xfrm>
            <a:prstGeom prst="rect">
              <a:avLst/>
            </a:prstGeom>
            <a:noFill/>
          </p:spPr>
          <p:txBody>
            <a:bodyPr wrap="square" rtlCol="0">
              <a:spAutoFit/>
            </a:bodyPr>
            <a:lstStyle/>
            <a:p>
              <a:pPr algn="l"/>
              <a:r>
                <a:rPr kumimoji="1" lang="en-US" altLang="ja-JP" sz="1500" dirty="0"/>
                <a:t>Position</a:t>
              </a:r>
              <a:r>
                <a:rPr kumimoji="1" lang="ja-JP" altLang="en-US" sz="1500" dirty="0"/>
                <a:t> </a:t>
              </a:r>
              <a:r>
                <a:rPr kumimoji="1" lang="en-US" altLang="ja-JP" sz="1500" dirty="0"/>
                <a:t>resolution</a:t>
              </a:r>
              <a:r>
                <a:rPr kumimoji="1" lang="ja-JP" altLang="en-US" sz="1500" dirty="0"/>
                <a:t> </a:t>
              </a:r>
              <a:endParaRPr kumimoji="1" lang="en-US" altLang="ja-JP" sz="1500" dirty="0"/>
            </a:p>
          </p:txBody>
        </p:sp>
      </p:grpSp>
      <p:grpSp>
        <p:nvGrpSpPr>
          <p:cNvPr id="18" name="グループ化 17">
            <a:extLst>
              <a:ext uri="{FF2B5EF4-FFF2-40B4-BE49-F238E27FC236}">
                <a16:creationId xmlns:a16="http://schemas.microsoft.com/office/drawing/2014/main" id="{5C727646-6807-8EB0-82E8-1891E3CE6FDB}"/>
              </a:ext>
            </a:extLst>
          </p:cNvPr>
          <p:cNvGrpSpPr>
            <a:grpSpLocks noChangeAspect="1"/>
          </p:cNvGrpSpPr>
          <p:nvPr/>
        </p:nvGrpSpPr>
        <p:grpSpPr>
          <a:xfrm>
            <a:off x="526230" y="659153"/>
            <a:ext cx="2732057" cy="1965715"/>
            <a:chOff x="2552439" y="157325"/>
            <a:chExt cx="4368350" cy="3143028"/>
          </a:xfrm>
        </p:grpSpPr>
        <p:sp>
          <p:nvSpPr>
            <p:cNvPr id="19" name="テキスト ボックス 18">
              <a:extLst>
                <a:ext uri="{FF2B5EF4-FFF2-40B4-BE49-F238E27FC236}">
                  <a16:creationId xmlns:a16="http://schemas.microsoft.com/office/drawing/2014/main" id="{156FE403-0857-DC11-6074-015F2A72B166}"/>
                </a:ext>
              </a:extLst>
            </p:cNvPr>
            <p:cNvSpPr txBox="1"/>
            <p:nvPr/>
          </p:nvSpPr>
          <p:spPr>
            <a:xfrm>
              <a:off x="2564313" y="157325"/>
              <a:ext cx="3678531" cy="516716"/>
            </a:xfrm>
            <a:prstGeom prst="rect">
              <a:avLst/>
            </a:prstGeom>
            <a:noFill/>
          </p:spPr>
          <p:txBody>
            <a:bodyPr wrap="none" rtlCol="0">
              <a:spAutoFit/>
            </a:bodyPr>
            <a:lstStyle/>
            <a:p>
              <a:pPr algn="l"/>
              <a:r>
                <a:rPr kumimoji="1" lang="en-US" altLang="ja-JP" sz="1500" dirty="0"/>
                <a:t>2022 2</a:t>
              </a:r>
              <a:r>
                <a:rPr kumimoji="1" lang="en-US" altLang="ja-JP" sz="1500" baseline="30000" dirty="0"/>
                <a:t>nd</a:t>
              </a:r>
              <a:r>
                <a:rPr kumimoji="1" lang="en-US" altLang="ja-JP" sz="1500" dirty="0"/>
                <a:t> module (10.6 fb</a:t>
              </a:r>
              <a:r>
                <a:rPr kumimoji="1" lang="en-US" altLang="ja-JP" sz="1500" baseline="30000" dirty="0"/>
                <a:t>-1</a:t>
              </a:r>
              <a:r>
                <a:rPr kumimoji="1" lang="en-US" altLang="ja-JP" sz="1500" dirty="0"/>
                <a:t>)</a:t>
              </a:r>
              <a:endParaRPr kumimoji="1" lang="ja-JP" altLang="en-US" sz="1500" dirty="0" err="1"/>
            </a:p>
          </p:txBody>
        </p:sp>
        <p:pic>
          <p:nvPicPr>
            <p:cNvPr id="20" name="図 19">
              <a:extLst>
                <a:ext uri="{FF2B5EF4-FFF2-40B4-BE49-F238E27FC236}">
                  <a16:creationId xmlns:a16="http://schemas.microsoft.com/office/drawing/2014/main" id="{E62CD75B-A8EF-86B6-5B49-6638ED7B47D9}"/>
                </a:ext>
              </a:extLst>
            </p:cNvPr>
            <p:cNvPicPr>
              <a:picLocks noChangeAspect="1"/>
            </p:cNvPicPr>
            <p:nvPr/>
          </p:nvPicPr>
          <p:blipFill>
            <a:blip r:embed="rId9"/>
            <a:stretch>
              <a:fillRect/>
            </a:stretch>
          </p:blipFill>
          <p:spPr>
            <a:xfrm>
              <a:off x="2552439" y="546648"/>
              <a:ext cx="4368350" cy="2753705"/>
            </a:xfrm>
            <a:prstGeom prst="rect">
              <a:avLst/>
            </a:prstGeom>
          </p:spPr>
        </p:pic>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1AEC24BB-90FE-CE05-9829-CE19B0AB096D}"/>
                    </a:ext>
                  </a:extLst>
                </p:cNvPr>
                <p:cNvSpPr txBox="1"/>
                <p:nvPr/>
              </p:nvSpPr>
              <p:spPr>
                <a:xfrm>
                  <a:off x="2884427" y="2859368"/>
                  <a:ext cx="953978" cy="369083"/>
                </a:xfrm>
                <a:prstGeom prst="rect">
                  <a:avLst/>
                </a:prstGeom>
                <a:noFill/>
              </p:spPr>
              <p:txBody>
                <a:bodyPr wrap="none" rtlCol="0">
                  <a:spAutoFit/>
                </a:bodyPr>
                <a:lstStyle/>
                <a:p>
                  <a:r>
                    <a:rPr kumimoji="1" lang="en-US" altLang="ja-JP" sz="900" dirty="0">
                      <a:solidFill>
                        <a:srgbClr val="FF0000"/>
                      </a:solidFill>
                    </a:rPr>
                    <a:t>10</a:t>
                  </a:r>
                  <a:r>
                    <a:rPr kumimoji="1" lang="el-GR" altLang="ja-JP" sz="900" dirty="0">
                      <a:solidFill>
                        <a:srgbClr val="FF0000"/>
                      </a:solidFill>
                    </a:rPr>
                    <a:t>00</a:t>
                  </a:r>
                  <a:r>
                    <a:rPr kumimoji="1" lang="en-US" altLang="ja-JP" sz="900" dirty="0">
                      <a:solidFill>
                        <a:srgbClr val="FF0000"/>
                      </a:solidFill>
                    </a:rPr>
                    <a:t> </a:t>
                  </a:r>
                  <a14:m>
                    <m:oMath xmlns:m="http://schemas.openxmlformats.org/officeDocument/2006/math">
                      <m:r>
                        <m:rPr>
                          <m:sty m:val="p"/>
                        </m:rPr>
                        <a:rPr kumimoji="1" lang="en-US" altLang="ja-JP" sz="900">
                          <a:solidFill>
                            <a:srgbClr val="FF0000"/>
                          </a:solidFill>
                          <a:latin typeface="Cambria Math" panose="02040503050406030204" pitchFamily="18" charset="0"/>
                        </a:rPr>
                        <m:t>μ</m:t>
                      </m:r>
                    </m:oMath>
                  </a14:m>
                  <a:r>
                    <a:rPr kumimoji="1" lang="en-US" altLang="ja-JP" sz="900" dirty="0">
                      <a:solidFill>
                        <a:srgbClr val="FF0000"/>
                      </a:solidFill>
                    </a:rPr>
                    <a:t>m</a:t>
                  </a:r>
                </a:p>
              </p:txBody>
            </p:sp>
          </mc:Choice>
          <mc:Fallback xmlns="">
            <p:sp>
              <p:nvSpPr>
                <p:cNvPr id="21" name="テキスト ボックス 20">
                  <a:extLst>
                    <a:ext uri="{FF2B5EF4-FFF2-40B4-BE49-F238E27FC236}">
                      <a16:creationId xmlns:a16="http://schemas.microsoft.com/office/drawing/2014/main" id="{1AEC24BB-90FE-CE05-9829-CE19B0AB096D}"/>
                    </a:ext>
                  </a:extLst>
                </p:cNvPr>
                <p:cNvSpPr txBox="1">
                  <a:spLocks noRot="1" noChangeAspect="1" noMove="1" noResize="1" noEditPoints="1" noAdjustHandles="1" noChangeArrowheads="1" noChangeShapeType="1" noTextEdit="1"/>
                </p:cNvSpPr>
                <p:nvPr/>
              </p:nvSpPr>
              <p:spPr>
                <a:xfrm>
                  <a:off x="2884427" y="2859368"/>
                  <a:ext cx="953978" cy="369083"/>
                </a:xfrm>
                <a:prstGeom prst="rect">
                  <a:avLst/>
                </a:prstGeom>
                <a:blipFill>
                  <a:blip r:embed="rId10"/>
                  <a:stretch>
                    <a:fillRect b="-13158"/>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graphicFrame>
            <p:nvGraphicFramePr>
              <p:cNvPr id="22" name="表 4">
                <a:extLst>
                  <a:ext uri="{FF2B5EF4-FFF2-40B4-BE49-F238E27FC236}">
                    <a16:creationId xmlns:a16="http://schemas.microsoft.com/office/drawing/2014/main" id="{5AA6B64B-9685-2EB3-D554-D035694BC1DB}"/>
                  </a:ext>
                </a:extLst>
              </p:cNvPr>
              <p:cNvGraphicFramePr>
                <a:graphicFrameLocks noGrp="1"/>
              </p:cNvGraphicFramePr>
              <p:nvPr>
                <p:extLst>
                  <p:ext uri="{D42A27DB-BD31-4B8C-83A1-F6EECF244321}">
                    <p14:modId xmlns:p14="http://schemas.microsoft.com/office/powerpoint/2010/main" val="4257763474"/>
                  </p:ext>
                </p:extLst>
              </p:nvPr>
            </p:nvGraphicFramePr>
            <p:xfrm>
              <a:off x="31535" y="2777456"/>
              <a:ext cx="4046482" cy="1653540"/>
            </p:xfrm>
            <a:graphic>
              <a:graphicData uri="http://schemas.openxmlformats.org/drawingml/2006/table">
                <a:tbl>
                  <a:tblPr firstRow="1" bandRow="1">
                    <a:tableStyleId>{0505E3EF-67EA-436B-97B2-0124C06EBD24}</a:tableStyleId>
                  </a:tblPr>
                  <a:tblGrid>
                    <a:gridCol w="1421067">
                      <a:extLst>
                        <a:ext uri="{9D8B030D-6E8A-4147-A177-3AD203B41FA5}">
                          <a16:colId xmlns:a16="http://schemas.microsoft.com/office/drawing/2014/main" val="836725261"/>
                        </a:ext>
                      </a:extLst>
                    </a:gridCol>
                    <a:gridCol w="2625415">
                      <a:extLst>
                        <a:ext uri="{9D8B030D-6E8A-4147-A177-3AD203B41FA5}">
                          <a16:colId xmlns:a16="http://schemas.microsoft.com/office/drawing/2014/main" val="1558712400"/>
                        </a:ext>
                      </a:extLst>
                    </a:gridCol>
                  </a:tblGrid>
                  <a:tr h="266708">
                    <a:tc>
                      <a:txBody>
                        <a:bodyPr/>
                        <a:lstStyle/>
                        <a:p>
                          <a:pPr algn="ctr"/>
                          <a:endParaRPr kumimoji="1" lang="ja-JP" altLang="en-US" sz="1050" dirty="0">
                            <a:solidFill>
                              <a:schemeClr val="tx1">
                                <a:lumMod val="85000"/>
                                <a:lumOff val="15000"/>
                              </a:schemeClr>
                            </a:solidFill>
                          </a:endParaRPr>
                        </a:p>
                      </a:txBody>
                      <a:tcPr marL="68580" marR="68580" marT="34290" marB="34290" anchor="ctr">
                        <a:noFill/>
                      </a:tcPr>
                    </a:tc>
                    <a:tc>
                      <a:txBody>
                        <a:bodyPr/>
                        <a:lstStyle/>
                        <a:p>
                          <a:pPr algn="ctr"/>
                          <a:r>
                            <a:rPr kumimoji="1" lang="en-US" altLang="ja-JP" sz="1800" dirty="0">
                              <a:solidFill>
                                <a:schemeClr val="tx1">
                                  <a:lumMod val="85000"/>
                                  <a:lumOff val="15000"/>
                                </a:schemeClr>
                              </a:solidFill>
                            </a:rPr>
                            <a:t>track density  (/cm</a:t>
                          </a:r>
                          <a:r>
                            <a:rPr kumimoji="1" lang="en-US" altLang="ja-JP" sz="1800" baseline="30000" dirty="0">
                              <a:solidFill>
                                <a:schemeClr val="tx1">
                                  <a:lumMod val="85000"/>
                                  <a:lumOff val="15000"/>
                                </a:schemeClr>
                              </a:solidFill>
                            </a:rPr>
                            <a:t>2</a:t>
                          </a:r>
                          <a:r>
                            <a:rPr kumimoji="1" lang="en-US" altLang="ja-JP" sz="1800" dirty="0">
                              <a:solidFill>
                                <a:schemeClr val="tx1">
                                  <a:lumMod val="85000"/>
                                  <a:lumOff val="15000"/>
                                </a:schemeClr>
                              </a:solidFill>
                            </a:rPr>
                            <a:t>/fb</a:t>
                          </a:r>
                          <a:r>
                            <a:rPr kumimoji="1" lang="en-US" altLang="ja-JP" sz="1800" baseline="30000" dirty="0">
                              <a:solidFill>
                                <a:schemeClr val="tx1">
                                  <a:lumMod val="85000"/>
                                  <a:lumOff val="15000"/>
                                </a:schemeClr>
                              </a:solidFill>
                            </a:rPr>
                            <a:t>-1</a:t>
                          </a:r>
                          <a:r>
                            <a:rPr kumimoji="1" lang="en-US" altLang="ja-JP" sz="1800" dirty="0">
                              <a:solidFill>
                                <a:schemeClr val="tx1">
                                  <a:lumMod val="85000"/>
                                  <a:lumOff val="15000"/>
                                </a:schemeClr>
                              </a:solidFill>
                            </a:rPr>
                            <a:t>) </a:t>
                          </a:r>
                        </a:p>
                        <a:p>
                          <a:pPr algn="ctr"/>
                          <a:r>
                            <a:rPr kumimoji="1" lang="en-US" altLang="ja-JP" sz="1400" b="0" dirty="0">
                              <a:solidFill>
                                <a:schemeClr val="tx1">
                                  <a:lumMod val="85000"/>
                                  <a:lumOff val="15000"/>
                                </a:schemeClr>
                              </a:solidFill>
                            </a:rPr>
                            <a:t>(within 10 mrad from the peak)</a:t>
                          </a:r>
                          <a:endParaRPr kumimoji="1" lang="ja-JP" altLang="en-US" sz="1400" b="0" dirty="0">
                            <a:solidFill>
                              <a:schemeClr val="tx1">
                                <a:lumMod val="85000"/>
                                <a:lumOff val="15000"/>
                              </a:schemeClr>
                            </a:solidFill>
                          </a:endParaRPr>
                        </a:p>
                      </a:txBody>
                      <a:tcPr marL="68580" marR="68580" marT="34290" marB="34290" anchor="ctr">
                        <a:noFill/>
                      </a:tcPr>
                    </a:tc>
                    <a:extLst>
                      <a:ext uri="{0D108BD9-81ED-4DB2-BD59-A6C34878D82A}">
                        <a16:rowId xmlns:a16="http://schemas.microsoft.com/office/drawing/2014/main" val="3076447378"/>
                      </a:ext>
                    </a:extLst>
                  </a:tr>
                  <a:tr h="548640">
                    <a:tc>
                      <a:txBody>
                        <a:bodyPr/>
                        <a:lstStyle/>
                        <a:p>
                          <a:pPr algn="ctr"/>
                          <a:r>
                            <a:rPr kumimoji="1" lang="en-US" altLang="ja-JP" sz="1400" b="1" dirty="0">
                              <a:solidFill>
                                <a:schemeClr val="tx1">
                                  <a:lumMod val="85000"/>
                                  <a:lumOff val="15000"/>
                                </a:schemeClr>
                              </a:solidFill>
                            </a:rPr>
                            <a:t>2022 1</a:t>
                          </a:r>
                          <a:r>
                            <a:rPr kumimoji="1" lang="en-US" altLang="ja-JP" sz="1400" b="1" baseline="30000" dirty="0">
                              <a:solidFill>
                                <a:schemeClr val="tx1">
                                  <a:lumMod val="85000"/>
                                  <a:lumOff val="15000"/>
                                </a:schemeClr>
                              </a:solidFill>
                            </a:rPr>
                            <a:t>st</a:t>
                          </a:r>
                          <a:r>
                            <a:rPr kumimoji="1" lang="en-US" altLang="ja-JP" sz="1400" b="1" dirty="0">
                              <a:solidFill>
                                <a:schemeClr val="tx1">
                                  <a:lumMod val="85000"/>
                                  <a:lumOff val="15000"/>
                                </a:schemeClr>
                              </a:solidFill>
                            </a:rPr>
                            <a:t> module (0.5 fb</a:t>
                          </a:r>
                          <a:r>
                            <a:rPr kumimoji="1" lang="en-US" altLang="ja-JP" sz="1400" b="1" baseline="30000" dirty="0">
                              <a:solidFill>
                                <a:schemeClr val="tx1">
                                  <a:lumMod val="85000"/>
                                  <a:lumOff val="15000"/>
                                </a:schemeClr>
                              </a:solidFill>
                            </a:rPr>
                            <a:t>-1</a:t>
                          </a:r>
                          <a:r>
                            <a:rPr kumimoji="1" lang="en-US" altLang="ja-JP" sz="1400" b="1" dirty="0">
                              <a:solidFill>
                                <a:schemeClr val="tx1">
                                  <a:lumMod val="85000"/>
                                  <a:lumOff val="15000"/>
                                </a:schemeClr>
                              </a:solidFill>
                            </a:rPr>
                            <a:t>)</a:t>
                          </a:r>
                          <a:endParaRPr kumimoji="1" lang="ja-JP" altLang="en-US" sz="1400" b="1" dirty="0">
                            <a:solidFill>
                              <a:schemeClr val="tx1">
                                <a:lumMod val="85000"/>
                                <a:lumOff val="15000"/>
                              </a:schemeClr>
                            </a:solidFill>
                          </a:endParaRPr>
                        </a:p>
                      </a:txBody>
                      <a:tcPr marL="68580" marR="68580" marT="34290" marB="34290" anchor="ctr">
                        <a:noFill/>
                      </a:tcPr>
                    </a:tc>
                    <a:tc>
                      <a:txBody>
                        <a:bodyPr/>
                        <a:lstStyle/>
                        <a:p>
                          <a:pPr algn="ctr"/>
                          <a:r>
                            <a:rPr kumimoji="1" lang="en-US" altLang="ja-JP" sz="2800" b="1" dirty="0">
                              <a:solidFill>
                                <a:schemeClr val="tx1">
                                  <a:lumMod val="85000"/>
                                  <a:lumOff val="15000"/>
                                </a:schemeClr>
                              </a:solidFill>
                            </a:rPr>
                            <a:t>1.2</a:t>
                          </a:r>
                          <a14:m>
                            <m:oMath xmlns:m="http://schemas.openxmlformats.org/officeDocument/2006/math">
                              <m:r>
                                <a:rPr kumimoji="1" lang="en-US" altLang="ja-JP" sz="2800" b="1" smtClean="0">
                                  <a:solidFill>
                                    <a:schemeClr val="tx1">
                                      <a:lumMod val="85000"/>
                                      <a:lumOff val="15000"/>
                                    </a:schemeClr>
                                  </a:solidFill>
                                  <a:latin typeface="Cambria Math" panose="02040503050406030204" pitchFamily="18" charset="0"/>
                                </a:rPr>
                                <m:t>×</m:t>
                              </m:r>
                            </m:oMath>
                          </a14:m>
                          <a:r>
                            <a:rPr kumimoji="1" lang="en-US" altLang="ja-JP" sz="2800" b="1" dirty="0">
                              <a:solidFill>
                                <a:schemeClr val="tx1">
                                  <a:lumMod val="85000"/>
                                  <a:lumOff val="15000"/>
                                </a:schemeClr>
                              </a:solidFill>
                            </a:rPr>
                            <a:t>10</a:t>
                          </a:r>
                          <a:r>
                            <a:rPr kumimoji="1" lang="en-US" altLang="ja-JP" sz="3200" b="1" baseline="30000" dirty="0">
                              <a:solidFill>
                                <a:schemeClr val="tx1">
                                  <a:lumMod val="85000"/>
                                  <a:lumOff val="15000"/>
                                </a:schemeClr>
                              </a:solidFill>
                            </a:rPr>
                            <a:t>4</a:t>
                          </a:r>
                          <a:endParaRPr kumimoji="1" lang="ja-JP" altLang="en-US" sz="2800" b="1" baseline="30000" dirty="0">
                            <a:solidFill>
                              <a:schemeClr val="tx1">
                                <a:lumMod val="85000"/>
                                <a:lumOff val="15000"/>
                              </a:schemeClr>
                            </a:solidFill>
                          </a:endParaRPr>
                        </a:p>
                      </a:txBody>
                      <a:tcPr marL="68580" marR="68580" marT="34290" marB="34290" anchor="ctr">
                        <a:noFill/>
                      </a:tcPr>
                    </a:tc>
                    <a:extLst>
                      <a:ext uri="{0D108BD9-81ED-4DB2-BD59-A6C34878D82A}">
                        <a16:rowId xmlns:a16="http://schemas.microsoft.com/office/drawing/2014/main" val="3251176209"/>
                      </a:ext>
                    </a:extLst>
                  </a:tr>
                  <a:tr h="548640">
                    <a:tc>
                      <a:txBody>
                        <a:bodyPr/>
                        <a:lstStyle/>
                        <a:p>
                          <a:pPr algn="ctr"/>
                          <a:r>
                            <a:rPr kumimoji="1" lang="en-US" altLang="ja-JP" sz="1400" b="1" dirty="0">
                              <a:solidFill>
                                <a:schemeClr val="tx1">
                                  <a:lumMod val="85000"/>
                                  <a:lumOff val="15000"/>
                                </a:schemeClr>
                              </a:solidFill>
                            </a:rPr>
                            <a:t>2022 2</a:t>
                          </a:r>
                          <a:r>
                            <a:rPr kumimoji="1" lang="en-US" altLang="ja-JP" sz="1400" b="1" baseline="30000" dirty="0">
                              <a:solidFill>
                                <a:schemeClr val="tx1">
                                  <a:lumMod val="85000"/>
                                  <a:lumOff val="15000"/>
                                </a:schemeClr>
                              </a:solidFill>
                            </a:rPr>
                            <a:t>nd</a:t>
                          </a:r>
                          <a:r>
                            <a:rPr kumimoji="1" lang="en-US" altLang="ja-JP" sz="1400" b="1" dirty="0">
                              <a:solidFill>
                                <a:schemeClr val="tx1">
                                  <a:lumMod val="85000"/>
                                  <a:lumOff val="15000"/>
                                </a:schemeClr>
                              </a:solidFill>
                            </a:rPr>
                            <a:t> module (10.6 fb</a:t>
                          </a:r>
                          <a:r>
                            <a:rPr kumimoji="1" lang="en-US" altLang="ja-JP" sz="1400" b="1" baseline="30000" dirty="0">
                              <a:solidFill>
                                <a:schemeClr val="tx1">
                                  <a:lumMod val="85000"/>
                                  <a:lumOff val="15000"/>
                                </a:schemeClr>
                              </a:solidFill>
                            </a:rPr>
                            <a:t>-1</a:t>
                          </a:r>
                          <a:r>
                            <a:rPr kumimoji="1" lang="en-US" altLang="ja-JP" sz="1400" b="1" dirty="0">
                              <a:solidFill>
                                <a:schemeClr val="tx1">
                                  <a:lumMod val="85000"/>
                                  <a:lumOff val="15000"/>
                                </a:schemeClr>
                              </a:solidFill>
                            </a:rPr>
                            <a:t>)</a:t>
                          </a:r>
                          <a:endParaRPr kumimoji="1" lang="ja-JP" altLang="en-US" sz="1400" b="1" dirty="0">
                            <a:solidFill>
                              <a:schemeClr val="tx1">
                                <a:lumMod val="85000"/>
                                <a:lumOff val="15000"/>
                              </a:schemeClr>
                            </a:solidFill>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dirty="0">
                              <a:solidFill>
                                <a:schemeClr val="tx1">
                                  <a:lumMod val="85000"/>
                                  <a:lumOff val="15000"/>
                                </a:schemeClr>
                              </a:solidFill>
                            </a:rPr>
                            <a:t>1.3</a:t>
                          </a:r>
                          <a14:m>
                            <m:oMath xmlns:m="http://schemas.openxmlformats.org/officeDocument/2006/math">
                              <m:r>
                                <a:rPr kumimoji="1" lang="en-US" altLang="ja-JP" sz="2800" b="1" smtClean="0">
                                  <a:solidFill>
                                    <a:schemeClr val="tx1">
                                      <a:lumMod val="85000"/>
                                      <a:lumOff val="15000"/>
                                    </a:schemeClr>
                                  </a:solidFill>
                                  <a:latin typeface="Cambria Math" panose="02040503050406030204" pitchFamily="18" charset="0"/>
                                </a:rPr>
                                <m:t>×</m:t>
                              </m:r>
                            </m:oMath>
                          </a14:m>
                          <a:r>
                            <a:rPr kumimoji="1" lang="en-US" altLang="ja-JP" sz="2800" b="1" dirty="0">
                              <a:solidFill>
                                <a:schemeClr val="tx1">
                                  <a:lumMod val="85000"/>
                                  <a:lumOff val="15000"/>
                                </a:schemeClr>
                              </a:solidFill>
                            </a:rPr>
                            <a:t>10</a:t>
                          </a:r>
                          <a:r>
                            <a:rPr kumimoji="1" lang="en-US" altLang="ja-JP" sz="3200" b="1" baseline="30000" dirty="0">
                              <a:solidFill>
                                <a:schemeClr val="tx1">
                                  <a:lumMod val="85000"/>
                                  <a:lumOff val="15000"/>
                                </a:schemeClr>
                              </a:solidFill>
                            </a:rPr>
                            <a:t>4</a:t>
                          </a:r>
                          <a:endParaRPr kumimoji="1" lang="ja-JP" altLang="en-US" sz="2800" b="1" baseline="30000" dirty="0">
                            <a:solidFill>
                              <a:schemeClr val="tx1">
                                <a:lumMod val="85000"/>
                                <a:lumOff val="15000"/>
                              </a:schemeClr>
                            </a:solidFill>
                          </a:endParaRPr>
                        </a:p>
                      </a:txBody>
                      <a:tcPr marL="68580" marR="68580" marT="34290" marB="34290" anchor="ctr">
                        <a:noFill/>
                      </a:tcPr>
                    </a:tc>
                    <a:extLst>
                      <a:ext uri="{0D108BD9-81ED-4DB2-BD59-A6C34878D82A}">
                        <a16:rowId xmlns:a16="http://schemas.microsoft.com/office/drawing/2014/main" val="2807928272"/>
                      </a:ext>
                    </a:extLst>
                  </a:tr>
                </a:tbl>
              </a:graphicData>
            </a:graphic>
          </p:graphicFrame>
        </mc:Choice>
        <mc:Fallback xmlns="">
          <p:graphicFrame>
            <p:nvGraphicFramePr>
              <p:cNvPr id="22" name="表 4">
                <a:extLst>
                  <a:ext uri="{FF2B5EF4-FFF2-40B4-BE49-F238E27FC236}">
                    <a16:creationId xmlns:a16="http://schemas.microsoft.com/office/drawing/2014/main" id="{5AA6B64B-9685-2EB3-D554-D035694BC1DB}"/>
                  </a:ext>
                </a:extLst>
              </p:cNvPr>
              <p:cNvGraphicFramePr>
                <a:graphicFrameLocks noGrp="1"/>
              </p:cNvGraphicFramePr>
              <p:nvPr>
                <p:extLst>
                  <p:ext uri="{D42A27DB-BD31-4B8C-83A1-F6EECF244321}">
                    <p14:modId xmlns:p14="http://schemas.microsoft.com/office/powerpoint/2010/main" val="4257763474"/>
                  </p:ext>
                </p:extLst>
              </p:nvPr>
            </p:nvGraphicFramePr>
            <p:xfrm>
              <a:off x="31535" y="2777456"/>
              <a:ext cx="4046482" cy="1653540"/>
            </p:xfrm>
            <a:graphic>
              <a:graphicData uri="http://schemas.openxmlformats.org/drawingml/2006/table">
                <a:tbl>
                  <a:tblPr firstRow="1" bandRow="1">
                    <a:tableStyleId>{0505E3EF-67EA-436B-97B2-0124C06EBD24}</a:tableStyleId>
                  </a:tblPr>
                  <a:tblGrid>
                    <a:gridCol w="1421067">
                      <a:extLst>
                        <a:ext uri="{9D8B030D-6E8A-4147-A177-3AD203B41FA5}">
                          <a16:colId xmlns:a16="http://schemas.microsoft.com/office/drawing/2014/main" val="836725261"/>
                        </a:ext>
                      </a:extLst>
                    </a:gridCol>
                    <a:gridCol w="2625415">
                      <a:extLst>
                        <a:ext uri="{9D8B030D-6E8A-4147-A177-3AD203B41FA5}">
                          <a16:colId xmlns:a16="http://schemas.microsoft.com/office/drawing/2014/main" val="1558712400"/>
                        </a:ext>
                      </a:extLst>
                    </a:gridCol>
                  </a:tblGrid>
                  <a:tr h="556260">
                    <a:tc>
                      <a:txBody>
                        <a:bodyPr/>
                        <a:lstStyle/>
                        <a:p>
                          <a:pPr algn="ctr"/>
                          <a:endParaRPr kumimoji="1" lang="ja-JP" altLang="en-US" sz="1050" dirty="0">
                            <a:solidFill>
                              <a:schemeClr val="tx1">
                                <a:lumMod val="85000"/>
                                <a:lumOff val="15000"/>
                              </a:schemeClr>
                            </a:solidFill>
                          </a:endParaRPr>
                        </a:p>
                      </a:txBody>
                      <a:tcPr marL="68580" marR="68580" marT="34290" marB="34290" anchor="ctr">
                        <a:noFill/>
                      </a:tcPr>
                    </a:tc>
                    <a:tc>
                      <a:txBody>
                        <a:bodyPr/>
                        <a:lstStyle/>
                        <a:p>
                          <a:pPr algn="ctr"/>
                          <a:r>
                            <a:rPr kumimoji="1" lang="en-US" altLang="ja-JP" sz="1800" dirty="0">
                              <a:solidFill>
                                <a:schemeClr val="tx1">
                                  <a:lumMod val="85000"/>
                                  <a:lumOff val="15000"/>
                                </a:schemeClr>
                              </a:solidFill>
                            </a:rPr>
                            <a:t>track density  (/cm</a:t>
                          </a:r>
                          <a:r>
                            <a:rPr kumimoji="1" lang="en-US" altLang="ja-JP" sz="1800" baseline="30000" dirty="0">
                              <a:solidFill>
                                <a:schemeClr val="tx1">
                                  <a:lumMod val="85000"/>
                                  <a:lumOff val="15000"/>
                                </a:schemeClr>
                              </a:solidFill>
                            </a:rPr>
                            <a:t>2</a:t>
                          </a:r>
                          <a:r>
                            <a:rPr kumimoji="1" lang="en-US" altLang="ja-JP" sz="1800" dirty="0">
                              <a:solidFill>
                                <a:schemeClr val="tx1">
                                  <a:lumMod val="85000"/>
                                  <a:lumOff val="15000"/>
                                </a:schemeClr>
                              </a:solidFill>
                            </a:rPr>
                            <a:t>/fb</a:t>
                          </a:r>
                          <a:r>
                            <a:rPr kumimoji="1" lang="en-US" altLang="ja-JP" sz="1800" baseline="30000" dirty="0">
                              <a:solidFill>
                                <a:schemeClr val="tx1">
                                  <a:lumMod val="85000"/>
                                  <a:lumOff val="15000"/>
                                </a:schemeClr>
                              </a:solidFill>
                            </a:rPr>
                            <a:t>-1</a:t>
                          </a:r>
                          <a:r>
                            <a:rPr kumimoji="1" lang="en-US" altLang="ja-JP" sz="1800" dirty="0">
                              <a:solidFill>
                                <a:schemeClr val="tx1">
                                  <a:lumMod val="85000"/>
                                  <a:lumOff val="15000"/>
                                </a:schemeClr>
                              </a:solidFill>
                            </a:rPr>
                            <a:t>) </a:t>
                          </a:r>
                        </a:p>
                        <a:p>
                          <a:pPr algn="ctr"/>
                          <a:r>
                            <a:rPr kumimoji="1" lang="en-US" altLang="ja-JP" sz="1400" b="0" dirty="0">
                              <a:solidFill>
                                <a:schemeClr val="tx1">
                                  <a:lumMod val="85000"/>
                                  <a:lumOff val="15000"/>
                                </a:schemeClr>
                              </a:solidFill>
                            </a:rPr>
                            <a:t>(within 10 mrad from the peak)</a:t>
                          </a:r>
                          <a:endParaRPr kumimoji="1" lang="ja-JP" altLang="en-US" sz="1400" b="0" dirty="0">
                            <a:solidFill>
                              <a:schemeClr val="tx1">
                                <a:lumMod val="85000"/>
                                <a:lumOff val="15000"/>
                              </a:schemeClr>
                            </a:solidFill>
                          </a:endParaRPr>
                        </a:p>
                      </a:txBody>
                      <a:tcPr marL="68580" marR="68580" marT="34290" marB="34290" anchor="ctr">
                        <a:noFill/>
                      </a:tcPr>
                    </a:tc>
                    <a:extLst>
                      <a:ext uri="{0D108BD9-81ED-4DB2-BD59-A6C34878D82A}">
                        <a16:rowId xmlns:a16="http://schemas.microsoft.com/office/drawing/2014/main" val="3076447378"/>
                      </a:ext>
                    </a:extLst>
                  </a:tr>
                  <a:tr h="548640">
                    <a:tc>
                      <a:txBody>
                        <a:bodyPr/>
                        <a:lstStyle/>
                        <a:p>
                          <a:pPr algn="ctr"/>
                          <a:r>
                            <a:rPr kumimoji="1" lang="en-US" altLang="ja-JP" sz="1400" b="1" dirty="0">
                              <a:solidFill>
                                <a:schemeClr val="tx1">
                                  <a:lumMod val="85000"/>
                                  <a:lumOff val="15000"/>
                                </a:schemeClr>
                              </a:solidFill>
                            </a:rPr>
                            <a:t>2022 1</a:t>
                          </a:r>
                          <a:r>
                            <a:rPr kumimoji="1" lang="en-US" altLang="ja-JP" sz="1400" b="1" baseline="30000" dirty="0">
                              <a:solidFill>
                                <a:schemeClr val="tx1">
                                  <a:lumMod val="85000"/>
                                  <a:lumOff val="15000"/>
                                </a:schemeClr>
                              </a:solidFill>
                            </a:rPr>
                            <a:t>st</a:t>
                          </a:r>
                          <a:r>
                            <a:rPr kumimoji="1" lang="en-US" altLang="ja-JP" sz="1400" b="1" dirty="0">
                              <a:solidFill>
                                <a:schemeClr val="tx1">
                                  <a:lumMod val="85000"/>
                                  <a:lumOff val="15000"/>
                                </a:schemeClr>
                              </a:solidFill>
                            </a:rPr>
                            <a:t> module (0.5 fb</a:t>
                          </a:r>
                          <a:r>
                            <a:rPr kumimoji="1" lang="en-US" altLang="ja-JP" sz="1400" b="1" baseline="30000" dirty="0">
                              <a:solidFill>
                                <a:schemeClr val="tx1">
                                  <a:lumMod val="85000"/>
                                  <a:lumOff val="15000"/>
                                </a:schemeClr>
                              </a:solidFill>
                            </a:rPr>
                            <a:t>-1</a:t>
                          </a:r>
                          <a:r>
                            <a:rPr kumimoji="1" lang="en-US" altLang="ja-JP" sz="1400" b="1" dirty="0">
                              <a:solidFill>
                                <a:schemeClr val="tx1">
                                  <a:lumMod val="85000"/>
                                  <a:lumOff val="15000"/>
                                </a:schemeClr>
                              </a:solidFill>
                            </a:rPr>
                            <a:t>)</a:t>
                          </a:r>
                          <a:endParaRPr kumimoji="1" lang="ja-JP" altLang="en-US" sz="1400" b="1" dirty="0">
                            <a:solidFill>
                              <a:schemeClr val="tx1">
                                <a:lumMod val="85000"/>
                                <a:lumOff val="15000"/>
                              </a:schemeClr>
                            </a:solidFill>
                          </a:endParaRPr>
                        </a:p>
                      </a:txBody>
                      <a:tcPr marL="68580" marR="68580" marT="34290" marB="34290" anchor="ctr">
                        <a:noFill/>
                      </a:tcPr>
                    </a:tc>
                    <a:tc>
                      <a:txBody>
                        <a:bodyPr/>
                        <a:lstStyle/>
                        <a:p>
                          <a:endParaRPr lang="ja-JP"/>
                        </a:p>
                      </a:txBody>
                      <a:tcPr marL="68580" marR="68580" marT="34290" marB="34290" anchor="ctr">
                        <a:blipFill>
                          <a:blip r:embed="rId11"/>
                          <a:stretch>
                            <a:fillRect l="-54292" t="-110000" r="-696" b="-128889"/>
                          </a:stretch>
                        </a:blipFill>
                      </a:tcPr>
                    </a:tc>
                    <a:extLst>
                      <a:ext uri="{0D108BD9-81ED-4DB2-BD59-A6C34878D82A}">
                        <a16:rowId xmlns:a16="http://schemas.microsoft.com/office/drawing/2014/main" val="3251176209"/>
                      </a:ext>
                    </a:extLst>
                  </a:tr>
                  <a:tr h="548640">
                    <a:tc>
                      <a:txBody>
                        <a:bodyPr/>
                        <a:lstStyle/>
                        <a:p>
                          <a:pPr algn="ctr"/>
                          <a:r>
                            <a:rPr kumimoji="1" lang="en-US" altLang="ja-JP" sz="1400" b="1" dirty="0">
                              <a:solidFill>
                                <a:schemeClr val="tx1">
                                  <a:lumMod val="85000"/>
                                  <a:lumOff val="15000"/>
                                </a:schemeClr>
                              </a:solidFill>
                            </a:rPr>
                            <a:t>2022 2</a:t>
                          </a:r>
                          <a:r>
                            <a:rPr kumimoji="1" lang="en-US" altLang="ja-JP" sz="1400" b="1" baseline="30000" dirty="0">
                              <a:solidFill>
                                <a:schemeClr val="tx1">
                                  <a:lumMod val="85000"/>
                                  <a:lumOff val="15000"/>
                                </a:schemeClr>
                              </a:solidFill>
                            </a:rPr>
                            <a:t>nd</a:t>
                          </a:r>
                          <a:r>
                            <a:rPr kumimoji="1" lang="en-US" altLang="ja-JP" sz="1400" b="1" dirty="0">
                              <a:solidFill>
                                <a:schemeClr val="tx1">
                                  <a:lumMod val="85000"/>
                                  <a:lumOff val="15000"/>
                                </a:schemeClr>
                              </a:solidFill>
                            </a:rPr>
                            <a:t> module (10.6 fb</a:t>
                          </a:r>
                          <a:r>
                            <a:rPr kumimoji="1" lang="en-US" altLang="ja-JP" sz="1400" b="1" baseline="30000" dirty="0">
                              <a:solidFill>
                                <a:schemeClr val="tx1">
                                  <a:lumMod val="85000"/>
                                  <a:lumOff val="15000"/>
                                </a:schemeClr>
                              </a:solidFill>
                            </a:rPr>
                            <a:t>-1</a:t>
                          </a:r>
                          <a:r>
                            <a:rPr kumimoji="1" lang="en-US" altLang="ja-JP" sz="1400" b="1" dirty="0">
                              <a:solidFill>
                                <a:schemeClr val="tx1">
                                  <a:lumMod val="85000"/>
                                  <a:lumOff val="15000"/>
                                </a:schemeClr>
                              </a:solidFill>
                            </a:rPr>
                            <a:t>)</a:t>
                          </a:r>
                          <a:endParaRPr kumimoji="1" lang="ja-JP" altLang="en-US" sz="1400" b="1" dirty="0">
                            <a:solidFill>
                              <a:schemeClr val="tx1">
                                <a:lumMod val="85000"/>
                                <a:lumOff val="15000"/>
                              </a:schemeClr>
                            </a:solidFill>
                          </a:endParaRPr>
                        </a:p>
                      </a:txBody>
                      <a:tcPr marL="68580" marR="68580" marT="34290" marB="34290" anchor="ctr">
                        <a:noFill/>
                      </a:tcPr>
                    </a:tc>
                    <a:tc>
                      <a:txBody>
                        <a:bodyPr/>
                        <a:lstStyle/>
                        <a:p>
                          <a:endParaRPr lang="ja-JP"/>
                        </a:p>
                      </a:txBody>
                      <a:tcPr marL="68580" marR="68580" marT="34290" marB="34290" anchor="ctr">
                        <a:blipFill>
                          <a:blip r:embed="rId11"/>
                          <a:stretch>
                            <a:fillRect l="-54292" t="-210000" r="-696" b="-28889"/>
                          </a:stretch>
                        </a:blipFill>
                      </a:tcPr>
                    </a:tc>
                    <a:extLst>
                      <a:ext uri="{0D108BD9-81ED-4DB2-BD59-A6C34878D82A}">
                        <a16:rowId xmlns:a16="http://schemas.microsoft.com/office/drawing/2014/main" val="2807928272"/>
                      </a:ext>
                    </a:extLst>
                  </a:tr>
                </a:tbl>
              </a:graphicData>
            </a:graphic>
          </p:graphicFrame>
        </mc:Fallback>
      </mc:AlternateContent>
      <p:pic>
        <p:nvPicPr>
          <p:cNvPr id="4" name="図 3">
            <a:extLst>
              <a:ext uri="{FF2B5EF4-FFF2-40B4-BE49-F238E27FC236}">
                <a16:creationId xmlns:a16="http://schemas.microsoft.com/office/drawing/2014/main" id="{3E4C7325-67CD-5D9C-EA53-33D87B021535}"/>
              </a:ext>
            </a:extLst>
          </p:cNvPr>
          <p:cNvPicPr>
            <a:picLocks noChangeAspect="1"/>
          </p:cNvPicPr>
          <p:nvPr/>
        </p:nvPicPr>
        <p:blipFill>
          <a:blip r:embed="rId12"/>
          <a:stretch>
            <a:fillRect/>
          </a:stretch>
        </p:blipFill>
        <p:spPr>
          <a:xfrm>
            <a:off x="25463" y="-6790"/>
            <a:ext cx="1800000" cy="779430"/>
          </a:xfrm>
          <a:prstGeom prst="rect">
            <a:avLst/>
          </a:prstGeom>
        </p:spPr>
      </p:pic>
    </p:spTree>
    <p:extLst>
      <p:ext uri="{BB962C8B-B14F-4D97-AF65-F5344CB8AC3E}">
        <p14:creationId xmlns:p14="http://schemas.microsoft.com/office/powerpoint/2010/main" val="1604685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6ED7DDF-ABE8-2774-43F1-77085CA7CA88}"/>
              </a:ext>
            </a:extLst>
          </p:cNvPr>
          <p:cNvPicPr/>
          <p:nvPr/>
        </p:nvPicPr>
        <p:blipFill>
          <a:blip r:embed="rId2"/>
          <a:stretch/>
        </p:blipFill>
        <p:spPr>
          <a:xfrm>
            <a:off x="264927" y="753539"/>
            <a:ext cx="7985693" cy="2652130"/>
          </a:xfrm>
          <a:prstGeom prst="rect">
            <a:avLst/>
          </a:prstGeom>
          <a:ln>
            <a:noFill/>
          </a:ln>
        </p:spPr>
      </p:pic>
      <p:pic>
        <p:nvPicPr>
          <p:cNvPr id="6" name="図 5">
            <a:extLst>
              <a:ext uri="{FF2B5EF4-FFF2-40B4-BE49-F238E27FC236}">
                <a16:creationId xmlns:a16="http://schemas.microsoft.com/office/drawing/2014/main" id="{EA46DC78-F848-4465-3D5A-5BED882ED2C0}"/>
              </a:ext>
            </a:extLst>
          </p:cNvPr>
          <p:cNvPicPr>
            <a:picLocks noChangeAspect="1"/>
          </p:cNvPicPr>
          <p:nvPr/>
        </p:nvPicPr>
        <p:blipFill>
          <a:blip r:embed="rId3"/>
          <a:stretch>
            <a:fillRect/>
          </a:stretch>
        </p:blipFill>
        <p:spPr>
          <a:xfrm>
            <a:off x="4229607" y="2900977"/>
            <a:ext cx="4851334" cy="1741791"/>
          </a:xfrm>
          <a:prstGeom prst="rect">
            <a:avLst/>
          </a:prstGeom>
        </p:spPr>
      </p:pic>
      <p:pic>
        <p:nvPicPr>
          <p:cNvPr id="8" name="図 7">
            <a:extLst>
              <a:ext uri="{FF2B5EF4-FFF2-40B4-BE49-F238E27FC236}">
                <a16:creationId xmlns:a16="http://schemas.microsoft.com/office/drawing/2014/main" id="{B95B2748-D0A1-2C25-C055-8A43D022C08E}"/>
              </a:ext>
            </a:extLst>
          </p:cNvPr>
          <p:cNvPicPr>
            <a:picLocks noChangeAspect="1"/>
          </p:cNvPicPr>
          <p:nvPr/>
        </p:nvPicPr>
        <p:blipFill>
          <a:blip r:embed="rId4"/>
          <a:stretch>
            <a:fillRect/>
          </a:stretch>
        </p:blipFill>
        <p:spPr>
          <a:xfrm>
            <a:off x="4403835" y="4821441"/>
            <a:ext cx="4684756" cy="1517827"/>
          </a:xfrm>
          <a:prstGeom prst="rect">
            <a:avLst/>
          </a:prstGeom>
        </p:spPr>
      </p:pic>
      <p:pic>
        <p:nvPicPr>
          <p:cNvPr id="9" name="図 8">
            <a:extLst>
              <a:ext uri="{FF2B5EF4-FFF2-40B4-BE49-F238E27FC236}">
                <a16:creationId xmlns:a16="http://schemas.microsoft.com/office/drawing/2014/main" id="{90DDEFD6-3EEB-D4D6-C8B7-98C075C7A0DA}"/>
              </a:ext>
            </a:extLst>
          </p:cNvPr>
          <p:cNvPicPr/>
          <p:nvPr/>
        </p:nvPicPr>
        <p:blipFill>
          <a:blip r:embed="rId5"/>
          <a:stretch/>
        </p:blipFill>
        <p:spPr>
          <a:xfrm>
            <a:off x="264928" y="4026680"/>
            <a:ext cx="4019355" cy="2831319"/>
          </a:xfrm>
          <a:prstGeom prst="rect">
            <a:avLst/>
          </a:prstGeom>
          <a:ln>
            <a:noFill/>
          </a:ln>
        </p:spPr>
      </p:pic>
      <p:sp>
        <p:nvSpPr>
          <p:cNvPr id="10" name="TextShape 5">
            <a:extLst>
              <a:ext uri="{FF2B5EF4-FFF2-40B4-BE49-F238E27FC236}">
                <a16:creationId xmlns:a16="http://schemas.microsoft.com/office/drawing/2014/main" id="{4B0C6986-0248-8F99-76A8-0925AA54A3A9}"/>
              </a:ext>
            </a:extLst>
          </p:cNvPr>
          <p:cNvSpPr txBox="1"/>
          <p:nvPr/>
        </p:nvSpPr>
        <p:spPr>
          <a:xfrm>
            <a:off x="740003" y="3671263"/>
            <a:ext cx="1717470" cy="259740"/>
          </a:xfrm>
          <a:prstGeom prst="rect">
            <a:avLst/>
          </a:prstGeom>
          <a:noFill/>
          <a:ln>
            <a:noFill/>
          </a:ln>
        </p:spPr>
        <p:txBody>
          <a:bodyPr lIns="67500" tIns="33750" rIns="67500" bIns="33750">
            <a:noAutofit/>
          </a:bodyPr>
          <a:lstStyle/>
          <a:p>
            <a:r>
              <a:rPr kumimoji="1" lang="en-US" sz="1350" spc="-1" dirty="0">
                <a:solidFill>
                  <a:srgbClr val="2A6099"/>
                </a:solidFill>
                <a:latin typeface="Arial"/>
              </a:rPr>
              <a:t>Track q/p distribution</a:t>
            </a:r>
            <a:endParaRPr kumimoji="1" lang="en-US" sz="1350" spc="-1" dirty="0">
              <a:solidFill>
                <a:prstClr val="black"/>
              </a:solidFill>
              <a:latin typeface="Arial"/>
            </a:endParaRPr>
          </a:p>
        </p:txBody>
      </p:sp>
      <p:pic>
        <p:nvPicPr>
          <p:cNvPr id="12" name="図 11">
            <a:extLst>
              <a:ext uri="{FF2B5EF4-FFF2-40B4-BE49-F238E27FC236}">
                <a16:creationId xmlns:a16="http://schemas.microsoft.com/office/drawing/2014/main" id="{ACD9FC74-11A8-EBC3-2728-4D0ECED40FA8}"/>
              </a:ext>
            </a:extLst>
          </p:cNvPr>
          <p:cNvPicPr>
            <a:picLocks noChangeAspect="1"/>
          </p:cNvPicPr>
          <p:nvPr/>
        </p:nvPicPr>
        <p:blipFill>
          <a:blip r:embed="rId6"/>
          <a:stretch>
            <a:fillRect/>
          </a:stretch>
        </p:blipFill>
        <p:spPr>
          <a:xfrm>
            <a:off x="1992966" y="3695436"/>
            <a:ext cx="1660484" cy="268152"/>
          </a:xfrm>
          <a:prstGeom prst="rect">
            <a:avLst/>
          </a:prstGeom>
        </p:spPr>
      </p:pic>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17F741C8-E806-DB1D-E54C-F88E95F6DFCC}"/>
                  </a:ext>
                </a:extLst>
              </p:cNvPr>
              <p:cNvSpPr txBox="1"/>
              <p:nvPr/>
            </p:nvSpPr>
            <p:spPr>
              <a:xfrm>
                <a:off x="94593" y="171456"/>
                <a:ext cx="8597461" cy="557910"/>
              </a:xfrm>
              <a:prstGeom prst="rect">
                <a:avLst/>
              </a:prstGeom>
              <a:noFill/>
            </p:spPr>
            <p:txBody>
              <a:bodyPr wrap="square">
                <a:spAutoFit/>
              </a:bodyPr>
              <a:lstStyle/>
              <a:p>
                <a:r>
                  <a:rPr kumimoji="1" lang="en-US" altLang="ja-JP" sz="2800" dirty="0"/>
                  <a:t>Observation of </a:t>
                </a:r>
                <a14:m>
                  <m:oMath xmlns:m="http://schemas.openxmlformats.org/officeDocument/2006/math">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𝜈</m:t>
                        </m:r>
                      </m:e>
                      <m:sub>
                        <m:r>
                          <a:rPr lang="en-US" altLang="ja-JP" sz="2800" i="1">
                            <a:latin typeface="Cambria Math" panose="02040503050406030204" pitchFamily="18" charset="0"/>
                          </a:rPr>
                          <m:t>𝜇</m:t>
                        </m:r>
                      </m:sub>
                    </m:sSub>
                  </m:oMath>
                </a14:m>
                <a:r>
                  <a:rPr kumimoji="1" lang="ja-JP" altLang="en-US" sz="2800" dirty="0"/>
                  <a:t> </a:t>
                </a:r>
                <a:r>
                  <a:rPr kumimoji="1" lang="en-US" altLang="ja-JP" sz="2800" dirty="0"/>
                  <a:t>CC</a:t>
                </a:r>
                <a:r>
                  <a:rPr kumimoji="1" lang="ja-JP" altLang="en-US" sz="2800" dirty="0"/>
                  <a:t> </a:t>
                </a:r>
                <a:r>
                  <a:rPr kumimoji="1" lang="en-US" altLang="ja-JP" sz="2800" dirty="0"/>
                  <a:t>interactions by FASER spectrometer</a:t>
                </a:r>
                <a:endParaRPr lang="ja-JP" altLang="en-US" sz="2800" dirty="0"/>
              </a:p>
            </p:txBody>
          </p:sp>
        </mc:Choice>
        <mc:Fallback xmlns="">
          <p:sp>
            <p:nvSpPr>
              <p:cNvPr id="5" name="テキスト ボックス 4">
                <a:extLst>
                  <a:ext uri="{FF2B5EF4-FFF2-40B4-BE49-F238E27FC236}">
                    <a16:creationId xmlns:a16="http://schemas.microsoft.com/office/drawing/2014/main" id="{17F741C8-E806-DB1D-E54C-F88E95F6DFCC}"/>
                  </a:ext>
                </a:extLst>
              </p:cNvPr>
              <p:cNvSpPr txBox="1">
                <a:spLocks noRot="1" noChangeAspect="1" noMove="1" noResize="1" noEditPoints="1" noAdjustHandles="1" noChangeArrowheads="1" noChangeShapeType="1" noTextEdit="1"/>
              </p:cNvSpPr>
              <p:nvPr/>
            </p:nvSpPr>
            <p:spPr>
              <a:xfrm>
                <a:off x="94593" y="171456"/>
                <a:ext cx="8597461" cy="557910"/>
              </a:xfrm>
              <a:prstGeom prst="rect">
                <a:avLst/>
              </a:prstGeom>
              <a:blipFill>
                <a:blip r:embed="rId7"/>
                <a:stretch>
                  <a:fillRect l="-1489" t="-9783" b="-2391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767466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008B3D-D265-2802-73CB-28A8D85468BF}"/>
              </a:ext>
            </a:extLst>
          </p:cNvPr>
          <p:cNvSpPr>
            <a:spLocks noGrp="1"/>
          </p:cNvSpPr>
          <p:nvPr>
            <p:ph type="title"/>
          </p:nvPr>
        </p:nvSpPr>
        <p:spPr>
          <a:xfrm>
            <a:off x="0" y="18255"/>
            <a:ext cx="9144000" cy="715035"/>
          </a:xfrm>
        </p:spPr>
        <p:txBody>
          <a:bodyPr>
            <a:normAutofit/>
          </a:bodyPr>
          <a:lstStyle/>
          <a:p>
            <a:r>
              <a:rPr lang="en-US" altLang="ja-JP" sz="4000" dirty="0"/>
              <a:t>Automatic Track recognizing microscope </a:t>
            </a:r>
            <a:endParaRPr kumimoji="1" lang="ja-JP" altLang="en-US" sz="4000" dirty="0"/>
          </a:p>
        </p:txBody>
      </p:sp>
      <p:sp>
        <p:nvSpPr>
          <p:cNvPr id="3" name="コンテンツ プレースホルダー 2">
            <a:extLst>
              <a:ext uri="{FF2B5EF4-FFF2-40B4-BE49-F238E27FC236}">
                <a16:creationId xmlns:a16="http://schemas.microsoft.com/office/drawing/2014/main" id="{6C5CA925-D652-7373-F7B2-5820BED6A30F}"/>
              </a:ext>
            </a:extLst>
          </p:cNvPr>
          <p:cNvSpPr>
            <a:spLocks noGrp="1"/>
          </p:cNvSpPr>
          <p:nvPr>
            <p:ph idx="1"/>
          </p:nvPr>
        </p:nvSpPr>
        <p:spPr>
          <a:xfrm>
            <a:off x="0" y="669130"/>
            <a:ext cx="9029700" cy="5577012"/>
          </a:xfrm>
        </p:spPr>
        <p:txBody>
          <a:bodyPr>
            <a:normAutofit fontScale="77500" lnSpcReduction="20000"/>
          </a:bodyPr>
          <a:lstStyle/>
          <a:p>
            <a:pPr marL="0" indent="0">
              <a:buNone/>
            </a:pPr>
            <a:r>
              <a:rPr lang="en-US" altLang="ja-JP" dirty="0"/>
              <a:t>Emulsion detector contributed to elementary particle physics.</a:t>
            </a:r>
          </a:p>
          <a:p>
            <a:pPr marL="0" indent="0">
              <a:buNone/>
            </a:pPr>
            <a:r>
              <a:rPr lang="en-US" altLang="ja-JP" dirty="0"/>
              <a:t>While there was a big problem.</a:t>
            </a:r>
          </a:p>
          <a:p>
            <a:pPr marL="0" indent="0">
              <a:buNone/>
            </a:pPr>
            <a:r>
              <a:rPr lang="en-US" altLang="ja-JP" dirty="0"/>
              <a:t>     The readout of tracks was time consuming by human eye.</a:t>
            </a:r>
          </a:p>
          <a:p>
            <a:pPr marL="0" indent="0">
              <a:buNone/>
            </a:pPr>
            <a:r>
              <a:rPr lang="en-US" altLang="ja-JP" dirty="0"/>
              <a:t>     Majority of people gave up and use electronic detector.</a:t>
            </a:r>
          </a:p>
          <a:p>
            <a:pPr marL="0" indent="0">
              <a:buNone/>
            </a:pPr>
            <a:endParaRPr lang="en-US" altLang="ja-JP" dirty="0"/>
          </a:p>
          <a:p>
            <a:pPr marL="0" indent="0">
              <a:buNone/>
            </a:pPr>
            <a:r>
              <a:rPr lang="en-US" altLang="ja-JP" dirty="0"/>
              <a:t>Nagoya university pioneered the automatic tracking microscope from 1970 .</a:t>
            </a:r>
          </a:p>
          <a:p>
            <a:pPr marL="0" indent="0">
              <a:buNone/>
            </a:pPr>
            <a:r>
              <a:rPr lang="en-US" altLang="ja-JP" dirty="0"/>
              <a:t>Continuous improvements, tack readout speed increased 100 times / 10 years.</a:t>
            </a:r>
          </a:p>
          <a:p>
            <a:pPr marL="0" indent="0">
              <a:buNone/>
            </a:pPr>
            <a:endParaRPr lang="en-US" altLang="ja-JP" dirty="0"/>
          </a:p>
          <a:p>
            <a:pPr marL="0" indent="0">
              <a:buNone/>
            </a:pPr>
            <a:r>
              <a:rPr lang="en-US" altLang="ja-JP" dirty="0"/>
              <a:t>The automatic track recognizing </a:t>
            </a:r>
          </a:p>
          <a:p>
            <a:pPr marL="0" indent="0">
              <a:buNone/>
            </a:pPr>
            <a:r>
              <a:rPr lang="en-US" altLang="ja-JP" dirty="0"/>
              <a:t>   microscope change the story.</a:t>
            </a:r>
          </a:p>
          <a:p>
            <a:pPr marL="0" indent="0">
              <a:buNone/>
            </a:pPr>
            <a:r>
              <a:rPr lang="en-US" altLang="ja-JP" dirty="0"/>
              <a:t>Now experiments </a:t>
            </a:r>
          </a:p>
          <a:p>
            <a:pPr marL="0" indent="0">
              <a:buNone/>
            </a:pPr>
            <a:r>
              <a:rPr lang="en-US" altLang="ja-JP" dirty="0"/>
              <a:t>   with emulsion detector  </a:t>
            </a:r>
          </a:p>
          <a:p>
            <a:pPr marL="0" indent="0">
              <a:buNone/>
            </a:pPr>
            <a:r>
              <a:rPr lang="en-US" altLang="ja-JP" dirty="0"/>
              <a:t>    become comparable scale </a:t>
            </a:r>
          </a:p>
          <a:p>
            <a:pPr marL="0" indent="0">
              <a:buNone/>
            </a:pPr>
            <a:r>
              <a:rPr lang="en-US" altLang="ja-JP" dirty="0"/>
              <a:t>     with other experiments.</a:t>
            </a:r>
          </a:p>
          <a:p>
            <a:pPr marL="0" indent="0">
              <a:buNone/>
            </a:pPr>
            <a:endParaRPr lang="en-US" altLang="ja-JP" dirty="0"/>
          </a:p>
          <a:p>
            <a:pPr marL="0" indent="0">
              <a:buNone/>
            </a:pPr>
            <a:endParaRPr lang="en-US" altLang="ja-JP" dirty="0"/>
          </a:p>
        </p:txBody>
      </p:sp>
      <p:grpSp>
        <p:nvGrpSpPr>
          <p:cNvPr id="250" name="グループ化 249">
            <a:extLst>
              <a:ext uri="{FF2B5EF4-FFF2-40B4-BE49-F238E27FC236}">
                <a16:creationId xmlns:a16="http://schemas.microsoft.com/office/drawing/2014/main" id="{A7A34541-EDDE-2F70-D26D-ACBA5253F235}"/>
              </a:ext>
            </a:extLst>
          </p:cNvPr>
          <p:cNvGrpSpPr/>
          <p:nvPr/>
        </p:nvGrpSpPr>
        <p:grpSpPr>
          <a:xfrm>
            <a:off x="3949700" y="3200400"/>
            <a:ext cx="5168899" cy="3552662"/>
            <a:chOff x="3695700" y="3200400"/>
            <a:chExt cx="5435599" cy="3503770"/>
          </a:xfrm>
        </p:grpSpPr>
        <p:grpSp>
          <p:nvGrpSpPr>
            <p:cNvPr id="164" name="グループ化 163">
              <a:extLst>
                <a:ext uri="{FF2B5EF4-FFF2-40B4-BE49-F238E27FC236}">
                  <a16:creationId xmlns:a16="http://schemas.microsoft.com/office/drawing/2014/main" id="{492CF1B9-6F8D-E2A8-53E3-7D576CEEFF8A}"/>
                </a:ext>
              </a:extLst>
            </p:cNvPr>
            <p:cNvGrpSpPr/>
            <p:nvPr/>
          </p:nvGrpSpPr>
          <p:grpSpPr>
            <a:xfrm>
              <a:off x="3695700" y="3200400"/>
              <a:ext cx="5391150" cy="3225832"/>
              <a:chOff x="588525" y="702017"/>
              <a:chExt cx="8098275" cy="4658411"/>
            </a:xfrm>
          </p:grpSpPr>
          <p:sp>
            <p:nvSpPr>
              <p:cNvPr id="165" name="Line 3">
                <a:extLst>
                  <a:ext uri="{FF2B5EF4-FFF2-40B4-BE49-F238E27FC236}">
                    <a16:creationId xmlns:a16="http://schemas.microsoft.com/office/drawing/2014/main" id="{76E9EB0E-DD5C-EE8F-C41F-53C84565283E}"/>
                  </a:ext>
                </a:extLst>
              </p:cNvPr>
              <p:cNvSpPr>
                <a:spLocks noChangeShapeType="1"/>
              </p:cNvSpPr>
              <p:nvPr/>
            </p:nvSpPr>
            <p:spPr bwMode="auto">
              <a:xfrm flipV="1">
                <a:off x="1747839" y="1417649"/>
                <a:ext cx="4954587" cy="2962275"/>
              </a:xfrm>
              <a:prstGeom prst="line">
                <a:avLst/>
              </a:prstGeom>
              <a:noFill/>
              <a:ln w="38100">
                <a:solidFill>
                  <a:srgbClr val="CC0000"/>
                </a:solidFill>
                <a:round/>
                <a:headEnd/>
                <a:tailEnd type="stealth" w="lg" len="lg"/>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66" name="Text Box 4">
                <a:extLst>
                  <a:ext uri="{FF2B5EF4-FFF2-40B4-BE49-F238E27FC236}">
                    <a16:creationId xmlns:a16="http://schemas.microsoft.com/office/drawing/2014/main" id="{963A1C48-709D-7DD5-B1C4-824702AE5E1B}"/>
                  </a:ext>
                </a:extLst>
              </p:cNvPr>
              <p:cNvSpPr txBox="1">
                <a:spLocks noChangeArrowheads="1"/>
              </p:cNvSpPr>
              <p:nvPr/>
            </p:nvSpPr>
            <p:spPr bwMode="auto">
              <a:xfrm>
                <a:off x="588525" y="805927"/>
                <a:ext cx="2779662" cy="4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65" tIns="45337" rIns="90665" bIns="45337">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ct val="50000"/>
                  </a:spcBef>
                  <a:spcAft>
                    <a:spcPts val="0"/>
                  </a:spcAft>
                  <a:buClrTx/>
                  <a:buSzTx/>
                  <a:buFontTx/>
                  <a:buNone/>
                  <a:tabLst/>
                  <a:defRPr/>
                </a:pPr>
                <a:r>
                  <a:rPr kumimoji="1" lang="en-US" altLang="ja-JP" sz="1600" b="0" i="1" u="none" strike="noStrike" kern="1200" cap="none" spc="0" normalizeH="0" baseline="0" noProof="0" dirty="0">
                    <a:ln>
                      <a:noFill/>
                    </a:ln>
                    <a:solidFill>
                      <a:schemeClr val="tx1"/>
                    </a:solidFill>
                    <a:effectLst/>
                    <a:uLnTx/>
                    <a:uFillTx/>
                    <a:latin typeface="Times New Roman" pitchFamily="18" charset="0"/>
                    <a:ea typeface="HGPｺﾞｼｯｸE" pitchFamily="50" charset="-128"/>
                    <a:cs typeface="+mn-cs"/>
                  </a:rPr>
                  <a:t>Speed in cm</a:t>
                </a:r>
                <a:r>
                  <a:rPr kumimoji="1" lang="en-US" altLang="ja-JP" sz="1600" b="0" i="1" u="none" strike="noStrike" kern="1200" cap="none" spc="0" normalizeH="0" baseline="30000" noProof="0" dirty="0">
                    <a:ln>
                      <a:noFill/>
                    </a:ln>
                    <a:solidFill>
                      <a:schemeClr val="tx1"/>
                    </a:solidFill>
                    <a:effectLst/>
                    <a:uLnTx/>
                    <a:uFillTx/>
                    <a:latin typeface="Times New Roman" pitchFamily="18" charset="0"/>
                    <a:ea typeface="HGPｺﾞｼｯｸE" pitchFamily="50" charset="-128"/>
                    <a:cs typeface="+mn-cs"/>
                  </a:rPr>
                  <a:t>2</a:t>
                </a:r>
                <a:r>
                  <a:rPr kumimoji="1" lang="en-US" altLang="ja-JP" sz="1600" b="0" i="1" u="none" strike="noStrike" kern="1200" cap="none" spc="0" normalizeH="0" baseline="0" noProof="0" dirty="0">
                    <a:ln>
                      <a:noFill/>
                    </a:ln>
                    <a:solidFill>
                      <a:schemeClr val="tx1"/>
                    </a:solidFill>
                    <a:effectLst/>
                    <a:uLnTx/>
                    <a:uFillTx/>
                    <a:latin typeface="Times New Roman" pitchFamily="18" charset="0"/>
                    <a:ea typeface="HGPｺﾞｼｯｸE" pitchFamily="50" charset="-128"/>
                    <a:cs typeface="+mn-cs"/>
                  </a:rPr>
                  <a:t>/h</a:t>
                </a:r>
              </a:p>
            </p:txBody>
          </p:sp>
          <p:sp>
            <p:nvSpPr>
              <p:cNvPr id="167" name="Freeform 7">
                <a:extLst>
                  <a:ext uri="{FF2B5EF4-FFF2-40B4-BE49-F238E27FC236}">
                    <a16:creationId xmlns:a16="http://schemas.microsoft.com/office/drawing/2014/main" id="{59A0C378-E425-6002-2866-77D4988682F0}"/>
                  </a:ext>
                </a:extLst>
              </p:cNvPr>
              <p:cNvSpPr>
                <a:spLocks/>
              </p:cNvSpPr>
              <p:nvPr/>
            </p:nvSpPr>
            <p:spPr bwMode="auto">
              <a:xfrm>
                <a:off x="1404938" y="4716463"/>
                <a:ext cx="7281862" cy="228600"/>
              </a:xfrm>
              <a:custGeom>
                <a:avLst/>
                <a:gdLst>
                  <a:gd name="T0" fmla="*/ 0 w 4217"/>
                  <a:gd name="T1" fmla="*/ 2147483647 h 147"/>
                  <a:gd name="T2" fmla="*/ 2147483647 w 4217"/>
                  <a:gd name="T3" fmla="*/ 0 h 147"/>
                  <a:gd name="T4" fmla="*/ 2147483647 w 4217"/>
                  <a:gd name="T5" fmla="*/ 0 h 147"/>
                  <a:gd name="T6" fmla="*/ 2147483647 w 4217"/>
                  <a:gd name="T7" fmla="*/ 2147483647 h 147"/>
                  <a:gd name="T8" fmla="*/ 0 w 4217"/>
                  <a:gd name="T9" fmla="*/ 2147483647 h 147"/>
                  <a:gd name="T10" fmla="*/ 0 60000 65536"/>
                  <a:gd name="T11" fmla="*/ 0 60000 65536"/>
                  <a:gd name="T12" fmla="*/ 0 60000 65536"/>
                  <a:gd name="T13" fmla="*/ 0 60000 65536"/>
                  <a:gd name="T14" fmla="*/ 0 60000 65536"/>
                  <a:gd name="T15" fmla="*/ 0 w 4217"/>
                  <a:gd name="T16" fmla="*/ 0 h 147"/>
                  <a:gd name="T17" fmla="*/ 4217 w 4217"/>
                  <a:gd name="T18" fmla="*/ 147 h 147"/>
                </a:gdLst>
                <a:ahLst/>
                <a:cxnLst>
                  <a:cxn ang="T10">
                    <a:pos x="T0" y="T1"/>
                  </a:cxn>
                  <a:cxn ang="T11">
                    <a:pos x="T2" y="T3"/>
                  </a:cxn>
                  <a:cxn ang="T12">
                    <a:pos x="T4" y="T5"/>
                  </a:cxn>
                  <a:cxn ang="T13">
                    <a:pos x="T6" y="T7"/>
                  </a:cxn>
                  <a:cxn ang="T14">
                    <a:pos x="T8" y="T9"/>
                  </a:cxn>
                </a:cxnLst>
                <a:rect l="T15" t="T16" r="T17" b="T18"/>
                <a:pathLst>
                  <a:path w="4217" h="147">
                    <a:moveTo>
                      <a:pt x="0" y="147"/>
                    </a:moveTo>
                    <a:lnTo>
                      <a:pt x="178" y="0"/>
                    </a:lnTo>
                    <a:lnTo>
                      <a:pt x="4217" y="0"/>
                    </a:lnTo>
                    <a:lnTo>
                      <a:pt x="4040" y="147"/>
                    </a:lnTo>
                    <a:lnTo>
                      <a:pt x="0" y="14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68" name="Freeform 8">
                <a:extLst>
                  <a:ext uri="{FF2B5EF4-FFF2-40B4-BE49-F238E27FC236}">
                    <a16:creationId xmlns:a16="http://schemas.microsoft.com/office/drawing/2014/main" id="{65FB7860-18B7-5A05-2972-5E51B3DF92DF}"/>
                  </a:ext>
                </a:extLst>
              </p:cNvPr>
              <p:cNvSpPr>
                <a:spLocks/>
              </p:cNvSpPr>
              <p:nvPr/>
            </p:nvSpPr>
            <p:spPr bwMode="auto">
              <a:xfrm>
                <a:off x="1404939" y="1268413"/>
                <a:ext cx="269875" cy="3675062"/>
              </a:xfrm>
              <a:custGeom>
                <a:avLst/>
                <a:gdLst>
                  <a:gd name="T0" fmla="*/ 0 w 178"/>
                  <a:gd name="T1" fmla="*/ 2147483647 h 2383"/>
                  <a:gd name="T2" fmla="*/ 0 w 178"/>
                  <a:gd name="T3" fmla="*/ 2147483647 h 2383"/>
                  <a:gd name="T4" fmla="*/ 2147483647 w 178"/>
                  <a:gd name="T5" fmla="*/ 0 h 2383"/>
                  <a:gd name="T6" fmla="*/ 2147483647 w 178"/>
                  <a:gd name="T7" fmla="*/ 2147483647 h 2383"/>
                  <a:gd name="T8" fmla="*/ 0 w 178"/>
                  <a:gd name="T9" fmla="*/ 2147483647 h 2383"/>
                  <a:gd name="T10" fmla="*/ 0 60000 65536"/>
                  <a:gd name="T11" fmla="*/ 0 60000 65536"/>
                  <a:gd name="T12" fmla="*/ 0 60000 65536"/>
                  <a:gd name="T13" fmla="*/ 0 60000 65536"/>
                  <a:gd name="T14" fmla="*/ 0 60000 65536"/>
                  <a:gd name="T15" fmla="*/ 0 w 178"/>
                  <a:gd name="T16" fmla="*/ 0 h 2383"/>
                  <a:gd name="T17" fmla="*/ 178 w 178"/>
                  <a:gd name="T18" fmla="*/ 2383 h 2383"/>
                </a:gdLst>
                <a:ahLst/>
                <a:cxnLst>
                  <a:cxn ang="T10">
                    <a:pos x="T0" y="T1"/>
                  </a:cxn>
                  <a:cxn ang="T11">
                    <a:pos x="T2" y="T3"/>
                  </a:cxn>
                  <a:cxn ang="T12">
                    <a:pos x="T4" y="T5"/>
                  </a:cxn>
                  <a:cxn ang="T13">
                    <a:pos x="T6" y="T7"/>
                  </a:cxn>
                  <a:cxn ang="T14">
                    <a:pos x="T8" y="T9"/>
                  </a:cxn>
                </a:cxnLst>
                <a:rect l="T15" t="T16" r="T17" b="T18"/>
                <a:pathLst>
                  <a:path w="178" h="2383">
                    <a:moveTo>
                      <a:pt x="0" y="2383"/>
                    </a:moveTo>
                    <a:lnTo>
                      <a:pt x="0" y="146"/>
                    </a:lnTo>
                    <a:lnTo>
                      <a:pt x="178" y="0"/>
                    </a:lnTo>
                    <a:lnTo>
                      <a:pt x="178" y="2236"/>
                    </a:lnTo>
                    <a:lnTo>
                      <a:pt x="0" y="2383"/>
                    </a:lnTo>
                    <a:close/>
                  </a:path>
                </a:pathLst>
              </a:cu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69" name="Rectangle 9">
                <a:extLst>
                  <a:ext uri="{FF2B5EF4-FFF2-40B4-BE49-F238E27FC236}">
                    <a16:creationId xmlns:a16="http://schemas.microsoft.com/office/drawing/2014/main" id="{25AEC467-3317-5D4D-EA1B-19B270B4B96B}"/>
                  </a:ext>
                </a:extLst>
              </p:cNvPr>
              <p:cNvSpPr>
                <a:spLocks noChangeArrowheads="1"/>
              </p:cNvSpPr>
              <p:nvPr/>
            </p:nvSpPr>
            <p:spPr bwMode="auto">
              <a:xfrm>
                <a:off x="1674814" y="1268413"/>
                <a:ext cx="7011986" cy="34480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665" tIns="45337" rIns="90665" bIns="45337"/>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dirty="0">
                  <a:ln>
                    <a:noFill/>
                  </a:ln>
                  <a:solidFill>
                    <a:schemeClr val="tx1"/>
                  </a:solidFill>
                  <a:effectLst/>
                  <a:uLnTx/>
                  <a:uFillTx/>
                  <a:latin typeface="Arial" charset="0"/>
                  <a:ea typeface="HGPｺﾞｼｯｸE" pitchFamily="50" charset="-128"/>
                  <a:cs typeface="+mn-cs"/>
                </a:endParaRPr>
              </a:p>
            </p:txBody>
          </p:sp>
          <p:sp>
            <p:nvSpPr>
              <p:cNvPr id="170" name="Freeform 10">
                <a:extLst>
                  <a:ext uri="{FF2B5EF4-FFF2-40B4-BE49-F238E27FC236}">
                    <a16:creationId xmlns:a16="http://schemas.microsoft.com/office/drawing/2014/main" id="{92FEA01A-2FE7-A796-B09A-77034B262DC5}"/>
                  </a:ext>
                </a:extLst>
              </p:cNvPr>
              <p:cNvSpPr>
                <a:spLocks/>
              </p:cNvSpPr>
              <p:nvPr/>
            </p:nvSpPr>
            <p:spPr bwMode="auto">
              <a:xfrm>
                <a:off x="1404938" y="4716463"/>
                <a:ext cx="6400800" cy="227012"/>
              </a:xfrm>
              <a:custGeom>
                <a:avLst/>
                <a:gdLst>
                  <a:gd name="T0" fmla="*/ 0 w 214"/>
                  <a:gd name="T1" fmla="*/ 2147483647 h 7"/>
                  <a:gd name="T2" fmla="*/ 2147483647 w 214"/>
                  <a:gd name="T3" fmla="*/ 0 h 7"/>
                  <a:gd name="T4" fmla="*/ 2147483647 w 214"/>
                  <a:gd name="T5" fmla="*/ 0 h 7"/>
                  <a:gd name="T6" fmla="*/ 0 60000 65536"/>
                  <a:gd name="T7" fmla="*/ 0 60000 65536"/>
                  <a:gd name="T8" fmla="*/ 0 60000 65536"/>
                  <a:gd name="T9" fmla="*/ 0 w 214"/>
                  <a:gd name="T10" fmla="*/ 0 h 7"/>
                  <a:gd name="T11" fmla="*/ 214 w 214"/>
                  <a:gd name="T12" fmla="*/ 7 h 7"/>
                </a:gdLst>
                <a:ahLst/>
                <a:cxnLst>
                  <a:cxn ang="T6">
                    <a:pos x="T0" y="T1"/>
                  </a:cxn>
                  <a:cxn ang="T7">
                    <a:pos x="T2" y="T3"/>
                  </a:cxn>
                  <a:cxn ang="T8">
                    <a:pos x="T4" y="T5"/>
                  </a:cxn>
                </a:cxnLst>
                <a:rect l="T9" t="T10" r="T11" b="T12"/>
                <a:pathLst>
                  <a:path w="214" h="7">
                    <a:moveTo>
                      <a:pt x="0" y="7"/>
                    </a:moveTo>
                    <a:lnTo>
                      <a:pt x="9" y="0"/>
                    </a:lnTo>
                    <a:lnTo>
                      <a:pt x="2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71" name="Freeform 11">
                <a:extLst>
                  <a:ext uri="{FF2B5EF4-FFF2-40B4-BE49-F238E27FC236}">
                    <a16:creationId xmlns:a16="http://schemas.microsoft.com/office/drawing/2014/main" id="{45792AC1-EE30-E52B-1B08-126691CE3E5D}"/>
                  </a:ext>
                </a:extLst>
              </p:cNvPr>
              <p:cNvSpPr>
                <a:spLocks/>
              </p:cNvSpPr>
              <p:nvPr/>
            </p:nvSpPr>
            <p:spPr bwMode="auto">
              <a:xfrm>
                <a:off x="1404938" y="4233877"/>
                <a:ext cx="7281862" cy="193675"/>
              </a:xfrm>
              <a:custGeom>
                <a:avLst/>
                <a:gdLst>
                  <a:gd name="T0" fmla="*/ 0 w 214"/>
                  <a:gd name="T1" fmla="*/ 2147483647 h 6"/>
                  <a:gd name="T2" fmla="*/ 2147483647 w 214"/>
                  <a:gd name="T3" fmla="*/ 0 h 6"/>
                  <a:gd name="T4" fmla="*/ 2147483647 w 214"/>
                  <a:gd name="T5" fmla="*/ 0 h 6"/>
                  <a:gd name="T6" fmla="*/ 0 60000 65536"/>
                  <a:gd name="T7" fmla="*/ 0 60000 65536"/>
                  <a:gd name="T8" fmla="*/ 0 60000 65536"/>
                  <a:gd name="T9" fmla="*/ 0 w 214"/>
                  <a:gd name="T10" fmla="*/ 0 h 6"/>
                  <a:gd name="T11" fmla="*/ 214 w 214"/>
                  <a:gd name="T12" fmla="*/ 6 h 6"/>
                </a:gdLst>
                <a:ahLst/>
                <a:cxnLst>
                  <a:cxn ang="T6">
                    <a:pos x="T0" y="T1"/>
                  </a:cxn>
                  <a:cxn ang="T7">
                    <a:pos x="T2" y="T3"/>
                  </a:cxn>
                  <a:cxn ang="T8">
                    <a:pos x="T4" y="T5"/>
                  </a:cxn>
                </a:cxnLst>
                <a:rect l="T9" t="T10" r="T11" b="T12"/>
                <a:pathLst>
                  <a:path w="214" h="6">
                    <a:moveTo>
                      <a:pt x="0" y="6"/>
                    </a:moveTo>
                    <a:lnTo>
                      <a:pt x="9" y="0"/>
                    </a:lnTo>
                    <a:lnTo>
                      <a:pt x="2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72" name="Freeform 12">
                <a:extLst>
                  <a:ext uri="{FF2B5EF4-FFF2-40B4-BE49-F238E27FC236}">
                    <a16:creationId xmlns:a16="http://schemas.microsoft.com/office/drawing/2014/main" id="{0A02BBEC-7EA5-CF4E-34F6-328A766838C1}"/>
                  </a:ext>
                </a:extLst>
              </p:cNvPr>
              <p:cNvSpPr>
                <a:spLocks/>
              </p:cNvSpPr>
              <p:nvPr/>
            </p:nvSpPr>
            <p:spPr bwMode="auto">
              <a:xfrm>
                <a:off x="1404938" y="3717935"/>
                <a:ext cx="7281862" cy="227013"/>
              </a:xfrm>
              <a:custGeom>
                <a:avLst/>
                <a:gdLst>
                  <a:gd name="T0" fmla="*/ 0 w 214"/>
                  <a:gd name="T1" fmla="*/ 2147483647 h 7"/>
                  <a:gd name="T2" fmla="*/ 2147483647 w 214"/>
                  <a:gd name="T3" fmla="*/ 0 h 7"/>
                  <a:gd name="T4" fmla="*/ 2147483647 w 214"/>
                  <a:gd name="T5" fmla="*/ 0 h 7"/>
                  <a:gd name="T6" fmla="*/ 0 60000 65536"/>
                  <a:gd name="T7" fmla="*/ 0 60000 65536"/>
                  <a:gd name="T8" fmla="*/ 0 60000 65536"/>
                  <a:gd name="T9" fmla="*/ 0 w 214"/>
                  <a:gd name="T10" fmla="*/ 0 h 7"/>
                  <a:gd name="T11" fmla="*/ 214 w 214"/>
                  <a:gd name="T12" fmla="*/ 7 h 7"/>
                </a:gdLst>
                <a:ahLst/>
                <a:cxnLst>
                  <a:cxn ang="T6">
                    <a:pos x="T0" y="T1"/>
                  </a:cxn>
                  <a:cxn ang="T7">
                    <a:pos x="T2" y="T3"/>
                  </a:cxn>
                  <a:cxn ang="T8">
                    <a:pos x="T4" y="T5"/>
                  </a:cxn>
                </a:cxnLst>
                <a:rect l="T9" t="T10" r="T11" b="T12"/>
                <a:pathLst>
                  <a:path w="214" h="7">
                    <a:moveTo>
                      <a:pt x="0" y="7"/>
                    </a:moveTo>
                    <a:lnTo>
                      <a:pt x="9" y="0"/>
                    </a:lnTo>
                    <a:lnTo>
                      <a:pt x="2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73" name="Freeform 13">
                <a:extLst>
                  <a:ext uri="{FF2B5EF4-FFF2-40B4-BE49-F238E27FC236}">
                    <a16:creationId xmlns:a16="http://schemas.microsoft.com/office/drawing/2014/main" id="{D5E689B4-06CF-66D0-104C-EE68C65E8936}"/>
                  </a:ext>
                </a:extLst>
              </p:cNvPr>
              <p:cNvSpPr>
                <a:spLocks/>
              </p:cNvSpPr>
              <p:nvPr/>
            </p:nvSpPr>
            <p:spPr bwMode="auto">
              <a:xfrm>
                <a:off x="1404938" y="3235325"/>
                <a:ext cx="7281862" cy="223838"/>
              </a:xfrm>
              <a:custGeom>
                <a:avLst/>
                <a:gdLst>
                  <a:gd name="T0" fmla="*/ 0 w 214"/>
                  <a:gd name="T1" fmla="*/ 2147483647 h 7"/>
                  <a:gd name="T2" fmla="*/ 2147483647 w 214"/>
                  <a:gd name="T3" fmla="*/ 0 h 7"/>
                  <a:gd name="T4" fmla="*/ 2147483647 w 214"/>
                  <a:gd name="T5" fmla="*/ 0 h 7"/>
                  <a:gd name="T6" fmla="*/ 0 60000 65536"/>
                  <a:gd name="T7" fmla="*/ 0 60000 65536"/>
                  <a:gd name="T8" fmla="*/ 0 60000 65536"/>
                  <a:gd name="T9" fmla="*/ 0 w 214"/>
                  <a:gd name="T10" fmla="*/ 0 h 7"/>
                  <a:gd name="T11" fmla="*/ 214 w 214"/>
                  <a:gd name="T12" fmla="*/ 7 h 7"/>
                </a:gdLst>
                <a:ahLst/>
                <a:cxnLst>
                  <a:cxn ang="T6">
                    <a:pos x="T0" y="T1"/>
                  </a:cxn>
                  <a:cxn ang="T7">
                    <a:pos x="T2" y="T3"/>
                  </a:cxn>
                  <a:cxn ang="T8">
                    <a:pos x="T4" y="T5"/>
                  </a:cxn>
                </a:cxnLst>
                <a:rect l="T9" t="T10" r="T11" b="T12"/>
                <a:pathLst>
                  <a:path w="214" h="7">
                    <a:moveTo>
                      <a:pt x="0" y="7"/>
                    </a:moveTo>
                    <a:lnTo>
                      <a:pt x="9" y="0"/>
                    </a:lnTo>
                    <a:lnTo>
                      <a:pt x="2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74" name="Freeform 14">
                <a:extLst>
                  <a:ext uri="{FF2B5EF4-FFF2-40B4-BE49-F238E27FC236}">
                    <a16:creationId xmlns:a16="http://schemas.microsoft.com/office/drawing/2014/main" id="{5F9BE297-4E5A-1787-B21C-857946327D85}"/>
                  </a:ext>
                </a:extLst>
              </p:cNvPr>
              <p:cNvSpPr>
                <a:spLocks/>
              </p:cNvSpPr>
              <p:nvPr/>
            </p:nvSpPr>
            <p:spPr bwMode="auto">
              <a:xfrm>
                <a:off x="1404938" y="2749560"/>
                <a:ext cx="7281862" cy="227013"/>
              </a:xfrm>
              <a:custGeom>
                <a:avLst/>
                <a:gdLst>
                  <a:gd name="T0" fmla="*/ 0 w 214"/>
                  <a:gd name="T1" fmla="*/ 2147483647 h 7"/>
                  <a:gd name="T2" fmla="*/ 2147483647 w 214"/>
                  <a:gd name="T3" fmla="*/ 0 h 7"/>
                  <a:gd name="T4" fmla="*/ 2147483647 w 214"/>
                  <a:gd name="T5" fmla="*/ 0 h 7"/>
                  <a:gd name="T6" fmla="*/ 0 60000 65536"/>
                  <a:gd name="T7" fmla="*/ 0 60000 65536"/>
                  <a:gd name="T8" fmla="*/ 0 60000 65536"/>
                  <a:gd name="T9" fmla="*/ 0 w 214"/>
                  <a:gd name="T10" fmla="*/ 0 h 7"/>
                  <a:gd name="T11" fmla="*/ 214 w 214"/>
                  <a:gd name="T12" fmla="*/ 7 h 7"/>
                </a:gdLst>
                <a:ahLst/>
                <a:cxnLst>
                  <a:cxn ang="T6">
                    <a:pos x="T0" y="T1"/>
                  </a:cxn>
                  <a:cxn ang="T7">
                    <a:pos x="T2" y="T3"/>
                  </a:cxn>
                  <a:cxn ang="T8">
                    <a:pos x="T4" y="T5"/>
                  </a:cxn>
                </a:cxnLst>
                <a:rect l="T9" t="T10" r="T11" b="T12"/>
                <a:pathLst>
                  <a:path w="214" h="7">
                    <a:moveTo>
                      <a:pt x="0" y="7"/>
                    </a:moveTo>
                    <a:lnTo>
                      <a:pt x="9" y="0"/>
                    </a:lnTo>
                    <a:lnTo>
                      <a:pt x="2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75" name="Freeform 15">
                <a:extLst>
                  <a:ext uri="{FF2B5EF4-FFF2-40B4-BE49-F238E27FC236}">
                    <a16:creationId xmlns:a16="http://schemas.microsoft.com/office/drawing/2014/main" id="{6E51401A-6BF3-3A2D-B78C-33F2E74076CC}"/>
                  </a:ext>
                </a:extLst>
              </p:cNvPr>
              <p:cNvSpPr>
                <a:spLocks/>
              </p:cNvSpPr>
              <p:nvPr/>
            </p:nvSpPr>
            <p:spPr bwMode="auto">
              <a:xfrm>
                <a:off x="1404938" y="2266952"/>
                <a:ext cx="7281862" cy="225425"/>
              </a:xfrm>
              <a:custGeom>
                <a:avLst/>
                <a:gdLst>
                  <a:gd name="T0" fmla="*/ 0 w 214"/>
                  <a:gd name="T1" fmla="*/ 2147483647 h 7"/>
                  <a:gd name="T2" fmla="*/ 2147483647 w 214"/>
                  <a:gd name="T3" fmla="*/ 0 h 7"/>
                  <a:gd name="T4" fmla="*/ 2147483647 w 214"/>
                  <a:gd name="T5" fmla="*/ 0 h 7"/>
                  <a:gd name="T6" fmla="*/ 0 60000 65536"/>
                  <a:gd name="T7" fmla="*/ 0 60000 65536"/>
                  <a:gd name="T8" fmla="*/ 0 60000 65536"/>
                  <a:gd name="T9" fmla="*/ 0 w 214"/>
                  <a:gd name="T10" fmla="*/ 0 h 7"/>
                  <a:gd name="T11" fmla="*/ 214 w 214"/>
                  <a:gd name="T12" fmla="*/ 7 h 7"/>
                </a:gdLst>
                <a:ahLst/>
                <a:cxnLst>
                  <a:cxn ang="T6">
                    <a:pos x="T0" y="T1"/>
                  </a:cxn>
                  <a:cxn ang="T7">
                    <a:pos x="T2" y="T3"/>
                  </a:cxn>
                  <a:cxn ang="T8">
                    <a:pos x="T4" y="T5"/>
                  </a:cxn>
                </a:cxnLst>
                <a:rect l="T9" t="T10" r="T11" b="T12"/>
                <a:pathLst>
                  <a:path w="214" h="7">
                    <a:moveTo>
                      <a:pt x="0" y="7"/>
                    </a:moveTo>
                    <a:lnTo>
                      <a:pt x="9" y="0"/>
                    </a:lnTo>
                    <a:lnTo>
                      <a:pt x="2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76" name="Freeform 16">
                <a:extLst>
                  <a:ext uri="{FF2B5EF4-FFF2-40B4-BE49-F238E27FC236}">
                    <a16:creationId xmlns:a16="http://schemas.microsoft.com/office/drawing/2014/main" id="{38A71903-48DE-5F24-046D-2A95EF8A21AC}"/>
                  </a:ext>
                </a:extLst>
              </p:cNvPr>
              <p:cNvSpPr>
                <a:spLocks/>
              </p:cNvSpPr>
              <p:nvPr/>
            </p:nvSpPr>
            <p:spPr bwMode="auto">
              <a:xfrm>
                <a:off x="1404938" y="1782773"/>
                <a:ext cx="7281862" cy="193675"/>
              </a:xfrm>
              <a:custGeom>
                <a:avLst/>
                <a:gdLst>
                  <a:gd name="T0" fmla="*/ 0 w 214"/>
                  <a:gd name="T1" fmla="*/ 2147483647 h 6"/>
                  <a:gd name="T2" fmla="*/ 2147483647 w 214"/>
                  <a:gd name="T3" fmla="*/ 0 h 6"/>
                  <a:gd name="T4" fmla="*/ 2147483647 w 214"/>
                  <a:gd name="T5" fmla="*/ 0 h 6"/>
                  <a:gd name="T6" fmla="*/ 0 60000 65536"/>
                  <a:gd name="T7" fmla="*/ 0 60000 65536"/>
                  <a:gd name="T8" fmla="*/ 0 60000 65536"/>
                  <a:gd name="T9" fmla="*/ 0 w 214"/>
                  <a:gd name="T10" fmla="*/ 0 h 6"/>
                  <a:gd name="T11" fmla="*/ 214 w 214"/>
                  <a:gd name="T12" fmla="*/ 6 h 6"/>
                </a:gdLst>
                <a:ahLst/>
                <a:cxnLst>
                  <a:cxn ang="T6">
                    <a:pos x="T0" y="T1"/>
                  </a:cxn>
                  <a:cxn ang="T7">
                    <a:pos x="T2" y="T3"/>
                  </a:cxn>
                  <a:cxn ang="T8">
                    <a:pos x="T4" y="T5"/>
                  </a:cxn>
                </a:cxnLst>
                <a:rect l="T9" t="T10" r="T11" b="T12"/>
                <a:pathLst>
                  <a:path w="214" h="6">
                    <a:moveTo>
                      <a:pt x="0" y="6"/>
                    </a:moveTo>
                    <a:lnTo>
                      <a:pt x="9" y="0"/>
                    </a:lnTo>
                    <a:lnTo>
                      <a:pt x="2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77" name="Freeform 17">
                <a:extLst>
                  <a:ext uri="{FF2B5EF4-FFF2-40B4-BE49-F238E27FC236}">
                    <a16:creationId xmlns:a16="http://schemas.microsoft.com/office/drawing/2014/main" id="{FC1B29A0-632F-4C84-9F52-B823409698CB}"/>
                  </a:ext>
                </a:extLst>
              </p:cNvPr>
              <p:cNvSpPr>
                <a:spLocks/>
              </p:cNvSpPr>
              <p:nvPr/>
            </p:nvSpPr>
            <p:spPr bwMode="auto">
              <a:xfrm>
                <a:off x="1404938" y="1268454"/>
                <a:ext cx="6400800" cy="223837"/>
              </a:xfrm>
              <a:custGeom>
                <a:avLst/>
                <a:gdLst>
                  <a:gd name="T0" fmla="*/ 0 w 214"/>
                  <a:gd name="T1" fmla="*/ 2147483647 h 7"/>
                  <a:gd name="T2" fmla="*/ 2147483647 w 214"/>
                  <a:gd name="T3" fmla="*/ 0 h 7"/>
                  <a:gd name="T4" fmla="*/ 2147483647 w 214"/>
                  <a:gd name="T5" fmla="*/ 0 h 7"/>
                  <a:gd name="T6" fmla="*/ 0 60000 65536"/>
                  <a:gd name="T7" fmla="*/ 0 60000 65536"/>
                  <a:gd name="T8" fmla="*/ 0 60000 65536"/>
                  <a:gd name="T9" fmla="*/ 0 w 214"/>
                  <a:gd name="T10" fmla="*/ 0 h 7"/>
                  <a:gd name="T11" fmla="*/ 214 w 214"/>
                  <a:gd name="T12" fmla="*/ 7 h 7"/>
                </a:gdLst>
                <a:ahLst/>
                <a:cxnLst>
                  <a:cxn ang="T6">
                    <a:pos x="T0" y="T1"/>
                  </a:cxn>
                  <a:cxn ang="T7">
                    <a:pos x="T2" y="T3"/>
                  </a:cxn>
                  <a:cxn ang="T8">
                    <a:pos x="T4" y="T5"/>
                  </a:cxn>
                </a:cxnLst>
                <a:rect l="T9" t="T10" r="T11" b="T12"/>
                <a:pathLst>
                  <a:path w="214" h="7">
                    <a:moveTo>
                      <a:pt x="0" y="7"/>
                    </a:moveTo>
                    <a:lnTo>
                      <a:pt x="9" y="0"/>
                    </a:lnTo>
                    <a:lnTo>
                      <a:pt x="2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78" name="Freeform 18">
                <a:extLst>
                  <a:ext uri="{FF2B5EF4-FFF2-40B4-BE49-F238E27FC236}">
                    <a16:creationId xmlns:a16="http://schemas.microsoft.com/office/drawing/2014/main" id="{C8A57F82-C739-A7ED-7B0D-041FB027BF3C}"/>
                  </a:ext>
                </a:extLst>
              </p:cNvPr>
              <p:cNvSpPr>
                <a:spLocks/>
              </p:cNvSpPr>
              <p:nvPr/>
            </p:nvSpPr>
            <p:spPr bwMode="auto">
              <a:xfrm>
                <a:off x="1404938" y="4716463"/>
                <a:ext cx="7281862" cy="227012"/>
              </a:xfrm>
              <a:custGeom>
                <a:avLst/>
                <a:gdLst>
                  <a:gd name="T0" fmla="*/ 2147483647 w 4217"/>
                  <a:gd name="T1" fmla="*/ 0 h 147"/>
                  <a:gd name="T2" fmla="*/ 2147483647 w 4217"/>
                  <a:gd name="T3" fmla="*/ 2147483647 h 147"/>
                  <a:gd name="T4" fmla="*/ 0 w 4217"/>
                  <a:gd name="T5" fmla="*/ 2147483647 h 147"/>
                  <a:gd name="T6" fmla="*/ 2147483647 w 4217"/>
                  <a:gd name="T7" fmla="*/ 0 h 147"/>
                  <a:gd name="T8" fmla="*/ 2147483647 w 4217"/>
                  <a:gd name="T9" fmla="*/ 0 h 147"/>
                  <a:gd name="T10" fmla="*/ 0 60000 65536"/>
                  <a:gd name="T11" fmla="*/ 0 60000 65536"/>
                  <a:gd name="T12" fmla="*/ 0 60000 65536"/>
                  <a:gd name="T13" fmla="*/ 0 60000 65536"/>
                  <a:gd name="T14" fmla="*/ 0 60000 65536"/>
                  <a:gd name="T15" fmla="*/ 0 w 4217"/>
                  <a:gd name="T16" fmla="*/ 0 h 147"/>
                  <a:gd name="T17" fmla="*/ 4217 w 4217"/>
                  <a:gd name="T18" fmla="*/ 147 h 147"/>
                </a:gdLst>
                <a:ahLst/>
                <a:cxnLst>
                  <a:cxn ang="T10">
                    <a:pos x="T0" y="T1"/>
                  </a:cxn>
                  <a:cxn ang="T11">
                    <a:pos x="T2" y="T3"/>
                  </a:cxn>
                  <a:cxn ang="T12">
                    <a:pos x="T4" y="T5"/>
                  </a:cxn>
                  <a:cxn ang="T13">
                    <a:pos x="T6" y="T7"/>
                  </a:cxn>
                  <a:cxn ang="T14">
                    <a:pos x="T8" y="T9"/>
                  </a:cxn>
                </a:cxnLst>
                <a:rect l="T15" t="T16" r="T17" b="T18"/>
                <a:pathLst>
                  <a:path w="4217" h="147">
                    <a:moveTo>
                      <a:pt x="4217" y="0"/>
                    </a:moveTo>
                    <a:lnTo>
                      <a:pt x="4040" y="147"/>
                    </a:lnTo>
                    <a:lnTo>
                      <a:pt x="0" y="147"/>
                    </a:lnTo>
                    <a:lnTo>
                      <a:pt x="178" y="0"/>
                    </a:lnTo>
                    <a:lnTo>
                      <a:pt x="4217"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79" name="Freeform 19">
                <a:extLst>
                  <a:ext uri="{FF2B5EF4-FFF2-40B4-BE49-F238E27FC236}">
                    <a16:creationId xmlns:a16="http://schemas.microsoft.com/office/drawing/2014/main" id="{A6F9BBF4-6B9A-E6CA-06F8-CA93665F2DF5}"/>
                  </a:ext>
                </a:extLst>
              </p:cNvPr>
              <p:cNvSpPr>
                <a:spLocks/>
              </p:cNvSpPr>
              <p:nvPr/>
            </p:nvSpPr>
            <p:spPr bwMode="auto">
              <a:xfrm>
                <a:off x="1404939" y="1268413"/>
                <a:ext cx="269875" cy="3675062"/>
              </a:xfrm>
              <a:custGeom>
                <a:avLst/>
                <a:gdLst>
                  <a:gd name="T0" fmla="*/ 0 w 178"/>
                  <a:gd name="T1" fmla="*/ 2147483647 h 2383"/>
                  <a:gd name="T2" fmla="*/ 0 w 178"/>
                  <a:gd name="T3" fmla="*/ 2147483647 h 2383"/>
                  <a:gd name="T4" fmla="*/ 2147483647 w 178"/>
                  <a:gd name="T5" fmla="*/ 0 h 2383"/>
                  <a:gd name="T6" fmla="*/ 2147483647 w 178"/>
                  <a:gd name="T7" fmla="*/ 2147483647 h 2383"/>
                  <a:gd name="T8" fmla="*/ 0 w 178"/>
                  <a:gd name="T9" fmla="*/ 2147483647 h 2383"/>
                  <a:gd name="T10" fmla="*/ 0 60000 65536"/>
                  <a:gd name="T11" fmla="*/ 0 60000 65536"/>
                  <a:gd name="T12" fmla="*/ 0 60000 65536"/>
                  <a:gd name="T13" fmla="*/ 0 60000 65536"/>
                  <a:gd name="T14" fmla="*/ 0 60000 65536"/>
                  <a:gd name="T15" fmla="*/ 0 w 178"/>
                  <a:gd name="T16" fmla="*/ 0 h 2383"/>
                  <a:gd name="T17" fmla="*/ 178 w 178"/>
                  <a:gd name="T18" fmla="*/ 2383 h 2383"/>
                </a:gdLst>
                <a:ahLst/>
                <a:cxnLst>
                  <a:cxn ang="T10">
                    <a:pos x="T0" y="T1"/>
                  </a:cxn>
                  <a:cxn ang="T11">
                    <a:pos x="T2" y="T3"/>
                  </a:cxn>
                  <a:cxn ang="T12">
                    <a:pos x="T4" y="T5"/>
                  </a:cxn>
                  <a:cxn ang="T13">
                    <a:pos x="T6" y="T7"/>
                  </a:cxn>
                  <a:cxn ang="T14">
                    <a:pos x="T8" y="T9"/>
                  </a:cxn>
                </a:cxnLst>
                <a:rect l="T15" t="T16" r="T17" b="T18"/>
                <a:pathLst>
                  <a:path w="178" h="2383">
                    <a:moveTo>
                      <a:pt x="0" y="2383"/>
                    </a:moveTo>
                    <a:lnTo>
                      <a:pt x="0" y="146"/>
                    </a:lnTo>
                    <a:lnTo>
                      <a:pt x="178" y="0"/>
                    </a:lnTo>
                    <a:lnTo>
                      <a:pt x="178" y="2236"/>
                    </a:lnTo>
                    <a:lnTo>
                      <a:pt x="0" y="2383"/>
                    </a:lnTo>
                    <a:close/>
                  </a:path>
                </a:pathLst>
              </a:custGeom>
              <a:noFill/>
              <a:ln w="317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80" name="Rectangle 20">
                <a:extLst>
                  <a:ext uri="{FF2B5EF4-FFF2-40B4-BE49-F238E27FC236}">
                    <a16:creationId xmlns:a16="http://schemas.microsoft.com/office/drawing/2014/main" id="{75AA3881-FA9D-3351-AA28-E2B3239EA38B}"/>
                  </a:ext>
                </a:extLst>
              </p:cNvPr>
              <p:cNvSpPr>
                <a:spLocks noChangeArrowheads="1"/>
              </p:cNvSpPr>
              <p:nvPr/>
            </p:nvSpPr>
            <p:spPr bwMode="auto">
              <a:xfrm>
                <a:off x="1674814" y="1268413"/>
                <a:ext cx="7011986" cy="3448050"/>
              </a:xfrm>
              <a:prstGeom prst="rect">
                <a:avLst/>
              </a:prstGeom>
              <a:noFill/>
              <a:ln w="3175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lIns="90665" tIns="45337" rIns="90665" bIns="45337"/>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181" name="Freeform 21">
                <a:extLst>
                  <a:ext uri="{FF2B5EF4-FFF2-40B4-BE49-F238E27FC236}">
                    <a16:creationId xmlns:a16="http://schemas.microsoft.com/office/drawing/2014/main" id="{CCB4E509-A8A7-6B67-BBBC-80269C5DAF71}"/>
                  </a:ext>
                </a:extLst>
              </p:cNvPr>
              <p:cNvSpPr>
                <a:spLocks/>
              </p:cNvSpPr>
              <p:nvPr/>
            </p:nvSpPr>
            <p:spPr bwMode="auto">
              <a:xfrm>
                <a:off x="2422525" y="4556131"/>
                <a:ext cx="88900" cy="322263"/>
              </a:xfrm>
              <a:custGeom>
                <a:avLst/>
                <a:gdLst>
                  <a:gd name="T0" fmla="*/ 0 w 59"/>
                  <a:gd name="T1" fmla="*/ 2147483647 h 209"/>
                  <a:gd name="T2" fmla="*/ 0 w 59"/>
                  <a:gd name="T3" fmla="*/ 2147483647 h 209"/>
                  <a:gd name="T4" fmla="*/ 2147483647 w 59"/>
                  <a:gd name="T5" fmla="*/ 0 h 209"/>
                  <a:gd name="T6" fmla="*/ 2147483647 w 59"/>
                  <a:gd name="T7" fmla="*/ 2147483647 h 209"/>
                  <a:gd name="T8" fmla="*/ 0 w 59"/>
                  <a:gd name="T9" fmla="*/ 2147483647 h 209"/>
                  <a:gd name="T10" fmla="*/ 0 60000 65536"/>
                  <a:gd name="T11" fmla="*/ 0 60000 65536"/>
                  <a:gd name="T12" fmla="*/ 0 60000 65536"/>
                  <a:gd name="T13" fmla="*/ 0 60000 65536"/>
                  <a:gd name="T14" fmla="*/ 0 60000 65536"/>
                  <a:gd name="T15" fmla="*/ 0 w 59"/>
                  <a:gd name="T16" fmla="*/ 0 h 209"/>
                  <a:gd name="T17" fmla="*/ 59 w 59"/>
                  <a:gd name="T18" fmla="*/ 209 h 209"/>
                </a:gdLst>
                <a:ahLst/>
                <a:cxnLst>
                  <a:cxn ang="T10">
                    <a:pos x="T0" y="T1"/>
                  </a:cxn>
                  <a:cxn ang="T11">
                    <a:pos x="T2" y="T3"/>
                  </a:cxn>
                  <a:cxn ang="T12">
                    <a:pos x="T4" y="T5"/>
                  </a:cxn>
                  <a:cxn ang="T13">
                    <a:pos x="T6" y="T7"/>
                  </a:cxn>
                  <a:cxn ang="T14">
                    <a:pos x="T8" y="T9"/>
                  </a:cxn>
                </a:cxnLst>
                <a:rect l="T15" t="T16" r="T17" b="T18"/>
                <a:pathLst>
                  <a:path w="59" h="209">
                    <a:moveTo>
                      <a:pt x="0" y="209"/>
                    </a:moveTo>
                    <a:lnTo>
                      <a:pt x="0" y="42"/>
                    </a:lnTo>
                    <a:lnTo>
                      <a:pt x="59" y="0"/>
                    </a:lnTo>
                    <a:lnTo>
                      <a:pt x="59" y="146"/>
                    </a:lnTo>
                    <a:lnTo>
                      <a:pt x="0" y="209"/>
                    </a:lnTo>
                    <a:close/>
                  </a:path>
                </a:pathLst>
              </a:custGeom>
              <a:solidFill>
                <a:srgbClr val="4D4D80"/>
              </a:solidFill>
              <a:ln w="31750">
                <a:solidFill>
                  <a:srgbClr val="000000"/>
                </a:solidFill>
                <a:prstDash val="solid"/>
                <a:round/>
                <a:headEnd/>
                <a:tailEnd/>
              </a:ln>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82" name="Rectangle 22">
                <a:extLst>
                  <a:ext uri="{FF2B5EF4-FFF2-40B4-BE49-F238E27FC236}">
                    <a16:creationId xmlns:a16="http://schemas.microsoft.com/office/drawing/2014/main" id="{D6F33807-1365-9368-2EA0-77AAD53FFDD7}"/>
                  </a:ext>
                </a:extLst>
              </p:cNvPr>
              <p:cNvSpPr>
                <a:spLocks noChangeArrowheads="1"/>
              </p:cNvSpPr>
              <p:nvPr/>
            </p:nvSpPr>
            <p:spPr bwMode="auto">
              <a:xfrm>
                <a:off x="1793875" y="4621255"/>
                <a:ext cx="628650" cy="257175"/>
              </a:xfrm>
              <a:prstGeom prst="rect">
                <a:avLst/>
              </a:prstGeom>
              <a:solidFill>
                <a:srgbClr val="9999FF"/>
              </a:solidFill>
              <a:ln w="31750">
                <a:solidFill>
                  <a:srgbClr val="000000"/>
                </a:solidFill>
                <a:miter lim="800000"/>
                <a:headEnd/>
                <a:tailEnd/>
              </a:ln>
            </p:spPr>
            <p:txBody>
              <a:bodyPr lIns="90665" tIns="45337" rIns="90665" bIns="45337"/>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183" name="Freeform 23">
                <a:extLst>
                  <a:ext uri="{FF2B5EF4-FFF2-40B4-BE49-F238E27FC236}">
                    <a16:creationId xmlns:a16="http://schemas.microsoft.com/office/drawing/2014/main" id="{38307405-D09D-AC9E-3774-BD69A88C8844}"/>
                  </a:ext>
                </a:extLst>
              </p:cNvPr>
              <p:cNvSpPr>
                <a:spLocks/>
              </p:cNvSpPr>
              <p:nvPr/>
            </p:nvSpPr>
            <p:spPr bwMode="auto">
              <a:xfrm>
                <a:off x="1793875" y="4556127"/>
                <a:ext cx="717550" cy="65088"/>
              </a:xfrm>
              <a:custGeom>
                <a:avLst/>
                <a:gdLst>
                  <a:gd name="T0" fmla="*/ 2147483647 w 473"/>
                  <a:gd name="T1" fmla="*/ 2147483647 h 42"/>
                  <a:gd name="T2" fmla="*/ 2147483647 w 473"/>
                  <a:gd name="T3" fmla="*/ 0 h 42"/>
                  <a:gd name="T4" fmla="*/ 2147483647 w 473"/>
                  <a:gd name="T5" fmla="*/ 0 h 42"/>
                  <a:gd name="T6" fmla="*/ 0 w 473"/>
                  <a:gd name="T7" fmla="*/ 2147483647 h 42"/>
                  <a:gd name="T8" fmla="*/ 2147483647 w 473"/>
                  <a:gd name="T9" fmla="*/ 2147483647 h 42"/>
                  <a:gd name="T10" fmla="*/ 0 60000 65536"/>
                  <a:gd name="T11" fmla="*/ 0 60000 65536"/>
                  <a:gd name="T12" fmla="*/ 0 60000 65536"/>
                  <a:gd name="T13" fmla="*/ 0 60000 65536"/>
                  <a:gd name="T14" fmla="*/ 0 60000 65536"/>
                  <a:gd name="T15" fmla="*/ 0 w 473"/>
                  <a:gd name="T16" fmla="*/ 0 h 42"/>
                  <a:gd name="T17" fmla="*/ 473 w 473"/>
                  <a:gd name="T18" fmla="*/ 42 h 42"/>
                </a:gdLst>
                <a:ahLst/>
                <a:cxnLst>
                  <a:cxn ang="T10">
                    <a:pos x="T0" y="T1"/>
                  </a:cxn>
                  <a:cxn ang="T11">
                    <a:pos x="T2" y="T3"/>
                  </a:cxn>
                  <a:cxn ang="T12">
                    <a:pos x="T4" y="T5"/>
                  </a:cxn>
                  <a:cxn ang="T13">
                    <a:pos x="T6" y="T7"/>
                  </a:cxn>
                  <a:cxn ang="T14">
                    <a:pos x="T8" y="T9"/>
                  </a:cxn>
                </a:cxnLst>
                <a:rect l="T15" t="T16" r="T17" b="T18"/>
                <a:pathLst>
                  <a:path w="473" h="42">
                    <a:moveTo>
                      <a:pt x="414" y="42"/>
                    </a:moveTo>
                    <a:lnTo>
                      <a:pt x="473" y="0"/>
                    </a:lnTo>
                    <a:lnTo>
                      <a:pt x="79" y="0"/>
                    </a:lnTo>
                    <a:lnTo>
                      <a:pt x="0" y="42"/>
                    </a:lnTo>
                    <a:lnTo>
                      <a:pt x="414" y="42"/>
                    </a:lnTo>
                    <a:close/>
                  </a:path>
                </a:pathLst>
              </a:custGeom>
              <a:solidFill>
                <a:srgbClr val="7373BF"/>
              </a:solidFill>
              <a:ln w="31750">
                <a:solidFill>
                  <a:srgbClr val="000000"/>
                </a:solidFill>
                <a:prstDash val="solid"/>
                <a:round/>
                <a:headEnd/>
                <a:tailEnd/>
              </a:ln>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84" name="Rectangle 24">
                <a:extLst>
                  <a:ext uri="{FF2B5EF4-FFF2-40B4-BE49-F238E27FC236}">
                    <a16:creationId xmlns:a16="http://schemas.microsoft.com/office/drawing/2014/main" id="{B34A2CE2-7007-E9A2-5BDC-41ACACEA65F0}"/>
                  </a:ext>
                </a:extLst>
              </p:cNvPr>
              <p:cNvSpPr>
                <a:spLocks noChangeArrowheads="1"/>
              </p:cNvSpPr>
              <p:nvPr/>
            </p:nvSpPr>
            <p:spPr bwMode="auto">
              <a:xfrm>
                <a:off x="1824038" y="4329156"/>
                <a:ext cx="614362"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1" i="1" u="none" strike="noStrike" kern="1200" cap="none" spc="0" normalizeH="0" baseline="0" noProof="0">
                    <a:ln>
                      <a:noFill/>
                    </a:ln>
                    <a:solidFill>
                      <a:schemeClr val="tx1"/>
                    </a:solidFill>
                    <a:effectLst/>
                    <a:uLnTx/>
                    <a:uFillTx/>
                    <a:latin typeface="HGPｺﾞｼｯｸE" pitchFamily="50" charset="-128"/>
                    <a:ea typeface="HGPｺﾞｼｯｸE" pitchFamily="50" charset="-128"/>
                    <a:cs typeface="+mn-cs"/>
                  </a:rPr>
                  <a:t>0.003</a:t>
                </a:r>
                <a:endParaRPr kumimoji="1" lang="en-US" altLang="ja-JP" sz="3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185" name="Freeform 25">
                <a:extLst>
                  <a:ext uri="{FF2B5EF4-FFF2-40B4-BE49-F238E27FC236}">
                    <a16:creationId xmlns:a16="http://schemas.microsoft.com/office/drawing/2014/main" id="{50DDB456-33BC-6322-6F5F-A280E59D2C02}"/>
                  </a:ext>
                </a:extLst>
              </p:cNvPr>
              <p:cNvSpPr>
                <a:spLocks/>
              </p:cNvSpPr>
              <p:nvPr/>
            </p:nvSpPr>
            <p:spPr bwMode="auto">
              <a:xfrm>
                <a:off x="3648076" y="3846519"/>
                <a:ext cx="90488" cy="1031875"/>
              </a:xfrm>
              <a:custGeom>
                <a:avLst/>
                <a:gdLst>
                  <a:gd name="T0" fmla="*/ 0 w 59"/>
                  <a:gd name="T1" fmla="*/ 2147483647 h 669"/>
                  <a:gd name="T2" fmla="*/ 0 w 59"/>
                  <a:gd name="T3" fmla="*/ 2147483647 h 669"/>
                  <a:gd name="T4" fmla="*/ 2147483647 w 59"/>
                  <a:gd name="T5" fmla="*/ 0 h 669"/>
                  <a:gd name="T6" fmla="*/ 2147483647 w 59"/>
                  <a:gd name="T7" fmla="*/ 2147483647 h 669"/>
                  <a:gd name="T8" fmla="*/ 0 w 59"/>
                  <a:gd name="T9" fmla="*/ 2147483647 h 669"/>
                  <a:gd name="T10" fmla="*/ 0 60000 65536"/>
                  <a:gd name="T11" fmla="*/ 0 60000 65536"/>
                  <a:gd name="T12" fmla="*/ 0 60000 65536"/>
                  <a:gd name="T13" fmla="*/ 0 60000 65536"/>
                  <a:gd name="T14" fmla="*/ 0 60000 65536"/>
                  <a:gd name="T15" fmla="*/ 0 w 59"/>
                  <a:gd name="T16" fmla="*/ 0 h 669"/>
                  <a:gd name="T17" fmla="*/ 59 w 59"/>
                  <a:gd name="T18" fmla="*/ 669 h 669"/>
                </a:gdLst>
                <a:ahLst/>
                <a:cxnLst>
                  <a:cxn ang="T10">
                    <a:pos x="T0" y="T1"/>
                  </a:cxn>
                  <a:cxn ang="T11">
                    <a:pos x="T2" y="T3"/>
                  </a:cxn>
                  <a:cxn ang="T12">
                    <a:pos x="T4" y="T5"/>
                  </a:cxn>
                  <a:cxn ang="T13">
                    <a:pos x="T6" y="T7"/>
                  </a:cxn>
                  <a:cxn ang="T14">
                    <a:pos x="T8" y="T9"/>
                  </a:cxn>
                </a:cxnLst>
                <a:rect l="T15" t="T16" r="T17" b="T18"/>
                <a:pathLst>
                  <a:path w="59" h="669">
                    <a:moveTo>
                      <a:pt x="0" y="669"/>
                    </a:moveTo>
                    <a:lnTo>
                      <a:pt x="0" y="42"/>
                    </a:lnTo>
                    <a:lnTo>
                      <a:pt x="59" y="0"/>
                    </a:lnTo>
                    <a:lnTo>
                      <a:pt x="59" y="606"/>
                    </a:lnTo>
                    <a:lnTo>
                      <a:pt x="0" y="669"/>
                    </a:lnTo>
                    <a:close/>
                  </a:path>
                </a:pathLst>
              </a:custGeom>
              <a:solidFill>
                <a:srgbClr val="4D4D80"/>
              </a:solidFill>
              <a:ln w="31750">
                <a:solidFill>
                  <a:srgbClr val="000000"/>
                </a:solidFill>
                <a:prstDash val="solid"/>
                <a:round/>
                <a:headEnd/>
                <a:tailEnd/>
              </a:ln>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86" name="Rectangle 26">
                <a:extLst>
                  <a:ext uri="{FF2B5EF4-FFF2-40B4-BE49-F238E27FC236}">
                    <a16:creationId xmlns:a16="http://schemas.microsoft.com/office/drawing/2014/main" id="{C76D0914-AA1C-1E54-4C26-1A43B1D98602}"/>
                  </a:ext>
                </a:extLst>
              </p:cNvPr>
              <p:cNvSpPr>
                <a:spLocks noChangeArrowheads="1"/>
              </p:cNvSpPr>
              <p:nvPr/>
            </p:nvSpPr>
            <p:spPr bwMode="auto">
              <a:xfrm>
                <a:off x="3019425" y="3911601"/>
                <a:ext cx="628650" cy="966788"/>
              </a:xfrm>
              <a:prstGeom prst="rect">
                <a:avLst/>
              </a:prstGeom>
              <a:solidFill>
                <a:srgbClr val="9999FF"/>
              </a:solidFill>
              <a:ln w="31750">
                <a:solidFill>
                  <a:srgbClr val="000000"/>
                </a:solidFill>
                <a:miter lim="800000"/>
                <a:headEnd/>
                <a:tailEnd/>
              </a:ln>
            </p:spPr>
            <p:txBody>
              <a:bodyPr lIns="90665" tIns="45337" rIns="90665" bIns="45337"/>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187" name="Freeform 27">
                <a:extLst>
                  <a:ext uri="{FF2B5EF4-FFF2-40B4-BE49-F238E27FC236}">
                    <a16:creationId xmlns:a16="http://schemas.microsoft.com/office/drawing/2014/main" id="{BBD49426-8B6D-DB98-B1F0-77261055D4D9}"/>
                  </a:ext>
                </a:extLst>
              </p:cNvPr>
              <p:cNvSpPr>
                <a:spLocks/>
              </p:cNvSpPr>
              <p:nvPr/>
            </p:nvSpPr>
            <p:spPr bwMode="auto">
              <a:xfrm>
                <a:off x="3019425" y="3846554"/>
                <a:ext cx="719138" cy="65087"/>
              </a:xfrm>
              <a:custGeom>
                <a:avLst/>
                <a:gdLst>
                  <a:gd name="T0" fmla="*/ 2147483647 w 473"/>
                  <a:gd name="T1" fmla="*/ 2147483647 h 42"/>
                  <a:gd name="T2" fmla="*/ 2147483647 w 473"/>
                  <a:gd name="T3" fmla="*/ 0 h 42"/>
                  <a:gd name="T4" fmla="*/ 2147483647 w 473"/>
                  <a:gd name="T5" fmla="*/ 0 h 42"/>
                  <a:gd name="T6" fmla="*/ 0 w 473"/>
                  <a:gd name="T7" fmla="*/ 2147483647 h 42"/>
                  <a:gd name="T8" fmla="*/ 2147483647 w 473"/>
                  <a:gd name="T9" fmla="*/ 2147483647 h 42"/>
                  <a:gd name="T10" fmla="*/ 0 60000 65536"/>
                  <a:gd name="T11" fmla="*/ 0 60000 65536"/>
                  <a:gd name="T12" fmla="*/ 0 60000 65536"/>
                  <a:gd name="T13" fmla="*/ 0 60000 65536"/>
                  <a:gd name="T14" fmla="*/ 0 60000 65536"/>
                  <a:gd name="T15" fmla="*/ 0 w 473"/>
                  <a:gd name="T16" fmla="*/ 0 h 42"/>
                  <a:gd name="T17" fmla="*/ 473 w 473"/>
                  <a:gd name="T18" fmla="*/ 42 h 42"/>
                </a:gdLst>
                <a:ahLst/>
                <a:cxnLst>
                  <a:cxn ang="T10">
                    <a:pos x="T0" y="T1"/>
                  </a:cxn>
                  <a:cxn ang="T11">
                    <a:pos x="T2" y="T3"/>
                  </a:cxn>
                  <a:cxn ang="T12">
                    <a:pos x="T4" y="T5"/>
                  </a:cxn>
                  <a:cxn ang="T13">
                    <a:pos x="T6" y="T7"/>
                  </a:cxn>
                  <a:cxn ang="T14">
                    <a:pos x="T8" y="T9"/>
                  </a:cxn>
                </a:cxnLst>
                <a:rect l="T15" t="T16" r="T17" b="T18"/>
                <a:pathLst>
                  <a:path w="473" h="42">
                    <a:moveTo>
                      <a:pt x="414" y="42"/>
                    </a:moveTo>
                    <a:lnTo>
                      <a:pt x="473" y="0"/>
                    </a:lnTo>
                    <a:lnTo>
                      <a:pt x="79" y="0"/>
                    </a:lnTo>
                    <a:lnTo>
                      <a:pt x="0" y="42"/>
                    </a:lnTo>
                    <a:lnTo>
                      <a:pt x="414" y="42"/>
                    </a:lnTo>
                    <a:close/>
                  </a:path>
                </a:pathLst>
              </a:custGeom>
              <a:solidFill>
                <a:srgbClr val="7373BF"/>
              </a:solidFill>
              <a:ln w="31750">
                <a:solidFill>
                  <a:srgbClr val="000000"/>
                </a:solidFill>
                <a:prstDash val="solid"/>
                <a:round/>
                <a:headEnd/>
                <a:tailEnd/>
              </a:ln>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88" name="Rectangle 28">
                <a:extLst>
                  <a:ext uri="{FF2B5EF4-FFF2-40B4-BE49-F238E27FC236}">
                    <a16:creationId xmlns:a16="http://schemas.microsoft.com/office/drawing/2014/main" id="{9D101209-2DAF-7EF4-3D04-1478940293D7}"/>
                  </a:ext>
                </a:extLst>
              </p:cNvPr>
              <p:cNvSpPr>
                <a:spLocks noChangeArrowheads="1"/>
              </p:cNvSpPr>
              <p:nvPr/>
            </p:nvSpPr>
            <p:spPr bwMode="auto">
              <a:xfrm>
                <a:off x="3079752" y="3654466"/>
                <a:ext cx="666749"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1" i="1" u="none" strike="noStrike" kern="1200" cap="none" spc="0" normalizeH="0" baseline="0" noProof="0" dirty="0">
                    <a:ln>
                      <a:noFill/>
                    </a:ln>
                    <a:solidFill>
                      <a:schemeClr val="tx1"/>
                    </a:solidFill>
                    <a:effectLst/>
                    <a:uLnTx/>
                    <a:uFillTx/>
                    <a:latin typeface="HGPｺﾞｼｯｸE" pitchFamily="50" charset="-128"/>
                    <a:ea typeface="HGPｺﾞｼｯｸE" pitchFamily="50" charset="-128"/>
                    <a:cs typeface="+mn-cs"/>
                  </a:rPr>
                  <a:t>0.082</a:t>
                </a:r>
                <a:endParaRPr kumimoji="1" lang="en-US" altLang="ja-JP" sz="3200" b="0" i="0" u="none" strike="noStrike" kern="1200" cap="none" spc="0" normalizeH="0" baseline="0" noProof="0" dirty="0">
                  <a:ln>
                    <a:noFill/>
                  </a:ln>
                  <a:solidFill>
                    <a:schemeClr val="tx1"/>
                  </a:solidFill>
                  <a:effectLst/>
                  <a:uLnTx/>
                  <a:uFillTx/>
                  <a:latin typeface="Arial" charset="0"/>
                  <a:ea typeface="HGPｺﾞｼｯｸE" pitchFamily="50" charset="-128"/>
                  <a:cs typeface="+mn-cs"/>
                </a:endParaRPr>
              </a:p>
            </p:txBody>
          </p:sp>
          <p:sp>
            <p:nvSpPr>
              <p:cNvPr id="189" name="Freeform 29">
                <a:extLst>
                  <a:ext uri="{FF2B5EF4-FFF2-40B4-BE49-F238E27FC236}">
                    <a16:creationId xmlns:a16="http://schemas.microsoft.com/office/drawing/2014/main" id="{98B25A65-FD4A-B524-0D86-A6656790D82D}"/>
                  </a:ext>
                </a:extLst>
              </p:cNvPr>
              <p:cNvSpPr>
                <a:spLocks/>
              </p:cNvSpPr>
              <p:nvPr/>
            </p:nvSpPr>
            <p:spPr bwMode="auto">
              <a:xfrm>
                <a:off x="4845052" y="3298866"/>
                <a:ext cx="119063" cy="1579563"/>
              </a:xfrm>
              <a:custGeom>
                <a:avLst/>
                <a:gdLst>
                  <a:gd name="T0" fmla="*/ 0 w 79"/>
                  <a:gd name="T1" fmla="*/ 2147483647 h 1024"/>
                  <a:gd name="T2" fmla="*/ 0 w 79"/>
                  <a:gd name="T3" fmla="*/ 2147483647 h 1024"/>
                  <a:gd name="T4" fmla="*/ 2147483647 w 79"/>
                  <a:gd name="T5" fmla="*/ 0 h 1024"/>
                  <a:gd name="T6" fmla="*/ 2147483647 w 79"/>
                  <a:gd name="T7" fmla="*/ 2147483647 h 1024"/>
                  <a:gd name="T8" fmla="*/ 0 w 79"/>
                  <a:gd name="T9" fmla="*/ 2147483647 h 1024"/>
                  <a:gd name="T10" fmla="*/ 0 60000 65536"/>
                  <a:gd name="T11" fmla="*/ 0 60000 65536"/>
                  <a:gd name="T12" fmla="*/ 0 60000 65536"/>
                  <a:gd name="T13" fmla="*/ 0 60000 65536"/>
                  <a:gd name="T14" fmla="*/ 0 60000 65536"/>
                  <a:gd name="T15" fmla="*/ 0 w 79"/>
                  <a:gd name="T16" fmla="*/ 0 h 1024"/>
                  <a:gd name="T17" fmla="*/ 79 w 79"/>
                  <a:gd name="T18" fmla="*/ 1024 h 1024"/>
                </a:gdLst>
                <a:ahLst/>
                <a:cxnLst>
                  <a:cxn ang="T10">
                    <a:pos x="T0" y="T1"/>
                  </a:cxn>
                  <a:cxn ang="T11">
                    <a:pos x="T2" y="T3"/>
                  </a:cxn>
                  <a:cxn ang="T12">
                    <a:pos x="T4" y="T5"/>
                  </a:cxn>
                  <a:cxn ang="T13">
                    <a:pos x="T6" y="T7"/>
                  </a:cxn>
                  <a:cxn ang="T14">
                    <a:pos x="T8" y="T9"/>
                  </a:cxn>
                </a:cxnLst>
                <a:rect l="T15" t="T16" r="T17" b="T18"/>
                <a:pathLst>
                  <a:path w="79" h="1024">
                    <a:moveTo>
                      <a:pt x="0" y="1024"/>
                    </a:moveTo>
                    <a:lnTo>
                      <a:pt x="0" y="62"/>
                    </a:lnTo>
                    <a:lnTo>
                      <a:pt x="79" y="0"/>
                    </a:lnTo>
                    <a:lnTo>
                      <a:pt x="79" y="961"/>
                    </a:lnTo>
                    <a:lnTo>
                      <a:pt x="0" y="1024"/>
                    </a:lnTo>
                    <a:close/>
                  </a:path>
                </a:pathLst>
              </a:custGeom>
              <a:solidFill>
                <a:srgbClr val="4D4D80"/>
              </a:solidFill>
              <a:ln w="31750">
                <a:solidFill>
                  <a:srgbClr val="000000"/>
                </a:solidFill>
                <a:prstDash val="solid"/>
                <a:round/>
                <a:headEnd/>
                <a:tailEnd/>
              </a:ln>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90" name="Rectangle 30">
                <a:extLst>
                  <a:ext uri="{FF2B5EF4-FFF2-40B4-BE49-F238E27FC236}">
                    <a16:creationId xmlns:a16="http://schemas.microsoft.com/office/drawing/2014/main" id="{D0FA3B36-34D8-2CBE-4E12-56EAEB750318}"/>
                  </a:ext>
                </a:extLst>
              </p:cNvPr>
              <p:cNvSpPr>
                <a:spLocks noChangeArrowheads="1"/>
              </p:cNvSpPr>
              <p:nvPr/>
            </p:nvSpPr>
            <p:spPr bwMode="auto">
              <a:xfrm>
                <a:off x="4246604" y="3395705"/>
                <a:ext cx="598487" cy="1482725"/>
              </a:xfrm>
              <a:prstGeom prst="rect">
                <a:avLst/>
              </a:prstGeom>
              <a:solidFill>
                <a:srgbClr val="9999FF"/>
              </a:solidFill>
              <a:ln w="31750">
                <a:solidFill>
                  <a:srgbClr val="000000"/>
                </a:solidFill>
                <a:miter lim="800000"/>
                <a:headEnd/>
                <a:tailEnd/>
              </a:ln>
            </p:spPr>
            <p:txBody>
              <a:bodyPr lIns="90665" tIns="45337" rIns="90665" bIns="45337"/>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191" name="Freeform 31">
                <a:extLst>
                  <a:ext uri="{FF2B5EF4-FFF2-40B4-BE49-F238E27FC236}">
                    <a16:creationId xmlns:a16="http://schemas.microsoft.com/office/drawing/2014/main" id="{28A35BDE-0BC7-9B4E-EB7A-DAD5140D0605}"/>
                  </a:ext>
                </a:extLst>
              </p:cNvPr>
              <p:cNvSpPr>
                <a:spLocks/>
              </p:cNvSpPr>
              <p:nvPr/>
            </p:nvSpPr>
            <p:spPr bwMode="auto">
              <a:xfrm>
                <a:off x="4246563" y="3298825"/>
                <a:ext cx="717550" cy="96838"/>
              </a:xfrm>
              <a:custGeom>
                <a:avLst/>
                <a:gdLst>
                  <a:gd name="T0" fmla="*/ 2147483647 w 473"/>
                  <a:gd name="T1" fmla="*/ 2147483647 h 62"/>
                  <a:gd name="T2" fmla="*/ 2147483647 w 473"/>
                  <a:gd name="T3" fmla="*/ 0 h 62"/>
                  <a:gd name="T4" fmla="*/ 2147483647 w 473"/>
                  <a:gd name="T5" fmla="*/ 0 h 62"/>
                  <a:gd name="T6" fmla="*/ 0 w 473"/>
                  <a:gd name="T7" fmla="*/ 2147483647 h 62"/>
                  <a:gd name="T8" fmla="*/ 2147483647 w 473"/>
                  <a:gd name="T9" fmla="*/ 2147483647 h 62"/>
                  <a:gd name="T10" fmla="*/ 0 60000 65536"/>
                  <a:gd name="T11" fmla="*/ 0 60000 65536"/>
                  <a:gd name="T12" fmla="*/ 0 60000 65536"/>
                  <a:gd name="T13" fmla="*/ 0 60000 65536"/>
                  <a:gd name="T14" fmla="*/ 0 60000 65536"/>
                  <a:gd name="T15" fmla="*/ 0 w 473"/>
                  <a:gd name="T16" fmla="*/ 0 h 62"/>
                  <a:gd name="T17" fmla="*/ 473 w 473"/>
                  <a:gd name="T18" fmla="*/ 62 h 62"/>
                </a:gdLst>
                <a:ahLst/>
                <a:cxnLst>
                  <a:cxn ang="T10">
                    <a:pos x="T0" y="T1"/>
                  </a:cxn>
                  <a:cxn ang="T11">
                    <a:pos x="T2" y="T3"/>
                  </a:cxn>
                  <a:cxn ang="T12">
                    <a:pos x="T4" y="T5"/>
                  </a:cxn>
                  <a:cxn ang="T13">
                    <a:pos x="T6" y="T7"/>
                  </a:cxn>
                  <a:cxn ang="T14">
                    <a:pos x="T8" y="T9"/>
                  </a:cxn>
                </a:cxnLst>
                <a:rect l="T15" t="T16" r="T17" b="T18"/>
                <a:pathLst>
                  <a:path w="473" h="62">
                    <a:moveTo>
                      <a:pt x="394" y="62"/>
                    </a:moveTo>
                    <a:lnTo>
                      <a:pt x="473" y="0"/>
                    </a:lnTo>
                    <a:lnTo>
                      <a:pt x="79" y="0"/>
                    </a:lnTo>
                    <a:lnTo>
                      <a:pt x="0" y="62"/>
                    </a:lnTo>
                    <a:lnTo>
                      <a:pt x="394" y="62"/>
                    </a:lnTo>
                    <a:close/>
                  </a:path>
                </a:pathLst>
              </a:custGeom>
              <a:solidFill>
                <a:srgbClr val="7373BF"/>
              </a:solidFill>
              <a:ln w="31750">
                <a:solidFill>
                  <a:srgbClr val="000000"/>
                </a:solidFill>
                <a:prstDash val="solid"/>
                <a:round/>
                <a:headEnd/>
                <a:tailEnd/>
              </a:ln>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92" name="Rectangle 32">
                <a:extLst>
                  <a:ext uri="{FF2B5EF4-FFF2-40B4-BE49-F238E27FC236}">
                    <a16:creationId xmlns:a16="http://schemas.microsoft.com/office/drawing/2014/main" id="{6A926A06-952B-07CE-005E-20EF4E7FA911}"/>
                  </a:ext>
                </a:extLst>
              </p:cNvPr>
              <p:cNvSpPr>
                <a:spLocks noChangeArrowheads="1"/>
              </p:cNvSpPr>
              <p:nvPr/>
            </p:nvSpPr>
            <p:spPr bwMode="auto">
              <a:xfrm>
                <a:off x="4545014" y="3071854"/>
                <a:ext cx="373062"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1" i="1" u="none" strike="noStrike" kern="1200" cap="none" spc="0" normalizeH="0" baseline="0" noProof="0">
                    <a:ln>
                      <a:noFill/>
                    </a:ln>
                    <a:solidFill>
                      <a:schemeClr val="tx1"/>
                    </a:solidFill>
                    <a:effectLst/>
                    <a:uLnTx/>
                    <a:uFillTx/>
                    <a:latin typeface="HGPｺﾞｼｯｸE" pitchFamily="50" charset="-128"/>
                    <a:ea typeface="HGPｺﾞｼｯｸE" pitchFamily="50" charset="-128"/>
                    <a:cs typeface="+mn-cs"/>
                  </a:rPr>
                  <a:t>1</a:t>
                </a:r>
                <a:endParaRPr kumimoji="1" lang="en-US" altLang="ja-JP" sz="3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193" name="Freeform 33">
                <a:extLst>
                  <a:ext uri="{FF2B5EF4-FFF2-40B4-BE49-F238E27FC236}">
                    <a16:creationId xmlns:a16="http://schemas.microsoft.com/office/drawing/2014/main" id="{B3642083-CF67-D47D-C64C-B943AD7D8DC7}"/>
                  </a:ext>
                </a:extLst>
              </p:cNvPr>
              <p:cNvSpPr>
                <a:spLocks/>
              </p:cNvSpPr>
              <p:nvPr/>
            </p:nvSpPr>
            <p:spPr bwMode="auto">
              <a:xfrm>
                <a:off x="6070602" y="2395539"/>
                <a:ext cx="120650" cy="2482850"/>
              </a:xfrm>
              <a:custGeom>
                <a:avLst/>
                <a:gdLst>
                  <a:gd name="T0" fmla="*/ 0 w 79"/>
                  <a:gd name="T1" fmla="*/ 2147483647 h 1610"/>
                  <a:gd name="T2" fmla="*/ 0 w 79"/>
                  <a:gd name="T3" fmla="*/ 2147483647 h 1610"/>
                  <a:gd name="T4" fmla="*/ 2147483647 w 79"/>
                  <a:gd name="T5" fmla="*/ 0 h 1610"/>
                  <a:gd name="T6" fmla="*/ 2147483647 w 79"/>
                  <a:gd name="T7" fmla="*/ 2147483647 h 1610"/>
                  <a:gd name="T8" fmla="*/ 0 w 79"/>
                  <a:gd name="T9" fmla="*/ 2147483647 h 1610"/>
                  <a:gd name="T10" fmla="*/ 0 60000 65536"/>
                  <a:gd name="T11" fmla="*/ 0 60000 65536"/>
                  <a:gd name="T12" fmla="*/ 0 60000 65536"/>
                  <a:gd name="T13" fmla="*/ 0 60000 65536"/>
                  <a:gd name="T14" fmla="*/ 0 60000 65536"/>
                  <a:gd name="T15" fmla="*/ 0 w 79"/>
                  <a:gd name="T16" fmla="*/ 0 h 1610"/>
                  <a:gd name="T17" fmla="*/ 79 w 79"/>
                  <a:gd name="T18" fmla="*/ 1610 h 1610"/>
                </a:gdLst>
                <a:ahLst/>
                <a:cxnLst>
                  <a:cxn ang="T10">
                    <a:pos x="T0" y="T1"/>
                  </a:cxn>
                  <a:cxn ang="T11">
                    <a:pos x="T2" y="T3"/>
                  </a:cxn>
                  <a:cxn ang="T12">
                    <a:pos x="T4" y="T5"/>
                  </a:cxn>
                  <a:cxn ang="T13">
                    <a:pos x="T6" y="T7"/>
                  </a:cxn>
                  <a:cxn ang="T14">
                    <a:pos x="T8" y="T9"/>
                  </a:cxn>
                </a:cxnLst>
                <a:rect l="T15" t="T16" r="T17" b="T18"/>
                <a:pathLst>
                  <a:path w="79" h="1610">
                    <a:moveTo>
                      <a:pt x="0" y="1610"/>
                    </a:moveTo>
                    <a:lnTo>
                      <a:pt x="0" y="63"/>
                    </a:lnTo>
                    <a:lnTo>
                      <a:pt x="79" y="0"/>
                    </a:lnTo>
                    <a:lnTo>
                      <a:pt x="79" y="1547"/>
                    </a:lnTo>
                    <a:lnTo>
                      <a:pt x="0" y="1610"/>
                    </a:lnTo>
                    <a:close/>
                  </a:path>
                </a:pathLst>
              </a:custGeom>
              <a:solidFill>
                <a:srgbClr val="4D4D80"/>
              </a:solidFill>
              <a:ln w="31750">
                <a:solidFill>
                  <a:srgbClr val="000000"/>
                </a:solidFill>
                <a:prstDash val="solid"/>
                <a:round/>
                <a:headEnd/>
                <a:tailEnd/>
              </a:ln>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94" name="Rectangle 34">
                <a:extLst>
                  <a:ext uri="{FF2B5EF4-FFF2-40B4-BE49-F238E27FC236}">
                    <a16:creationId xmlns:a16="http://schemas.microsoft.com/office/drawing/2014/main" id="{0E3BC495-3C83-BEDB-55A1-E285EC1CC4E7}"/>
                  </a:ext>
                </a:extLst>
              </p:cNvPr>
              <p:cNvSpPr>
                <a:spLocks noChangeArrowheads="1"/>
              </p:cNvSpPr>
              <p:nvPr/>
            </p:nvSpPr>
            <p:spPr bwMode="auto">
              <a:xfrm>
                <a:off x="5472154" y="2492390"/>
                <a:ext cx="598487" cy="2386013"/>
              </a:xfrm>
              <a:prstGeom prst="rect">
                <a:avLst/>
              </a:prstGeom>
              <a:solidFill>
                <a:srgbClr val="9999FF"/>
              </a:solidFill>
              <a:ln w="31750">
                <a:solidFill>
                  <a:srgbClr val="000000"/>
                </a:solidFill>
                <a:miter lim="800000"/>
                <a:headEnd/>
                <a:tailEnd/>
              </a:ln>
            </p:spPr>
            <p:txBody>
              <a:bodyPr lIns="90665" tIns="45337" rIns="90665" bIns="45337"/>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195" name="Freeform 35">
                <a:extLst>
                  <a:ext uri="{FF2B5EF4-FFF2-40B4-BE49-F238E27FC236}">
                    <a16:creationId xmlns:a16="http://schemas.microsoft.com/office/drawing/2014/main" id="{80455AEF-FD67-62E7-C72F-F081ED5F0421}"/>
                  </a:ext>
                </a:extLst>
              </p:cNvPr>
              <p:cNvSpPr>
                <a:spLocks/>
              </p:cNvSpPr>
              <p:nvPr/>
            </p:nvSpPr>
            <p:spPr bwMode="auto">
              <a:xfrm>
                <a:off x="5472164" y="2395579"/>
                <a:ext cx="719137" cy="96837"/>
              </a:xfrm>
              <a:custGeom>
                <a:avLst/>
                <a:gdLst>
                  <a:gd name="T0" fmla="*/ 2147483647 w 473"/>
                  <a:gd name="T1" fmla="*/ 2147483647 h 63"/>
                  <a:gd name="T2" fmla="*/ 2147483647 w 473"/>
                  <a:gd name="T3" fmla="*/ 0 h 63"/>
                  <a:gd name="T4" fmla="*/ 2147483647 w 473"/>
                  <a:gd name="T5" fmla="*/ 0 h 63"/>
                  <a:gd name="T6" fmla="*/ 0 w 473"/>
                  <a:gd name="T7" fmla="*/ 2147483647 h 63"/>
                  <a:gd name="T8" fmla="*/ 2147483647 w 473"/>
                  <a:gd name="T9" fmla="*/ 2147483647 h 63"/>
                  <a:gd name="T10" fmla="*/ 0 60000 65536"/>
                  <a:gd name="T11" fmla="*/ 0 60000 65536"/>
                  <a:gd name="T12" fmla="*/ 0 60000 65536"/>
                  <a:gd name="T13" fmla="*/ 0 60000 65536"/>
                  <a:gd name="T14" fmla="*/ 0 60000 65536"/>
                  <a:gd name="T15" fmla="*/ 0 w 473"/>
                  <a:gd name="T16" fmla="*/ 0 h 63"/>
                  <a:gd name="T17" fmla="*/ 473 w 473"/>
                  <a:gd name="T18" fmla="*/ 63 h 63"/>
                </a:gdLst>
                <a:ahLst/>
                <a:cxnLst>
                  <a:cxn ang="T10">
                    <a:pos x="T0" y="T1"/>
                  </a:cxn>
                  <a:cxn ang="T11">
                    <a:pos x="T2" y="T3"/>
                  </a:cxn>
                  <a:cxn ang="T12">
                    <a:pos x="T4" y="T5"/>
                  </a:cxn>
                  <a:cxn ang="T13">
                    <a:pos x="T6" y="T7"/>
                  </a:cxn>
                  <a:cxn ang="T14">
                    <a:pos x="T8" y="T9"/>
                  </a:cxn>
                </a:cxnLst>
                <a:rect l="T15" t="T16" r="T17" b="T18"/>
                <a:pathLst>
                  <a:path w="473" h="63">
                    <a:moveTo>
                      <a:pt x="394" y="63"/>
                    </a:moveTo>
                    <a:lnTo>
                      <a:pt x="473" y="0"/>
                    </a:lnTo>
                    <a:lnTo>
                      <a:pt x="59" y="0"/>
                    </a:lnTo>
                    <a:lnTo>
                      <a:pt x="0" y="63"/>
                    </a:lnTo>
                    <a:lnTo>
                      <a:pt x="394" y="63"/>
                    </a:lnTo>
                    <a:close/>
                  </a:path>
                </a:pathLst>
              </a:custGeom>
              <a:solidFill>
                <a:srgbClr val="7373BF"/>
              </a:solidFill>
              <a:ln w="31750">
                <a:solidFill>
                  <a:srgbClr val="000000"/>
                </a:solidFill>
                <a:prstDash val="solid"/>
                <a:round/>
                <a:headEnd/>
                <a:tailEnd/>
              </a:ln>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96" name="Rectangle 36">
                <a:extLst>
                  <a:ext uri="{FF2B5EF4-FFF2-40B4-BE49-F238E27FC236}">
                    <a16:creationId xmlns:a16="http://schemas.microsoft.com/office/drawing/2014/main" id="{D520E422-0490-977F-E275-928E85E49D20}"/>
                  </a:ext>
                </a:extLst>
              </p:cNvPr>
              <p:cNvSpPr>
                <a:spLocks noChangeArrowheads="1"/>
              </p:cNvSpPr>
              <p:nvPr/>
            </p:nvSpPr>
            <p:spPr bwMode="auto">
              <a:xfrm>
                <a:off x="5622929" y="2201904"/>
                <a:ext cx="327025"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1" i="1" u="none" strike="noStrike" kern="1200" cap="none" spc="0" normalizeH="0" baseline="0" noProof="0">
                    <a:ln>
                      <a:noFill/>
                    </a:ln>
                    <a:solidFill>
                      <a:schemeClr val="tx1"/>
                    </a:solidFill>
                    <a:effectLst/>
                    <a:uLnTx/>
                    <a:uFillTx/>
                    <a:latin typeface="HGPｺﾞｼｯｸE" pitchFamily="50" charset="-128"/>
                    <a:ea typeface="HGPｺﾞｼｯｸE" pitchFamily="50" charset="-128"/>
                    <a:cs typeface="+mn-cs"/>
                  </a:rPr>
                  <a:t>72</a:t>
                </a:r>
                <a:endParaRPr kumimoji="1" lang="en-US" altLang="ja-JP" sz="3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197" name="Rectangle 40">
                <a:extLst>
                  <a:ext uri="{FF2B5EF4-FFF2-40B4-BE49-F238E27FC236}">
                    <a16:creationId xmlns:a16="http://schemas.microsoft.com/office/drawing/2014/main" id="{5DC91F59-357D-AC1D-388D-60C229611F7B}"/>
                  </a:ext>
                </a:extLst>
              </p:cNvPr>
              <p:cNvSpPr>
                <a:spLocks noChangeArrowheads="1"/>
              </p:cNvSpPr>
              <p:nvPr/>
            </p:nvSpPr>
            <p:spPr bwMode="auto">
              <a:xfrm>
                <a:off x="6708818" y="1004900"/>
                <a:ext cx="493060" cy="31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400" b="1" i="1" u="none" strike="noStrike" kern="1200" cap="none" spc="0" normalizeH="0" baseline="0" noProof="0" dirty="0">
                    <a:ln>
                      <a:noFill/>
                    </a:ln>
                    <a:solidFill>
                      <a:schemeClr val="tx1"/>
                    </a:solidFill>
                    <a:effectLst/>
                    <a:uLnTx/>
                    <a:uFillTx/>
                    <a:latin typeface="ＭＳ Ｐゴシック"/>
                    <a:ea typeface="ＭＳ Ｐゴシック"/>
                    <a:cs typeface="+mn-cs"/>
                  </a:rPr>
                  <a:t>4500</a:t>
                </a:r>
                <a:endParaRPr kumimoji="1" lang="ja-JP" altLang="en-US" sz="1400" b="1" i="1" u="none" strike="noStrike" kern="1200" cap="none" spc="0" normalizeH="0" baseline="0" noProof="0" dirty="0">
                  <a:ln>
                    <a:noFill/>
                  </a:ln>
                  <a:solidFill>
                    <a:schemeClr val="tx1"/>
                  </a:solidFill>
                  <a:effectLst/>
                  <a:uLnTx/>
                  <a:uFillTx/>
                  <a:latin typeface="ＭＳ Ｐゴシック"/>
                  <a:ea typeface="ＭＳ Ｐゴシック"/>
                  <a:cs typeface="+mn-cs"/>
                </a:endParaRPr>
              </a:p>
            </p:txBody>
          </p:sp>
          <p:sp>
            <p:nvSpPr>
              <p:cNvPr id="198" name="Line 41">
                <a:extLst>
                  <a:ext uri="{FF2B5EF4-FFF2-40B4-BE49-F238E27FC236}">
                    <a16:creationId xmlns:a16="http://schemas.microsoft.com/office/drawing/2014/main" id="{B39E6AD7-9893-7F58-6F68-1F3CF77C7FF4}"/>
                  </a:ext>
                </a:extLst>
              </p:cNvPr>
              <p:cNvSpPr>
                <a:spLocks noChangeShapeType="1"/>
              </p:cNvSpPr>
              <p:nvPr/>
            </p:nvSpPr>
            <p:spPr bwMode="auto">
              <a:xfrm flipV="1">
                <a:off x="1404948" y="1492260"/>
                <a:ext cx="1587" cy="34512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199" name="Line 42">
                <a:extLst>
                  <a:ext uri="{FF2B5EF4-FFF2-40B4-BE49-F238E27FC236}">
                    <a16:creationId xmlns:a16="http://schemas.microsoft.com/office/drawing/2014/main" id="{F22DDF9C-7501-0652-7493-B682E53412C3}"/>
                  </a:ext>
                </a:extLst>
              </p:cNvPr>
              <p:cNvSpPr>
                <a:spLocks noChangeShapeType="1"/>
              </p:cNvSpPr>
              <p:nvPr/>
            </p:nvSpPr>
            <p:spPr bwMode="auto">
              <a:xfrm flipH="1">
                <a:off x="1404948" y="4943475"/>
                <a:ext cx="9048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00" name="Line 43">
                <a:extLst>
                  <a:ext uri="{FF2B5EF4-FFF2-40B4-BE49-F238E27FC236}">
                    <a16:creationId xmlns:a16="http://schemas.microsoft.com/office/drawing/2014/main" id="{94E3456A-079B-9416-CB9F-D03D32FCB034}"/>
                  </a:ext>
                </a:extLst>
              </p:cNvPr>
              <p:cNvSpPr>
                <a:spLocks noChangeShapeType="1"/>
              </p:cNvSpPr>
              <p:nvPr/>
            </p:nvSpPr>
            <p:spPr bwMode="auto">
              <a:xfrm flipH="1">
                <a:off x="1404948" y="4427548"/>
                <a:ext cx="9048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01" name="Line 44">
                <a:extLst>
                  <a:ext uri="{FF2B5EF4-FFF2-40B4-BE49-F238E27FC236}">
                    <a16:creationId xmlns:a16="http://schemas.microsoft.com/office/drawing/2014/main" id="{ECF53818-A32C-8DDD-0E1C-7BED952AAC4B}"/>
                  </a:ext>
                </a:extLst>
              </p:cNvPr>
              <p:cNvSpPr>
                <a:spLocks noChangeShapeType="1"/>
              </p:cNvSpPr>
              <p:nvPr/>
            </p:nvSpPr>
            <p:spPr bwMode="auto">
              <a:xfrm flipH="1">
                <a:off x="1404948" y="3944938"/>
                <a:ext cx="9048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02" name="Line 45">
                <a:extLst>
                  <a:ext uri="{FF2B5EF4-FFF2-40B4-BE49-F238E27FC236}">
                    <a16:creationId xmlns:a16="http://schemas.microsoft.com/office/drawing/2014/main" id="{78DA5A88-5648-E9EA-DA42-CF9F620F06B0}"/>
                  </a:ext>
                </a:extLst>
              </p:cNvPr>
              <p:cNvSpPr>
                <a:spLocks noChangeShapeType="1"/>
              </p:cNvSpPr>
              <p:nvPr/>
            </p:nvSpPr>
            <p:spPr bwMode="auto">
              <a:xfrm flipH="1">
                <a:off x="1404948" y="3459173"/>
                <a:ext cx="9048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03" name="Line 46">
                <a:extLst>
                  <a:ext uri="{FF2B5EF4-FFF2-40B4-BE49-F238E27FC236}">
                    <a16:creationId xmlns:a16="http://schemas.microsoft.com/office/drawing/2014/main" id="{433CFAB6-3017-EB70-6976-CA5F2C757BFE}"/>
                  </a:ext>
                </a:extLst>
              </p:cNvPr>
              <p:cNvSpPr>
                <a:spLocks noChangeShapeType="1"/>
              </p:cNvSpPr>
              <p:nvPr/>
            </p:nvSpPr>
            <p:spPr bwMode="auto">
              <a:xfrm flipH="1">
                <a:off x="1404948" y="2976573"/>
                <a:ext cx="9048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04" name="Line 47">
                <a:extLst>
                  <a:ext uri="{FF2B5EF4-FFF2-40B4-BE49-F238E27FC236}">
                    <a16:creationId xmlns:a16="http://schemas.microsoft.com/office/drawing/2014/main" id="{FE213E42-3392-F637-A469-91EC74123EF6}"/>
                  </a:ext>
                </a:extLst>
              </p:cNvPr>
              <p:cNvSpPr>
                <a:spLocks noChangeShapeType="1"/>
              </p:cNvSpPr>
              <p:nvPr/>
            </p:nvSpPr>
            <p:spPr bwMode="auto">
              <a:xfrm flipH="1">
                <a:off x="1404948" y="2492376"/>
                <a:ext cx="9048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05" name="Line 48">
                <a:extLst>
                  <a:ext uri="{FF2B5EF4-FFF2-40B4-BE49-F238E27FC236}">
                    <a16:creationId xmlns:a16="http://schemas.microsoft.com/office/drawing/2014/main" id="{42BFB53B-7312-93E3-E36C-28DFF0B610A9}"/>
                  </a:ext>
                </a:extLst>
              </p:cNvPr>
              <p:cNvSpPr>
                <a:spLocks noChangeShapeType="1"/>
              </p:cNvSpPr>
              <p:nvPr/>
            </p:nvSpPr>
            <p:spPr bwMode="auto">
              <a:xfrm flipH="1">
                <a:off x="1404948" y="1976449"/>
                <a:ext cx="9048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06" name="Line 49">
                <a:extLst>
                  <a:ext uri="{FF2B5EF4-FFF2-40B4-BE49-F238E27FC236}">
                    <a16:creationId xmlns:a16="http://schemas.microsoft.com/office/drawing/2014/main" id="{31B31847-23CB-9E5A-0A85-D3EC66597A2A}"/>
                  </a:ext>
                </a:extLst>
              </p:cNvPr>
              <p:cNvSpPr>
                <a:spLocks noChangeShapeType="1"/>
              </p:cNvSpPr>
              <p:nvPr/>
            </p:nvSpPr>
            <p:spPr bwMode="auto">
              <a:xfrm flipH="1">
                <a:off x="1404948" y="1492253"/>
                <a:ext cx="9048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07" name="Rectangle 50">
                <a:extLst>
                  <a:ext uri="{FF2B5EF4-FFF2-40B4-BE49-F238E27FC236}">
                    <a16:creationId xmlns:a16="http://schemas.microsoft.com/office/drawing/2014/main" id="{2F430FAF-7663-C822-A1ED-3A0BD909F676}"/>
                  </a:ext>
                </a:extLst>
              </p:cNvPr>
              <p:cNvSpPr>
                <a:spLocks noChangeArrowheads="1"/>
              </p:cNvSpPr>
              <p:nvPr/>
            </p:nvSpPr>
            <p:spPr bwMode="auto">
              <a:xfrm>
                <a:off x="838249" y="4846678"/>
                <a:ext cx="504066"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0" i="1" u="none" strike="noStrike" kern="1200" cap="none" spc="0" normalizeH="0" baseline="0" noProof="0">
                    <a:ln>
                      <a:noFill/>
                    </a:ln>
                    <a:solidFill>
                      <a:schemeClr val="tx1"/>
                    </a:solidFill>
                    <a:effectLst/>
                    <a:uLnTx/>
                    <a:uFillTx/>
                    <a:latin typeface="HGPｺﾞｼｯｸE" pitchFamily="50" charset="-128"/>
                    <a:ea typeface="HGPｺﾞｼｯｸE" pitchFamily="50" charset="-128"/>
                    <a:cs typeface="+mn-cs"/>
                  </a:rPr>
                  <a:t>0.001</a:t>
                </a:r>
                <a:endParaRPr kumimoji="1" lang="en-US" altLang="ja-JP" sz="3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208" name="Rectangle 51">
                <a:extLst>
                  <a:ext uri="{FF2B5EF4-FFF2-40B4-BE49-F238E27FC236}">
                    <a16:creationId xmlns:a16="http://schemas.microsoft.com/office/drawing/2014/main" id="{ADFD12A6-D3F1-522A-E5F2-D7B3D0444F2B}"/>
                  </a:ext>
                </a:extLst>
              </p:cNvPr>
              <p:cNvSpPr>
                <a:spLocks noChangeArrowheads="1"/>
              </p:cNvSpPr>
              <p:nvPr/>
            </p:nvSpPr>
            <p:spPr bwMode="auto">
              <a:xfrm>
                <a:off x="960479" y="4329156"/>
                <a:ext cx="389606"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0" i="1" u="none" strike="noStrike" kern="1200" cap="none" spc="0" normalizeH="0" baseline="0" noProof="0">
                    <a:ln>
                      <a:noFill/>
                    </a:ln>
                    <a:solidFill>
                      <a:schemeClr val="tx1"/>
                    </a:solidFill>
                    <a:effectLst/>
                    <a:uLnTx/>
                    <a:uFillTx/>
                    <a:latin typeface="HGPｺﾞｼｯｸE" pitchFamily="50" charset="-128"/>
                    <a:ea typeface="HGPｺﾞｼｯｸE" pitchFamily="50" charset="-128"/>
                    <a:cs typeface="+mn-cs"/>
                  </a:rPr>
                  <a:t>0.01</a:t>
                </a:r>
                <a:endParaRPr kumimoji="1" lang="en-US" altLang="ja-JP" sz="3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209" name="Rectangle 52">
                <a:extLst>
                  <a:ext uri="{FF2B5EF4-FFF2-40B4-BE49-F238E27FC236}">
                    <a16:creationId xmlns:a16="http://schemas.microsoft.com/office/drawing/2014/main" id="{640CC81B-BFE9-334F-9EE3-290D6D20F9DA}"/>
                  </a:ext>
                </a:extLst>
              </p:cNvPr>
              <p:cNvSpPr>
                <a:spLocks noChangeArrowheads="1"/>
              </p:cNvSpPr>
              <p:nvPr/>
            </p:nvSpPr>
            <p:spPr bwMode="auto">
              <a:xfrm>
                <a:off x="1076328" y="3844965"/>
                <a:ext cx="275146"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0" i="1" u="none" strike="noStrike" kern="1200" cap="none" spc="0" normalizeH="0" baseline="0" noProof="0">
                    <a:ln>
                      <a:noFill/>
                    </a:ln>
                    <a:solidFill>
                      <a:schemeClr val="tx1"/>
                    </a:solidFill>
                    <a:effectLst/>
                    <a:uLnTx/>
                    <a:uFillTx/>
                    <a:latin typeface="HGPｺﾞｼｯｸE" pitchFamily="50" charset="-128"/>
                    <a:ea typeface="HGPｺﾞｼｯｸE" pitchFamily="50" charset="-128"/>
                    <a:cs typeface="+mn-cs"/>
                  </a:rPr>
                  <a:t>0.1</a:t>
                </a:r>
                <a:endParaRPr kumimoji="1" lang="en-US" altLang="ja-JP" sz="3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210" name="Rectangle 53">
                <a:extLst>
                  <a:ext uri="{FF2B5EF4-FFF2-40B4-BE49-F238E27FC236}">
                    <a16:creationId xmlns:a16="http://schemas.microsoft.com/office/drawing/2014/main" id="{43A8D6B4-204C-848B-8E7D-11BCD67995E5}"/>
                  </a:ext>
                </a:extLst>
              </p:cNvPr>
              <p:cNvSpPr>
                <a:spLocks noChangeArrowheads="1"/>
              </p:cNvSpPr>
              <p:nvPr/>
            </p:nvSpPr>
            <p:spPr bwMode="auto">
              <a:xfrm>
                <a:off x="1227138" y="3362366"/>
                <a:ext cx="114460"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0" i="1" u="none" strike="noStrike" kern="1200" cap="none" spc="0" normalizeH="0" baseline="0" noProof="0">
                    <a:ln>
                      <a:noFill/>
                    </a:ln>
                    <a:solidFill>
                      <a:schemeClr val="tx1"/>
                    </a:solidFill>
                    <a:effectLst/>
                    <a:uLnTx/>
                    <a:uFillTx/>
                    <a:latin typeface="HGPｺﾞｼｯｸE" pitchFamily="50" charset="-128"/>
                    <a:ea typeface="HGPｺﾞｼｯｸE" pitchFamily="50" charset="-128"/>
                    <a:cs typeface="+mn-cs"/>
                  </a:rPr>
                  <a:t>1</a:t>
                </a:r>
                <a:endParaRPr kumimoji="1" lang="en-US" altLang="ja-JP" sz="3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211" name="Rectangle 54">
                <a:extLst>
                  <a:ext uri="{FF2B5EF4-FFF2-40B4-BE49-F238E27FC236}">
                    <a16:creationId xmlns:a16="http://schemas.microsoft.com/office/drawing/2014/main" id="{06A7C365-0153-6864-1A07-C687E00E5FF8}"/>
                  </a:ext>
                </a:extLst>
              </p:cNvPr>
              <p:cNvSpPr>
                <a:spLocks noChangeArrowheads="1"/>
              </p:cNvSpPr>
              <p:nvPr/>
            </p:nvSpPr>
            <p:spPr bwMode="auto">
              <a:xfrm>
                <a:off x="1106490" y="2879767"/>
                <a:ext cx="228920"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0" i="1" u="none" strike="noStrike" kern="1200" cap="none" spc="0" normalizeH="0" baseline="0" noProof="0">
                    <a:ln>
                      <a:noFill/>
                    </a:ln>
                    <a:solidFill>
                      <a:schemeClr val="tx1"/>
                    </a:solidFill>
                    <a:effectLst/>
                    <a:uLnTx/>
                    <a:uFillTx/>
                    <a:latin typeface="HGPｺﾞｼｯｸE" pitchFamily="50" charset="-128"/>
                    <a:ea typeface="HGPｺﾞｼｯｸE" pitchFamily="50" charset="-128"/>
                    <a:cs typeface="+mn-cs"/>
                  </a:rPr>
                  <a:t>10</a:t>
                </a:r>
                <a:endParaRPr kumimoji="1" lang="en-US" altLang="ja-JP" sz="3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212" name="Rectangle 55">
                <a:extLst>
                  <a:ext uri="{FF2B5EF4-FFF2-40B4-BE49-F238E27FC236}">
                    <a16:creationId xmlns:a16="http://schemas.microsoft.com/office/drawing/2014/main" id="{BB340168-6D71-A070-BB00-961AC60877BD}"/>
                  </a:ext>
                </a:extLst>
              </p:cNvPr>
              <p:cNvSpPr>
                <a:spLocks noChangeArrowheads="1"/>
              </p:cNvSpPr>
              <p:nvPr/>
            </p:nvSpPr>
            <p:spPr bwMode="auto">
              <a:xfrm>
                <a:off x="985839" y="2395579"/>
                <a:ext cx="343380"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0" i="1" u="none" strike="noStrike" kern="1200" cap="none" spc="0" normalizeH="0" baseline="0" noProof="0">
                    <a:ln>
                      <a:noFill/>
                    </a:ln>
                    <a:solidFill>
                      <a:schemeClr val="tx1"/>
                    </a:solidFill>
                    <a:effectLst/>
                    <a:uLnTx/>
                    <a:uFillTx/>
                    <a:latin typeface="HGPｺﾞｼｯｸE" pitchFamily="50" charset="-128"/>
                    <a:ea typeface="HGPｺﾞｼｯｸE" pitchFamily="50" charset="-128"/>
                    <a:cs typeface="+mn-cs"/>
                  </a:rPr>
                  <a:t>100</a:t>
                </a:r>
                <a:endParaRPr kumimoji="1" lang="en-US" altLang="ja-JP" sz="3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213" name="Rectangle 56">
                <a:extLst>
                  <a:ext uri="{FF2B5EF4-FFF2-40B4-BE49-F238E27FC236}">
                    <a16:creationId xmlns:a16="http://schemas.microsoft.com/office/drawing/2014/main" id="{5326D81C-4F6D-C2CF-FD66-225C943D959B}"/>
                  </a:ext>
                </a:extLst>
              </p:cNvPr>
              <p:cNvSpPr>
                <a:spLocks noChangeArrowheads="1"/>
              </p:cNvSpPr>
              <p:nvPr/>
            </p:nvSpPr>
            <p:spPr bwMode="auto">
              <a:xfrm>
                <a:off x="866816" y="1879643"/>
                <a:ext cx="457842"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0" i="1" u="none" strike="noStrike" kern="1200" cap="none" spc="0" normalizeH="0" baseline="0" noProof="0" dirty="0">
                    <a:ln>
                      <a:noFill/>
                    </a:ln>
                    <a:solidFill>
                      <a:schemeClr val="tx1"/>
                    </a:solidFill>
                    <a:effectLst/>
                    <a:uLnTx/>
                    <a:uFillTx/>
                    <a:latin typeface="HGPｺﾞｼｯｸE" pitchFamily="50" charset="-128"/>
                    <a:ea typeface="HGPｺﾞｼｯｸE" pitchFamily="50" charset="-128"/>
                    <a:cs typeface="+mn-cs"/>
                  </a:rPr>
                  <a:t>1000</a:t>
                </a:r>
                <a:endParaRPr kumimoji="1" lang="en-US" altLang="ja-JP" sz="3200" b="0" i="0" u="none" strike="noStrike" kern="1200" cap="none" spc="0" normalizeH="0" baseline="0" noProof="0" dirty="0">
                  <a:ln>
                    <a:noFill/>
                  </a:ln>
                  <a:solidFill>
                    <a:schemeClr val="tx1"/>
                  </a:solidFill>
                  <a:effectLst/>
                  <a:uLnTx/>
                  <a:uFillTx/>
                  <a:latin typeface="Arial" charset="0"/>
                  <a:ea typeface="HGPｺﾞｼｯｸE" pitchFamily="50" charset="-128"/>
                  <a:cs typeface="+mn-cs"/>
                </a:endParaRPr>
              </a:p>
            </p:txBody>
          </p:sp>
          <p:sp>
            <p:nvSpPr>
              <p:cNvPr id="214" name="Rectangle 57">
                <a:extLst>
                  <a:ext uri="{FF2B5EF4-FFF2-40B4-BE49-F238E27FC236}">
                    <a16:creationId xmlns:a16="http://schemas.microsoft.com/office/drawing/2014/main" id="{95F6B9EF-0268-48A6-17EB-F7749BC6FF90}"/>
                  </a:ext>
                </a:extLst>
              </p:cNvPr>
              <p:cNvSpPr>
                <a:spLocks noChangeArrowheads="1"/>
              </p:cNvSpPr>
              <p:nvPr/>
            </p:nvSpPr>
            <p:spPr bwMode="auto">
              <a:xfrm>
                <a:off x="746126" y="1395455"/>
                <a:ext cx="572302"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0" i="1" u="none" strike="noStrike" kern="1200" cap="none" spc="0" normalizeH="0" baseline="0" noProof="0" dirty="0">
                    <a:ln>
                      <a:noFill/>
                    </a:ln>
                    <a:solidFill>
                      <a:schemeClr val="tx1"/>
                    </a:solidFill>
                    <a:effectLst/>
                    <a:uLnTx/>
                    <a:uFillTx/>
                    <a:latin typeface="HGPｺﾞｼｯｸE" pitchFamily="50" charset="-128"/>
                    <a:ea typeface="HGPｺﾞｼｯｸE" pitchFamily="50" charset="-128"/>
                    <a:cs typeface="+mn-cs"/>
                  </a:rPr>
                  <a:t>10000</a:t>
                </a:r>
                <a:endParaRPr kumimoji="1" lang="en-US" altLang="ja-JP" sz="3200" b="0" i="0" u="none" strike="noStrike" kern="1200" cap="none" spc="0" normalizeH="0" baseline="0" noProof="0" dirty="0">
                  <a:ln>
                    <a:noFill/>
                  </a:ln>
                  <a:solidFill>
                    <a:schemeClr val="tx1"/>
                  </a:solidFill>
                  <a:effectLst/>
                  <a:uLnTx/>
                  <a:uFillTx/>
                  <a:latin typeface="Arial" charset="0"/>
                  <a:ea typeface="HGPｺﾞｼｯｸE" pitchFamily="50" charset="-128"/>
                  <a:cs typeface="+mn-cs"/>
                </a:endParaRPr>
              </a:p>
            </p:txBody>
          </p:sp>
          <p:sp>
            <p:nvSpPr>
              <p:cNvPr id="215" name="Line 58">
                <a:extLst>
                  <a:ext uri="{FF2B5EF4-FFF2-40B4-BE49-F238E27FC236}">
                    <a16:creationId xmlns:a16="http://schemas.microsoft.com/office/drawing/2014/main" id="{72908A13-663D-6516-0C40-B59FA260FFA4}"/>
                  </a:ext>
                </a:extLst>
              </p:cNvPr>
              <p:cNvSpPr>
                <a:spLocks noChangeShapeType="1"/>
              </p:cNvSpPr>
              <p:nvPr/>
            </p:nvSpPr>
            <p:spPr bwMode="auto">
              <a:xfrm>
                <a:off x="1404938" y="4943475"/>
                <a:ext cx="61325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16" name="Line 59">
                <a:extLst>
                  <a:ext uri="{FF2B5EF4-FFF2-40B4-BE49-F238E27FC236}">
                    <a16:creationId xmlns:a16="http://schemas.microsoft.com/office/drawing/2014/main" id="{661E1CA5-A127-36BE-7F12-25EF27DA6647}"/>
                  </a:ext>
                </a:extLst>
              </p:cNvPr>
              <p:cNvSpPr>
                <a:spLocks noChangeShapeType="1"/>
              </p:cNvSpPr>
              <p:nvPr/>
            </p:nvSpPr>
            <p:spPr bwMode="auto">
              <a:xfrm>
                <a:off x="1404948" y="4846679"/>
                <a:ext cx="1587" cy="968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17" name="Line 60">
                <a:extLst>
                  <a:ext uri="{FF2B5EF4-FFF2-40B4-BE49-F238E27FC236}">
                    <a16:creationId xmlns:a16="http://schemas.microsoft.com/office/drawing/2014/main" id="{44BA56BA-A799-4515-8588-E4535424F6B9}"/>
                  </a:ext>
                </a:extLst>
              </p:cNvPr>
              <p:cNvSpPr>
                <a:spLocks noChangeShapeType="1"/>
              </p:cNvSpPr>
              <p:nvPr/>
            </p:nvSpPr>
            <p:spPr bwMode="auto">
              <a:xfrm>
                <a:off x="2632078" y="4846679"/>
                <a:ext cx="1588" cy="968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18" name="Line 61">
                <a:extLst>
                  <a:ext uri="{FF2B5EF4-FFF2-40B4-BE49-F238E27FC236}">
                    <a16:creationId xmlns:a16="http://schemas.microsoft.com/office/drawing/2014/main" id="{CE63DB81-A635-F667-6506-73542A0DD308}"/>
                  </a:ext>
                </a:extLst>
              </p:cNvPr>
              <p:cNvSpPr>
                <a:spLocks noChangeShapeType="1"/>
              </p:cNvSpPr>
              <p:nvPr/>
            </p:nvSpPr>
            <p:spPr bwMode="auto">
              <a:xfrm>
                <a:off x="3857625" y="4846679"/>
                <a:ext cx="1588" cy="968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19" name="Line 62">
                <a:extLst>
                  <a:ext uri="{FF2B5EF4-FFF2-40B4-BE49-F238E27FC236}">
                    <a16:creationId xmlns:a16="http://schemas.microsoft.com/office/drawing/2014/main" id="{CF12EDB5-F88E-1D77-9D30-7CBD04DE0F29}"/>
                  </a:ext>
                </a:extLst>
              </p:cNvPr>
              <p:cNvSpPr>
                <a:spLocks noChangeShapeType="1"/>
              </p:cNvSpPr>
              <p:nvPr/>
            </p:nvSpPr>
            <p:spPr bwMode="auto">
              <a:xfrm>
                <a:off x="5084773" y="4846679"/>
                <a:ext cx="1587" cy="968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20" name="Line 63">
                <a:extLst>
                  <a:ext uri="{FF2B5EF4-FFF2-40B4-BE49-F238E27FC236}">
                    <a16:creationId xmlns:a16="http://schemas.microsoft.com/office/drawing/2014/main" id="{7E573201-CA42-A243-AB69-6F5C6C4D527A}"/>
                  </a:ext>
                </a:extLst>
              </p:cNvPr>
              <p:cNvSpPr>
                <a:spLocks noChangeShapeType="1"/>
              </p:cNvSpPr>
              <p:nvPr/>
            </p:nvSpPr>
            <p:spPr bwMode="auto">
              <a:xfrm>
                <a:off x="6310323" y="4846679"/>
                <a:ext cx="1587" cy="968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21" name="Freeform 37">
                <a:extLst>
                  <a:ext uri="{FF2B5EF4-FFF2-40B4-BE49-F238E27FC236}">
                    <a16:creationId xmlns:a16="http://schemas.microsoft.com/office/drawing/2014/main" id="{06CA1AF3-E400-F307-58A4-473918F81980}"/>
                  </a:ext>
                </a:extLst>
              </p:cNvPr>
              <p:cNvSpPr>
                <a:spLocks/>
              </p:cNvSpPr>
              <p:nvPr/>
            </p:nvSpPr>
            <p:spPr bwMode="auto">
              <a:xfrm>
                <a:off x="7297747" y="1457739"/>
                <a:ext cx="110227" cy="3417516"/>
              </a:xfrm>
              <a:custGeom>
                <a:avLst/>
                <a:gdLst>
                  <a:gd name="T0" fmla="*/ 0 w 79"/>
                  <a:gd name="T1" fmla="*/ 2147483647 h 2216"/>
                  <a:gd name="T2" fmla="*/ 0 w 79"/>
                  <a:gd name="T3" fmla="*/ 2147483647 h 2216"/>
                  <a:gd name="T4" fmla="*/ 2147483647 w 79"/>
                  <a:gd name="T5" fmla="*/ 0 h 2216"/>
                  <a:gd name="T6" fmla="*/ 2147483647 w 79"/>
                  <a:gd name="T7" fmla="*/ 2147483647 h 2216"/>
                  <a:gd name="T8" fmla="*/ 0 w 79"/>
                  <a:gd name="T9" fmla="*/ 2147483647 h 2216"/>
                  <a:gd name="T10" fmla="*/ 0 60000 65536"/>
                  <a:gd name="T11" fmla="*/ 0 60000 65536"/>
                  <a:gd name="T12" fmla="*/ 0 60000 65536"/>
                  <a:gd name="T13" fmla="*/ 0 60000 65536"/>
                  <a:gd name="T14" fmla="*/ 0 60000 65536"/>
                  <a:gd name="T15" fmla="*/ 0 w 79"/>
                  <a:gd name="T16" fmla="*/ 0 h 2216"/>
                  <a:gd name="T17" fmla="*/ 79 w 79"/>
                  <a:gd name="T18" fmla="*/ 2216 h 2216"/>
                </a:gdLst>
                <a:ahLst/>
                <a:cxnLst>
                  <a:cxn ang="T10">
                    <a:pos x="T0" y="T1"/>
                  </a:cxn>
                  <a:cxn ang="T11">
                    <a:pos x="T2" y="T3"/>
                  </a:cxn>
                  <a:cxn ang="T12">
                    <a:pos x="T4" y="T5"/>
                  </a:cxn>
                  <a:cxn ang="T13">
                    <a:pos x="T6" y="T7"/>
                  </a:cxn>
                  <a:cxn ang="T14">
                    <a:pos x="T8" y="T9"/>
                  </a:cxn>
                </a:cxnLst>
                <a:rect l="T15" t="T16" r="T17" b="T18"/>
                <a:pathLst>
                  <a:path w="79" h="2216">
                    <a:moveTo>
                      <a:pt x="0" y="2216"/>
                    </a:moveTo>
                    <a:lnTo>
                      <a:pt x="0" y="63"/>
                    </a:lnTo>
                    <a:lnTo>
                      <a:pt x="79" y="0"/>
                    </a:lnTo>
                    <a:lnTo>
                      <a:pt x="79" y="2153"/>
                    </a:lnTo>
                    <a:lnTo>
                      <a:pt x="0" y="2216"/>
                    </a:lnTo>
                    <a:close/>
                  </a:path>
                </a:pathLst>
              </a:custGeom>
              <a:solidFill>
                <a:srgbClr val="804D66"/>
              </a:solidFill>
              <a:ln w="31750">
                <a:solidFill>
                  <a:srgbClr val="000000"/>
                </a:solidFill>
                <a:prstDash val="solid"/>
                <a:round/>
                <a:headEnd/>
                <a:tailEnd/>
              </a:ln>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22" name="Rectangle 38">
                <a:extLst>
                  <a:ext uri="{FF2B5EF4-FFF2-40B4-BE49-F238E27FC236}">
                    <a16:creationId xmlns:a16="http://schemas.microsoft.com/office/drawing/2014/main" id="{14E67EA7-6875-A435-8E30-024A021FA82C}"/>
                  </a:ext>
                </a:extLst>
              </p:cNvPr>
              <p:cNvSpPr>
                <a:spLocks noChangeArrowheads="1"/>
              </p:cNvSpPr>
              <p:nvPr/>
            </p:nvSpPr>
            <p:spPr bwMode="auto">
              <a:xfrm>
                <a:off x="6699250" y="1577009"/>
                <a:ext cx="598488" cy="3298246"/>
              </a:xfrm>
              <a:prstGeom prst="rect">
                <a:avLst/>
              </a:prstGeom>
              <a:solidFill>
                <a:schemeClr val="tx2">
                  <a:lumMod val="60000"/>
                  <a:lumOff val="40000"/>
                </a:schemeClr>
              </a:solidFill>
              <a:ln w="31750">
                <a:solidFill>
                  <a:srgbClr val="000000"/>
                </a:solidFill>
                <a:miter lim="800000"/>
                <a:headEnd/>
                <a:tailEnd/>
              </a:ln>
            </p:spPr>
            <p:txBody>
              <a:bodyPr lIns="90665" tIns="45337" rIns="90665" bIns="45337"/>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223" name="Freeform 39">
                <a:extLst>
                  <a:ext uri="{FF2B5EF4-FFF2-40B4-BE49-F238E27FC236}">
                    <a16:creationId xmlns:a16="http://schemas.microsoft.com/office/drawing/2014/main" id="{A18A4BC4-8C4D-0554-D6EE-A2A97D636931}"/>
                  </a:ext>
                </a:extLst>
              </p:cNvPr>
              <p:cNvSpPr>
                <a:spLocks/>
              </p:cNvSpPr>
              <p:nvPr/>
            </p:nvSpPr>
            <p:spPr bwMode="auto">
              <a:xfrm>
                <a:off x="6699252" y="1469819"/>
                <a:ext cx="717550" cy="101600"/>
              </a:xfrm>
              <a:custGeom>
                <a:avLst/>
                <a:gdLst>
                  <a:gd name="T0" fmla="*/ 2147483647 w 473"/>
                  <a:gd name="T1" fmla="*/ 2147483647 h 63"/>
                  <a:gd name="T2" fmla="*/ 2147483647 w 473"/>
                  <a:gd name="T3" fmla="*/ 0 h 63"/>
                  <a:gd name="T4" fmla="*/ 2147483647 w 473"/>
                  <a:gd name="T5" fmla="*/ 0 h 63"/>
                  <a:gd name="T6" fmla="*/ 0 w 473"/>
                  <a:gd name="T7" fmla="*/ 2147483647 h 63"/>
                  <a:gd name="T8" fmla="*/ 2147483647 w 473"/>
                  <a:gd name="T9" fmla="*/ 2147483647 h 63"/>
                  <a:gd name="T10" fmla="*/ 0 60000 65536"/>
                  <a:gd name="T11" fmla="*/ 0 60000 65536"/>
                  <a:gd name="T12" fmla="*/ 0 60000 65536"/>
                  <a:gd name="T13" fmla="*/ 0 60000 65536"/>
                  <a:gd name="T14" fmla="*/ 0 60000 65536"/>
                  <a:gd name="T15" fmla="*/ 0 w 473"/>
                  <a:gd name="T16" fmla="*/ 0 h 63"/>
                  <a:gd name="T17" fmla="*/ 473 w 473"/>
                  <a:gd name="T18" fmla="*/ 63 h 63"/>
                </a:gdLst>
                <a:ahLst/>
                <a:cxnLst>
                  <a:cxn ang="T10">
                    <a:pos x="T0" y="T1"/>
                  </a:cxn>
                  <a:cxn ang="T11">
                    <a:pos x="T2" y="T3"/>
                  </a:cxn>
                  <a:cxn ang="T12">
                    <a:pos x="T4" y="T5"/>
                  </a:cxn>
                  <a:cxn ang="T13">
                    <a:pos x="T6" y="T7"/>
                  </a:cxn>
                  <a:cxn ang="T14">
                    <a:pos x="T8" y="T9"/>
                  </a:cxn>
                </a:cxnLst>
                <a:rect l="T15" t="T16" r="T17" b="T18"/>
                <a:pathLst>
                  <a:path w="473" h="63">
                    <a:moveTo>
                      <a:pt x="394" y="63"/>
                    </a:moveTo>
                    <a:lnTo>
                      <a:pt x="473" y="0"/>
                    </a:lnTo>
                    <a:lnTo>
                      <a:pt x="59" y="0"/>
                    </a:lnTo>
                    <a:lnTo>
                      <a:pt x="0" y="63"/>
                    </a:lnTo>
                    <a:lnTo>
                      <a:pt x="394" y="63"/>
                    </a:lnTo>
                    <a:close/>
                  </a:path>
                </a:pathLst>
              </a:custGeom>
              <a:solidFill>
                <a:srgbClr val="BF7399"/>
              </a:solidFill>
              <a:ln w="31750">
                <a:solidFill>
                  <a:srgbClr val="000000"/>
                </a:solidFill>
                <a:prstDash val="solid"/>
                <a:round/>
                <a:headEnd/>
                <a:tailEnd/>
              </a:ln>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24" name="Line 64">
                <a:extLst>
                  <a:ext uri="{FF2B5EF4-FFF2-40B4-BE49-F238E27FC236}">
                    <a16:creationId xmlns:a16="http://schemas.microsoft.com/office/drawing/2014/main" id="{59B715BC-0800-F1D1-8016-4E5F11D0B423}"/>
                  </a:ext>
                </a:extLst>
              </p:cNvPr>
              <p:cNvSpPr>
                <a:spLocks noChangeShapeType="1"/>
              </p:cNvSpPr>
              <p:nvPr/>
            </p:nvSpPr>
            <p:spPr bwMode="auto">
              <a:xfrm>
                <a:off x="7537450" y="4797634"/>
                <a:ext cx="1588" cy="1016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25" name="Rectangle 65">
                <a:extLst>
                  <a:ext uri="{FF2B5EF4-FFF2-40B4-BE49-F238E27FC236}">
                    <a16:creationId xmlns:a16="http://schemas.microsoft.com/office/drawing/2014/main" id="{77244F35-FB70-C0CF-0B80-4D2357D348E0}"/>
                  </a:ext>
                </a:extLst>
              </p:cNvPr>
              <p:cNvSpPr>
                <a:spLocks noChangeArrowheads="1"/>
              </p:cNvSpPr>
              <p:nvPr/>
            </p:nvSpPr>
            <p:spPr bwMode="auto">
              <a:xfrm>
                <a:off x="1674864" y="5072106"/>
                <a:ext cx="741790"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chemeClr val="tx1"/>
                    </a:solidFill>
                    <a:effectLst/>
                    <a:uLnTx/>
                    <a:uFillTx/>
                    <a:latin typeface="HGPｺﾞｼｯｸE" pitchFamily="50" charset="-128"/>
                    <a:ea typeface="HGPｺﾞｼｯｸE" pitchFamily="50" charset="-128"/>
                    <a:cs typeface="+mn-cs"/>
                  </a:rPr>
                  <a:t>TS(TTL)</a:t>
                </a:r>
                <a:endParaRPr kumimoji="1" lang="en-US" altLang="ja-JP" sz="3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226" name="Rectangle 66">
                <a:extLst>
                  <a:ext uri="{FF2B5EF4-FFF2-40B4-BE49-F238E27FC236}">
                    <a16:creationId xmlns:a16="http://schemas.microsoft.com/office/drawing/2014/main" id="{6FE6A87F-FD08-C9CA-A090-D2F123931EB8}"/>
                  </a:ext>
                </a:extLst>
              </p:cNvPr>
              <p:cNvSpPr>
                <a:spLocks noChangeArrowheads="1"/>
              </p:cNvSpPr>
              <p:nvPr/>
            </p:nvSpPr>
            <p:spPr bwMode="auto">
              <a:xfrm>
                <a:off x="2751141" y="5072106"/>
                <a:ext cx="1001528"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chemeClr val="tx1"/>
                    </a:solidFill>
                    <a:effectLst/>
                    <a:uLnTx/>
                    <a:uFillTx/>
                    <a:latin typeface="HGPｺﾞｼｯｸE" pitchFamily="50" charset="-128"/>
                    <a:ea typeface="HGPｺﾞｼｯｸE" pitchFamily="50" charset="-128"/>
                    <a:cs typeface="+mn-cs"/>
                  </a:rPr>
                  <a:t>NTS(CPLD)</a:t>
                </a:r>
                <a:endParaRPr kumimoji="1" lang="en-US" altLang="ja-JP" sz="3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227" name="Rectangle 67">
                <a:extLst>
                  <a:ext uri="{FF2B5EF4-FFF2-40B4-BE49-F238E27FC236}">
                    <a16:creationId xmlns:a16="http://schemas.microsoft.com/office/drawing/2014/main" id="{49A7819C-87B0-1BCE-0ABB-2567A07C8617}"/>
                  </a:ext>
                </a:extLst>
              </p:cNvPr>
              <p:cNvSpPr>
                <a:spLocks noChangeArrowheads="1"/>
              </p:cNvSpPr>
              <p:nvPr/>
            </p:nvSpPr>
            <p:spPr bwMode="auto">
              <a:xfrm>
                <a:off x="4008438" y="5072106"/>
                <a:ext cx="1027942"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HGPｺﾞｼｯｸE" pitchFamily="50" charset="-128"/>
                    <a:ea typeface="HGPｺﾞｼｯｸE" pitchFamily="50" charset="-128"/>
                    <a:cs typeface="+mn-cs"/>
                  </a:rPr>
                  <a:t>UTS(FPGA)</a:t>
                </a:r>
                <a:endParaRPr kumimoji="1" lang="en-US" altLang="ja-JP" sz="3200" b="0" i="0" u="none" strike="noStrike" kern="1200" cap="none" spc="0" normalizeH="0" baseline="0" noProof="0" dirty="0">
                  <a:ln>
                    <a:noFill/>
                  </a:ln>
                  <a:solidFill>
                    <a:schemeClr val="tx1"/>
                  </a:solidFill>
                  <a:effectLst/>
                  <a:uLnTx/>
                  <a:uFillTx/>
                  <a:latin typeface="Arial" charset="0"/>
                  <a:ea typeface="HGPｺﾞｼｯｸE" pitchFamily="50" charset="-128"/>
                  <a:cs typeface="+mn-cs"/>
                </a:endParaRPr>
              </a:p>
            </p:txBody>
          </p:sp>
          <p:sp>
            <p:nvSpPr>
              <p:cNvPr id="228" name="Rectangle 68">
                <a:extLst>
                  <a:ext uri="{FF2B5EF4-FFF2-40B4-BE49-F238E27FC236}">
                    <a16:creationId xmlns:a16="http://schemas.microsoft.com/office/drawing/2014/main" id="{AA72FF3B-0889-455A-FF5B-FBAFB45EE273}"/>
                  </a:ext>
                </a:extLst>
              </p:cNvPr>
              <p:cNvSpPr>
                <a:spLocks noChangeArrowheads="1"/>
              </p:cNvSpPr>
              <p:nvPr/>
            </p:nvSpPr>
            <p:spPr bwMode="auto">
              <a:xfrm>
                <a:off x="5172085" y="5072106"/>
                <a:ext cx="1146804"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HGPｺﾞｼｯｸE" pitchFamily="50" charset="-128"/>
                    <a:ea typeface="HGPｺﾞｼｯｸE" pitchFamily="50" charset="-128"/>
                    <a:cs typeface="+mn-cs"/>
                  </a:rPr>
                  <a:t>SUTS(FPGA)</a:t>
                </a:r>
                <a:endParaRPr kumimoji="1" lang="en-US" altLang="ja-JP" sz="3200" b="0" i="0" u="none" strike="noStrike" kern="1200" cap="none" spc="0" normalizeH="0" baseline="0" noProof="0" dirty="0">
                  <a:ln>
                    <a:noFill/>
                  </a:ln>
                  <a:solidFill>
                    <a:schemeClr val="tx1"/>
                  </a:solidFill>
                  <a:effectLst/>
                  <a:uLnTx/>
                  <a:uFillTx/>
                  <a:latin typeface="Arial" charset="0"/>
                  <a:ea typeface="HGPｺﾞｼｯｸE" pitchFamily="50" charset="-128"/>
                  <a:cs typeface="+mn-cs"/>
                </a:endParaRPr>
              </a:p>
            </p:txBody>
          </p:sp>
          <p:sp>
            <p:nvSpPr>
              <p:cNvPr id="229" name="Rectangle 69">
                <a:extLst>
                  <a:ext uri="{FF2B5EF4-FFF2-40B4-BE49-F238E27FC236}">
                    <a16:creationId xmlns:a16="http://schemas.microsoft.com/office/drawing/2014/main" id="{1EDCCDC6-38D2-F7CA-9140-A6CE42FE4CBB}"/>
                  </a:ext>
                </a:extLst>
              </p:cNvPr>
              <p:cNvSpPr>
                <a:spLocks noChangeArrowheads="1"/>
              </p:cNvSpPr>
              <p:nvPr/>
            </p:nvSpPr>
            <p:spPr bwMode="auto">
              <a:xfrm>
                <a:off x="6553202" y="5072106"/>
                <a:ext cx="964107"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HGPｺﾞｼｯｸE" pitchFamily="50" charset="-128"/>
                    <a:ea typeface="HGPｺﾞｼｯｸE" pitchFamily="50" charset="-128"/>
                    <a:cs typeface="+mn-cs"/>
                  </a:rPr>
                  <a:t> HTS(GPU)</a:t>
                </a:r>
                <a:endParaRPr kumimoji="1" lang="ja-JP" altLang="en-US" sz="3200" b="0" i="0" u="none" strike="noStrike" kern="1200" cap="none" spc="0" normalizeH="0" baseline="0" noProof="0" dirty="0">
                  <a:ln>
                    <a:noFill/>
                  </a:ln>
                  <a:solidFill>
                    <a:schemeClr val="tx1"/>
                  </a:solidFill>
                  <a:effectLst/>
                  <a:uLnTx/>
                  <a:uFillTx/>
                  <a:latin typeface="Arial" charset="0"/>
                  <a:ea typeface="HGPｺﾞｼｯｸE" pitchFamily="50" charset="-128"/>
                  <a:cs typeface="+mn-cs"/>
                </a:endParaRPr>
              </a:p>
            </p:txBody>
          </p:sp>
          <p:sp>
            <p:nvSpPr>
              <p:cNvPr id="231" name="テキスト ボックス 230">
                <a:extLst>
                  <a:ext uri="{FF2B5EF4-FFF2-40B4-BE49-F238E27FC236}">
                    <a16:creationId xmlns:a16="http://schemas.microsoft.com/office/drawing/2014/main" id="{9FAA6491-7297-112E-1C68-2166D946675E}"/>
                  </a:ext>
                </a:extLst>
              </p:cNvPr>
              <p:cNvSpPr txBox="1"/>
              <p:nvPr/>
            </p:nvSpPr>
            <p:spPr>
              <a:xfrm>
                <a:off x="5949955" y="702017"/>
                <a:ext cx="1811334" cy="377729"/>
              </a:xfrm>
              <a:prstGeom prst="rect">
                <a:avLst/>
              </a:prstGeom>
              <a:noFill/>
            </p:spPr>
            <p:txBody>
              <a:bodyPr wrap="square" lIns="91397" tIns="45699" rIns="91397" bIns="45699" rtlCol="0">
                <a:spAutoFit/>
              </a:bodyPr>
              <a:lstStyle/>
              <a:p>
                <a:pPr marL="0" marR="0" lvl="0" indent="0" algn="l" defTabSz="910872"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effectLst/>
                    <a:uLnTx/>
                    <a:uFillTx/>
                    <a:latin typeface="ＭＳ Ｐゴシック"/>
                    <a:ea typeface="ＭＳ Ｐゴシック" panose="020B0600070205080204" pitchFamily="50" charset="-128"/>
                    <a:cs typeface="+mn-cs"/>
                  </a:rPr>
                  <a:t>1000m</a:t>
                </a:r>
                <a:r>
                  <a:rPr kumimoji="1" lang="en-US" altLang="ja-JP" sz="1100" b="1" i="0" u="none" strike="noStrike" kern="1200" cap="none" spc="0" normalizeH="0" baseline="30000" noProof="0" dirty="0">
                    <a:ln>
                      <a:noFill/>
                    </a:ln>
                    <a:effectLst/>
                    <a:uLnTx/>
                    <a:uFillTx/>
                    <a:latin typeface="ＭＳ Ｐゴシック"/>
                    <a:ea typeface="ＭＳ Ｐゴシック" panose="020B0600070205080204" pitchFamily="50" charset="-128"/>
                    <a:cs typeface="+mn-cs"/>
                  </a:rPr>
                  <a:t>2</a:t>
                </a:r>
                <a:r>
                  <a:rPr kumimoji="1" lang="en-US" altLang="ja-JP" sz="1100" b="1" i="0" u="none" strike="noStrike" kern="1200" cap="none" spc="0" normalizeH="0" baseline="0" noProof="0" dirty="0">
                    <a:ln>
                      <a:noFill/>
                    </a:ln>
                    <a:effectLst/>
                    <a:uLnTx/>
                    <a:uFillTx/>
                    <a:latin typeface="ＭＳ Ｐゴシック"/>
                    <a:ea typeface="ＭＳ Ｐゴシック" panose="020B0600070205080204" pitchFamily="50" charset="-128"/>
                    <a:cs typeface="+mn-cs"/>
                  </a:rPr>
                  <a:t>/Year</a:t>
                </a:r>
                <a:endParaRPr kumimoji="1" lang="ja-JP" altLang="en-US" sz="1100" b="1" i="0" u="none" strike="noStrike" kern="1200" cap="none" spc="0" normalizeH="0" baseline="0" noProof="0" dirty="0">
                  <a:ln>
                    <a:noFill/>
                  </a:ln>
                  <a:effectLst/>
                  <a:uLnTx/>
                  <a:uFillTx/>
                  <a:latin typeface="ＭＳ Ｐゴシック"/>
                  <a:ea typeface="ＭＳ Ｐゴシック" panose="020B0600070205080204" pitchFamily="50" charset="-128"/>
                  <a:cs typeface="+mn-cs"/>
                </a:endParaRPr>
              </a:p>
            </p:txBody>
          </p:sp>
          <p:sp>
            <p:nvSpPr>
              <p:cNvPr id="232" name="Freeform 37">
                <a:extLst>
                  <a:ext uri="{FF2B5EF4-FFF2-40B4-BE49-F238E27FC236}">
                    <a16:creationId xmlns:a16="http://schemas.microsoft.com/office/drawing/2014/main" id="{499A2009-9391-E47A-8C59-E87478244C6C}"/>
                  </a:ext>
                </a:extLst>
              </p:cNvPr>
              <p:cNvSpPr>
                <a:spLocks/>
              </p:cNvSpPr>
              <p:nvPr/>
            </p:nvSpPr>
            <p:spPr bwMode="auto">
              <a:xfrm>
                <a:off x="8404235" y="855407"/>
                <a:ext cx="135089" cy="3995446"/>
              </a:xfrm>
              <a:custGeom>
                <a:avLst/>
                <a:gdLst>
                  <a:gd name="T0" fmla="*/ 0 w 79"/>
                  <a:gd name="T1" fmla="*/ 2147483647 h 2216"/>
                  <a:gd name="T2" fmla="*/ 0 w 79"/>
                  <a:gd name="T3" fmla="*/ 2147483647 h 2216"/>
                  <a:gd name="T4" fmla="*/ 2147483647 w 79"/>
                  <a:gd name="T5" fmla="*/ 0 h 2216"/>
                  <a:gd name="T6" fmla="*/ 2147483647 w 79"/>
                  <a:gd name="T7" fmla="*/ 2147483647 h 2216"/>
                  <a:gd name="T8" fmla="*/ 0 w 79"/>
                  <a:gd name="T9" fmla="*/ 2147483647 h 2216"/>
                  <a:gd name="T10" fmla="*/ 0 60000 65536"/>
                  <a:gd name="T11" fmla="*/ 0 60000 65536"/>
                  <a:gd name="T12" fmla="*/ 0 60000 65536"/>
                  <a:gd name="T13" fmla="*/ 0 60000 65536"/>
                  <a:gd name="T14" fmla="*/ 0 60000 65536"/>
                  <a:gd name="T15" fmla="*/ 0 w 79"/>
                  <a:gd name="T16" fmla="*/ 0 h 2216"/>
                  <a:gd name="T17" fmla="*/ 79 w 79"/>
                  <a:gd name="T18" fmla="*/ 2216 h 2216"/>
                </a:gdLst>
                <a:ahLst/>
                <a:cxnLst>
                  <a:cxn ang="T10">
                    <a:pos x="T0" y="T1"/>
                  </a:cxn>
                  <a:cxn ang="T11">
                    <a:pos x="T2" y="T3"/>
                  </a:cxn>
                  <a:cxn ang="T12">
                    <a:pos x="T4" y="T5"/>
                  </a:cxn>
                  <a:cxn ang="T13">
                    <a:pos x="T6" y="T7"/>
                  </a:cxn>
                  <a:cxn ang="T14">
                    <a:pos x="T8" y="T9"/>
                  </a:cxn>
                </a:cxnLst>
                <a:rect l="T15" t="T16" r="T17" b="T18"/>
                <a:pathLst>
                  <a:path w="79" h="2216">
                    <a:moveTo>
                      <a:pt x="0" y="2216"/>
                    </a:moveTo>
                    <a:lnTo>
                      <a:pt x="0" y="63"/>
                    </a:lnTo>
                    <a:lnTo>
                      <a:pt x="79" y="0"/>
                    </a:lnTo>
                    <a:lnTo>
                      <a:pt x="79" y="2153"/>
                    </a:lnTo>
                    <a:lnTo>
                      <a:pt x="0" y="2216"/>
                    </a:lnTo>
                    <a:close/>
                  </a:path>
                </a:pathLst>
              </a:custGeom>
              <a:solidFill>
                <a:srgbClr val="804D66"/>
              </a:solidFill>
              <a:ln w="31750">
                <a:solidFill>
                  <a:srgbClr val="000000"/>
                </a:solidFill>
                <a:prstDash val="solid"/>
                <a:round/>
                <a:headEnd/>
                <a:tailEnd/>
              </a:ln>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33" name="Rectangle 38">
                <a:extLst>
                  <a:ext uri="{FF2B5EF4-FFF2-40B4-BE49-F238E27FC236}">
                    <a16:creationId xmlns:a16="http://schemas.microsoft.com/office/drawing/2014/main" id="{F4BCF83C-E3FF-C90D-20A7-D2CE0EF4132A}"/>
                  </a:ext>
                </a:extLst>
              </p:cNvPr>
              <p:cNvSpPr>
                <a:spLocks noChangeArrowheads="1"/>
              </p:cNvSpPr>
              <p:nvPr/>
            </p:nvSpPr>
            <p:spPr bwMode="auto">
              <a:xfrm>
                <a:off x="7805739" y="961132"/>
                <a:ext cx="598488" cy="3889729"/>
              </a:xfrm>
              <a:prstGeom prst="rect">
                <a:avLst/>
              </a:prstGeom>
              <a:solidFill>
                <a:srgbClr val="FF0000"/>
              </a:solidFill>
              <a:ln w="31750">
                <a:solidFill>
                  <a:srgbClr val="000000"/>
                </a:solidFill>
                <a:miter lim="800000"/>
                <a:headEnd/>
                <a:tailEnd/>
              </a:ln>
            </p:spPr>
            <p:txBody>
              <a:bodyPr lIns="90665" tIns="45337" rIns="90665" bIns="45337"/>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schemeClr val="tx1"/>
                  </a:solidFill>
                  <a:effectLst/>
                  <a:uLnTx/>
                  <a:uFillTx/>
                  <a:latin typeface="Arial" charset="0"/>
                  <a:ea typeface="HGPｺﾞｼｯｸE" pitchFamily="50" charset="-128"/>
                  <a:cs typeface="+mn-cs"/>
                </a:endParaRPr>
              </a:p>
            </p:txBody>
          </p:sp>
          <p:sp>
            <p:nvSpPr>
              <p:cNvPr id="234" name="Freeform 39">
                <a:extLst>
                  <a:ext uri="{FF2B5EF4-FFF2-40B4-BE49-F238E27FC236}">
                    <a16:creationId xmlns:a16="http://schemas.microsoft.com/office/drawing/2014/main" id="{6E6376D0-DD79-943E-CFC6-C62E03E88512}"/>
                  </a:ext>
                </a:extLst>
              </p:cNvPr>
              <p:cNvSpPr>
                <a:spLocks/>
              </p:cNvSpPr>
              <p:nvPr/>
            </p:nvSpPr>
            <p:spPr bwMode="auto">
              <a:xfrm>
                <a:off x="7805741" y="846931"/>
                <a:ext cx="717550" cy="101600"/>
              </a:xfrm>
              <a:custGeom>
                <a:avLst/>
                <a:gdLst>
                  <a:gd name="T0" fmla="*/ 2147483647 w 473"/>
                  <a:gd name="T1" fmla="*/ 2147483647 h 63"/>
                  <a:gd name="T2" fmla="*/ 2147483647 w 473"/>
                  <a:gd name="T3" fmla="*/ 0 h 63"/>
                  <a:gd name="T4" fmla="*/ 2147483647 w 473"/>
                  <a:gd name="T5" fmla="*/ 0 h 63"/>
                  <a:gd name="T6" fmla="*/ 0 w 473"/>
                  <a:gd name="T7" fmla="*/ 2147483647 h 63"/>
                  <a:gd name="T8" fmla="*/ 2147483647 w 473"/>
                  <a:gd name="T9" fmla="*/ 2147483647 h 63"/>
                  <a:gd name="T10" fmla="*/ 0 60000 65536"/>
                  <a:gd name="T11" fmla="*/ 0 60000 65536"/>
                  <a:gd name="T12" fmla="*/ 0 60000 65536"/>
                  <a:gd name="T13" fmla="*/ 0 60000 65536"/>
                  <a:gd name="T14" fmla="*/ 0 60000 65536"/>
                  <a:gd name="T15" fmla="*/ 0 w 473"/>
                  <a:gd name="T16" fmla="*/ 0 h 63"/>
                  <a:gd name="T17" fmla="*/ 473 w 473"/>
                  <a:gd name="T18" fmla="*/ 63 h 63"/>
                </a:gdLst>
                <a:ahLst/>
                <a:cxnLst>
                  <a:cxn ang="T10">
                    <a:pos x="T0" y="T1"/>
                  </a:cxn>
                  <a:cxn ang="T11">
                    <a:pos x="T2" y="T3"/>
                  </a:cxn>
                  <a:cxn ang="T12">
                    <a:pos x="T4" y="T5"/>
                  </a:cxn>
                  <a:cxn ang="T13">
                    <a:pos x="T6" y="T7"/>
                  </a:cxn>
                  <a:cxn ang="T14">
                    <a:pos x="T8" y="T9"/>
                  </a:cxn>
                </a:cxnLst>
                <a:rect l="T15" t="T16" r="T17" b="T18"/>
                <a:pathLst>
                  <a:path w="473" h="63">
                    <a:moveTo>
                      <a:pt x="394" y="63"/>
                    </a:moveTo>
                    <a:lnTo>
                      <a:pt x="473" y="0"/>
                    </a:lnTo>
                    <a:lnTo>
                      <a:pt x="59" y="0"/>
                    </a:lnTo>
                    <a:lnTo>
                      <a:pt x="0" y="63"/>
                    </a:lnTo>
                    <a:lnTo>
                      <a:pt x="394" y="63"/>
                    </a:lnTo>
                    <a:close/>
                  </a:path>
                </a:pathLst>
              </a:custGeom>
              <a:solidFill>
                <a:srgbClr val="BF7399"/>
              </a:solidFill>
              <a:ln w="31750">
                <a:solidFill>
                  <a:srgbClr val="000000"/>
                </a:solidFill>
                <a:prstDash val="solid"/>
                <a:round/>
                <a:headEnd/>
                <a:tailEnd/>
              </a:ln>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35" name="Line 64">
                <a:extLst>
                  <a:ext uri="{FF2B5EF4-FFF2-40B4-BE49-F238E27FC236}">
                    <a16:creationId xmlns:a16="http://schemas.microsoft.com/office/drawing/2014/main" id="{971BF82E-6302-D320-80D2-332EFE17753B}"/>
                  </a:ext>
                </a:extLst>
              </p:cNvPr>
              <p:cNvSpPr>
                <a:spLocks noChangeShapeType="1"/>
              </p:cNvSpPr>
              <p:nvPr/>
            </p:nvSpPr>
            <p:spPr bwMode="auto">
              <a:xfrm>
                <a:off x="8643939" y="4817476"/>
                <a:ext cx="1588" cy="1016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0665" tIns="45337" rIns="90665" bIns="45337"/>
              <a:lstStyle/>
              <a:p>
                <a:pPr marL="0" marR="0" lvl="0" indent="0" algn="l" defTabSz="907498"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effectLst/>
                  <a:uLnTx/>
                  <a:uFillTx/>
                  <a:latin typeface="Calibri"/>
                  <a:ea typeface="ＭＳ Ｐゴシック" panose="020B0600070205080204" pitchFamily="50" charset="-128"/>
                  <a:cs typeface="+mn-cs"/>
                </a:endParaRPr>
              </a:p>
            </p:txBody>
          </p:sp>
          <p:sp>
            <p:nvSpPr>
              <p:cNvPr id="236" name="Rectangle 69">
                <a:extLst>
                  <a:ext uri="{FF2B5EF4-FFF2-40B4-BE49-F238E27FC236}">
                    <a16:creationId xmlns:a16="http://schemas.microsoft.com/office/drawing/2014/main" id="{56ED3912-82BB-A0BD-065C-433DD50E675F}"/>
                  </a:ext>
                </a:extLst>
              </p:cNvPr>
              <p:cNvSpPr>
                <a:spLocks noChangeArrowheads="1"/>
              </p:cNvSpPr>
              <p:nvPr/>
            </p:nvSpPr>
            <p:spPr bwMode="auto">
              <a:xfrm>
                <a:off x="7893721" y="5093753"/>
                <a:ext cx="574501"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ctr" defTabSz="907498"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schemeClr val="tx1"/>
                    </a:solidFill>
                    <a:effectLst/>
                    <a:uLnTx/>
                    <a:uFillTx/>
                    <a:latin typeface="HGPｺﾞｼｯｸE" pitchFamily="50" charset="-128"/>
                    <a:ea typeface="HGPｺﾞｼｯｸE" pitchFamily="50" charset="-128"/>
                    <a:cs typeface="+mn-cs"/>
                  </a:rPr>
                  <a:t>HTSⅡ</a:t>
                </a:r>
                <a:endParaRPr kumimoji="1" lang="ja-JP" altLang="en-US" sz="3200" b="0" i="0" u="none" strike="noStrike" kern="1200" cap="none" spc="0" normalizeH="0" baseline="0" noProof="0" dirty="0">
                  <a:ln>
                    <a:noFill/>
                  </a:ln>
                  <a:solidFill>
                    <a:schemeClr val="tx1"/>
                  </a:solidFill>
                  <a:effectLst/>
                  <a:uLnTx/>
                  <a:uFillTx/>
                  <a:latin typeface="Arial" charset="0"/>
                  <a:ea typeface="HGPｺﾞｼｯｸE" pitchFamily="50" charset="-128"/>
                  <a:cs typeface="+mn-cs"/>
                </a:endParaRPr>
              </a:p>
            </p:txBody>
          </p:sp>
          <p:sp>
            <p:nvSpPr>
              <p:cNvPr id="237" name="Rectangle 40">
                <a:extLst>
                  <a:ext uri="{FF2B5EF4-FFF2-40B4-BE49-F238E27FC236}">
                    <a16:creationId xmlns:a16="http://schemas.microsoft.com/office/drawing/2014/main" id="{5F579E74-69C2-C1D3-A52B-85F2059DF4BF}"/>
                  </a:ext>
                </a:extLst>
              </p:cNvPr>
              <p:cNvSpPr>
                <a:spLocks noChangeArrowheads="1"/>
              </p:cNvSpPr>
              <p:nvPr/>
            </p:nvSpPr>
            <p:spPr bwMode="auto">
              <a:xfrm>
                <a:off x="7904399" y="1057291"/>
                <a:ext cx="383002" cy="2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100000"/>
                  </a:lnSpc>
                  <a:spcBef>
                    <a:spcPts val="0"/>
                  </a:spcBef>
                  <a:spcAft>
                    <a:spcPts val="0"/>
                  </a:spcAft>
                  <a:buClrTx/>
                  <a:buSzTx/>
                  <a:buFontTx/>
                  <a:buNone/>
                  <a:tabLst/>
                  <a:defRPr/>
                </a:pPr>
                <a:r>
                  <a:rPr kumimoji="1" lang="en-US" altLang="ja-JP" sz="1200" b="1" i="1" u="none" strike="noStrike" kern="1200" cap="none" spc="0" normalizeH="0" baseline="0" noProof="0" dirty="0">
                    <a:ln>
                      <a:noFill/>
                    </a:ln>
                    <a:solidFill>
                      <a:schemeClr val="tx1"/>
                    </a:solidFill>
                    <a:effectLst/>
                    <a:uLnTx/>
                    <a:uFillTx/>
                    <a:latin typeface="Arial" charset="0"/>
                    <a:ea typeface="HGPｺﾞｼｯｸE" pitchFamily="50" charset="-128"/>
                    <a:cs typeface="+mn-cs"/>
                  </a:rPr>
                  <a:t>3m</a:t>
                </a:r>
                <a:r>
                  <a:rPr kumimoji="1" lang="en-US" altLang="ja-JP" sz="1200" b="1" i="1" u="none" strike="noStrike" kern="1200" cap="none" spc="0" normalizeH="0" baseline="30000" noProof="0" dirty="0">
                    <a:ln>
                      <a:noFill/>
                    </a:ln>
                    <a:solidFill>
                      <a:schemeClr val="tx1"/>
                    </a:solidFill>
                    <a:effectLst/>
                    <a:uLnTx/>
                    <a:uFillTx/>
                    <a:latin typeface="Arial" charset="0"/>
                    <a:ea typeface="HGPｺﾞｼｯｸE" pitchFamily="50" charset="-128"/>
                    <a:cs typeface="+mn-cs"/>
                  </a:rPr>
                  <a:t>2</a:t>
                </a:r>
                <a:endParaRPr kumimoji="1" lang="ja-JP" altLang="en-US" sz="1200" b="1" i="1" u="none" strike="noStrike" kern="1200" cap="none" spc="0" normalizeH="0" baseline="30000" noProof="0" dirty="0">
                  <a:ln>
                    <a:noFill/>
                  </a:ln>
                  <a:solidFill>
                    <a:schemeClr val="tx1"/>
                  </a:solidFill>
                  <a:effectLst/>
                  <a:uLnTx/>
                  <a:uFillTx/>
                  <a:latin typeface="Arial" charset="0"/>
                  <a:ea typeface="HGPｺﾞｼｯｸE" pitchFamily="50" charset="-128"/>
                  <a:cs typeface="+mn-cs"/>
                </a:endParaRPr>
              </a:p>
            </p:txBody>
          </p:sp>
          <p:sp>
            <p:nvSpPr>
              <p:cNvPr id="238" name="テキスト ボックス 237">
                <a:extLst>
                  <a:ext uri="{FF2B5EF4-FFF2-40B4-BE49-F238E27FC236}">
                    <a16:creationId xmlns:a16="http://schemas.microsoft.com/office/drawing/2014/main" id="{3FECD0DD-E229-7DBD-63F0-05E611CD65CA}"/>
                  </a:ext>
                </a:extLst>
              </p:cNvPr>
              <p:cNvSpPr txBox="1"/>
              <p:nvPr/>
            </p:nvSpPr>
            <p:spPr>
              <a:xfrm>
                <a:off x="1691678" y="1412776"/>
                <a:ext cx="4143259" cy="444460"/>
              </a:xfrm>
              <a:prstGeom prst="rect">
                <a:avLst/>
              </a:prstGeom>
              <a:solidFill>
                <a:schemeClr val="bg1"/>
              </a:solidFill>
              <a:ln w="38100">
                <a:solidFill>
                  <a:schemeClr val="accent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Calibri"/>
                    <a:ea typeface="ＭＳ Ｐゴシック" panose="020B0600070205080204" pitchFamily="50" charset="-128"/>
                  </a:rPr>
                  <a:t>100</a:t>
                </a:r>
                <a:r>
                  <a:rPr kumimoji="1" lang="ja-JP" altLang="en-US" sz="1400" b="1" dirty="0">
                    <a:latin typeface="Calibri"/>
                    <a:ea typeface="ＭＳ Ｐゴシック" panose="020B0600070205080204" pitchFamily="50" charset="-128"/>
                  </a:rPr>
                  <a:t> </a:t>
                </a:r>
                <a:r>
                  <a:rPr kumimoji="1" lang="en-US" altLang="ja-JP" sz="1400" b="1" dirty="0">
                    <a:latin typeface="Calibri"/>
                    <a:ea typeface="ＭＳ Ｐゴシック" panose="020B0600070205080204" pitchFamily="50" charset="-128"/>
                  </a:rPr>
                  <a:t>Times faster by every 10 years</a:t>
                </a:r>
                <a:endParaRPr kumimoji="1" lang="en-US" altLang="ja-JP" sz="1400" b="1" i="0" u="none" strike="noStrike" kern="1200" cap="none" spc="0" normalizeH="0" baseline="0" noProof="0" dirty="0">
                  <a:ln>
                    <a:noFill/>
                  </a:ln>
                  <a:effectLst/>
                  <a:uLnTx/>
                  <a:uFillTx/>
                  <a:latin typeface="Calibri"/>
                  <a:ea typeface="ＭＳ Ｐゴシック" panose="020B0600070205080204" pitchFamily="50" charset="-128"/>
                  <a:cs typeface="+mn-cs"/>
                </a:endParaRPr>
              </a:p>
            </p:txBody>
          </p:sp>
        </p:grpSp>
        <p:sp>
          <p:nvSpPr>
            <p:cNvPr id="248" name="Text Box 5">
              <a:extLst>
                <a:ext uri="{FF2B5EF4-FFF2-40B4-BE49-F238E27FC236}">
                  <a16:creationId xmlns:a16="http://schemas.microsoft.com/office/drawing/2014/main" id="{0A8A3203-B9D2-61F2-659E-B9EC3D80B9AC}"/>
                </a:ext>
              </a:extLst>
            </p:cNvPr>
            <p:cNvSpPr txBox="1">
              <a:spLocks noChangeArrowheads="1"/>
            </p:cNvSpPr>
            <p:nvPr/>
          </p:nvSpPr>
          <p:spPr bwMode="auto">
            <a:xfrm>
              <a:off x="4401044" y="6468171"/>
              <a:ext cx="4730255" cy="23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65" tIns="45337" rIns="90665" bIns="45337">
              <a:spAutoFit/>
            </a:bodyPr>
            <a:lstStyle>
              <a:lvl1pPr eaLnBrk="0" hangingPunct="0">
                <a:defRPr kumimoji="1" sz="1000">
                  <a:solidFill>
                    <a:schemeClr val="bg1"/>
                  </a:solidFill>
                  <a:latin typeface="Times New Roman" pitchFamily="18" charset="0"/>
                  <a:ea typeface="ＭＳ Ｐゴシック" charset="-128"/>
                </a:defRPr>
              </a:lvl1pPr>
              <a:lvl2pPr marL="742950" indent="-285750" eaLnBrk="0" hangingPunct="0">
                <a:defRPr kumimoji="1" sz="1000">
                  <a:solidFill>
                    <a:schemeClr val="bg1"/>
                  </a:solidFill>
                  <a:latin typeface="Times New Roman" pitchFamily="18" charset="0"/>
                  <a:ea typeface="ＭＳ Ｐゴシック" charset="-128"/>
                </a:defRPr>
              </a:lvl2pPr>
              <a:lvl3pPr marL="1143000" indent="-228600" eaLnBrk="0" hangingPunct="0">
                <a:defRPr kumimoji="1" sz="1000">
                  <a:solidFill>
                    <a:schemeClr val="bg1"/>
                  </a:solidFill>
                  <a:latin typeface="Times New Roman" pitchFamily="18" charset="0"/>
                  <a:ea typeface="ＭＳ Ｐゴシック" charset="-128"/>
                </a:defRPr>
              </a:lvl3pPr>
              <a:lvl4pPr marL="1600200" indent="-228600" eaLnBrk="0" hangingPunct="0">
                <a:defRPr kumimoji="1" sz="1000">
                  <a:solidFill>
                    <a:schemeClr val="bg1"/>
                  </a:solidFill>
                  <a:latin typeface="Times New Roman" pitchFamily="18" charset="0"/>
                  <a:ea typeface="ＭＳ Ｐゴシック" charset="-128"/>
                </a:defRPr>
              </a:lvl4pPr>
              <a:lvl5pPr marL="2057400" indent="-228600" eaLnBrk="0" hangingPunct="0">
                <a:defRPr kumimoji="1" sz="1000">
                  <a:solidFill>
                    <a:schemeClr val="bg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1000">
                  <a:solidFill>
                    <a:schemeClr val="bg1"/>
                  </a:solidFill>
                  <a:latin typeface="Times New Roman" pitchFamily="18" charset="0"/>
                  <a:ea typeface="ＭＳ Ｐゴシック" charset="-128"/>
                </a:defRPr>
              </a:lvl9pPr>
            </a:lstStyle>
            <a:p>
              <a:pPr marL="0" marR="0" lvl="0" indent="0" algn="l" defTabSz="907498" rtl="0" eaLnBrk="1" fontAlgn="auto" latinLnBrk="0" hangingPunct="1">
                <a:lnSpc>
                  <a:spcPct val="80000"/>
                </a:lnSpc>
                <a:spcBef>
                  <a:spcPct val="50000"/>
                </a:spcBef>
                <a:spcAft>
                  <a:spcPts val="0"/>
                </a:spcAft>
                <a:buClrTx/>
                <a:buSzTx/>
                <a:buFontTx/>
                <a:buNone/>
                <a:tabLst/>
                <a:defRPr/>
              </a:pPr>
              <a:r>
                <a:rPr kumimoji="1" lang="en-US" altLang="ja-JP" sz="1200" b="1"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1983       1994          1998         2006</a:t>
              </a:r>
              <a:r>
                <a:rPr kumimoji="1" lang="ja-JP" altLang="en-US" sz="1200" b="1" i="0" u="none" strike="noStrike" kern="1200" cap="none" spc="0" normalizeH="0" baseline="0" noProof="0" dirty="0">
                  <a:ln>
                    <a:noFill/>
                  </a:ln>
                  <a:solidFill>
                    <a:prstClr val="white"/>
                  </a:solidFill>
                  <a:effectLst/>
                  <a:uLnTx/>
                  <a:uFillTx/>
                  <a:latin typeface="HGPｺﾞｼｯｸM" panose="020B0600000000000000" pitchFamily="50" charset="-128"/>
                  <a:ea typeface="HGPｺﾞｼｯｸM" panose="020B0600000000000000" pitchFamily="50" charset="-128"/>
                  <a:cs typeface="+mn-cs"/>
                </a:rPr>
                <a:t>ｰ　　　</a:t>
              </a:r>
              <a:r>
                <a:rPr kumimoji="1" lang="en-US" altLang="ja-JP" sz="12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2015</a:t>
              </a:r>
              <a:r>
                <a:rPr kumimoji="1" lang="ja-JP" altLang="en-US" sz="12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12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2022 </a:t>
              </a:r>
            </a:p>
          </p:txBody>
        </p:sp>
      </p:grpSp>
      <p:sp>
        <p:nvSpPr>
          <p:cNvPr id="4" name="スライド番号プレースホルダー 3">
            <a:extLst>
              <a:ext uri="{FF2B5EF4-FFF2-40B4-BE49-F238E27FC236}">
                <a16:creationId xmlns:a16="http://schemas.microsoft.com/office/drawing/2014/main" id="{8C006874-374E-4AC2-810F-8A60B0E13568}"/>
              </a:ext>
            </a:extLst>
          </p:cNvPr>
          <p:cNvSpPr>
            <a:spLocks noGrp="1"/>
          </p:cNvSpPr>
          <p:nvPr>
            <p:ph type="sldNum" sz="quarter" idx="12"/>
          </p:nvPr>
        </p:nvSpPr>
        <p:spPr/>
        <p:txBody>
          <a:bodyPr/>
          <a:lstStyle/>
          <a:p>
            <a:fld id="{377E5FBF-01DC-4EAF-B130-28AD0560E940}" type="slidenum">
              <a:rPr kumimoji="1" lang="ja-JP" altLang="en-US" smtClean="0"/>
              <a:t>3</a:t>
            </a:fld>
            <a:endParaRPr kumimoji="1" lang="ja-JP" altLang="en-US"/>
          </a:p>
        </p:txBody>
      </p:sp>
    </p:spTree>
    <p:extLst>
      <p:ext uri="{BB962C8B-B14F-4D97-AF65-F5344CB8AC3E}">
        <p14:creationId xmlns:p14="http://schemas.microsoft.com/office/powerpoint/2010/main" val="2624488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2E67F5-CA8B-213E-8EA1-4BD963947D61}"/>
              </a:ext>
            </a:extLst>
          </p:cNvPr>
          <p:cNvSpPr>
            <a:spLocks noGrp="1"/>
          </p:cNvSpPr>
          <p:nvPr>
            <p:ph type="title"/>
          </p:nvPr>
        </p:nvSpPr>
        <p:spPr/>
        <p:txBody>
          <a:bodyPr/>
          <a:lstStyle/>
          <a:p>
            <a:endParaRPr kumimoji="1" lang="ja-JP" altLang="en-US" dirty="0"/>
          </a:p>
        </p:txBody>
      </p:sp>
      <p:sp>
        <p:nvSpPr>
          <p:cNvPr id="3" name="スライド番号プレースホルダー 2">
            <a:extLst>
              <a:ext uri="{FF2B5EF4-FFF2-40B4-BE49-F238E27FC236}">
                <a16:creationId xmlns:a16="http://schemas.microsoft.com/office/drawing/2014/main" id="{EEF619C9-68C3-FF53-3A95-6AD2350EB3A4}"/>
              </a:ext>
            </a:extLst>
          </p:cNvPr>
          <p:cNvSpPr>
            <a:spLocks noGrp="1"/>
          </p:cNvSpPr>
          <p:nvPr>
            <p:ph type="sldNum" sz="quarter" idx="12"/>
          </p:nvPr>
        </p:nvSpPr>
        <p:spPr/>
        <p:txBody>
          <a:bodyPr/>
          <a:lstStyle/>
          <a:p>
            <a:fld id="{0DBB0333-9CD5-4710-9161-18A90A14FB8C}" type="slidenum">
              <a:rPr lang="ja-JP" altLang="en-US" smtClean="0">
                <a:solidFill>
                  <a:prstClr val="black">
                    <a:tint val="75000"/>
                  </a:prstClr>
                </a:solidFill>
              </a:rPr>
              <a:pPr/>
              <a:t>30</a:t>
            </a:fld>
            <a:endParaRPr lang="ja-JP" altLang="en-US">
              <a:solidFill>
                <a:prstClr val="black">
                  <a:tint val="75000"/>
                </a:prstClr>
              </a:solidFill>
            </a:endParaRPr>
          </a:p>
        </p:txBody>
      </p:sp>
      <p:pic>
        <p:nvPicPr>
          <p:cNvPr id="5" name="図 4">
            <a:extLst>
              <a:ext uri="{FF2B5EF4-FFF2-40B4-BE49-F238E27FC236}">
                <a16:creationId xmlns:a16="http://schemas.microsoft.com/office/drawing/2014/main" id="{CE01350D-B6DF-DF68-3C2E-F9A67AEB9AC4}"/>
              </a:ext>
            </a:extLst>
          </p:cNvPr>
          <p:cNvPicPr>
            <a:picLocks noChangeAspect="1"/>
          </p:cNvPicPr>
          <p:nvPr/>
        </p:nvPicPr>
        <p:blipFill>
          <a:blip r:embed="rId2"/>
          <a:stretch>
            <a:fillRect/>
          </a:stretch>
        </p:blipFill>
        <p:spPr>
          <a:xfrm>
            <a:off x="12700" y="522498"/>
            <a:ext cx="9144000" cy="5172264"/>
          </a:xfrm>
          <a:prstGeom prst="rect">
            <a:avLst/>
          </a:prstGeom>
        </p:spPr>
      </p:pic>
      <p:pic>
        <p:nvPicPr>
          <p:cNvPr id="7" name="図 6">
            <a:extLst>
              <a:ext uri="{FF2B5EF4-FFF2-40B4-BE49-F238E27FC236}">
                <a16:creationId xmlns:a16="http://schemas.microsoft.com/office/drawing/2014/main" id="{1E914121-A0E0-F89B-7DEC-0AFA008F4101}"/>
              </a:ext>
            </a:extLst>
          </p:cNvPr>
          <p:cNvPicPr>
            <a:picLocks noChangeAspect="1"/>
          </p:cNvPicPr>
          <p:nvPr/>
        </p:nvPicPr>
        <p:blipFill>
          <a:blip r:embed="rId3"/>
          <a:stretch>
            <a:fillRect/>
          </a:stretch>
        </p:blipFill>
        <p:spPr>
          <a:xfrm>
            <a:off x="0" y="5033173"/>
            <a:ext cx="9144000" cy="1963918"/>
          </a:xfrm>
          <a:prstGeom prst="rect">
            <a:avLst/>
          </a:prstGeom>
        </p:spPr>
      </p:pic>
      <p:sp>
        <p:nvSpPr>
          <p:cNvPr id="8" name="テキスト ボックス 7">
            <a:extLst>
              <a:ext uri="{FF2B5EF4-FFF2-40B4-BE49-F238E27FC236}">
                <a16:creationId xmlns:a16="http://schemas.microsoft.com/office/drawing/2014/main" id="{AC52410D-61AA-464A-2ADA-D30BFBA416B7}"/>
              </a:ext>
            </a:extLst>
          </p:cNvPr>
          <p:cNvSpPr txBox="1"/>
          <p:nvPr/>
        </p:nvSpPr>
        <p:spPr>
          <a:xfrm flipH="1">
            <a:off x="4571999" y="-17768"/>
            <a:ext cx="4114799" cy="369332"/>
          </a:xfrm>
          <a:prstGeom prst="rect">
            <a:avLst/>
          </a:prstGeom>
          <a:noFill/>
        </p:spPr>
        <p:txBody>
          <a:bodyPr wrap="square" rtlCol="0">
            <a:spAutoFit/>
          </a:bodyPr>
          <a:lstStyle/>
          <a:p>
            <a:r>
              <a:rPr kumimoji="1" lang="en-US" altLang="ja-JP" dirty="0"/>
              <a:t>Ettore </a:t>
            </a:r>
            <a:r>
              <a:rPr kumimoji="1" lang="en-US" altLang="ja-JP" dirty="0" err="1"/>
              <a:t>Zaffaroni</a:t>
            </a:r>
            <a:r>
              <a:rPr kumimoji="1" lang="en-US" altLang="ja-JP" dirty="0"/>
              <a:t> slide at Moriond2023</a:t>
            </a:r>
            <a:endParaRPr kumimoji="1" lang="ja-JP" altLang="en-US" dirty="0"/>
          </a:p>
        </p:txBody>
      </p:sp>
    </p:spTree>
    <p:extLst>
      <p:ext uri="{BB962C8B-B14F-4D97-AF65-F5344CB8AC3E}">
        <p14:creationId xmlns:p14="http://schemas.microsoft.com/office/powerpoint/2010/main" val="535792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D7DE91-C563-244F-6044-FE6DCF61591D}"/>
              </a:ext>
            </a:extLst>
          </p:cNvPr>
          <p:cNvSpPr>
            <a:spLocks noGrp="1"/>
          </p:cNvSpPr>
          <p:nvPr>
            <p:ph type="title"/>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D98837F6-21B9-E8AC-B6B3-FF54D742C317}"/>
              </a:ext>
            </a:extLst>
          </p:cNvPr>
          <p:cNvSpPr>
            <a:spLocks noGrp="1"/>
          </p:cNvSpPr>
          <p:nvPr>
            <p:ph type="sldNum" sz="quarter" idx="12"/>
          </p:nvPr>
        </p:nvSpPr>
        <p:spPr/>
        <p:txBody>
          <a:bodyPr/>
          <a:lstStyle/>
          <a:p>
            <a:fld id="{0DBB0333-9CD5-4710-9161-18A90A14FB8C}" type="slidenum">
              <a:rPr lang="ja-JP" altLang="en-US" smtClean="0">
                <a:solidFill>
                  <a:prstClr val="black">
                    <a:tint val="75000"/>
                  </a:prstClr>
                </a:solidFill>
              </a:rPr>
              <a:pPr/>
              <a:t>31</a:t>
            </a:fld>
            <a:endParaRPr lang="ja-JP" altLang="en-US">
              <a:solidFill>
                <a:prstClr val="black">
                  <a:tint val="75000"/>
                </a:prstClr>
              </a:solidFill>
            </a:endParaRPr>
          </a:p>
        </p:txBody>
      </p:sp>
      <p:pic>
        <p:nvPicPr>
          <p:cNvPr id="5" name="図 4">
            <a:extLst>
              <a:ext uri="{FF2B5EF4-FFF2-40B4-BE49-F238E27FC236}">
                <a16:creationId xmlns:a16="http://schemas.microsoft.com/office/drawing/2014/main" id="{B463CD47-112E-3902-8FFC-6B84C1B68594}"/>
              </a:ext>
            </a:extLst>
          </p:cNvPr>
          <p:cNvPicPr>
            <a:picLocks noChangeAspect="1"/>
          </p:cNvPicPr>
          <p:nvPr/>
        </p:nvPicPr>
        <p:blipFill>
          <a:blip r:embed="rId2"/>
          <a:stretch>
            <a:fillRect/>
          </a:stretch>
        </p:blipFill>
        <p:spPr>
          <a:xfrm>
            <a:off x="0" y="42970"/>
            <a:ext cx="9059917" cy="6835500"/>
          </a:xfrm>
          <a:prstGeom prst="rect">
            <a:avLst/>
          </a:prstGeom>
        </p:spPr>
      </p:pic>
      <p:pic>
        <p:nvPicPr>
          <p:cNvPr id="6" name="図 5">
            <a:extLst>
              <a:ext uri="{FF2B5EF4-FFF2-40B4-BE49-F238E27FC236}">
                <a16:creationId xmlns:a16="http://schemas.microsoft.com/office/drawing/2014/main" id="{1D2A0595-D949-6C2B-6851-EDCF6A7DD950}"/>
              </a:ext>
            </a:extLst>
          </p:cNvPr>
          <p:cNvPicPr>
            <a:picLocks noChangeAspect="1"/>
          </p:cNvPicPr>
          <p:nvPr/>
        </p:nvPicPr>
        <p:blipFill>
          <a:blip r:embed="rId3"/>
          <a:stretch>
            <a:fillRect/>
          </a:stretch>
        </p:blipFill>
        <p:spPr>
          <a:xfrm>
            <a:off x="7525017" y="44451"/>
            <a:ext cx="1385646" cy="1039235"/>
          </a:xfrm>
          <a:prstGeom prst="rect">
            <a:avLst/>
          </a:prstGeom>
        </p:spPr>
      </p:pic>
    </p:spTree>
    <p:extLst>
      <p:ext uri="{BB962C8B-B14F-4D97-AF65-F5344CB8AC3E}">
        <p14:creationId xmlns:p14="http://schemas.microsoft.com/office/powerpoint/2010/main" val="3727329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 name="イメージ" descr="イメージ"/>
          <p:cNvPicPr>
            <a:picLocks noChangeAspect="1"/>
          </p:cNvPicPr>
          <p:nvPr/>
        </p:nvPicPr>
        <p:blipFill>
          <a:blip r:embed="rId2"/>
          <a:stretch>
            <a:fillRect/>
          </a:stretch>
        </p:blipFill>
        <p:spPr>
          <a:xfrm>
            <a:off x="-14318" y="2425905"/>
            <a:ext cx="5397654" cy="4048240"/>
          </a:xfrm>
          <a:prstGeom prst="rect">
            <a:avLst/>
          </a:prstGeom>
          <a:ln w="12700">
            <a:miter lim="400000"/>
          </a:ln>
        </p:spPr>
      </p:pic>
      <p:pic>
        <p:nvPicPr>
          <p:cNvPr id="1050" name="イメージ" descr="イメージ"/>
          <p:cNvPicPr>
            <a:picLocks noChangeAspect="1"/>
          </p:cNvPicPr>
          <p:nvPr/>
        </p:nvPicPr>
        <p:blipFill>
          <a:blip r:embed="rId3"/>
          <a:srcRect l="13763" r="5826" b="9921"/>
          <a:stretch>
            <a:fillRect/>
          </a:stretch>
        </p:blipFill>
        <p:spPr>
          <a:xfrm>
            <a:off x="5623215" y="11480"/>
            <a:ext cx="3490038" cy="2928460"/>
          </a:xfrm>
          <a:prstGeom prst="rect">
            <a:avLst/>
          </a:prstGeom>
          <a:ln w="12700">
            <a:miter lim="400000"/>
          </a:ln>
        </p:spPr>
      </p:pic>
      <p:pic>
        <p:nvPicPr>
          <p:cNvPr id="1051" name="P3242792.jpeg" descr="P3242792.jpeg"/>
          <p:cNvPicPr>
            <a:picLocks noChangeAspect="1"/>
          </p:cNvPicPr>
          <p:nvPr/>
        </p:nvPicPr>
        <p:blipFill>
          <a:blip r:embed="rId4"/>
          <a:srcRect l="12218" r="6613"/>
          <a:stretch>
            <a:fillRect/>
          </a:stretch>
        </p:blipFill>
        <p:spPr>
          <a:xfrm>
            <a:off x="3027437" y="-6040"/>
            <a:ext cx="2586045" cy="2389536"/>
          </a:xfrm>
          <a:prstGeom prst="rect">
            <a:avLst/>
          </a:prstGeom>
          <a:ln w="12700">
            <a:miter lim="400000"/>
          </a:ln>
        </p:spPr>
      </p:pic>
      <p:pic>
        <p:nvPicPr>
          <p:cNvPr id="1052" name="C:\Users\staff02\Desktop\f.jpg" descr="C:\Users\staff02\Desktop\f.jpg"/>
          <p:cNvPicPr>
            <a:picLocks noChangeAspect="1"/>
          </p:cNvPicPr>
          <p:nvPr/>
        </p:nvPicPr>
        <p:blipFill>
          <a:blip r:embed="rId5"/>
          <a:srcRect l="4630" r="4630" b="9869"/>
          <a:stretch>
            <a:fillRect/>
          </a:stretch>
        </p:blipFill>
        <p:spPr>
          <a:xfrm>
            <a:off x="5728417" y="486334"/>
            <a:ext cx="2205599" cy="1643120"/>
          </a:xfrm>
          <a:prstGeom prst="rect">
            <a:avLst/>
          </a:prstGeom>
          <a:ln w="12700">
            <a:miter lim="400000"/>
          </a:ln>
        </p:spPr>
      </p:pic>
      <p:pic>
        <p:nvPicPr>
          <p:cNvPr id="1053" name="イメージ" descr="イメージ"/>
          <p:cNvPicPr>
            <a:picLocks/>
          </p:cNvPicPr>
          <p:nvPr/>
        </p:nvPicPr>
        <p:blipFill>
          <a:blip r:embed="rId6"/>
          <a:stretch>
            <a:fillRect/>
          </a:stretch>
        </p:blipFill>
        <p:spPr>
          <a:xfrm>
            <a:off x="5276573" y="3262596"/>
            <a:ext cx="3617234" cy="2781389"/>
          </a:xfrm>
          <a:prstGeom prst="rect">
            <a:avLst/>
          </a:prstGeom>
          <a:ln w="12700">
            <a:miter lim="400000"/>
          </a:ln>
        </p:spPr>
      </p:pic>
      <p:sp>
        <p:nvSpPr>
          <p:cNvPr id="1054" name="✓ Detection of Vela pulsar (7.4σ)"/>
          <p:cNvSpPr txBox="1"/>
          <p:nvPr/>
        </p:nvSpPr>
        <p:spPr>
          <a:xfrm>
            <a:off x="250305" y="6430117"/>
            <a:ext cx="4364978"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sz="3000" b="1">
                <a:solidFill>
                  <a:srgbClr val="FF2600"/>
                </a:solidFill>
                <a:latin typeface="Helvetica"/>
                <a:ea typeface="Helvetica"/>
                <a:cs typeface="Helvetica"/>
                <a:sym typeface="Helvetica"/>
              </a:defRPr>
            </a:lvl1pPr>
          </a:lstStyle>
          <a:p>
            <a:pPr algn="ctr" defTabSz="410751" hangingPunct="0"/>
            <a:r>
              <a:rPr sz="2109" kern="0"/>
              <a:t>✓ Detection of Vela pulsar (7.4σ)</a:t>
            </a:r>
          </a:p>
        </p:txBody>
      </p:sp>
      <p:sp>
        <p:nvSpPr>
          <p:cNvPr id="1055" name="✓ World’s Highest imaging 0.51deg 68%radius (&gt;80MeV)"/>
          <p:cNvSpPr txBox="1"/>
          <p:nvPr/>
        </p:nvSpPr>
        <p:spPr>
          <a:xfrm>
            <a:off x="5324290" y="6141208"/>
            <a:ext cx="3521798" cy="688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defTabSz="410751" hangingPunct="0">
              <a:defRPr sz="3000" b="1">
                <a:solidFill>
                  <a:srgbClr val="FF2600"/>
                </a:solidFill>
                <a:latin typeface="Helvetica"/>
                <a:ea typeface="Helvetica"/>
                <a:cs typeface="Helvetica"/>
                <a:sym typeface="Helvetica"/>
              </a:defRPr>
            </a:pPr>
            <a:r>
              <a:rPr sz="2109" b="1" kern="0">
                <a:solidFill>
                  <a:srgbClr val="FF2600"/>
                </a:solidFill>
                <a:latin typeface="Helvetica"/>
                <a:cs typeface="Helvetica"/>
                <a:sym typeface="Helvetica"/>
              </a:rPr>
              <a:t>✓ World’s Highest imaging</a:t>
            </a:r>
            <a:br>
              <a:rPr sz="2109" b="1" kern="0">
                <a:solidFill>
                  <a:srgbClr val="FF2600"/>
                </a:solidFill>
                <a:latin typeface="Helvetica"/>
                <a:cs typeface="Helvetica"/>
                <a:sym typeface="Helvetica"/>
              </a:rPr>
            </a:br>
            <a:r>
              <a:rPr sz="1898" b="1" kern="0">
                <a:solidFill>
                  <a:srgbClr val="FF2600"/>
                </a:solidFill>
                <a:latin typeface="Helvetica"/>
                <a:cs typeface="Helvetica"/>
                <a:sym typeface="Helvetica"/>
              </a:rPr>
              <a:t>0.51deg 68%radius (&gt;80MeV) </a:t>
            </a:r>
          </a:p>
        </p:txBody>
      </p:sp>
      <p:sp>
        <p:nvSpPr>
          <p:cNvPr id="1056" name="GRAINE2018…"/>
          <p:cNvSpPr txBox="1">
            <a:spLocks noGrp="1"/>
          </p:cNvSpPr>
          <p:nvPr>
            <p:ph type="title"/>
          </p:nvPr>
        </p:nvSpPr>
        <p:spPr>
          <a:xfrm>
            <a:off x="120323" y="202116"/>
            <a:ext cx="2809975" cy="1973218"/>
          </a:xfrm>
          <a:prstGeom prst="rect">
            <a:avLst/>
          </a:prstGeom>
        </p:spPr>
        <p:txBody>
          <a:bodyPr>
            <a:noAutofit/>
          </a:bodyPr>
          <a:lstStyle/>
          <a:p>
            <a:pPr defTabSz="242342">
              <a:defRPr sz="4956" b="1">
                <a:latin typeface="Helvetica"/>
                <a:ea typeface="Helvetica"/>
                <a:cs typeface="Helvetica"/>
                <a:sym typeface="Helvetica"/>
              </a:defRPr>
            </a:pPr>
            <a:r>
              <a:rPr sz="3200" dirty="0"/>
              <a:t>GRAINE2018</a:t>
            </a:r>
          </a:p>
          <a:p>
            <a:pPr defTabSz="242342">
              <a:defRPr sz="4956" b="1">
                <a:latin typeface="Helvetica"/>
                <a:ea typeface="Helvetica"/>
                <a:cs typeface="Helvetica"/>
                <a:sym typeface="Helvetica"/>
              </a:defRPr>
            </a:pPr>
            <a:r>
              <a:rPr sz="3200" dirty="0"/>
              <a:t>Balloon</a:t>
            </a:r>
          </a:p>
          <a:p>
            <a:pPr defTabSz="242342">
              <a:defRPr sz="4956" b="1">
                <a:latin typeface="Helvetica"/>
                <a:ea typeface="Helvetica"/>
                <a:cs typeface="Helvetica"/>
                <a:sym typeface="Helvetica"/>
              </a:defRPr>
            </a:pPr>
            <a:r>
              <a:rPr sz="3200" dirty="0"/>
              <a:t>Experiment</a:t>
            </a:r>
          </a:p>
        </p:txBody>
      </p:sp>
      <p:sp>
        <p:nvSpPr>
          <p:cNvPr id="1057" name="0.4m2 telescope"/>
          <p:cNvSpPr txBox="1"/>
          <p:nvPr/>
        </p:nvSpPr>
        <p:spPr>
          <a:xfrm>
            <a:off x="3753710" y="1687651"/>
            <a:ext cx="1883529" cy="375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defTabSz="410751" hangingPunct="0">
              <a:defRPr sz="2800">
                <a:solidFill>
                  <a:srgbClr val="DCBD23">
                    <a:satOff val="18648"/>
                    <a:lumOff val="5971"/>
                  </a:srgbClr>
                </a:solidFill>
                <a:latin typeface="Helvetica"/>
                <a:ea typeface="Helvetica"/>
                <a:cs typeface="Helvetica"/>
                <a:sym typeface="Helvetica"/>
              </a:defRPr>
            </a:pPr>
            <a:r>
              <a:rPr sz="1969" kern="0">
                <a:solidFill>
                  <a:srgbClr val="DCBD23">
                    <a:satOff val="18648"/>
                    <a:lumOff val="5971"/>
                  </a:srgbClr>
                </a:solidFill>
                <a:latin typeface="Helvetica"/>
                <a:cs typeface="Helvetica"/>
                <a:sym typeface="Helvetica"/>
              </a:rPr>
              <a:t>0.4m</a:t>
            </a:r>
            <a:r>
              <a:rPr sz="1969" kern="0" baseline="31999">
                <a:solidFill>
                  <a:srgbClr val="DCBD23">
                    <a:satOff val="18648"/>
                    <a:lumOff val="5971"/>
                  </a:srgbClr>
                </a:solidFill>
                <a:latin typeface="Helvetica"/>
                <a:cs typeface="Helvetica"/>
                <a:sym typeface="Helvetica"/>
              </a:rPr>
              <a:t>2</a:t>
            </a:r>
            <a:r>
              <a:rPr sz="1969" kern="0">
                <a:solidFill>
                  <a:srgbClr val="DCBD23">
                    <a:satOff val="18648"/>
                    <a:lumOff val="5971"/>
                  </a:srgbClr>
                </a:solidFill>
                <a:latin typeface="Helvetica"/>
                <a:cs typeface="Helvetica"/>
                <a:sym typeface="Helvetica"/>
              </a:rPr>
              <a:t> telescope</a:t>
            </a:r>
          </a:p>
        </p:txBody>
      </p:sp>
      <p:sp>
        <p:nvSpPr>
          <p:cNvPr id="1058" name="Balloon Flight in AUS"/>
          <p:cNvSpPr txBox="1"/>
          <p:nvPr/>
        </p:nvSpPr>
        <p:spPr>
          <a:xfrm>
            <a:off x="5647415" y="109318"/>
            <a:ext cx="2367637" cy="364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700">
                <a:solidFill>
                  <a:schemeClr val="accent3">
                    <a:satOff val="18648"/>
                    <a:lumOff val="5971"/>
                  </a:schemeClr>
                </a:solidFill>
                <a:latin typeface="Helvetica"/>
                <a:ea typeface="Helvetica"/>
                <a:cs typeface="Helvetica"/>
                <a:sym typeface="Helvetica"/>
              </a:defRPr>
            </a:lvl1pPr>
          </a:lstStyle>
          <a:p>
            <a:pPr algn="ctr" defTabSz="410751" hangingPunct="0"/>
            <a:r>
              <a:rPr sz="1898" kern="0">
                <a:solidFill>
                  <a:srgbClr val="DCBD23">
                    <a:satOff val="18648"/>
                    <a:lumOff val="5971"/>
                  </a:srgbClr>
                </a:solidFill>
              </a:rPr>
              <a:t>Balloon Flight in AUS</a:t>
            </a:r>
          </a:p>
        </p:txBody>
      </p:sp>
      <p:sp>
        <p:nvSpPr>
          <p:cNvPr id="1059" name="Flight duration ~17h"/>
          <p:cNvSpPr txBox="1"/>
          <p:nvPr/>
        </p:nvSpPr>
        <p:spPr>
          <a:xfrm>
            <a:off x="5707204" y="1797029"/>
            <a:ext cx="2224969" cy="364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700">
                <a:solidFill>
                  <a:schemeClr val="accent3">
                    <a:satOff val="18648"/>
                    <a:lumOff val="5971"/>
                  </a:schemeClr>
                </a:solidFill>
                <a:latin typeface="Helvetica"/>
                <a:ea typeface="Helvetica"/>
                <a:cs typeface="Helvetica"/>
                <a:sym typeface="Helvetica"/>
              </a:defRPr>
            </a:lvl1pPr>
          </a:lstStyle>
          <a:p>
            <a:pPr algn="ctr" defTabSz="410751" hangingPunct="0"/>
            <a:r>
              <a:rPr sz="1898" kern="0">
                <a:solidFill>
                  <a:srgbClr val="DCBD23">
                    <a:satOff val="18648"/>
                    <a:lumOff val="5971"/>
                  </a:srgbClr>
                </a:solidFill>
              </a:rPr>
              <a:t>Flight duration ~17h</a:t>
            </a:r>
          </a:p>
        </p:txBody>
      </p:sp>
      <p:sp>
        <p:nvSpPr>
          <p:cNvPr id="1060" name="JAXA Balloon Program"/>
          <p:cNvSpPr txBox="1"/>
          <p:nvPr/>
        </p:nvSpPr>
        <p:spPr>
          <a:xfrm>
            <a:off x="6316701" y="2469549"/>
            <a:ext cx="2103141" cy="310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200">
                <a:solidFill>
                  <a:srgbClr val="FFFFFF"/>
                </a:solidFill>
                <a:latin typeface="Helvetica"/>
                <a:ea typeface="Helvetica"/>
                <a:cs typeface="Helvetica"/>
                <a:sym typeface="Helvetica"/>
              </a:defRPr>
            </a:lvl1pPr>
          </a:lstStyle>
          <a:p>
            <a:pPr algn="ctr" defTabSz="410751" hangingPunct="0"/>
            <a:r>
              <a:rPr sz="1547" kern="0"/>
              <a:t>JAXA Balloon Program</a:t>
            </a:r>
          </a:p>
        </p:txBody>
      </p:sp>
      <p:sp>
        <p:nvSpPr>
          <p:cNvPr id="2" name="スライド番号プレースホルダー 1">
            <a:extLst>
              <a:ext uri="{FF2B5EF4-FFF2-40B4-BE49-F238E27FC236}">
                <a16:creationId xmlns:a16="http://schemas.microsoft.com/office/drawing/2014/main" id="{38B5FC6B-8169-AD4C-78E9-A962BD2CD019}"/>
              </a:ext>
            </a:extLst>
          </p:cNvPr>
          <p:cNvSpPr>
            <a:spLocks noGrp="1"/>
          </p:cNvSpPr>
          <p:nvPr>
            <p:ph type="sldNum" sz="quarter" idx="2"/>
          </p:nvPr>
        </p:nvSpPr>
        <p:spPr/>
        <p:txBody>
          <a:bodyPr/>
          <a:lstStyle/>
          <a:p>
            <a:fld id="{86CB4B4D-7CA3-9044-876B-883B54F8677D}" type="slidenum">
              <a:rPr lang="en-US" altLang="ja-JP" smtClean="0"/>
              <a:t>32</a:t>
            </a:fld>
            <a:endParaRPr lang="ja-JP" altLang="en-US"/>
          </a:p>
        </p:txBody>
      </p:sp>
    </p:spTree>
    <p:extLst>
      <p:ext uri="{BB962C8B-B14F-4D97-AF65-F5344CB8AC3E}">
        <p14:creationId xmlns:p14="http://schemas.microsoft.com/office/powerpoint/2010/main" val="414454738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079" y="767814"/>
            <a:ext cx="2196196" cy="186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Slide Number Placeholder 5"/>
          <p:cNvSpPr txBox="1">
            <a:spLocks noGrp="1"/>
          </p:cNvSpPr>
          <p:nvPr/>
        </p:nvSpPr>
        <p:spPr bwMode="auto">
          <a:xfrm>
            <a:off x="7162800" y="6553200"/>
            <a:ext cx="1905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a:lnSpc>
                <a:spcPct val="190000"/>
              </a:lnSpc>
            </a:pPr>
            <a:fld id="{0C59EBCE-76D4-4D63-9E9A-7B5C78002146}" type="slidenum">
              <a:rPr kumimoji="0" lang="en-US" altLang="ja-JP" sz="800">
                <a:solidFill>
                  <a:prstClr val="white"/>
                </a:solidFill>
              </a:rPr>
              <a:pPr algn="r">
                <a:lnSpc>
                  <a:spcPct val="190000"/>
                </a:lnSpc>
              </a:pPr>
              <a:t>4</a:t>
            </a:fld>
            <a:endParaRPr kumimoji="0" lang="en-US" altLang="ja-JP" sz="800">
              <a:solidFill>
                <a:prstClr val="white"/>
              </a:solidFill>
            </a:endParaRPr>
          </a:p>
        </p:txBody>
      </p:sp>
      <p:sp>
        <p:nvSpPr>
          <p:cNvPr id="124957" name="Line 55"/>
          <p:cNvSpPr>
            <a:spLocks noChangeShapeType="1"/>
          </p:cNvSpPr>
          <p:nvPr/>
        </p:nvSpPr>
        <p:spPr bwMode="auto">
          <a:xfrm>
            <a:off x="1066800" y="5603875"/>
            <a:ext cx="131763" cy="0"/>
          </a:xfrm>
          <a:prstGeom prst="line">
            <a:avLst/>
          </a:prstGeom>
          <a:noFill/>
          <a:ln w="15875">
            <a:solidFill>
              <a:srgbClr val="FFFF99"/>
            </a:solidFill>
            <a:round/>
            <a:headEnd/>
            <a:tailEnd/>
          </a:ln>
          <a:extLst>
            <a:ext uri="{909E8E84-426E-40DD-AFC4-6F175D3DCCD1}">
              <a14:hiddenFill xmlns:a14="http://schemas.microsoft.com/office/drawing/2010/main">
                <a:noFill/>
              </a14:hiddenFill>
            </a:ext>
          </a:extLst>
        </p:spPr>
        <p:txBody>
          <a:bodyPr/>
          <a:lstStyle/>
          <a:p>
            <a:endParaRPr lang="ja-JP" altLang="en-US">
              <a:solidFill>
                <a:prstClr val="black"/>
              </a:solidFill>
            </a:endParaRPr>
          </a:p>
        </p:txBody>
      </p:sp>
      <p:sp>
        <p:nvSpPr>
          <p:cNvPr id="124958" name="Line 55"/>
          <p:cNvSpPr>
            <a:spLocks noChangeShapeType="1"/>
          </p:cNvSpPr>
          <p:nvPr/>
        </p:nvSpPr>
        <p:spPr bwMode="auto">
          <a:xfrm>
            <a:off x="5029200" y="6324600"/>
            <a:ext cx="133350" cy="0"/>
          </a:xfrm>
          <a:prstGeom prst="line">
            <a:avLst/>
          </a:prstGeom>
          <a:noFill/>
          <a:ln w="15875">
            <a:solidFill>
              <a:srgbClr val="FFFF99"/>
            </a:solidFill>
            <a:round/>
            <a:headEnd/>
            <a:tailEnd/>
          </a:ln>
          <a:extLst>
            <a:ext uri="{909E8E84-426E-40DD-AFC4-6F175D3DCCD1}">
              <a14:hiddenFill xmlns:a14="http://schemas.microsoft.com/office/drawing/2010/main">
                <a:noFill/>
              </a14:hiddenFill>
            </a:ext>
          </a:extLst>
        </p:spPr>
        <p:txBody>
          <a:bodyPr/>
          <a:lstStyle/>
          <a:p>
            <a:endParaRPr lang="ja-JP" altLang="en-US">
              <a:solidFill>
                <a:prstClr val="black"/>
              </a:solidFill>
            </a:endParaRPr>
          </a:p>
        </p:txBody>
      </p:sp>
      <p:grpSp>
        <p:nvGrpSpPr>
          <p:cNvPr id="17" name="グループ化 16"/>
          <p:cNvGrpSpPr/>
          <p:nvPr/>
        </p:nvGrpSpPr>
        <p:grpSpPr>
          <a:xfrm>
            <a:off x="99433" y="1034489"/>
            <a:ext cx="2640466" cy="1827914"/>
            <a:chOff x="539750" y="917741"/>
            <a:chExt cx="7877425" cy="5004565"/>
          </a:xfrm>
        </p:grpSpPr>
        <p:pic>
          <p:nvPicPr>
            <p:cNvPr id="18" name="Picture 24" descr="donutta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3613" y="917741"/>
              <a:ext cx="6913562"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5"/>
            <p:cNvSpPr txBox="1">
              <a:spLocks noChangeArrowheads="1"/>
            </p:cNvSpPr>
            <p:nvPr/>
          </p:nvSpPr>
          <p:spPr bwMode="auto">
            <a:xfrm>
              <a:off x="2358605" y="1200325"/>
              <a:ext cx="675656" cy="19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4000" dirty="0">
                  <a:solidFill>
                    <a:srgbClr val="FF0000"/>
                  </a:solidFill>
                  <a:ea typeface="Batang" pitchFamily="18" charset="-127"/>
                  <a:sym typeface="Symbol" pitchFamily="18" charset="2"/>
                </a:rPr>
                <a:t></a:t>
              </a:r>
              <a:endParaRPr lang="en-US" altLang="ja-JP" sz="4000" dirty="0">
                <a:solidFill>
                  <a:srgbClr val="FF0000"/>
                </a:solidFill>
                <a:ea typeface="Batang" pitchFamily="18" charset="-127"/>
              </a:endParaRPr>
            </a:p>
          </p:txBody>
        </p:sp>
        <p:sp>
          <p:nvSpPr>
            <p:cNvPr id="21" name="Line 27"/>
            <p:cNvSpPr>
              <a:spLocks noChangeShapeType="1"/>
            </p:cNvSpPr>
            <p:nvPr/>
          </p:nvSpPr>
          <p:spPr bwMode="auto">
            <a:xfrm>
              <a:off x="684213" y="3008313"/>
              <a:ext cx="2087562" cy="0"/>
            </a:xfrm>
            <a:prstGeom prst="line">
              <a:avLst/>
            </a:prstGeom>
            <a:noFill/>
            <a:ln w="28575">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solidFill>
                  <a:srgbClr val="000000"/>
                </a:solidFill>
              </a:endParaRPr>
            </a:p>
          </p:txBody>
        </p:sp>
        <p:sp>
          <p:nvSpPr>
            <p:cNvPr id="22" name="Text Box 28"/>
            <p:cNvSpPr txBox="1">
              <a:spLocks noChangeArrowheads="1"/>
            </p:cNvSpPr>
            <p:nvPr/>
          </p:nvSpPr>
          <p:spPr bwMode="auto">
            <a:xfrm>
              <a:off x="539750" y="1812602"/>
              <a:ext cx="1200150" cy="142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2800" b="1" dirty="0">
                  <a:solidFill>
                    <a:srgbClr val="3333CC"/>
                  </a:solidFill>
                  <a:ea typeface="Batang" pitchFamily="18" charset="-127"/>
                  <a:sym typeface="Symbol" pitchFamily="18" charset="2"/>
                </a:rPr>
                <a:t></a:t>
              </a:r>
              <a:r>
                <a:rPr lang="en-US" altLang="ja-JP" sz="2800" b="1" baseline="-25000" dirty="0">
                  <a:solidFill>
                    <a:srgbClr val="3333CC"/>
                  </a:solidFill>
                  <a:ea typeface="Batang" pitchFamily="18" charset="-127"/>
                  <a:sym typeface="Symbol" pitchFamily="18" charset="2"/>
                </a:rPr>
                <a:t></a:t>
              </a:r>
              <a:endParaRPr lang="en-US" altLang="ja-JP" b="1" baseline="-25000" dirty="0">
                <a:solidFill>
                  <a:srgbClr val="3333CC"/>
                </a:solidFill>
                <a:ea typeface="Batang" pitchFamily="18" charset="-127"/>
              </a:endParaRPr>
            </a:p>
          </p:txBody>
        </p:sp>
        <p:sp>
          <p:nvSpPr>
            <p:cNvPr id="24" name="Text Box 30"/>
            <p:cNvSpPr txBox="1">
              <a:spLocks noChangeArrowheads="1"/>
            </p:cNvSpPr>
            <p:nvPr/>
          </p:nvSpPr>
          <p:spPr bwMode="auto">
            <a:xfrm>
              <a:off x="1665846" y="4597651"/>
              <a:ext cx="1070806" cy="751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200" dirty="0">
                  <a:solidFill>
                    <a:srgbClr val="000000"/>
                  </a:solidFill>
                </a:rPr>
                <a:t>1mm</a:t>
              </a:r>
            </a:p>
          </p:txBody>
        </p:sp>
        <p:sp>
          <p:nvSpPr>
            <p:cNvPr id="25" name="Text Box 31"/>
            <p:cNvSpPr txBox="1">
              <a:spLocks noChangeArrowheads="1"/>
            </p:cNvSpPr>
            <p:nvPr/>
          </p:nvSpPr>
          <p:spPr bwMode="auto">
            <a:xfrm>
              <a:off x="2484438" y="5170489"/>
              <a:ext cx="1658086" cy="751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200" dirty="0">
                  <a:solidFill>
                    <a:srgbClr val="000000"/>
                  </a:solidFill>
                </a:rPr>
                <a:t>Emulsion</a:t>
              </a:r>
            </a:p>
          </p:txBody>
        </p:sp>
        <p:sp>
          <p:nvSpPr>
            <p:cNvPr id="26" name="Line 32"/>
            <p:cNvSpPr>
              <a:spLocks noChangeShapeType="1"/>
            </p:cNvSpPr>
            <p:nvPr/>
          </p:nvSpPr>
          <p:spPr bwMode="auto">
            <a:xfrm flipH="1">
              <a:off x="3348038" y="5100638"/>
              <a:ext cx="57150" cy="200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solidFill>
                  <a:srgbClr val="000000"/>
                </a:solidFill>
              </a:endParaRPr>
            </a:p>
          </p:txBody>
        </p:sp>
        <p:sp>
          <p:nvSpPr>
            <p:cNvPr id="27" name="Line 33"/>
            <p:cNvSpPr>
              <a:spLocks noChangeShapeType="1"/>
            </p:cNvSpPr>
            <p:nvPr/>
          </p:nvSpPr>
          <p:spPr bwMode="auto">
            <a:xfrm>
              <a:off x="2998788" y="5138738"/>
              <a:ext cx="60325" cy="161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solidFill>
                  <a:srgbClr val="000000"/>
                </a:solidFill>
              </a:endParaRPr>
            </a:p>
          </p:txBody>
        </p:sp>
        <p:sp>
          <p:nvSpPr>
            <p:cNvPr id="28" name="Text Box 34"/>
            <p:cNvSpPr txBox="1">
              <a:spLocks noChangeArrowheads="1"/>
            </p:cNvSpPr>
            <p:nvPr/>
          </p:nvSpPr>
          <p:spPr bwMode="auto">
            <a:xfrm>
              <a:off x="2025796" y="3878750"/>
              <a:ext cx="793478" cy="91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600" dirty="0">
                  <a:solidFill>
                    <a:srgbClr val="000000"/>
                  </a:solidFill>
                </a:rPr>
                <a:t>鉛</a:t>
              </a:r>
              <a:endParaRPr lang="en-US" altLang="ja-JP" sz="1600" dirty="0">
                <a:solidFill>
                  <a:srgbClr val="000000"/>
                </a:solidFill>
              </a:endParaRPr>
            </a:p>
          </p:txBody>
        </p:sp>
        <p:sp>
          <p:nvSpPr>
            <p:cNvPr id="31" name="Line 37"/>
            <p:cNvSpPr>
              <a:spLocks noChangeShapeType="1"/>
            </p:cNvSpPr>
            <p:nvPr/>
          </p:nvSpPr>
          <p:spPr bwMode="auto">
            <a:xfrm flipH="1">
              <a:off x="1547813" y="5013325"/>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solidFill>
                  <a:srgbClr val="000000"/>
                </a:solidFill>
              </a:endParaRPr>
            </a:p>
          </p:txBody>
        </p:sp>
        <p:sp>
          <p:nvSpPr>
            <p:cNvPr id="32" name="Line 38"/>
            <p:cNvSpPr>
              <a:spLocks noChangeShapeType="1"/>
            </p:cNvSpPr>
            <p:nvPr/>
          </p:nvSpPr>
          <p:spPr bwMode="auto">
            <a:xfrm>
              <a:off x="2555875" y="5013325"/>
              <a:ext cx="360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400">
                <a:solidFill>
                  <a:srgbClr val="000000"/>
                </a:solidFill>
              </a:endParaRPr>
            </a:p>
          </p:txBody>
        </p:sp>
      </p:grpSp>
      <p:graphicFrame>
        <p:nvGraphicFramePr>
          <p:cNvPr id="2" name="オブジェクト 1"/>
          <p:cNvGraphicFramePr>
            <a:graphicFrameLocks noGrp="1" noChangeAspect="1"/>
          </p:cNvGraphicFramePr>
          <p:nvPr>
            <p:extLst>
              <p:ext uri="{D42A27DB-BD31-4B8C-83A1-F6EECF244321}">
                <p14:modId xmlns:p14="http://schemas.microsoft.com/office/powerpoint/2010/main" val="3660171262"/>
              </p:ext>
            </p:extLst>
          </p:nvPr>
        </p:nvGraphicFramePr>
        <p:xfrm>
          <a:off x="4509735" y="633040"/>
          <a:ext cx="4703259" cy="2443442"/>
        </p:xfrm>
        <a:graphic>
          <a:graphicData uri="http://schemas.openxmlformats.org/presentationml/2006/ole">
            <mc:AlternateContent xmlns:mc="http://schemas.openxmlformats.org/markup-compatibility/2006">
              <mc:Choice xmlns:v="urn:schemas-microsoft-com:vml" Requires="v">
                <p:oleObj name="Image" r:id="rId5" imgW="13003175" imgH="6755556" progId="Photoshop.Image.9">
                  <p:embed/>
                </p:oleObj>
              </mc:Choice>
              <mc:Fallback>
                <p:oleObj name="Image" r:id="rId5" imgW="13003175" imgH="6755556" progId="Photoshop.Image.9">
                  <p:embed/>
                  <p:pic>
                    <p:nvPicPr>
                      <p:cNvPr id="2" name="オブジェクト 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9735" y="633040"/>
                        <a:ext cx="4703259" cy="2443442"/>
                      </a:xfrm>
                      <a:prstGeom prst="rect">
                        <a:avLst/>
                      </a:prstGeom>
                      <a:noFill/>
                      <a:ln w="76200">
                        <a:solidFill>
                          <a:schemeClr val="bg1"/>
                        </a:solidFill>
                      </a:ln>
                      <a:effectLst/>
                    </p:spPr>
                  </p:pic>
                </p:oleObj>
              </mc:Fallback>
            </mc:AlternateContent>
          </a:graphicData>
        </a:graphic>
      </p:graphicFrame>
      <p:sp>
        <p:nvSpPr>
          <p:cNvPr id="4" name="テキスト ボックス 3"/>
          <p:cNvSpPr txBox="1"/>
          <p:nvPr/>
        </p:nvSpPr>
        <p:spPr>
          <a:xfrm>
            <a:off x="214447" y="111891"/>
            <a:ext cx="3286477" cy="707886"/>
          </a:xfrm>
          <a:prstGeom prst="rect">
            <a:avLst/>
          </a:prstGeom>
          <a:noFill/>
        </p:spPr>
        <p:txBody>
          <a:bodyPr wrap="none" rtlCol="0">
            <a:spAutoFit/>
          </a:bodyPr>
          <a:lstStyle/>
          <a:p>
            <a:r>
              <a:rPr lang="en-US" altLang="ja-JP" sz="4000" dirty="0">
                <a:solidFill>
                  <a:prstClr val="black"/>
                </a:solidFill>
              </a:rPr>
              <a:t>OPERA</a:t>
            </a:r>
            <a:r>
              <a:rPr lang="ja-JP" altLang="en-US" sz="4000" dirty="0">
                <a:solidFill>
                  <a:prstClr val="black"/>
                </a:solidFill>
              </a:rPr>
              <a:t> </a:t>
            </a:r>
            <a:r>
              <a:rPr lang="en-US" altLang="ja-JP" sz="4000" dirty="0" err="1">
                <a:solidFill>
                  <a:prstClr val="black"/>
                </a:solidFill>
                <a:latin typeface="Symbol" panose="05050102010706020507" pitchFamily="18" charset="2"/>
              </a:rPr>
              <a:t>nm</a:t>
            </a:r>
            <a:r>
              <a:rPr lang="en-US" altLang="ja-JP" sz="4000" dirty="0" err="1">
                <a:solidFill>
                  <a:prstClr val="black"/>
                </a:solidFill>
                <a:latin typeface="Symbol" panose="05050102010706020507" pitchFamily="18" charset="2"/>
                <a:sym typeface="Wingdings" panose="05000000000000000000" pitchFamily="2" charset="2"/>
              </a:rPr>
              <a:t>nt</a:t>
            </a:r>
            <a:endParaRPr lang="ja-JP" altLang="en-US" sz="4000" dirty="0">
              <a:solidFill>
                <a:prstClr val="black"/>
              </a:solidFill>
              <a:latin typeface="Symbol" panose="05050102010706020507" pitchFamily="18" charset="2"/>
            </a:endParaRPr>
          </a:p>
        </p:txBody>
      </p:sp>
      <p:sp>
        <p:nvSpPr>
          <p:cNvPr id="7" name="テキスト ボックス 6"/>
          <p:cNvSpPr txBox="1"/>
          <p:nvPr/>
        </p:nvSpPr>
        <p:spPr>
          <a:xfrm>
            <a:off x="271257" y="3597374"/>
            <a:ext cx="3599062" cy="646331"/>
          </a:xfrm>
          <a:prstGeom prst="rect">
            <a:avLst/>
          </a:prstGeom>
          <a:noFill/>
        </p:spPr>
        <p:txBody>
          <a:bodyPr wrap="none" rtlCol="0">
            <a:spAutoFit/>
          </a:bodyPr>
          <a:lstStyle/>
          <a:p>
            <a:r>
              <a:rPr lang="en-US" altLang="ja-JP" b="1" dirty="0">
                <a:solidFill>
                  <a:prstClr val="white"/>
                </a:solidFill>
              </a:rPr>
              <a:t>15</a:t>
            </a:r>
            <a:r>
              <a:rPr lang="ja-JP" altLang="en-US" b="1" dirty="0">
                <a:solidFill>
                  <a:prstClr val="white"/>
                </a:solidFill>
              </a:rPr>
              <a:t>万個のＥＣＣ </a:t>
            </a:r>
            <a:r>
              <a:rPr lang="en-US" altLang="ja-JP" b="1" dirty="0">
                <a:solidFill>
                  <a:prstClr val="white"/>
                </a:solidFill>
              </a:rPr>
              <a:t>1250 </a:t>
            </a:r>
            <a:r>
              <a:rPr lang="ja-JP" altLang="en-US" b="1" dirty="0">
                <a:solidFill>
                  <a:prstClr val="white"/>
                </a:solidFill>
              </a:rPr>
              <a:t>トン</a:t>
            </a:r>
            <a:endParaRPr lang="en-US" altLang="ja-JP" b="1" dirty="0">
              <a:solidFill>
                <a:prstClr val="white"/>
              </a:solidFill>
            </a:endParaRPr>
          </a:p>
          <a:p>
            <a:r>
              <a:rPr lang="en-US" altLang="ja-JP" b="1" dirty="0">
                <a:solidFill>
                  <a:prstClr val="white"/>
                </a:solidFill>
              </a:rPr>
              <a:t>1300</a:t>
            </a:r>
            <a:r>
              <a:rPr lang="ja-JP" altLang="en-US" b="1" dirty="0">
                <a:solidFill>
                  <a:prstClr val="white"/>
                </a:solidFill>
              </a:rPr>
              <a:t>トンがニュートリノを待ち構える</a:t>
            </a:r>
          </a:p>
        </p:txBody>
      </p:sp>
      <p:grpSp>
        <p:nvGrpSpPr>
          <p:cNvPr id="29" name="グループ化 28">
            <a:extLst>
              <a:ext uri="{FF2B5EF4-FFF2-40B4-BE49-F238E27FC236}">
                <a16:creationId xmlns:a16="http://schemas.microsoft.com/office/drawing/2014/main" id="{AB44ACCF-0872-F6AA-959D-D282E172B0B1}"/>
              </a:ext>
            </a:extLst>
          </p:cNvPr>
          <p:cNvGrpSpPr/>
          <p:nvPr/>
        </p:nvGrpSpPr>
        <p:grpSpPr>
          <a:xfrm>
            <a:off x="-366578" y="2924427"/>
            <a:ext cx="3903861" cy="3833750"/>
            <a:chOff x="4988618" y="-496183"/>
            <a:chExt cx="3903861" cy="3833750"/>
          </a:xfrm>
        </p:grpSpPr>
        <p:pic>
          <p:nvPicPr>
            <p:cNvPr id="34" name="Picture 9" descr="cngs-google_earth1"/>
            <p:cNvPicPr>
              <a:picLocks noChangeAspect="1" noChangeArrowheads="1"/>
            </p:cNvPicPr>
            <p:nvPr/>
          </p:nvPicPr>
          <p:blipFill>
            <a:blip r:embed="rId7">
              <a:extLst>
                <a:ext uri="{28A0092B-C50C-407E-A947-70E740481C1C}">
                  <a14:useLocalDpi xmlns:a14="http://schemas.microsoft.com/office/drawing/2010/main" val="0"/>
                </a:ext>
              </a:extLst>
            </a:blip>
            <a:srcRect r="6950" b="7175"/>
            <a:stretch>
              <a:fillRect/>
            </a:stretch>
          </p:blipFill>
          <p:spPr bwMode="auto">
            <a:xfrm>
              <a:off x="5347086" y="188640"/>
              <a:ext cx="3545393" cy="3148927"/>
            </a:xfrm>
            <a:prstGeom prst="rect">
              <a:avLst/>
            </a:prstGeom>
            <a:gradFill rotWithShape="1">
              <a:gsLst>
                <a:gs pos="0">
                  <a:srgbClr val="A3C4FF"/>
                </a:gs>
                <a:gs pos="35001">
                  <a:srgbClr val="BFD5FF"/>
                </a:gs>
                <a:gs pos="100000">
                  <a:srgbClr val="E5EEFF"/>
                </a:gs>
              </a:gsLst>
              <a:lin ang="16200000" scaled="1"/>
            </a:gradFill>
            <a:ln>
              <a:noFill/>
            </a:ln>
            <a:effectLst>
              <a:outerShdw dist="20000" dir="5400000" rotWithShape="0">
                <a:srgbClr val="80808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35" name="AutoShape 7"/>
            <p:cNvSpPr>
              <a:spLocks noChangeArrowheads="1"/>
            </p:cNvSpPr>
            <p:nvPr/>
          </p:nvSpPr>
          <p:spPr bwMode="auto">
            <a:xfrm rot="1861866">
              <a:off x="5296307" y="1424584"/>
              <a:ext cx="2407254" cy="103512"/>
            </a:xfrm>
            <a:prstGeom prst="rightArrow">
              <a:avLst>
                <a:gd name="adj1" fmla="val 50000"/>
                <a:gd name="adj2" fmla="val 492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endParaRPr lang="ja-JP" altLang="en-US" sz="1800">
                <a:solidFill>
                  <a:srgbClr val="000000"/>
                </a:solidFill>
                <a:latin typeface="Arial" pitchFamily="34" charset="0"/>
              </a:endParaRPr>
            </a:p>
          </p:txBody>
        </p:sp>
        <p:sp>
          <p:nvSpPr>
            <p:cNvPr id="54" name="テキスト ボックス 53"/>
            <p:cNvSpPr txBox="1"/>
            <p:nvPr/>
          </p:nvSpPr>
          <p:spPr>
            <a:xfrm>
              <a:off x="6487581" y="922659"/>
              <a:ext cx="1912703" cy="830997"/>
            </a:xfrm>
            <a:prstGeom prst="rect">
              <a:avLst/>
            </a:prstGeom>
            <a:noFill/>
          </p:spPr>
          <p:txBody>
            <a:bodyPr wrap="none" rtlCol="0">
              <a:spAutoFit/>
            </a:bodyPr>
            <a:lstStyle/>
            <a:p>
              <a:r>
                <a:rPr lang="en-US" altLang="ja-JP" sz="2400" b="1" dirty="0">
                  <a:solidFill>
                    <a:prstClr val="white"/>
                  </a:solidFill>
                </a:rPr>
                <a:t>730</a:t>
              </a:r>
              <a:r>
                <a:rPr lang="ja-JP" altLang="en-US" sz="2400" b="1" dirty="0">
                  <a:solidFill>
                    <a:prstClr val="white"/>
                  </a:solidFill>
                </a:rPr>
                <a:t>㎞</a:t>
              </a:r>
              <a:endParaRPr lang="en-US" altLang="ja-JP" sz="2400" b="1" dirty="0">
                <a:solidFill>
                  <a:prstClr val="white"/>
                </a:solidFill>
              </a:endParaRPr>
            </a:p>
            <a:p>
              <a:r>
                <a:rPr lang="ja-JP" altLang="en-US" sz="2400" b="1" dirty="0">
                  <a:solidFill>
                    <a:prstClr val="white"/>
                  </a:solidFill>
                </a:rPr>
                <a:t>　　　</a:t>
              </a:r>
              <a:r>
                <a:rPr lang="en-US" altLang="ja-JP" sz="2400" b="1" dirty="0">
                  <a:solidFill>
                    <a:prstClr val="white"/>
                  </a:solidFill>
                  <a:latin typeface="Symbol" panose="05050102010706020507" pitchFamily="18" charset="2"/>
                </a:rPr>
                <a:t>nm-&gt;</a:t>
              </a:r>
              <a:r>
                <a:rPr lang="en-US" altLang="ja-JP" sz="2400" b="1" dirty="0" err="1">
                  <a:solidFill>
                    <a:prstClr val="white"/>
                  </a:solidFill>
                  <a:latin typeface="Symbol" panose="05050102010706020507" pitchFamily="18" charset="2"/>
                </a:rPr>
                <a:t>nt</a:t>
              </a:r>
              <a:r>
                <a:rPr lang="en-US" altLang="ja-JP" sz="2400" b="1" dirty="0">
                  <a:solidFill>
                    <a:prstClr val="white"/>
                  </a:solidFill>
                </a:rPr>
                <a:t>?</a:t>
              </a:r>
              <a:endParaRPr lang="ja-JP" altLang="en-US" sz="2400" b="1" dirty="0">
                <a:solidFill>
                  <a:prstClr val="white"/>
                </a:solidFill>
              </a:endParaRPr>
            </a:p>
          </p:txBody>
        </p:sp>
        <p:sp>
          <p:nvSpPr>
            <p:cNvPr id="3" name="テキスト ボックス 2"/>
            <p:cNvSpPr txBox="1"/>
            <p:nvPr/>
          </p:nvSpPr>
          <p:spPr>
            <a:xfrm>
              <a:off x="5469161" y="-496183"/>
              <a:ext cx="2036840" cy="707886"/>
            </a:xfrm>
            <a:prstGeom prst="rect">
              <a:avLst/>
            </a:prstGeom>
            <a:noFill/>
          </p:spPr>
          <p:txBody>
            <a:bodyPr wrap="square" rtlCol="0">
              <a:spAutoFit/>
            </a:bodyPr>
            <a:lstStyle/>
            <a:p>
              <a:r>
                <a:rPr lang="en-US" altLang="ja-JP" sz="2000" b="1" dirty="0"/>
                <a:t>2008-2012 </a:t>
              </a:r>
            </a:p>
            <a:p>
              <a:r>
                <a:rPr lang="en-US" altLang="ja-JP" sz="2000" b="1" dirty="0"/>
                <a:t>Pot  = 17.96</a:t>
              </a:r>
              <a:r>
                <a:rPr lang="ja-JP" altLang="en-US" sz="2000" b="1" dirty="0"/>
                <a:t>　</a:t>
              </a:r>
              <a:r>
                <a:rPr lang="en-US" altLang="ja-JP" sz="2000" b="1" dirty="0"/>
                <a:t>10</a:t>
              </a:r>
              <a:r>
                <a:rPr lang="en-US" altLang="ja-JP" sz="2000" b="1" baseline="30000" dirty="0"/>
                <a:t>19</a:t>
              </a:r>
              <a:endParaRPr kumimoji="1" lang="ja-JP" altLang="en-US" sz="2000" b="1" baseline="30000" dirty="0"/>
            </a:p>
          </p:txBody>
        </p:sp>
        <p:grpSp>
          <p:nvGrpSpPr>
            <p:cNvPr id="30" name="Group 14"/>
            <p:cNvGrpSpPr>
              <a:grpSpLocks/>
            </p:cNvGrpSpPr>
            <p:nvPr/>
          </p:nvGrpSpPr>
          <p:grpSpPr bwMode="auto">
            <a:xfrm>
              <a:off x="4988618" y="2209304"/>
              <a:ext cx="3594099" cy="954088"/>
              <a:chOff x="7761" y="6391"/>
              <a:chExt cx="2264" cy="601"/>
            </a:xfrm>
          </p:grpSpPr>
          <p:sp>
            <p:nvSpPr>
              <p:cNvPr id="36" name="Text Box 15"/>
              <p:cNvSpPr txBox="1">
                <a:spLocks noChangeArrowheads="1"/>
              </p:cNvSpPr>
              <p:nvPr/>
            </p:nvSpPr>
            <p:spPr bwMode="auto">
              <a:xfrm>
                <a:off x="8008" y="6391"/>
                <a:ext cx="2017" cy="60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kumimoji="0" lang="en-US" altLang="ja-JP" sz="1400" dirty="0">
                    <a:solidFill>
                      <a:srgbClr val="000000"/>
                    </a:solidFill>
                    <a:latin typeface="Arial" pitchFamily="34" charset="0"/>
                  </a:rPr>
                  <a:t>&lt; E</a:t>
                </a:r>
                <a:r>
                  <a:rPr kumimoji="0" lang="en-US" altLang="ja-JP" sz="1400" dirty="0">
                    <a:solidFill>
                      <a:srgbClr val="000000"/>
                    </a:solidFill>
                    <a:latin typeface="Arial" pitchFamily="34" charset="0"/>
                    <a:sym typeface="Symbol" pitchFamily="18" charset="2"/>
                  </a:rPr>
                  <a:t></a:t>
                </a:r>
                <a:r>
                  <a:rPr kumimoji="0" lang="en-US" altLang="ja-JP" sz="1400" dirty="0">
                    <a:solidFill>
                      <a:srgbClr val="000000"/>
                    </a:solidFill>
                    <a:latin typeface="Arial" pitchFamily="34" charset="0"/>
                  </a:rPr>
                  <a:t> &gt;  ( GeV )        </a:t>
                </a:r>
                <a:r>
                  <a:rPr kumimoji="0" lang="en-US" altLang="ja-JP" sz="1400" dirty="0">
                    <a:solidFill>
                      <a:srgbClr val="FF0000"/>
                    </a:solidFill>
                    <a:latin typeface="Arial" pitchFamily="34" charset="0"/>
                  </a:rPr>
                  <a:t>17</a:t>
                </a:r>
              </a:p>
              <a:p>
                <a:pPr eaLnBrk="1" fontAlgn="base" hangingPunct="1">
                  <a:spcBef>
                    <a:spcPct val="0"/>
                  </a:spcBef>
                  <a:spcAft>
                    <a:spcPct val="0"/>
                  </a:spcAft>
                </a:pPr>
                <a:r>
                  <a:rPr kumimoji="0" lang="en-US" altLang="ja-JP" sz="1400" dirty="0">
                    <a:solidFill>
                      <a:srgbClr val="000000"/>
                    </a:solidFill>
                    <a:latin typeface="Arial" pitchFamily="34" charset="0"/>
                  </a:rPr>
                  <a:t> (</a:t>
                </a:r>
                <a:r>
                  <a:rPr kumimoji="0" lang="en-US" altLang="ja-JP" sz="1400" dirty="0">
                    <a:solidFill>
                      <a:srgbClr val="000000"/>
                    </a:solidFill>
                    <a:latin typeface="Arial" pitchFamily="34" charset="0"/>
                    <a:sym typeface="Symbol" pitchFamily="18" charset="2"/>
                  </a:rPr>
                  <a:t></a:t>
                </a:r>
                <a:r>
                  <a:rPr kumimoji="0" lang="en-US" altLang="ja-JP" sz="1400" baseline="-25000" dirty="0">
                    <a:solidFill>
                      <a:srgbClr val="000000"/>
                    </a:solidFill>
                    <a:latin typeface="Arial" pitchFamily="34" charset="0"/>
                  </a:rPr>
                  <a:t>e</a:t>
                </a:r>
                <a:r>
                  <a:rPr kumimoji="0" lang="en-US" altLang="ja-JP" sz="1400" dirty="0">
                    <a:solidFill>
                      <a:srgbClr val="000000"/>
                    </a:solidFill>
                    <a:latin typeface="Arial" pitchFamily="34" charset="0"/>
                  </a:rPr>
                  <a:t> + </a:t>
                </a:r>
                <a:r>
                  <a:rPr kumimoji="0" lang="en-US" altLang="ja-JP" sz="1400" dirty="0">
                    <a:solidFill>
                      <a:srgbClr val="000000"/>
                    </a:solidFill>
                    <a:latin typeface="Arial" pitchFamily="34" charset="0"/>
                    <a:sym typeface="Symbol" pitchFamily="18" charset="2"/>
                  </a:rPr>
                  <a:t></a:t>
                </a:r>
                <a:r>
                  <a:rPr kumimoji="0" lang="en-US" altLang="ja-JP" sz="1400" baseline="-25000" dirty="0">
                    <a:solidFill>
                      <a:srgbClr val="000000"/>
                    </a:solidFill>
                    <a:latin typeface="Arial" pitchFamily="34" charset="0"/>
                  </a:rPr>
                  <a:t>e</a:t>
                </a:r>
                <a:r>
                  <a:rPr kumimoji="0" lang="en-US" altLang="ja-JP" sz="1400" dirty="0">
                    <a:solidFill>
                      <a:srgbClr val="000000"/>
                    </a:solidFill>
                    <a:latin typeface="Arial" pitchFamily="34" charset="0"/>
                  </a:rPr>
                  <a:t>) / </a:t>
                </a:r>
                <a:r>
                  <a:rPr kumimoji="0" lang="en-US" altLang="ja-JP" sz="1400" dirty="0">
                    <a:solidFill>
                      <a:srgbClr val="000000"/>
                    </a:solidFill>
                    <a:latin typeface="Arial" pitchFamily="34" charset="0"/>
                    <a:sym typeface="Symbol" pitchFamily="18" charset="2"/>
                  </a:rPr>
                  <a:t></a:t>
                </a:r>
                <a:r>
                  <a:rPr kumimoji="0" lang="en-US" altLang="ja-JP" sz="1400" baseline="-25000" dirty="0">
                    <a:solidFill>
                      <a:srgbClr val="000000"/>
                    </a:solidFill>
                    <a:latin typeface="Arial" pitchFamily="34" charset="0"/>
                    <a:sym typeface="Symbol" pitchFamily="18" charset="2"/>
                  </a:rPr>
                  <a:t> </a:t>
                </a:r>
                <a:r>
                  <a:rPr kumimoji="0" lang="ja-JP" altLang="en-US" sz="1400" dirty="0">
                    <a:solidFill>
                      <a:srgbClr val="000000"/>
                    </a:solidFill>
                    <a:latin typeface="Arial" pitchFamily="34" charset="0"/>
                    <a:ea typeface="Batang" pitchFamily="18" charset="-127"/>
                  </a:rPr>
                  <a:t>　</a:t>
                </a:r>
                <a:r>
                  <a:rPr kumimoji="0" lang="en-US" altLang="ja-JP" sz="1400" dirty="0">
                    <a:solidFill>
                      <a:srgbClr val="000000"/>
                    </a:solidFill>
                    <a:latin typeface="Arial" pitchFamily="34" charset="0"/>
                  </a:rPr>
                  <a:t>        0.89, 0.06 %</a:t>
                </a:r>
              </a:p>
              <a:p>
                <a:pPr eaLnBrk="1" fontAlgn="base" hangingPunct="1">
                  <a:spcBef>
                    <a:spcPct val="0"/>
                  </a:spcBef>
                  <a:spcAft>
                    <a:spcPct val="0"/>
                  </a:spcAft>
                </a:pPr>
                <a:r>
                  <a:rPr kumimoji="0" lang="en-US" altLang="ja-JP" sz="1400" dirty="0">
                    <a:solidFill>
                      <a:srgbClr val="000000"/>
                    </a:solidFill>
                    <a:latin typeface="Arial" pitchFamily="34" charset="0"/>
                  </a:rPr>
                  <a:t>  </a:t>
                </a:r>
                <a:r>
                  <a:rPr kumimoji="0" lang="en-US" altLang="ja-JP" sz="1400" dirty="0">
                    <a:solidFill>
                      <a:srgbClr val="000000"/>
                    </a:solidFill>
                    <a:latin typeface="Arial" pitchFamily="34" charset="0"/>
                    <a:sym typeface="Symbol" pitchFamily="18" charset="2"/>
                  </a:rPr>
                  <a:t></a:t>
                </a:r>
                <a:r>
                  <a:rPr kumimoji="0" lang="en-US" altLang="ja-JP" sz="1400" baseline="-25000" dirty="0">
                    <a:solidFill>
                      <a:srgbClr val="000000"/>
                    </a:solidFill>
                    <a:latin typeface="Arial" pitchFamily="34" charset="0"/>
                    <a:sym typeface="Symbol" pitchFamily="18" charset="2"/>
                  </a:rPr>
                  <a:t></a:t>
                </a:r>
                <a:r>
                  <a:rPr kumimoji="0" lang="en-US" altLang="ja-JP" sz="1400" baseline="-25000" dirty="0">
                    <a:solidFill>
                      <a:srgbClr val="000000"/>
                    </a:solidFill>
                    <a:latin typeface="Arial" pitchFamily="34" charset="0"/>
                  </a:rPr>
                  <a:t> </a:t>
                </a:r>
                <a:r>
                  <a:rPr kumimoji="0" lang="en-US" altLang="ja-JP" sz="1400" dirty="0">
                    <a:solidFill>
                      <a:srgbClr val="000000"/>
                    </a:solidFill>
                    <a:latin typeface="Arial" pitchFamily="34" charset="0"/>
                  </a:rPr>
                  <a:t> /  </a:t>
                </a:r>
                <a:r>
                  <a:rPr kumimoji="0" lang="en-US" altLang="ja-JP" sz="1400" dirty="0">
                    <a:solidFill>
                      <a:srgbClr val="000000"/>
                    </a:solidFill>
                    <a:latin typeface="Arial" pitchFamily="34" charset="0"/>
                    <a:sym typeface="Symbol" pitchFamily="18" charset="2"/>
                  </a:rPr>
                  <a:t></a:t>
                </a:r>
                <a:r>
                  <a:rPr kumimoji="0" lang="en-US" altLang="ja-JP" sz="1400" baseline="-25000" dirty="0">
                    <a:solidFill>
                      <a:srgbClr val="000000"/>
                    </a:solidFill>
                    <a:latin typeface="Arial" pitchFamily="34" charset="0"/>
                    <a:sym typeface="Symbol" pitchFamily="18" charset="2"/>
                  </a:rPr>
                  <a:t>    </a:t>
                </a:r>
                <a:r>
                  <a:rPr kumimoji="0" lang="en-US" altLang="ja-JP" sz="1400" baseline="-25000" dirty="0">
                    <a:solidFill>
                      <a:srgbClr val="000000"/>
                    </a:solidFill>
                    <a:latin typeface="Arial" pitchFamily="34" charset="0"/>
                  </a:rPr>
                  <a:t> </a:t>
                </a:r>
                <a:r>
                  <a:rPr kumimoji="0" lang="en-US" altLang="ja-JP" sz="1400" dirty="0">
                    <a:solidFill>
                      <a:srgbClr val="000000"/>
                    </a:solidFill>
                    <a:latin typeface="Arial" pitchFamily="34" charset="0"/>
                  </a:rPr>
                  <a:t>                2.1 %</a:t>
                </a:r>
              </a:p>
              <a:p>
                <a:pPr eaLnBrk="1" fontAlgn="base" hangingPunct="1">
                  <a:spcBef>
                    <a:spcPct val="0"/>
                  </a:spcBef>
                  <a:spcAft>
                    <a:spcPct val="0"/>
                  </a:spcAft>
                </a:pPr>
                <a:r>
                  <a:rPr kumimoji="0" lang="en-US" altLang="ja-JP" sz="1400" dirty="0">
                    <a:solidFill>
                      <a:srgbClr val="000000"/>
                    </a:solidFill>
                    <a:latin typeface="Arial" pitchFamily="34" charset="0"/>
                    <a:ea typeface="Batang" pitchFamily="18" charset="-127"/>
                    <a:sym typeface="Symbol" pitchFamily="18" charset="2"/>
                  </a:rPr>
                  <a:t>  </a:t>
                </a:r>
                <a:r>
                  <a:rPr kumimoji="0" lang="en-US" altLang="ja-JP" sz="1400" baseline="-25000" dirty="0">
                    <a:solidFill>
                      <a:srgbClr val="000000"/>
                    </a:solidFill>
                    <a:latin typeface="Arial" pitchFamily="34" charset="0"/>
                    <a:ea typeface="Batang" pitchFamily="18" charset="-127"/>
                    <a:sym typeface="Symbol" pitchFamily="18" charset="2"/>
                  </a:rPr>
                  <a:t></a:t>
                </a:r>
                <a:r>
                  <a:rPr kumimoji="0" lang="en-US" altLang="ja-JP" sz="1400" baseline="-25000" dirty="0">
                    <a:solidFill>
                      <a:srgbClr val="000000"/>
                    </a:solidFill>
                    <a:latin typeface="Arial" pitchFamily="34" charset="0"/>
                  </a:rPr>
                  <a:t> </a:t>
                </a:r>
                <a:r>
                  <a:rPr kumimoji="0" lang="en-US" altLang="ja-JP" sz="1400" dirty="0">
                    <a:solidFill>
                      <a:srgbClr val="000000"/>
                    </a:solidFill>
                    <a:latin typeface="Arial" pitchFamily="34" charset="0"/>
                  </a:rPr>
                  <a:t> prompt	              </a:t>
                </a:r>
                <a:r>
                  <a:rPr kumimoji="0" lang="en-US" altLang="ja-JP" sz="1400" dirty="0">
                    <a:solidFill>
                      <a:srgbClr val="FF0000"/>
                    </a:solidFill>
                    <a:latin typeface="Arial" pitchFamily="34" charset="0"/>
                  </a:rPr>
                  <a:t>Negligible</a:t>
                </a:r>
                <a:endParaRPr lang="en-US" altLang="ja-JP" sz="1400" dirty="0">
                  <a:solidFill>
                    <a:srgbClr val="000000"/>
                  </a:solidFill>
                  <a:latin typeface="Arial" pitchFamily="34" charset="0"/>
                </a:endParaRPr>
              </a:p>
            </p:txBody>
          </p:sp>
          <p:sp>
            <p:nvSpPr>
              <p:cNvPr id="37" name="Line 16"/>
              <p:cNvSpPr>
                <a:spLocks noChangeShapeType="1"/>
              </p:cNvSpPr>
              <p:nvPr/>
            </p:nvSpPr>
            <p:spPr bwMode="auto">
              <a:xfrm>
                <a:off x="8031" y="6811"/>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latin typeface="Times New Roman" pitchFamily="18" charset="0"/>
                </a:endParaRPr>
              </a:p>
            </p:txBody>
          </p:sp>
          <p:sp>
            <p:nvSpPr>
              <p:cNvPr id="38" name="Line 17"/>
              <p:cNvSpPr>
                <a:spLocks noChangeShapeType="1"/>
              </p:cNvSpPr>
              <p:nvPr/>
            </p:nvSpPr>
            <p:spPr bwMode="auto">
              <a:xfrm>
                <a:off x="7761" y="695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latin typeface="Times New Roman" pitchFamily="18" charset="0"/>
                </a:endParaRPr>
              </a:p>
            </p:txBody>
          </p:sp>
        </p:grpSp>
      </p:grpSp>
      <p:sp>
        <p:nvSpPr>
          <p:cNvPr id="5" name="テキスト ボックス 4"/>
          <p:cNvSpPr txBox="1"/>
          <p:nvPr/>
        </p:nvSpPr>
        <p:spPr>
          <a:xfrm>
            <a:off x="1083757" y="7378848"/>
            <a:ext cx="1911614" cy="369332"/>
          </a:xfrm>
          <a:prstGeom prst="rect">
            <a:avLst/>
          </a:prstGeom>
          <a:noFill/>
        </p:spPr>
        <p:txBody>
          <a:bodyPr wrap="none" rtlCol="0">
            <a:spAutoFit/>
          </a:bodyPr>
          <a:lstStyle/>
          <a:p>
            <a:r>
              <a:rPr kumimoji="1" lang="en-US" altLang="ja-JP" dirty="0"/>
              <a:t>ECC 57 films 56 </a:t>
            </a:r>
            <a:r>
              <a:rPr kumimoji="1" lang="en-US" altLang="ja-JP" dirty="0" err="1"/>
              <a:t>Pb</a:t>
            </a:r>
            <a:endParaRPr kumimoji="1" lang="ja-JP" altLang="en-US" dirty="0"/>
          </a:p>
        </p:txBody>
      </p:sp>
      <p:grpSp>
        <p:nvGrpSpPr>
          <p:cNvPr id="8" name="Group 17">
            <a:extLst>
              <a:ext uri="{FF2B5EF4-FFF2-40B4-BE49-F238E27FC236}">
                <a16:creationId xmlns:a16="http://schemas.microsoft.com/office/drawing/2014/main" id="{7504E536-D538-AF28-80F7-46A54252E137}"/>
              </a:ext>
            </a:extLst>
          </p:cNvPr>
          <p:cNvGrpSpPr>
            <a:grpSpLocks/>
          </p:cNvGrpSpPr>
          <p:nvPr/>
        </p:nvGrpSpPr>
        <p:grpSpPr bwMode="auto">
          <a:xfrm>
            <a:off x="3665423" y="3888001"/>
            <a:ext cx="5207320" cy="2696001"/>
            <a:chOff x="914400" y="1752600"/>
            <a:chExt cx="7258050" cy="4362450"/>
          </a:xfrm>
        </p:grpSpPr>
        <p:pic>
          <p:nvPicPr>
            <p:cNvPr id="9" name="Picture 1" descr="L:\ariga\OPERA\Napoli\b072693\side_z10_l1.gif">
              <a:extLst>
                <a:ext uri="{FF2B5EF4-FFF2-40B4-BE49-F238E27FC236}">
                  <a16:creationId xmlns:a16="http://schemas.microsoft.com/office/drawing/2014/main" id="{174CC36B-AED4-5DF0-B152-68A0A1872F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1752600"/>
              <a:ext cx="725805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9">
              <a:extLst>
                <a:ext uri="{FF2B5EF4-FFF2-40B4-BE49-F238E27FC236}">
                  <a16:creationId xmlns:a16="http://schemas.microsoft.com/office/drawing/2014/main" id="{5204DDDA-A50F-C9EE-BB13-6EF1DCB5E871}"/>
                </a:ext>
              </a:extLst>
            </p:cNvPr>
            <p:cNvSpPr txBox="1">
              <a:spLocks noChangeArrowheads="1"/>
            </p:cNvSpPr>
            <p:nvPr/>
          </p:nvSpPr>
          <p:spPr bwMode="auto">
            <a:xfrm>
              <a:off x="3262307" y="4667249"/>
              <a:ext cx="928695" cy="59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r>
                <a:rPr kumimoji="0" lang="ja-JP" altLang="en-US" sz="1800">
                  <a:solidFill>
                    <a:srgbClr val="FFFFFF"/>
                  </a:solidFill>
                  <a:cs typeface="Times New Roman" panose="02020603050405020304" pitchFamily="18" charset="0"/>
                </a:rPr>
                <a:t>2</a:t>
              </a:r>
            </a:p>
          </p:txBody>
        </p:sp>
        <p:sp>
          <p:nvSpPr>
            <p:cNvPr id="11" name="TextBox 20">
              <a:extLst>
                <a:ext uri="{FF2B5EF4-FFF2-40B4-BE49-F238E27FC236}">
                  <a16:creationId xmlns:a16="http://schemas.microsoft.com/office/drawing/2014/main" id="{E38434F4-AA74-CA9E-2520-875D5524279A}"/>
                </a:ext>
              </a:extLst>
            </p:cNvPr>
            <p:cNvSpPr txBox="1">
              <a:spLocks noChangeArrowheads="1"/>
            </p:cNvSpPr>
            <p:nvPr/>
          </p:nvSpPr>
          <p:spPr bwMode="auto">
            <a:xfrm>
              <a:off x="2957505" y="3771901"/>
              <a:ext cx="928695" cy="59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r>
                <a:rPr kumimoji="0" lang="en-US" altLang="ja-JP" sz="1800">
                  <a:solidFill>
                    <a:srgbClr val="FFFFFF"/>
                  </a:solidFill>
                  <a:latin typeface="Symbol" panose="05050102010706020507" pitchFamily="18" charset="2"/>
                  <a:cs typeface="Times New Roman" panose="02020603050405020304" pitchFamily="18" charset="0"/>
                </a:rPr>
                <a:t>g</a:t>
              </a:r>
              <a:r>
                <a:rPr kumimoji="0" lang="en-US" altLang="ja-JP" sz="1800">
                  <a:solidFill>
                    <a:srgbClr val="FFFFFF"/>
                  </a:solidFill>
                  <a:cs typeface="Times New Roman" panose="02020603050405020304" pitchFamily="18" charset="0"/>
                </a:rPr>
                <a:t>1</a:t>
              </a:r>
            </a:p>
          </p:txBody>
        </p:sp>
        <p:sp>
          <p:nvSpPr>
            <p:cNvPr id="12" name="TextBox 21">
              <a:extLst>
                <a:ext uri="{FF2B5EF4-FFF2-40B4-BE49-F238E27FC236}">
                  <a16:creationId xmlns:a16="http://schemas.microsoft.com/office/drawing/2014/main" id="{AD07A92D-B2BF-2E24-3E85-A916680FF187}"/>
                </a:ext>
              </a:extLst>
            </p:cNvPr>
            <p:cNvSpPr txBox="1">
              <a:spLocks noChangeArrowheads="1"/>
            </p:cNvSpPr>
            <p:nvPr/>
          </p:nvSpPr>
          <p:spPr bwMode="auto">
            <a:xfrm>
              <a:off x="3124200" y="2819400"/>
              <a:ext cx="928695" cy="59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r>
                <a:rPr kumimoji="0" lang="ja-JP" altLang="en-US" sz="1800">
                  <a:solidFill>
                    <a:srgbClr val="FFFFFF"/>
                  </a:solidFill>
                  <a:cs typeface="Times New Roman" panose="02020603050405020304" pitchFamily="18" charset="0"/>
                </a:rPr>
                <a:t>3</a:t>
              </a:r>
            </a:p>
          </p:txBody>
        </p:sp>
        <p:sp>
          <p:nvSpPr>
            <p:cNvPr id="13" name="TextBox 22">
              <a:extLst>
                <a:ext uri="{FF2B5EF4-FFF2-40B4-BE49-F238E27FC236}">
                  <a16:creationId xmlns:a16="http://schemas.microsoft.com/office/drawing/2014/main" id="{927BCFB0-D174-F675-CCE5-B195F5EEAB8D}"/>
                </a:ext>
              </a:extLst>
            </p:cNvPr>
            <p:cNvSpPr txBox="1">
              <a:spLocks noChangeArrowheads="1"/>
            </p:cNvSpPr>
            <p:nvPr/>
          </p:nvSpPr>
          <p:spPr bwMode="auto">
            <a:xfrm>
              <a:off x="3733800" y="2971801"/>
              <a:ext cx="928695" cy="59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r>
                <a:rPr kumimoji="0" lang="en-US" altLang="ja-JP" sz="1800">
                  <a:solidFill>
                    <a:srgbClr val="FFFFFF"/>
                  </a:solidFill>
                  <a:latin typeface="Symbol" panose="05050102010706020507" pitchFamily="18" charset="2"/>
                  <a:cs typeface="Times New Roman" panose="02020603050405020304" pitchFamily="18" charset="0"/>
                </a:rPr>
                <a:t>g</a:t>
              </a:r>
              <a:r>
                <a:rPr kumimoji="0" lang="en-US" altLang="ja-JP" sz="1800">
                  <a:solidFill>
                    <a:srgbClr val="FFFFFF"/>
                  </a:solidFill>
                  <a:cs typeface="Times New Roman" panose="02020603050405020304" pitchFamily="18" charset="0"/>
                </a:rPr>
                <a:t>2</a:t>
              </a:r>
            </a:p>
          </p:txBody>
        </p:sp>
        <p:sp>
          <p:nvSpPr>
            <p:cNvPr id="14" name="TextBox 23">
              <a:extLst>
                <a:ext uri="{FF2B5EF4-FFF2-40B4-BE49-F238E27FC236}">
                  <a16:creationId xmlns:a16="http://schemas.microsoft.com/office/drawing/2014/main" id="{E4AE9FEF-B67C-1977-51B0-72C954593C28}"/>
                </a:ext>
              </a:extLst>
            </p:cNvPr>
            <p:cNvSpPr txBox="1">
              <a:spLocks noChangeArrowheads="1"/>
            </p:cNvSpPr>
            <p:nvPr/>
          </p:nvSpPr>
          <p:spPr bwMode="auto">
            <a:xfrm>
              <a:off x="2247899" y="2057400"/>
              <a:ext cx="928695" cy="59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r>
                <a:rPr kumimoji="0" lang="ja-JP" altLang="en-US" sz="1800">
                  <a:solidFill>
                    <a:srgbClr val="FFFFFF"/>
                  </a:solidFill>
                  <a:cs typeface="Times New Roman" panose="02020603050405020304" pitchFamily="18" charset="0"/>
                </a:rPr>
                <a:t>7</a:t>
              </a:r>
            </a:p>
          </p:txBody>
        </p:sp>
        <p:sp>
          <p:nvSpPr>
            <p:cNvPr id="15" name="TextBox 24">
              <a:extLst>
                <a:ext uri="{FF2B5EF4-FFF2-40B4-BE49-F238E27FC236}">
                  <a16:creationId xmlns:a16="http://schemas.microsoft.com/office/drawing/2014/main" id="{B79D0E3C-694A-DBE9-603D-D42EAE0BAB41}"/>
                </a:ext>
              </a:extLst>
            </p:cNvPr>
            <p:cNvSpPr txBox="1">
              <a:spLocks noChangeArrowheads="1"/>
            </p:cNvSpPr>
            <p:nvPr/>
          </p:nvSpPr>
          <p:spPr bwMode="auto">
            <a:xfrm>
              <a:off x="2590801" y="2667001"/>
              <a:ext cx="928695" cy="59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r>
                <a:rPr kumimoji="0" lang="ja-JP" altLang="en-US" sz="1800">
                  <a:solidFill>
                    <a:srgbClr val="FFFFFF"/>
                  </a:solidFill>
                  <a:cs typeface="Times New Roman" panose="02020603050405020304" pitchFamily="18" charset="0"/>
                </a:rPr>
                <a:t>5</a:t>
              </a:r>
            </a:p>
          </p:txBody>
        </p:sp>
        <p:sp>
          <p:nvSpPr>
            <p:cNvPr id="16" name="TextBox 25">
              <a:extLst>
                <a:ext uri="{FF2B5EF4-FFF2-40B4-BE49-F238E27FC236}">
                  <a16:creationId xmlns:a16="http://schemas.microsoft.com/office/drawing/2014/main" id="{21CAD4D0-8852-55B7-4FAB-911D5CC51E93}"/>
                </a:ext>
              </a:extLst>
            </p:cNvPr>
            <p:cNvSpPr txBox="1">
              <a:spLocks noChangeArrowheads="1"/>
            </p:cNvSpPr>
            <p:nvPr/>
          </p:nvSpPr>
          <p:spPr bwMode="auto">
            <a:xfrm>
              <a:off x="2447925" y="2373869"/>
              <a:ext cx="928695" cy="59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r>
                <a:rPr kumimoji="0" lang="ja-JP" altLang="en-US" sz="1800">
                  <a:solidFill>
                    <a:srgbClr val="FFFFFF"/>
                  </a:solidFill>
                  <a:cs typeface="Times New Roman" panose="02020603050405020304" pitchFamily="18" charset="0"/>
                </a:rPr>
                <a:t>1</a:t>
              </a:r>
            </a:p>
          </p:txBody>
        </p:sp>
        <p:sp>
          <p:nvSpPr>
            <p:cNvPr id="20" name="TextBox 26">
              <a:extLst>
                <a:ext uri="{FF2B5EF4-FFF2-40B4-BE49-F238E27FC236}">
                  <a16:creationId xmlns:a16="http://schemas.microsoft.com/office/drawing/2014/main" id="{E52EFAAA-302B-C4C6-6F07-E56A30D2AF88}"/>
                </a:ext>
              </a:extLst>
            </p:cNvPr>
            <p:cNvSpPr txBox="1">
              <a:spLocks noChangeArrowheads="1"/>
            </p:cNvSpPr>
            <p:nvPr/>
          </p:nvSpPr>
          <p:spPr bwMode="auto">
            <a:xfrm>
              <a:off x="2209799" y="5105400"/>
              <a:ext cx="928695" cy="59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r>
                <a:rPr kumimoji="0" lang="ja-JP" altLang="en-US" sz="1800">
                  <a:solidFill>
                    <a:srgbClr val="FFFFFF"/>
                  </a:solidFill>
                  <a:cs typeface="Times New Roman" panose="02020603050405020304" pitchFamily="18" charset="0"/>
                </a:rPr>
                <a:t>6</a:t>
              </a:r>
            </a:p>
          </p:txBody>
        </p:sp>
        <p:sp>
          <p:nvSpPr>
            <p:cNvPr id="23" name="TextBox 27">
              <a:extLst>
                <a:ext uri="{FF2B5EF4-FFF2-40B4-BE49-F238E27FC236}">
                  <a16:creationId xmlns:a16="http://schemas.microsoft.com/office/drawing/2014/main" id="{A2DCD572-2939-91A5-A822-DB481161E231}"/>
                </a:ext>
              </a:extLst>
            </p:cNvPr>
            <p:cNvSpPr txBox="1">
              <a:spLocks noChangeArrowheads="1"/>
            </p:cNvSpPr>
            <p:nvPr/>
          </p:nvSpPr>
          <p:spPr bwMode="auto">
            <a:xfrm>
              <a:off x="6579260" y="4648199"/>
              <a:ext cx="1564623" cy="104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r>
                <a:rPr kumimoji="0" lang="ja-JP" altLang="en-US" sz="1800">
                  <a:solidFill>
                    <a:srgbClr val="FFFFFF"/>
                  </a:solidFill>
                  <a:cs typeface="Times New Roman" panose="02020603050405020304" pitchFamily="18" charset="0"/>
                </a:rPr>
                <a:t>8 </a:t>
              </a:r>
              <a:r>
                <a:rPr kumimoji="0" lang="en-US" altLang="ja-JP" sz="1800">
                  <a:solidFill>
                    <a:srgbClr val="FFFFFF"/>
                  </a:solidFill>
                  <a:cs typeface="Times New Roman" panose="02020603050405020304" pitchFamily="18" charset="0"/>
                </a:rPr>
                <a:t>daughter</a:t>
              </a:r>
            </a:p>
          </p:txBody>
        </p:sp>
      </p:grpSp>
      <p:sp>
        <p:nvSpPr>
          <p:cNvPr id="40" name="Rectangle 5">
            <a:extLst>
              <a:ext uri="{FF2B5EF4-FFF2-40B4-BE49-F238E27FC236}">
                <a16:creationId xmlns:a16="http://schemas.microsoft.com/office/drawing/2014/main" id="{692618B7-3B09-C21E-38A4-EF32987270E1}"/>
              </a:ext>
            </a:extLst>
          </p:cNvPr>
          <p:cNvSpPr txBox="1">
            <a:spLocks/>
          </p:cNvSpPr>
          <p:nvPr/>
        </p:nvSpPr>
        <p:spPr>
          <a:xfrm>
            <a:off x="5853252" y="5879751"/>
            <a:ext cx="2016224" cy="667299"/>
          </a:xfrm>
          <a:prstGeom prst="rect">
            <a:avLst/>
          </a:prstGeom>
        </p:spPr>
        <p:txBody>
          <a:bodyPr vert="horz" wrap="square" lIns="0" tIns="0" rIns="33864" bIns="0" rtlCol="0" anchor="ctr">
            <a:spAutoFit/>
          </a:bodyPr>
          <a:lstStyle>
            <a:lvl1pPr marL="190492" indent="-190492" algn="l" defTabSz="761970" rtl="0" eaLnBrk="1" latinLnBrk="0" hangingPunct="1">
              <a:lnSpc>
                <a:spcPct val="90000"/>
              </a:lnSpc>
              <a:spcBef>
                <a:spcPts val="833"/>
              </a:spcBef>
              <a:buFont typeface="Arial" panose="020B0604020202020204" pitchFamily="34" charset="0"/>
              <a:buChar char="•"/>
              <a:defRPr kumimoji="1" sz="2300"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kumimoji="1"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kumimoji="1" sz="1700"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kumimoji="1"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kumimoji="1"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kumimoji="1"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kumimoji="1"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kumimoji="1"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kumimoji="1" sz="1500" kern="1200">
                <a:solidFill>
                  <a:schemeClr val="tx1"/>
                </a:solidFill>
                <a:latin typeface="+mn-lt"/>
                <a:ea typeface="+mn-ea"/>
                <a:cs typeface="+mn-cs"/>
              </a:defRPr>
            </a:lvl9pPr>
          </a:lstStyle>
          <a:p>
            <a:pPr marL="0" marR="0" lvl="0" indent="0" algn="l" defTabSz="380985" rtl="0" eaLnBrk="1" fontAlgn="auto" latinLnBrk="0" hangingPunct="1">
              <a:lnSpc>
                <a:spcPct val="70000"/>
              </a:lnSpc>
              <a:spcBef>
                <a:spcPts val="833"/>
              </a:spcBef>
              <a:spcAft>
                <a:spcPts val="0"/>
              </a:spcAft>
              <a:buClrTx/>
              <a:buSzTx/>
              <a:buFont typeface="Arial" panose="020B0604020202020204" pitchFamily="34" charset="0"/>
              <a:buNone/>
              <a:tabLst/>
              <a:defRPr/>
            </a:pPr>
            <a:r>
              <a:rPr kumimoji="1" lang="en-US" altLang="ja-JP" sz="1400" b="0" i="0" u="none" strike="noStrike" kern="1200" cap="none" spc="0" normalizeH="0" baseline="0" noProof="0" dirty="0">
                <a:ln>
                  <a:noFill/>
                </a:ln>
                <a:solidFill>
                  <a:prstClr val="white"/>
                </a:solidFill>
                <a:effectLst/>
                <a:uLnTx/>
                <a:uFillTx/>
                <a:latin typeface="Arial"/>
                <a:ea typeface="ＭＳ Ｐゴシック"/>
                <a:cs typeface="+mn-cs"/>
                <a:sym typeface="Symbol" panose="05050102010706020507" pitchFamily="18" charset="2"/>
              </a:rPr>
              <a:t>τ</a:t>
            </a:r>
            <a:r>
              <a:rPr kumimoji="1" lang="en-US" altLang="ja-JP" sz="1400" b="0" i="0" u="none" strike="noStrike" kern="1200" cap="none" spc="0" normalizeH="0" baseline="31000" noProof="0" dirty="0">
                <a:ln>
                  <a:noFill/>
                </a:ln>
                <a:solidFill>
                  <a:prstClr val="white"/>
                </a:solidFill>
                <a:effectLst/>
                <a:uLnTx/>
                <a:uFillTx/>
                <a:latin typeface="Arial"/>
                <a:ea typeface="ＭＳ Ｐゴシック"/>
                <a:cs typeface="+mn-cs"/>
                <a:sym typeface="Symbol" panose="05050102010706020507" pitchFamily="18" charset="2"/>
              </a:rPr>
              <a:t>−</a:t>
            </a:r>
            <a:r>
              <a:rPr kumimoji="1" lang="en-US" altLang="ja-JP" sz="1400" b="0" i="0" u="none" strike="noStrike" kern="1200" cap="none" spc="0" normalizeH="0" baseline="0" noProof="0" dirty="0">
                <a:ln>
                  <a:noFill/>
                </a:ln>
                <a:solidFill>
                  <a:prstClr val="white"/>
                </a:solidFill>
                <a:effectLst/>
                <a:uLnTx/>
                <a:uFillTx/>
                <a:latin typeface="Arial"/>
                <a:ea typeface="ＭＳ Ｐゴシック"/>
                <a:cs typeface="+mn-cs"/>
                <a:sym typeface="Symbol" panose="05050102010706020507" pitchFamily="18" charset="2"/>
              </a:rPr>
              <a:t>→ρ</a:t>
            </a:r>
            <a:r>
              <a:rPr kumimoji="1" lang="en-US" altLang="ja-JP" sz="1400" b="0" i="0" u="none" strike="noStrike" kern="1200" cap="none" spc="0" normalizeH="0" baseline="31000" noProof="0" dirty="0">
                <a:ln>
                  <a:noFill/>
                </a:ln>
                <a:solidFill>
                  <a:prstClr val="white"/>
                </a:solidFill>
                <a:effectLst/>
                <a:uLnTx/>
                <a:uFillTx/>
                <a:latin typeface="Arial"/>
                <a:ea typeface="ＭＳ Ｐゴシック"/>
                <a:cs typeface="+mn-cs"/>
                <a:sym typeface="Symbol" panose="05050102010706020507" pitchFamily="18" charset="2"/>
              </a:rPr>
              <a:t>−</a:t>
            </a:r>
            <a:r>
              <a:rPr kumimoji="1" lang="en-US" altLang="ja-JP" sz="1400" b="0" i="0" u="none" strike="noStrike" kern="1200" cap="none" spc="0" normalizeH="0" baseline="0" noProof="0" dirty="0">
                <a:ln>
                  <a:noFill/>
                </a:ln>
                <a:solidFill>
                  <a:prstClr val="white"/>
                </a:solidFill>
                <a:effectLst/>
                <a:uLnTx/>
                <a:uFillTx/>
                <a:latin typeface="Arial"/>
                <a:ea typeface="ＭＳ Ｐゴシック"/>
                <a:cs typeface="+mn-cs"/>
                <a:sym typeface="Symbol" panose="05050102010706020507" pitchFamily="18" charset="2"/>
              </a:rPr>
              <a:t> </a:t>
            </a:r>
            <a:r>
              <a:rPr kumimoji="1" lang="en-US" altLang="ja-JP" sz="1400" b="0" i="0" u="none" strike="noStrike" kern="1200" cap="none" spc="0" normalizeH="0" baseline="0" noProof="0" dirty="0" err="1">
                <a:ln>
                  <a:noFill/>
                </a:ln>
                <a:solidFill>
                  <a:prstClr val="white"/>
                </a:solidFill>
                <a:effectLst/>
                <a:uLnTx/>
                <a:uFillTx/>
                <a:latin typeface="Arial"/>
                <a:ea typeface="ＭＳ Ｐゴシック"/>
                <a:cs typeface="+mn-cs"/>
                <a:sym typeface="Symbol" panose="05050102010706020507" pitchFamily="18" charset="2"/>
              </a:rPr>
              <a:t>ν</a:t>
            </a:r>
            <a:r>
              <a:rPr kumimoji="1" lang="en-US" altLang="ja-JP" sz="1400" b="0" i="0" u="none" strike="noStrike" kern="1200" cap="none" spc="0" normalizeH="0" baseline="-17000" noProof="0" dirty="0" err="1">
                <a:ln>
                  <a:noFill/>
                </a:ln>
                <a:solidFill>
                  <a:prstClr val="white"/>
                </a:solidFill>
                <a:effectLst/>
                <a:uLnTx/>
                <a:uFillTx/>
                <a:latin typeface="Arial"/>
                <a:ea typeface="ＭＳ Ｐゴシック"/>
                <a:cs typeface="+mn-cs"/>
                <a:sym typeface="Symbol" panose="05050102010706020507" pitchFamily="18" charset="2"/>
              </a:rPr>
              <a:t>τ</a:t>
            </a:r>
            <a:endParaRPr kumimoji="1" lang="en-US" altLang="ja-JP" sz="1400" b="0" i="0" u="none" strike="noStrike" kern="1200" cap="none" spc="0" normalizeH="0" baseline="0" noProof="0" dirty="0">
              <a:ln>
                <a:noFill/>
              </a:ln>
              <a:solidFill>
                <a:prstClr val="white"/>
              </a:solidFill>
              <a:effectLst/>
              <a:uLnTx/>
              <a:uFillTx/>
              <a:latin typeface="Arial"/>
              <a:ea typeface="ＭＳ Ｐゴシック"/>
              <a:cs typeface="+mn-cs"/>
              <a:sym typeface="Symbol" panose="05050102010706020507" pitchFamily="18" charset="2"/>
            </a:endParaRPr>
          </a:p>
          <a:p>
            <a:pPr marL="0" marR="0" lvl="0" indent="0" algn="l" defTabSz="380985" rtl="0" eaLnBrk="1" fontAlgn="auto" latinLnBrk="0" hangingPunct="1">
              <a:lnSpc>
                <a:spcPct val="70000"/>
              </a:lnSpc>
              <a:spcBef>
                <a:spcPts val="833"/>
              </a:spcBef>
              <a:spcAft>
                <a:spcPts val="0"/>
              </a:spcAft>
              <a:buClrTx/>
              <a:buSzTx/>
              <a:buFont typeface="Arial" panose="020B0604020202020204" pitchFamily="34" charset="0"/>
              <a:buNone/>
              <a:tabLst/>
              <a:defRPr/>
            </a:pPr>
            <a:r>
              <a:rPr kumimoji="1" lang="en-US" altLang="ja-JP" sz="1400" b="0" i="0" u="none" strike="noStrike" kern="1200" cap="none" spc="0" normalizeH="0" baseline="0" noProof="0" dirty="0">
                <a:ln>
                  <a:noFill/>
                </a:ln>
                <a:solidFill>
                  <a:prstClr val="white"/>
                </a:solidFill>
                <a:effectLst/>
                <a:uLnTx/>
                <a:uFillTx/>
                <a:latin typeface="Arial"/>
                <a:ea typeface="ＭＳ Ｐゴシック"/>
                <a:cs typeface="+mn-cs"/>
                <a:sym typeface="Lucida Grande"/>
              </a:rPr>
              <a:t>      </a:t>
            </a:r>
            <a:r>
              <a:rPr kumimoji="1" lang="en-US" altLang="ja-JP" sz="1400" b="0" i="0" u="none" strike="noStrike" kern="1200" cap="none" spc="0" normalizeH="0" baseline="0" noProof="0" dirty="0">
                <a:ln>
                  <a:noFill/>
                </a:ln>
                <a:solidFill>
                  <a:prstClr val="white"/>
                </a:solidFill>
                <a:effectLst/>
                <a:uLnTx/>
                <a:uFillTx/>
                <a:latin typeface="Arial"/>
                <a:ea typeface="ＭＳ Ｐゴシック"/>
                <a:cs typeface="+mn-cs"/>
                <a:sym typeface="Symbol" panose="05050102010706020507" pitchFamily="18" charset="2"/>
              </a:rPr>
              <a:t>ρ</a:t>
            </a:r>
            <a:r>
              <a:rPr kumimoji="1" lang="en-US" altLang="ja-JP" sz="1400" b="0" i="0" u="none" strike="noStrike" kern="1200" cap="none" spc="0" normalizeH="0" baseline="31000" noProof="0" dirty="0">
                <a:ln>
                  <a:noFill/>
                </a:ln>
                <a:solidFill>
                  <a:prstClr val="white"/>
                </a:solidFill>
                <a:effectLst/>
                <a:uLnTx/>
                <a:uFillTx/>
                <a:latin typeface="Arial"/>
                <a:ea typeface="ＭＳ Ｐゴシック"/>
                <a:cs typeface="+mn-cs"/>
                <a:sym typeface="Symbol" panose="05050102010706020507" pitchFamily="18" charset="2"/>
              </a:rPr>
              <a:t>−</a:t>
            </a:r>
            <a:r>
              <a:rPr kumimoji="1" lang="en-US" altLang="ja-JP" sz="1400" b="0" i="0" u="none" strike="noStrike" kern="1200" cap="none" spc="0" normalizeH="0" baseline="0" noProof="0" dirty="0">
                <a:ln>
                  <a:noFill/>
                </a:ln>
                <a:solidFill>
                  <a:prstClr val="white"/>
                </a:solidFill>
                <a:effectLst/>
                <a:uLnTx/>
                <a:uFillTx/>
                <a:latin typeface="Arial"/>
                <a:ea typeface="ＭＳ Ｐゴシック"/>
                <a:cs typeface="+mn-cs"/>
                <a:sym typeface="Symbol" panose="05050102010706020507" pitchFamily="18" charset="2"/>
              </a:rPr>
              <a:t>→π</a:t>
            </a:r>
            <a:r>
              <a:rPr kumimoji="1" lang="en-US" altLang="ja-JP" sz="1400" b="0" i="0" u="none" strike="noStrike" kern="1200" cap="none" spc="0" normalizeH="0" baseline="31000" noProof="0" dirty="0">
                <a:ln>
                  <a:noFill/>
                </a:ln>
                <a:solidFill>
                  <a:prstClr val="white"/>
                </a:solidFill>
                <a:effectLst/>
                <a:uLnTx/>
                <a:uFillTx/>
                <a:latin typeface="Arial"/>
                <a:ea typeface="ＭＳ Ｐゴシック"/>
                <a:cs typeface="+mn-cs"/>
                <a:sym typeface="Symbol" panose="05050102010706020507" pitchFamily="18" charset="2"/>
              </a:rPr>
              <a:t>0</a:t>
            </a:r>
            <a:r>
              <a:rPr kumimoji="1" lang="en-US" altLang="ja-JP" sz="1400" b="0" i="0" u="none" strike="noStrike" kern="1200" cap="none" spc="0" normalizeH="0" baseline="0" noProof="0" dirty="0">
                <a:ln>
                  <a:noFill/>
                </a:ln>
                <a:solidFill>
                  <a:prstClr val="white"/>
                </a:solidFill>
                <a:effectLst/>
                <a:uLnTx/>
                <a:uFillTx/>
                <a:latin typeface="Arial"/>
                <a:ea typeface="ＭＳ Ｐゴシック"/>
                <a:cs typeface="+mn-cs"/>
                <a:sym typeface="Symbol" panose="05050102010706020507" pitchFamily="18" charset="2"/>
              </a:rPr>
              <a:t> π</a:t>
            </a:r>
            <a:r>
              <a:rPr kumimoji="1" lang="en-US" altLang="ja-JP" sz="1400" b="0" i="0" u="none" strike="noStrike" kern="1200" cap="none" spc="0" normalizeH="0" baseline="31000" noProof="0" dirty="0">
                <a:ln>
                  <a:noFill/>
                </a:ln>
                <a:solidFill>
                  <a:prstClr val="white"/>
                </a:solidFill>
                <a:effectLst/>
                <a:uLnTx/>
                <a:uFillTx/>
                <a:latin typeface="Arial"/>
                <a:ea typeface="ＭＳ Ｐゴシック"/>
                <a:cs typeface="+mn-cs"/>
                <a:sym typeface="Symbol" panose="05050102010706020507" pitchFamily="18" charset="2"/>
              </a:rPr>
              <a:t>-</a:t>
            </a:r>
            <a:endParaRPr kumimoji="1" lang="en-US" altLang="ja-JP" sz="1400" b="0" i="0" u="none" strike="noStrike" kern="1200" cap="none" spc="0" normalizeH="0" baseline="0" noProof="0" dirty="0">
              <a:ln>
                <a:noFill/>
              </a:ln>
              <a:solidFill>
                <a:prstClr val="white"/>
              </a:solidFill>
              <a:effectLst/>
              <a:uLnTx/>
              <a:uFillTx/>
              <a:latin typeface="Arial"/>
              <a:ea typeface="ＭＳ Ｐゴシック"/>
              <a:cs typeface="+mn-cs"/>
              <a:sym typeface="Symbol" panose="05050102010706020507" pitchFamily="18" charset="2"/>
            </a:endParaRPr>
          </a:p>
          <a:p>
            <a:pPr marL="0" marR="0" lvl="0" indent="0" algn="l" defTabSz="380985" rtl="0" eaLnBrk="1" fontAlgn="auto" latinLnBrk="0" hangingPunct="1">
              <a:lnSpc>
                <a:spcPct val="70000"/>
              </a:lnSpc>
              <a:spcBef>
                <a:spcPts val="833"/>
              </a:spcBef>
              <a:spcAft>
                <a:spcPts val="0"/>
              </a:spcAft>
              <a:buClrTx/>
              <a:buSzTx/>
              <a:buFont typeface="Arial" panose="020B0604020202020204" pitchFamily="34" charset="0"/>
              <a:buNone/>
              <a:tabLst/>
              <a:defRPr/>
            </a:pPr>
            <a:r>
              <a:rPr kumimoji="1" lang="en-US" altLang="ja-JP" sz="1400" b="0" i="0" u="none" strike="noStrike" kern="1200" cap="none" spc="0" normalizeH="0" baseline="31000" noProof="0" dirty="0">
                <a:ln>
                  <a:noFill/>
                </a:ln>
                <a:solidFill>
                  <a:prstClr val="white"/>
                </a:solidFill>
                <a:effectLst/>
                <a:uLnTx/>
                <a:uFillTx/>
                <a:latin typeface="Arial"/>
                <a:ea typeface="ＭＳ Ｐゴシック"/>
                <a:cs typeface="+mn-cs"/>
                <a:sym typeface="Symbol" panose="05050102010706020507" pitchFamily="18" charset="2"/>
              </a:rPr>
              <a:t>                       </a:t>
            </a:r>
            <a:r>
              <a:rPr kumimoji="1" lang="en-US" altLang="ja-JP" sz="1400" b="0" i="0" u="none" strike="noStrike" kern="1200" cap="none" spc="0" normalizeH="0" baseline="0" noProof="0" dirty="0">
                <a:ln>
                  <a:noFill/>
                </a:ln>
                <a:solidFill>
                  <a:prstClr val="white"/>
                </a:solidFill>
                <a:effectLst/>
                <a:uLnTx/>
                <a:uFillTx/>
                <a:latin typeface="Arial"/>
                <a:ea typeface="ＭＳ Ｐゴシック"/>
                <a:cs typeface="+mn-cs"/>
                <a:sym typeface="Symbol" panose="05050102010706020507" pitchFamily="18" charset="2"/>
              </a:rPr>
              <a:t>π</a:t>
            </a:r>
            <a:r>
              <a:rPr kumimoji="1" lang="en-US" altLang="ja-JP" sz="1400" b="0" i="0" u="none" strike="noStrike" kern="1200" cap="none" spc="0" normalizeH="0" baseline="31000" noProof="0" dirty="0">
                <a:ln>
                  <a:noFill/>
                </a:ln>
                <a:solidFill>
                  <a:prstClr val="white"/>
                </a:solidFill>
                <a:effectLst/>
                <a:uLnTx/>
                <a:uFillTx/>
                <a:latin typeface="Arial"/>
                <a:ea typeface="ＭＳ Ｐゴシック"/>
                <a:cs typeface="+mn-cs"/>
                <a:sym typeface="Symbol" panose="05050102010706020507" pitchFamily="18" charset="2"/>
              </a:rPr>
              <a:t>0 </a:t>
            </a:r>
            <a:r>
              <a:rPr kumimoji="1" lang="en-US" altLang="ja-JP" sz="1400" b="0" i="0" u="none" strike="noStrike" kern="1200" cap="none" spc="0" normalizeH="0" baseline="0" noProof="0" dirty="0">
                <a:ln>
                  <a:noFill/>
                </a:ln>
                <a:solidFill>
                  <a:prstClr val="white"/>
                </a:solidFill>
                <a:effectLst/>
                <a:uLnTx/>
                <a:uFillTx/>
                <a:latin typeface="Arial"/>
                <a:ea typeface="ＭＳ Ｐゴシック"/>
                <a:cs typeface="+mn-cs"/>
                <a:sym typeface="Symbol" panose="05050102010706020507" pitchFamily="18" charset="2"/>
              </a:rPr>
              <a:t>→ γ </a:t>
            </a:r>
            <a:r>
              <a:rPr kumimoji="1" lang="en-US" altLang="ja-JP" sz="1400" b="0" i="0" u="none" strike="noStrike" kern="1200" cap="none" spc="0" normalizeH="0" baseline="0" noProof="0" dirty="0" err="1">
                <a:ln>
                  <a:noFill/>
                </a:ln>
                <a:solidFill>
                  <a:prstClr val="white"/>
                </a:solidFill>
                <a:effectLst/>
                <a:uLnTx/>
                <a:uFillTx/>
                <a:latin typeface="Arial"/>
                <a:ea typeface="ＭＳ Ｐゴシック"/>
                <a:cs typeface="+mn-cs"/>
                <a:sym typeface="Symbol" panose="05050102010706020507" pitchFamily="18" charset="2"/>
              </a:rPr>
              <a:t>γ</a:t>
            </a:r>
            <a:endParaRPr kumimoji="1" lang="en-US" altLang="ja-JP" sz="1400" b="0" i="0" u="none" strike="noStrike" kern="1200" cap="none" spc="0" normalizeH="0" baseline="0" noProof="0" dirty="0">
              <a:ln>
                <a:noFill/>
              </a:ln>
              <a:solidFill>
                <a:prstClr val="white"/>
              </a:solidFill>
              <a:effectLst/>
              <a:uLnTx/>
              <a:uFillTx/>
              <a:latin typeface="Arial"/>
              <a:ea typeface="ＭＳ Ｐゴシック"/>
              <a:cs typeface="+mn-cs"/>
              <a:sym typeface="Symbol" panose="05050102010706020507" pitchFamily="18" charset="2"/>
            </a:endParaRPr>
          </a:p>
        </p:txBody>
      </p:sp>
      <p:sp>
        <p:nvSpPr>
          <p:cNvPr id="41" name="Rectangle 5">
            <a:extLst>
              <a:ext uri="{FF2B5EF4-FFF2-40B4-BE49-F238E27FC236}">
                <a16:creationId xmlns:a16="http://schemas.microsoft.com/office/drawing/2014/main" id="{F5CB8B32-5404-B813-0C43-3AB4723DD7DA}"/>
              </a:ext>
            </a:extLst>
          </p:cNvPr>
          <p:cNvSpPr>
            <a:spLocks noChangeArrowheads="1"/>
          </p:cNvSpPr>
          <p:nvPr/>
        </p:nvSpPr>
        <p:spPr bwMode="auto">
          <a:xfrm>
            <a:off x="3189826" y="3138240"/>
            <a:ext cx="63634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dirty="0">
                <a:latin typeface="Arial"/>
                <a:ea typeface="ＭＳ Ｐゴシック"/>
              </a:rPr>
              <a:t>First</a:t>
            </a:r>
            <a:r>
              <a:rPr kumimoji="1" lang="ja-JP" altLang="en-US" b="1" dirty="0">
                <a:latin typeface="Arial"/>
                <a:ea typeface="ＭＳ Ｐゴシック"/>
              </a:rPr>
              <a:t> </a:t>
            </a:r>
            <a:r>
              <a:rPr kumimoji="1" lang="en-US" altLang="ja-JP" sz="4000" b="1" i="0" u="none" strike="noStrike" kern="1200" cap="none" spc="0" normalizeH="0" baseline="0" noProof="0" dirty="0" err="1">
                <a:ln>
                  <a:noFill/>
                </a:ln>
                <a:effectLst/>
                <a:uLnTx/>
                <a:uFillTx/>
                <a:latin typeface="Symbol" pitchFamily="18" charset="2"/>
                <a:ea typeface="ＭＳ 明朝" pitchFamily="17" charset="-128"/>
                <a:cs typeface="+mn-cs"/>
              </a:rPr>
              <a:t>n</a:t>
            </a:r>
            <a:r>
              <a:rPr kumimoji="1" lang="en-US" altLang="ja-JP" sz="4000" b="1" i="0" u="none" strike="noStrike" kern="1200" cap="none" spc="0" normalizeH="0" baseline="-25000" noProof="0" dirty="0" err="1">
                <a:ln>
                  <a:noFill/>
                </a:ln>
                <a:effectLst/>
                <a:uLnTx/>
                <a:uFillTx/>
                <a:latin typeface="Symbol" pitchFamily="18" charset="2"/>
                <a:ea typeface="ＭＳ 明朝" pitchFamily="17" charset="-128"/>
                <a:cs typeface="+mn-cs"/>
              </a:rPr>
              <a:t>t</a:t>
            </a:r>
            <a:r>
              <a:rPr kumimoji="1" lang="en-US" altLang="ja-JP" sz="4000" b="1" i="0" u="none" strike="noStrike" kern="1200" cap="none" spc="0" normalizeH="0" baseline="0" noProof="0" dirty="0">
                <a:ln>
                  <a:noFill/>
                </a:ln>
                <a:effectLst/>
                <a:uLnTx/>
                <a:uFillTx/>
                <a:latin typeface="ＭＳ 明朝" pitchFamily="17" charset="-128"/>
                <a:ea typeface="ＭＳ 明朝" pitchFamily="17" charset="-128"/>
                <a:cs typeface="+mn-cs"/>
              </a:rPr>
              <a:t> </a:t>
            </a:r>
            <a:r>
              <a:rPr kumimoji="1" lang="en-US" altLang="ja-JP" b="1" dirty="0">
                <a:latin typeface="Arial"/>
                <a:ea typeface="ＭＳ Ｐゴシック"/>
              </a:rPr>
              <a:t>event</a:t>
            </a:r>
            <a:r>
              <a:rPr kumimoji="1" lang="ja-JP" altLang="en-US" b="1" dirty="0">
                <a:latin typeface="Arial"/>
                <a:ea typeface="ＭＳ Ｐゴシック"/>
              </a:rPr>
              <a:t> </a:t>
            </a:r>
            <a:r>
              <a:rPr kumimoji="1" lang="en-US" altLang="ja-JP" b="1" dirty="0">
                <a:latin typeface="Arial"/>
                <a:ea typeface="ＭＳ Ｐゴシック"/>
              </a:rPr>
              <a:t>in</a:t>
            </a:r>
            <a:r>
              <a:rPr kumimoji="1" lang="ja-JP" altLang="en-US" b="1" dirty="0">
                <a:latin typeface="Arial"/>
                <a:ea typeface="ＭＳ Ｐゴシック"/>
              </a:rPr>
              <a:t> </a:t>
            </a:r>
            <a:r>
              <a:rPr kumimoji="1" lang="en-US" altLang="ja-JP" b="1" dirty="0">
                <a:latin typeface="Arial"/>
                <a:ea typeface="ＭＳ Ｐゴシック"/>
              </a:rPr>
              <a:t>OPERA</a:t>
            </a:r>
            <a:r>
              <a:rPr kumimoji="1" lang="ja-JP" altLang="en-US" b="1" dirty="0">
                <a:latin typeface="Arial"/>
                <a:ea typeface="ＭＳ Ｐゴシック"/>
              </a:rPr>
              <a:t>  </a:t>
            </a:r>
            <a:r>
              <a:rPr kumimoji="1" lang="en-US" altLang="ja-JP" b="1" i="0" u="none" strike="noStrike" kern="1200" cap="none" spc="0" normalizeH="0" baseline="0" noProof="0" dirty="0">
                <a:ln>
                  <a:noFill/>
                </a:ln>
                <a:effectLst/>
                <a:uLnTx/>
                <a:uFillTx/>
                <a:latin typeface="Arial"/>
                <a:ea typeface="ＭＳ Ｐゴシック"/>
                <a:cs typeface="+mn-cs"/>
              </a:rPr>
              <a:t>NEUTRINO</a:t>
            </a:r>
            <a:r>
              <a:rPr kumimoji="1" lang="en-US" altLang="ja-JP" sz="2800" b="1" i="0" u="none" strike="noStrike" kern="1200" cap="none" spc="0" normalizeH="0" baseline="0" noProof="0" dirty="0">
                <a:ln>
                  <a:noFill/>
                </a:ln>
                <a:solidFill>
                  <a:srgbClr val="FF0000"/>
                </a:solidFill>
                <a:effectLst/>
                <a:uLnTx/>
                <a:uFillTx/>
                <a:latin typeface="Arial"/>
                <a:ea typeface="ＭＳ Ｐゴシック"/>
                <a:cs typeface="+mn-cs"/>
              </a:rPr>
              <a:t>2010 </a:t>
            </a:r>
            <a:endParaRPr kumimoji="0" lang="en-US" altLang="ja-JP"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42" name="Rectangle 1">
            <a:extLst>
              <a:ext uri="{FF2B5EF4-FFF2-40B4-BE49-F238E27FC236}">
                <a16:creationId xmlns:a16="http://schemas.microsoft.com/office/drawing/2014/main" id="{1317FCBD-5E34-6F81-B351-AFAA07D540EB}"/>
              </a:ext>
            </a:extLst>
          </p:cNvPr>
          <p:cNvSpPr>
            <a:spLocks noChangeArrowheads="1"/>
          </p:cNvSpPr>
          <p:nvPr/>
        </p:nvSpPr>
        <p:spPr bwMode="auto">
          <a:xfrm>
            <a:off x="6587506" y="3920723"/>
            <a:ext cx="217309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200" b="0" i="0" u="none" strike="noStrike" kern="1200" cap="none" spc="0" normalizeH="0" baseline="0" noProof="0" dirty="0">
                <a:ln>
                  <a:noFill/>
                </a:ln>
                <a:solidFill>
                  <a:prstClr val="white"/>
                </a:solidFill>
                <a:effectLst/>
                <a:uLnTx/>
                <a:uFillTx/>
                <a:latin typeface="Arial"/>
                <a:ea typeface="ＭＳ Ｐゴシック"/>
                <a:cs typeface="ＭＳ Ｐゴシック" charset="-128"/>
              </a:rPr>
              <a:t>Phys.Lett. B691 (2010) 138-145</a:t>
            </a:r>
            <a:r>
              <a:rPr kumimoji="1" lang="ja-JP" altLang="ja-JP" sz="1200" b="0" i="0" u="none" strike="noStrike" kern="1200" cap="none" spc="0" normalizeH="0" baseline="0" noProof="0" dirty="0">
                <a:ln>
                  <a:noFill/>
                </a:ln>
                <a:solidFill>
                  <a:prstClr val="black"/>
                </a:solidFill>
                <a:effectLst/>
                <a:uLnTx/>
                <a:uFillTx/>
                <a:latin typeface="Arial"/>
                <a:ea typeface="ＭＳ Ｐゴシック"/>
                <a:cs typeface="ＭＳ Ｐゴシック" charset="-128"/>
              </a:rPr>
              <a:t> </a:t>
            </a:r>
          </a:p>
        </p:txBody>
      </p:sp>
      <p:sp>
        <p:nvSpPr>
          <p:cNvPr id="44" name="Text Box 45">
            <a:extLst>
              <a:ext uri="{FF2B5EF4-FFF2-40B4-BE49-F238E27FC236}">
                <a16:creationId xmlns:a16="http://schemas.microsoft.com/office/drawing/2014/main" id="{FBC74F08-F73E-9519-7AF8-935BDAA3B55B}"/>
              </a:ext>
            </a:extLst>
          </p:cNvPr>
          <p:cNvSpPr txBox="1">
            <a:spLocks noChangeArrowheads="1"/>
          </p:cNvSpPr>
          <p:nvPr/>
        </p:nvSpPr>
        <p:spPr bwMode="auto">
          <a:xfrm>
            <a:off x="2697285" y="2001295"/>
            <a:ext cx="191361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pPr>
            <a:r>
              <a:rPr lang="en-US" altLang="ja-JP" sz="1800" b="1" dirty="0">
                <a:latin typeface="Arial" panose="020B0604020202020204" pitchFamily="34" charset="0"/>
              </a:rPr>
              <a:t>ECC</a:t>
            </a:r>
          </a:p>
          <a:p>
            <a:pPr eaLnBrk="1" hangingPunct="1">
              <a:spcBef>
                <a:spcPct val="50000"/>
              </a:spcBef>
            </a:pPr>
            <a:r>
              <a:rPr lang="en-US" altLang="ja-JP" sz="1800" b="1" dirty="0">
                <a:latin typeface="Arial" panose="020B0604020202020204" pitchFamily="34" charset="0"/>
              </a:rPr>
              <a:t>56 pb+ 57films</a:t>
            </a:r>
          </a:p>
          <a:p>
            <a:pPr eaLnBrk="1" hangingPunct="1">
              <a:spcBef>
                <a:spcPct val="50000"/>
              </a:spcBef>
            </a:pPr>
            <a:r>
              <a:rPr lang="en-US" altLang="ja-JP" sz="1800" b="1" dirty="0">
                <a:latin typeface="Arial" panose="020B0604020202020204" pitchFamily="34" charset="0"/>
              </a:rPr>
              <a:t>12.5 x 10 x7cm3 8kg </a:t>
            </a:r>
          </a:p>
        </p:txBody>
      </p:sp>
      <p:sp>
        <p:nvSpPr>
          <p:cNvPr id="45" name="テキスト ボックス 44">
            <a:extLst>
              <a:ext uri="{FF2B5EF4-FFF2-40B4-BE49-F238E27FC236}">
                <a16:creationId xmlns:a16="http://schemas.microsoft.com/office/drawing/2014/main" id="{A6BF9162-95BF-734C-6C0F-DCDACE93F60D}"/>
              </a:ext>
            </a:extLst>
          </p:cNvPr>
          <p:cNvSpPr txBox="1"/>
          <p:nvPr/>
        </p:nvSpPr>
        <p:spPr>
          <a:xfrm>
            <a:off x="4572000" y="206414"/>
            <a:ext cx="4177983" cy="369332"/>
          </a:xfrm>
          <a:prstGeom prst="rect">
            <a:avLst/>
          </a:prstGeom>
          <a:noFill/>
        </p:spPr>
        <p:txBody>
          <a:bodyPr wrap="square" rtlCol="0">
            <a:spAutoFit/>
          </a:bodyPr>
          <a:lstStyle/>
          <a:p>
            <a:r>
              <a:rPr kumimoji="1" lang="en-US" altLang="ja-JP" dirty="0"/>
              <a:t>OPERA Full detector 1250 tons 15000 ECC</a:t>
            </a:r>
            <a:endParaRPr kumimoji="1" lang="ja-JP" altLang="en-US" dirty="0"/>
          </a:p>
        </p:txBody>
      </p:sp>
      <p:sp>
        <p:nvSpPr>
          <p:cNvPr id="6" name="スライド番号プレースホルダー 5">
            <a:extLst>
              <a:ext uri="{FF2B5EF4-FFF2-40B4-BE49-F238E27FC236}">
                <a16:creationId xmlns:a16="http://schemas.microsoft.com/office/drawing/2014/main" id="{F0526810-730E-9A9D-128A-150D3FEBE398}"/>
              </a:ext>
            </a:extLst>
          </p:cNvPr>
          <p:cNvSpPr>
            <a:spLocks noGrp="1"/>
          </p:cNvSpPr>
          <p:nvPr>
            <p:ph type="sldNum" sz="quarter" idx="12"/>
          </p:nvPr>
        </p:nvSpPr>
        <p:spPr/>
        <p:txBody>
          <a:bodyPr/>
          <a:lstStyle/>
          <a:p>
            <a:fld id="{42C8EE03-DB21-43E0-A05F-682594235920}" type="slidenum">
              <a:rPr lang="ja-JP" altLang="en-US" smtClean="0">
                <a:solidFill>
                  <a:prstClr val="black">
                    <a:tint val="75000"/>
                  </a:prstClr>
                </a:solidFill>
              </a:rPr>
              <a:pPr/>
              <a:t>4</a:t>
            </a:fld>
            <a:endParaRPr lang="ja-JP" altLang="en-US">
              <a:solidFill>
                <a:prstClr val="black">
                  <a:tint val="75000"/>
                </a:prstClr>
              </a:solidFill>
            </a:endParaRPr>
          </a:p>
        </p:txBody>
      </p:sp>
    </p:spTree>
    <p:extLst>
      <p:ext uri="{BB962C8B-B14F-4D97-AF65-F5344CB8AC3E}">
        <p14:creationId xmlns:p14="http://schemas.microsoft.com/office/powerpoint/2010/main" val="32959231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additive="base">
                                        <p:cTn id="7" dur="500" fill="hold"/>
                                        <p:tgtEl>
                                          <p:spTgt spid="124930"/>
                                        </p:tgtEl>
                                        <p:attrNameLst>
                                          <p:attrName>ppt_x</p:attrName>
                                        </p:attrNameLst>
                                      </p:cBhvr>
                                      <p:tavLst>
                                        <p:tav tm="0">
                                          <p:val>
                                            <p:strVal val="#ppt_x"/>
                                          </p:val>
                                        </p:tav>
                                        <p:tav tm="100000">
                                          <p:val>
                                            <p:strVal val="#ppt_x"/>
                                          </p:val>
                                        </p:tav>
                                      </p:tavLst>
                                    </p:anim>
                                    <p:anim calcmode="lin" valueType="num">
                                      <p:cBhvr additive="base">
                                        <p:cTn id="8" dur="500" fill="hold"/>
                                        <p:tgtEl>
                                          <p:spTgt spid="1249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コールアウト"/>
          <p:cNvSpPr/>
          <p:nvPr/>
        </p:nvSpPr>
        <p:spPr>
          <a:xfrm rot="5400000">
            <a:off x="3965690" y="2114595"/>
            <a:ext cx="1106166" cy="8269170"/>
          </a:xfrm>
          <a:custGeom>
            <a:avLst/>
            <a:gdLst/>
            <a:ahLst/>
            <a:cxnLst>
              <a:cxn ang="0">
                <a:pos x="wd2" y="hd2"/>
              </a:cxn>
              <a:cxn ang="5400000">
                <a:pos x="wd2" y="hd2"/>
              </a:cxn>
              <a:cxn ang="10800000">
                <a:pos x="wd2" y="hd2"/>
              </a:cxn>
              <a:cxn ang="16200000">
                <a:pos x="wd2" y="hd2"/>
              </a:cxn>
            </a:cxnLst>
            <a:rect l="0" t="0" r="r" b="b"/>
            <a:pathLst>
              <a:path w="21600" h="21600" extrusionOk="0">
                <a:moveTo>
                  <a:pt x="5035" y="0"/>
                </a:moveTo>
                <a:cubicBezTo>
                  <a:pt x="4553" y="0"/>
                  <a:pt x="4163" y="52"/>
                  <a:pt x="4163" y="117"/>
                </a:cubicBezTo>
                <a:lnTo>
                  <a:pt x="4163" y="13360"/>
                </a:lnTo>
                <a:lnTo>
                  <a:pt x="0" y="13593"/>
                </a:lnTo>
                <a:lnTo>
                  <a:pt x="4163" y="13825"/>
                </a:lnTo>
                <a:lnTo>
                  <a:pt x="4163" y="21483"/>
                </a:lnTo>
                <a:cubicBezTo>
                  <a:pt x="4163" y="21548"/>
                  <a:pt x="4553" y="21600"/>
                  <a:pt x="5035" y="21600"/>
                </a:cubicBezTo>
                <a:lnTo>
                  <a:pt x="20728" y="21600"/>
                </a:lnTo>
                <a:cubicBezTo>
                  <a:pt x="21210" y="21600"/>
                  <a:pt x="21600" y="21548"/>
                  <a:pt x="21600" y="21483"/>
                </a:cubicBezTo>
                <a:lnTo>
                  <a:pt x="21600" y="117"/>
                </a:lnTo>
                <a:cubicBezTo>
                  <a:pt x="21600" y="52"/>
                  <a:pt x="21210" y="0"/>
                  <a:pt x="20728" y="0"/>
                </a:cubicBezTo>
                <a:lnTo>
                  <a:pt x="5035" y="0"/>
                </a:lnTo>
                <a:close/>
              </a:path>
            </a:pathLst>
          </a:custGeom>
          <a:solidFill>
            <a:srgbClr val="FFFFFF"/>
          </a:solidFill>
          <a:ln w="25400">
            <a:solidFill>
              <a:srgbClr val="000000"/>
            </a:solidFill>
            <a:miter lim="400000"/>
          </a:ln>
        </p:spPr>
        <p:txBody>
          <a:bodyPr lIns="35719" tIns="35719" rIns="35719" bIns="35719" anchor="ct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179" name="Evolution of Emulsion Scanning Speed…"/>
          <p:cNvSpPr txBox="1">
            <a:spLocks noGrp="1"/>
          </p:cNvSpPr>
          <p:nvPr>
            <p:ph type="title"/>
          </p:nvPr>
        </p:nvSpPr>
        <p:spPr>
          <a:xfrm>
            <a:off x="156657" y="139981"/>
            <a:ext cx="8027789" cy="1026915"/>
          </a:xfrm>
          <a:prstGeom prst="rect">
            <a:avLst/>
          </a:prstGeom>
        </p:spPr>
        <p:txBody>
          <a:bodyPr>
            <a:normAutofit fontScale="90000"/>
          </a:bodyPr>
          <a:lstStyle/>
          <a:p>
            <a:pPr defTabSz="230021">
              <a:defRPr sz="4704" b="1">
                <a:latin typeface="Helvetica"/>
                <a:ea typeface="Helvetica"/>
                <a:cs typeface="Helvetica"/>
                <a:sym typeface="Helvetica"/>
              </a:defRPr>
            </a:pPr>
            <a:r>
              <a:rPr sz="3600" dirty="0"/>
              <a:t>Evolution of Emulsion Scanning Speed</a:t>
            </a:r>
          </a:p>
          <a:p>
            <a:pPr defTabSz="230021">
              <a:defRPr sz="3359" b="1">
                <a:latin typeface="Helvetica"/>
                <a:ea typeface="Helvetica"/>
                <a:cs typeface="Helvetica"/>
                <a:sym typeface="Helvetica"/>
              </a:defRPr>
            </a:pPr>
            <a:r>
              <a:rPr dirty="0"/>
              <a:t>and Decline of Photographic Film Industry</a:t>
            </a:r>
          </a:p>
        </p:txBody>
      </p:sp>
      <p:pic>
        <p:nvPicPr>
          <p:cNvPr id="180" name="グループ" descr="グループ"/>
          <p:cNvPicPr>
            <a:picLocks noChangeAspect="1"/>
          </p:cNvPicPr>
          <p:nvPr/>
        </p:nvPicPr>
        <p:blipFill>
          <a:blip r:embed="rId2"/>
          <a:srcRect l="4410" r="7338" b="8887"/>
          <a:stretch>
            <a:fillRect/>
          </a:stretch>
        </p:blipFill>
        <p:spPr>
          <a:xfrm>
            <a:off x="5341503" y="1860393"/>
            <a:ext cx="3632552" cy="2812758"/>
          </a:xfrm>
          <a:prstGeom prst="rect">
            <a:avLst/>
          </a:prstGeom>
          <a:ln w="12700">
            <a:miter lim="400000"/>
          </a:ln>
        </p:spPr>
      </p:pic>
      <p:sp>
        <p:nvSpPr>
          <p:cNvPr id="181" name="Emulsion scanning speed (cm2/h)"/>
          <p:cNvSpPr txBox="1"/>
          <p:nvPr/>
        </p:nvSpPr>
        <p:spPr>
          <a:xfrm rot="16200000">
            <a:off x="-1762138" y="3141050"/>
            <a:ext cx="3837590" cy="375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2800">
                <a:solidFill>
                  <a:srgbClr val="FF2600"/>
                </a:solidFill>
                <a:latin typeface="Helvetica"/>
                <a:ea typeface="Helvetica"/>
                <a:cs typeface="Helvetica"/>
                <a:sym typeface="Helvetica"/>
              </a:defRPr>
            </a:pPr>
            <a:r>
              <a:rPr sz="1969"/>
              <a:t>Emulsion scanning speed (cm</a:t>
            </a:r>
            <a:r>
              <a:rPr sz="1969" baseline="31999"/>
              <a:t>2</a:t>
            </a:r>
            <a:r>
              <a:rPr sz="1969"/>
              <a:t>/h)</a:t>
            </a:r>
          </a:p>
        </p:txBody>
      </p:sp>
      <p:grpSp>
        <p:nvGrpSpPr>
          <p:cNvPr id="187" name="グループ"/>
          <p:cNvGrpSpPr/>
          <p:nvPr/>
        </p:nvGrpSpPr>
        <p:grpSpPr>
          <a:xfrm>
            <a:off x="303630" y="1402560"/>
            <a:ext cx="4539434" cy="4277182"/>
            <a:chOff x="-915864" y="-254000"/>
            <a:chExt cx="6456083" cy="6083101"/>
          </a:xfrm>
        </p:grpSpPr>
        <p:graphicFrame>
          <p:nvGraphicFramePr>
            <p:cNvPr id="182" name="2軸グラフ"/>
            <p:cNvGraphicFramePr/>
            <p:nvPr/>
          </p:nvGraphicFramePr>
          <p:xfrm>
            <a:off x="-915864" y="-254000"/>
            <a:ext cx="6456083" cy="6083101"/>
          </p:xfrm>
          <a:graphic>
            <a:graphicData uri="http://schemas.openxmlformats.org/drawingml/2006/chart">
              <c:chart xmlns:c="http://schemas.openxmlformats.org/drawingml/2006/chart" xmlns:r="http://schemas.openxmlformats.org/officeDocument/2006/relationships" r:id="rId3"/>
            </a:graphicData>
          </a:graphic>
        </p:graphicFrame>
        <p:sp>
          <p:nvSpPr>
            <p:cNvPr id="183" name="コールアウト"/>
            <p:cNvSpPr/>
            <p:nvPr/>
          </p:nvSpPr>
          <p:spPr>
            <a:xfrm>
              <a:off x="417115" y="2047784"/>
              <a:ext cx="1753791" cy="1391842"/>
            </a:xfrm>
            <a:custGeom>
              <a:avLst/>
              <a:gdLst/>
              <a:ahLst/>
              <a:cxnLst>
                <a:cxn ang="0">
                  <a:pos x="wd2" y="hd2"/>
                </a:cxn>
                <a:cxn ang="5400000">
                  <a:pos x="wd2" y="hd2"/>
                </a:cxn>
                <a:cxn ang="10800000">
                  <a:pos x="wd2" y="hd2"/>
                </a:cxn>
                <a:cxn ang="16200000">
                  <a:pos x="wd2" y="hd2"/>
                </a:cxn>
              </a:cxnLst>
              <a:rect l="0" t="0" r="r" b="b"/>
              <a:pathLst>
                <a:path w="21600" h="21600" extrusionOk="0">
                  <a:moveTo>
                    <a:pt x="11208" y="21600"/>
                  </a:moveTo>
                  <a:lnTo>
                    <a:pt x="10074" y="18348"/>
                  </a:lnTo>
                  <a:lnTo>
                    <a:pt x="836" y="18348"/>
                  </a:lnTo>
                  <a:cubicBezTo>
                    <a:pt x="373" y="18348"/>
                    <a:pt x="0" y="17878"/>
                    <a:pt x="0" y="17295"/>
                  </a:cubicBezTo>
                  <a:lnTo>
                    <a:pt x="0" y="1053"/>
                  </a:lnTo>
                  <a:cubicBezTo>
                    <a:pt x="0" y="470"/>
                    <a:pt x="373" y="0"/>
                    <a:pt x="836" y="0"/>
                  </a:cubicBezTo>
                  <a:lnTo>
                    <a:pt x="20759" y="0"/>
                  </a:lnTo>
                  <a:cubicBezTo>
                    <a:pt x="21222" y="0"/>
                    <a:pt x="21600" y="470"/>
                    <a:pt x="21600" y="1053"/>
                  </a:cubicBezTo>
                  <a:lnTo>
                    <a:pt x="21600" y="17295"/>
                  </a:lnTo>
                  <a:cubicBezTo>
                    <a:pt x="21600" y="17878"/>
                    <a:pt x="21222" y="18348"/>
                    <a:pt x="20759" y="18348"/>
                  </a:cubicBezTo>
                  <a:lnTo>
                    <a:pt x="12347" y="18348"/>
                  </a:lnTo>
                  <a:lnTo>
                    <a:pt x="11208" y="21600"/>
                  </a:lnTo>
                  <a:close/>
                </a:path>
              </a:pathLst>
            </a:cu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defRPr sz="1800">
                  <a:solidFill>
                    <a:srgbClr val="FFFFFF"/>
                  </a:solidFill>
                  <a:effectLst>
                    <a:outerShdw blurRad="38100" dist="12700" dir="5400000" rotWithShape="0">
                      <a:srgbClr val="000000">
                        <a:alpha val="50000"/>
                      </a:srgbClr>
                    </a:outerShdw>
                  </a:effectLst>
                </a:defRPr>
              </a:pPr>
              <a:endParaRPr sz="1266"/>
            </a:p>
          </p:txBody>
        </p:sp>
        <p:sp>
          <p:nvSpPr>
            <p:cNvPr id="184" name="コールアウト"/>
            <p:cNvSpPr/>
            <p:nvPr/>
          </p:nvSpPr>
          <p:spPr>
            <a:xfrm>
              <a:off x="2795528" y="163007"/>
              <a:ext cx="1593057" cy="1607345"/>
            </a:xfrm>
            <a:custGeom>
              <a:avLst/>
              <a:gdLst/>
              <a:ahLst/>
              <a:cxnLst>
                <a:cxn ang="0">
                  <a:pos x="wd2" y="hd2"/>
                </a:cxn>
                <a:cxn ang="5400000">
                  <a:pos x="wd2" y="hd2"/>
                </a:cxn>
                <a:cxn ang="10800000">
                  <a:pos x="wd2" y="hd2"/>
                </a:cxn>
                <a:cxn ang="16200000">
                  <a:pos x="wd2" y="hd2"/>
                </a:cxn>
              </a:cxnLst>
              <a:rect l="0" t="0" r="r" b="b"/>
              <a:pathLst>
                <a:path w="21600" h="21600" extrusionOk="0">
                  <a:moveTo>
                    <a:pt x="10488" y="21600"/>
                  </a:moveTo>
                  <a:lnTo>
                    <a:pt x="8610" y="18848"/>
                  </a:lnTo>
                  <a:lnTo>
                    <a:pt x="936" y="18848"/>
                  </a:lnTo>
                  <a:cubicBezTo>
                    <a:pt x="418" y="18848"/>
                    <a:pt x="0" y="18434"/>
                    <a:pt x="0" y="17920"/>
                  </a:cubicBezTo>
                  <a:lnTo>
                    <a:pt x="0" y="928"/>
                  </a:lnTo>
                  <a:cubicBezTo>
                    <a:pt x="0" y="414"/>
                    <a:pt x="418" y="0"/>
                    <a:pt x="936" y="0"/>
                  </a:cubicBezTo>
                  <a:lnTo>
                    <a:pt x="20664" y="0"/>
                  </a:lnTo>
                  <a:cubicBezTo>
                    <a:pt x="21182" y="0"/>
                    <a:pt x="21600" y="414"/>
                    <a:pt x="21600" y="928"/>
                  </a:cubicBezTo>
                  <a:lnTo>
                    <a:pt x="21600" y="17920"/>
                  </a:lnTo>
                  <a:cubicBezTo>
                    <a:pt x="21600" y="18434"/>
                    <a:pt x="21182" y="18848"/>
                    <a:pt x="20664" y="18848"/>
                  </a:cubicBezTo>
                  <a:lnTo>
                    <a:pt x="12366" y="18848"/>
                  </a:lnTo>
                  <a:lnTo>
                    <a:pt x="10488" y="21600"/>
                  </a:lnTo>
                  <a:close/>
                </a:path>
              </a:pathLst>
            </a:cu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defRPr sz="1800">
                  <a:solidFill>
                    <a:srgbClr val="FFFFFF"/>
                  </a:solidFill>
                  <a:effectLst>
                    <a:outerShdw blurRad="38100" dist="12700" dir="5400000" rotWithShape="0">
                      <a:srgbClr val="000000">
                        <a:alpha val="50000"/>
                      </a:srgbClr>
                    </a:outerShdw>
                  </a:effectLst>
                </a:defRPr>
              </a:pPr>
              <a:endParaRPr sz="1266"/>
            </a:p>
          </p:txBody>
        </p:sp>
        <p:sp>
          <p:nvSpPr>
            <p:cNvPr id="185" name="Discovery…"/>
            <p:cNvSpPr txBox="1"/>
            <p:nvPr/>
          </p:nvSpPr>
          <p:spPr>
            <a:xfrm>
              <a:off x="497264" y="2010420"/>
              <a:ext cx="1568597" cy="12445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p>
              <a:pPr>
                <a:defRPr sz="2500"/>
              </a:pPr>
              <a:r>
                <a:rPr sz="1758">
                  <a:latin typeface="Helvetica"/>
                  <a:ea typeface="Helvetica"/>
                  <a:cs typeface="Helvetica"/>
                  <a:sym typeface="Helvetica"/>
                </a:rPr>
                <a:t>Discovery </a:t>
              </a:r>
            </a:p>
            <a:p>
              <a:pPr>
                <a:defRPr sz="2500"/>
              </a:pPr>
              <a:r>
                <a:rPr sz="1758">
                  <a:latin typeface="Helvetica"/>
                  <a:ea typeface="Helvetica"/>
                  <a:cs typeface="Helvetica"/>
                  <a:sym typeface="Helvetica"/>
                </a:rPr>
                <a:t>of </a:t>
              </a:r>
              <a:r>
                <a:rPr sz="1758">
                  <a:latin typeface="Symbol"/>
                  <a:ea typeface="Symbol"/>
                  <a:cs typeface="Symbol"/>
                  <a:sym typeface="Symbol"/>
                </a:rPr>
                <a:t>nt</a:t>
              </a:r>
              <a:endParaRPr sz="1758">
                <a:latin typeface="Times Roman"/>
                <a:ea typeface="Times Roman"/>
                <a:cs typeface="Times Roman"/>
                <a:sym typeface="Times Roman"/>
              </a:endParaRPr>
            </a:p>
            <a:p>
              <a:pPr>
                <a:defRPr sz="2500">
                  <a:latin typeface="Helvetica"/>
                  <a:ea typeface="Helvetica"/>
                  <a:cs typeface="Helvetica"/>
                  <a:sym typeface="Helvetica"/>
                </a:defRPr>
              </a:pPr>
              <a:r>
                <a:rPr sz="1758"/>
                <a:t>in DONUT</a:t>
              </a:r>
            </a:p>
          </p:txBody>
        </p:sp>
        <p:sp>
          <p:nvSpPr>
            <p:cNvPr id="186" name="1st event of…"/>
            <p:cNvSpPr txBox="1"/>
            <p:nvPr/>
          </p:nvSpPr>
          <p:spPr>
            <a:xfrm>
              <a:off x="2809463" y="133760"/>
              <a:ext cx="1871422" cy="14117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p>
              <a:pPr>
                <a:defRPr sz="2300">
                  <a:latin typeface="Helvetica"/>
                  <a:ea typeface="Helvetica"/>
                  <a:cs typeface="Helvetica"/>
                  <a:sym typeface="Helvetica"/>
                </a:defRPr>
              </a:pPr>
              <a:r>
                <a:rPr sz="1617" dirty="0"/>
                <a:t>1st event of</a:t>
              </a:r>
            </a:p>
            <a:p>
              <a:pPr>
                <a:defRPr sz="2300">
                  <a:latin typeface="Times Roman"/>
                  <a:ea typeface="Times Roman"/>
                  <a:cs typeface="Times Roman"/>
                  <a:sym typeface="Times Roman"/>
                </a:defRPr>
              </a:pPr>
              <a:r>
                <a:rPr sz="1617" dirty="0" err="1"/>
                <a:t>νμ→ντ</a:t>
              </a:r>
              <a:endParaRPr sz="1617" dirty="0"/>
            </a:p>
            <a:p>
              <a:pPr>
                <a:defRPr sz="2300">
                  <a:latin typeface="Helvetica"/>
                  <a:ea typeface="Helvetica"/>
                  <a:cs typeface="Helvetica"/>
                  <a:sym typeface="Helvetica"/>
                </a:defRPr>
              </a:pPr>
              <a:r>
                <a:rPr sz="1617" dirty="0"/>
                <a:t>in OPERA</a:t>
              </a:r>
            </a:p>
            <a:p>
              <a:pPr>
                <a:defRPr sz="1700">
                  <a:latin typeface="Helvetica"/>
                  <a:ea typeface="Helvetica"/>
                  <a:cs typeface="Helvetica"/>
                  <a:sym typeface="Helvetica"/>
                </a:defRPr>
              </a:pPr>
              <a:r>
                <a:rPr sz="1195" dirty="0"/>
                <a:t>(total 10 events)</a:t>
              </a:r>
            </a:p>
          </p:txBody>
        </p:sp>
      </p:grpSp>
      <p:sp>
        <p:nvSpPr>
          <p:cNvPr id="188" name="Global demand for color film* (relative)"/>
          <p:cNvSpPr txBox="1"/>
          <p:nvPr/>
        </p:nvSpPr>
        <p:spPr>
          <a:xfrm rot="5400000">
            <a:off x="3124850" y="3242061"/>
            <a:ext cx="3754234"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400">
                <a:solidFill>
                  <a:schemeClr val="accent2">
                    <a:hueOff val="-2473793"/>
                    <a:satOff val="-50209"/>
                    <a:lumOff val="23543"/>
                  </a:schemeClr>
                </a:solidFill>
                <a:latin typeface="Helvetica"/>
                <a:ea typeface="Helvetica"/>
                <a:cs typeface="Helvetica"/>
                <a:sym typeface="Helvetica"/>
              </a:defRPr>
            </a:lvl1pPr>
          </a:lstStyle>
          <a:p>
            <a:r>
              <a:rPr sz="1687"/>
              <a:t>Global demand for color film* (relative)</a:t>
            </a:r>
          </a:p>
        </p:txBody>
      </p:sp>
      <p:sp>
        <p:nvSpPr>
          <p:cNvPr id="189" name="We started the development and supply…"/>
          <p:cNvSpPr txBox="1"/>
          <p:nvPr/>
        </p:nvSpPr>
        <p:spPr>
          <a:xfrm>
            <a:off x="467468" y="5916866"/>
            <a:ext cx="7992574" cy="916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l">
              <a:defRPr sz="3900">
                <a:latin typeface="Helvetica"/>
                <a:ea typeface="Helvetica"/>
                <a:cs typeface="Helvetica"/>
                <a:sym typeface="Helvetica"/>
              </a:defRPr>
            </a:pPr>
            <a:r>
              <a:rPr sz="2742"/>
              <a:t>We started the development and supply </a:t>
            </a:r>
          </a:p>
          <a:p>
            <a:pPr algn="l">
              <a:defRPr sz="3900">
                <a:latin typeface="Helvetica"/>
                <a:ea typeface="Helvetica"/>
                <a:cs typeface="Helvetica"/>
                <a:sym typeface="Helvetica"/>
              </a:defRPr>
            </a:pPr>
            <a:r>
              <a:rPr sz="2742"/>
              <a:t>of Nuclear Emulsion itself in our laboratory (2010–)</a:t>
            </a:r>
          </a:p>
        </p:txBody>
      </p:sp>
      <p:sp>
        <p:nvSpPr>
          <p:cNvPr id="190" name="Current system “HTS”"/>
          <p:cNvSpPr txBox="1"/>
          <p:nvPr/>
        </p:nvSpPr>
        <p:spPr>
          <a:xfrm>
            <a:off x="5150714" y="1384883"/>
            <a:ext cx="2616102" cy="385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900">
                <a:solidFill>
                  <a:srgbClr val="FF2600"/>
                </a:solidFill>
                <a:latin typeface="Helvetica"/>
                <a:ea typeface="Helvetica"/>
                <a:cs typeface="Helvetica"/>
                <a:sym typeface="Helvetica"/>
              </a:defRPr>
            </a:lvl1pPr>
          </a:lstStyle>
          <a:p>
            <a:r>
              <a:rPr sz="2039"/>
              <a:t>Current system “HTS”</a:t>
            </a:r>
          </a:p>
        </p:txBody>
      </p:sp>
      <p:sp>
        <p:nvSpPr>
          <p:cNvPr id="191" name="線"/>
          <p:cNvSpPr/>
          <p:nvPr/>
        </p:nvSpPr>
        <p:spPr>
          <a:xfrm>
            <a:off x="4325547" y="1302384"/>
            <a:ext cx="870638" cy="417763"/>
          </a:xfrm>
          <a:custGeom>
            <a:avLst/>
            <a:gdLst/>
            <a:ahLst/>
            <a:cxnLst>
              <a:cxn ang="0">
                <a:pos x="wd2" y="hd2"/>
              </a:cxn>
              <a:cxn ang="5400000">
                <a:pos x="wd2" y="hd2"/>
              </a:cxn>
              <a:cxn ang="10800000">
                <a:pos x="wd2" y="hd2"/>
              </a:cxn>
              <a:cxn ang="16200000">
                <a:pos x="wd2" y="hd2"/>
              </a:cxn>
            </a:cxnLst>
            <a:rect l="0" t="0" r="r" b="b"/>
            <a:pathLst>
              <a:path w="21600" h="19785" extrusionOk="0">
                <a:moveTo>
                  <a:pt x="21600" y="6347"/>
                </a:moveTo>
                <a:cubicBezTo>
                  <a:pt x="17755" y="-150"/>
                  <a:pt x="12288" y="-1815"/>
                  <a:pt x="7576" y="2077"/>
                </a:cubicBezTo>
                <a:cubicBezTo>
                  <a:pt x="3694" y="5282"/>
                  <a:pt x="869" y="11885"/>
                  <a:pt x="0" y="19785"/>
                </a:cubicBezTo>
              </a:path>
            </a:pathLst>
          </a:custGeom>
          <a:ln w="38100">
            <a:solidFill>
              <a:srgbClr val="FF2600"/>
            </a:solidFill>
            <a:miter lim="400000"/>
            <a:headEnd type="arrow"/>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sp>
        <p:nvSpPr>
          <p:cNvPr id="192" name="*data from FUJIFILM"/>
          <p:cNvSpPr txBox="1"/>
          <p:nvPr/>
        </p:nvSpPr>
        <p:spPr>
          <a:xfrm>
            <a:off x="1155056" y="4986690"/>
            <a:ext cx="1574150"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solidFill>
                  <a:schemeClr val="accent2">
                    <a:hueOff val="-2473793"/>
                    <a:satOff val="-50209"/>
                    <a:lumOff val="23543"/>
                  </a:schemeClr>
                </a:solidFill>
                <a:latin typeface="Helvetica"/>
                <a:ea typeface="Helvetica"/>
                <a:cs typeface="Helvetica"/>
                <a:sym typeface="Helvetica"/>
              </a:defRPr>
            </a:lvl1pPr>
          </a:lstStyle>
          <a:p>
            <a:r>
              <a:rPr sz="1266"/>
              <a:t>*data from FUJIFILM</a:t>
            </a:r>
          </a:p>
        </p:txBody>
      </p:sp>
      <p:sp>
        <p:nvSpPr>
          <p:cNvPr id="193" name="1/10…"/>
          <p:cNvSpPr txBox="1"/>
          <p:nvPr/>
        </p:nvSpPr>
        <p:spPr>
          <a:xfrm>
            <a:off x="2019175" y="4332809"/>
            <a:ext cx="955391" cy="504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2000">
                <a:solidFill>
                  <a:schemeClr val="accent2">
                    <a:hueOff val="-2473793"/>
                    <a:satOff val="-50209"/>
                    <a:lumOff val="23543"/>
                  </a:schemeClr>
                </a:solidFill>
                <a:latin typeface="Helvetica"/>
                <a:ea typeface="Helvetica"/>
                <a:cs typeface="Helvetica"/>
                <a:sym typeface="Helvetica"/>
              </a:defRPr>
            </a:pPr>
            <a:r>
              <a:rPr sz="1406"/>
              <a:t>1/10 </a:t>
            </a:r>
          </a:p>
          <a:p>
            <a:pPr>
              <a:defRPr sz="2000">
                <a:solidFill>
                  <a:schemeClr val="accent2">
                    <a:hueOff val="-2473793"/>
                    <a:satOff val="-50209"/>
                    <a:lumOff val="23543"/>
                  </a:schemeClr>
                </a:solidFill>
                <a:latin typeface="Helvetica"/>
                <a:ea typeface="Helvetica"/>
                <a:cs typeface="Helvetica"/>
                <a:sym typeface="Helvetica"/>
              </a:defRPr>
            </a:pPr>
            <a:r>
              <a:rPr sz="1406"/>
              <a:t>in 10 years</a:t>
            </a:r>
          </a:p>
        </p:txBody>
      </p:sp>
      <p:sp>
        <p:nvSpPr>
          <p:cNvPr id="194" name="線"/>
          <p:cNvSpPr/>
          <p:nvPr/>
        </p:nvSpPr>
        <p:spPr>
          <a:xfrm>
            <a:off x="2923001" y="4536740"/>
            <a:ext cx="319127" cy="492827"/>
          </a:xfrm>
          <a:prstGeom prst="line">
            <a:avLst/>
          </a:prstGeom>
          <a:ln w="38100">
            <a:solidFill>
              <a:schemeClr val="accent2">
                <a:hueOff val="-2473793"/>
                <a:satOff val="-50209"/>
                <a:lumOff val="23543"/>
              </a:schemeClr>
            </a:solidFill>
            <a:miter lim="400000"/>
            <a:tailEnd type="triangle"/>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sp>
        <p:nvSpPr>
          <p:cNvPr id="195" name="Peak in 2000"/>
          <p:cNvSpPr txBox="1"/>
          <p:nvPr/>
        </p:nvSpPr>
        <p:spPr>
          <a:xfrm>
            <a:off x="1334893" y="1224579"/>
            <a:ext cx="1128515" cy="288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000">
                <a:solidFill>
                  <a:schemeClr val="accent2">
                    <a:hueOff val="-2473793"/>
                    <a:satOff val="-50209"/>
                    <a:lumOff val="23543"/>
                  </a:schemeClr>
                </a:solidFill>
                <a:latin typeface="Helvetica"/>
                <a:ea typeface="Helvetica"/>
                <a:cs typeface="Helvetica"/>
                <a:sym typeface="Helvetica"/>
              </a:defRPr>
            </a:lvl1pPr>
          </a:lstStyle>
          <a:p>
            <a:r>
              <a:rPr sz="1406"/>
              <a:t>Peak in 2000</a:t>
            </a:r>
          </a:p>
        </p:txBody>
      </p:sp>
      <p:sp>
        <p:nvSpPr>
          <p:cNvPr id="196" name="Crisis for…"/>
          <p:cNvSpPr txBox="1"/>
          <p:nvPr/>
        </p:nvSpPr>
        <p:spPr>
          <a:xfrm>
            <a:off x="3309051" y="3990324"/>
            <a:ext cx="1191819" cy="623825"/>
          </a:xfrm>
          <a:prstGeom prst="rect">
            <a:avLst/>
          </a:prstGeom>
          <a:solidFill>
            <a:srgbClr val="FFFFFF"/>
          </a:solidFill>
          <a:ln w="63500">
            <a:solidFill>
              <a:schemeClr val="accent2">
                <a:hueOff val="-2473793"/>
                <a:satOff val="-50209"/>
                <a:lumOff val="23543"/>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defRPr sz="1700">
                <a:solidFill>
                  <a:schemeClr val="accent2">
                    <a:hueOff val="-2473793"/>
                    <a:satOff val="-50209"/>
                    <a:lumOff val="23543"/>
                  </a:schemeClr>
                </a:solidFill>
                <a:latin typeface="Helvetica"/>
                <a:ea typeface="Helvetica"/>
                <a:cs typeface="Helvetica"/>
                <a:sym typeface="Helvetica"/>
              </a:defRPr>
            </a:pPr>
            <a:r>
              <a:rPr sz="1195"/>
              <a:t>Crisis for </a:t>
            </a:r>
          </a:p>
          <a:p>
            <a:pPr>
              <a:defRPr sz="1700">
                <a:solidFill>
                  <a:schemeClr val="accent2">
                    <a:hueOff val="-2473793"/>
                    <a:satOff val="-50209"/>
                    <a:lumOff val="23543"/>
                  </a:schemeClr>
                </a:solidFill>
                <a:latin typeface="Helvetica"/>
                <a:ea typeface="Helvetica"/>
                <a:cs typeface="Helvetica"/>
                <a:sym typeface="Helvetica"/>
              </a:defRPr>
            </a:pPr>
            <a:r>
              <a:rPr sz="1195"/>
              <a:t>future emulsion </a:t>
            </a:r>
          </a:p>
          <a:p>
            <a:pPr>
              <a:defRPr sz="1700">
                <a:solidFill>
                  <a:schemeClr val="accent2">
                    <a:hueOff val="-2473793"/>
                    <a:satOff val="-50209"/>
                    <a:lumOff val="23543"/>
                  </a:schemeClr>
                </a:solidFill>
                <a:latin typeface="Helvetica"/>
                <a:ea typeface="Helvetica"/>
                <a:cs typeface="Helvetica"/>
                <a:sym typeface="Helvetica"/>
              </a:defRPr>
            </a:pPr>
            <a:r>
              <a:rPr sz="1195"/>
              <a:t>experiments !!</a:t>
            </a:r>
          </a:p>
        </p:txBody>
      </p:sp>
      <p:sp>
        <p:nvSpPr>
          <p:cNvPr id="197" name="→New system “HTS-Ⅱ” (developing)…"/>
          <p:cNvSpPr txBox="1"/>
          <p:nvPr/>
        </p:nvSpPr>
        <p:spPr>
          <a:xfrm>
            <a:off x="5256983" y="4715178"/>
            <a:ext cx="4087658" cy="656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2700">
                <a:solidFill>
                  <a:srgbClr val="FF2600"/>
                </a:solidFill>
                <a:latin typeface="Helvetica"/>
                <a:ea typeface="Helvetica"/>
                <a:cs typeface="Helvetica"/>
                <a:sym typeface="Helvetica"/>
              </a:defRPr>
            </a:pPr>
            <a:r>
              <a:rPr sz="1898"/>
              <a:t>→New system “HTS-Ⅱ” (developing)</a:t>
            </a:r>
          </a:p>
          <a:p>
            <a:pPr>
              <a:defRPr sz="2700">
                <a:solidFill>
                  <a:srgbClr val="FF2600"/>
                </a:solidFill>
                <a:latin typeface="Helvetica"/>
                <a:ea typeface="Helvetica"/>
                <a:cs typeface="Helvetica"/>
                <a:sym typeface="Helvetica"/>
              </a:defRPr>
            </a:pPr>
            <a:r>
              <a:rPr sz="1898"/>
              <a:t>will be 25000 cm</a:t>
            </a:r>
            <a:r>
              <a:rPr sz="1898" baseline="31999"/>
              <a:t>2</a:t>
            </a:r>
            <a:r>
              <a:rPr sz="1898"/>
              <a:t>/h (x5 faster)</a:t>
            </a:r>
          </a:p>
        </p:txBody>
      </p:sp>
      <p:sp>
        <p:nvSpPr>
          <p:cNvPr id="198" name="5000 cm2/h"/>
          <p:cNvSpPr txBox="1"/>
          <p:nvPr/>
        </p:nvSpPr>
        <p:spPr>
          <a:xfrm>
            <a:off x="7790570" y="1395750"/>
            <a:ext cx="1293624" cy="364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2700">
                <a:solidFill>
                  <a:srgbClr val="FF2600"/>
                </a:solidFill>
                <a:latin typeface="Helvetica"/>
                <a:ea typeface="Helvetica"/>
                <a:cs typeface="Helvetica"/>
                <a:sym typeface="Helvetica"/>
              </a:defRPr>
            </a:pPr>
            <a:r>
              <a:rPr sz="1898"/>
              <a:t>5000 cm</a:t>
            </a:r>
            <a:r>
              <a:rPr sz="1898" baseline="31999"/>
              <a:t>2</a:t>
            </a:r>
            <a:r>
              <a:rPr sz="1898"/>
              <a:t>/h</a:t>
            </a:r>
          </a:p>
        </p:txBody>
      </p:sp>
      <p:sp>
        <p:nvSpPr>
          <p:cNvPr id="2" name="スライド番号プレースホルダー 1">
            <a:extLst>
              <a:ext uri="{FF2B5EF4-FFF2-40B4-BE49-F238E27FC236}">
                <a16:creationId xmlns:a16="http://schemas.microsoft.com/office/drawing/2014/main" id="{A48BEBD1-3894-024C-9E0C-969C6D993DCE}"/>
              </a:ext>
            </a:extLst>
          </p:cNvPr>
          <p:cNvSpPr>
            <a:spLocks noGrp="1"/>
          </p:cNvSpPr>
          <p:nvPr>
            <p:ph type="sldNum" sz="quarter" idx="2"/>
          </p:nvPr>
        </p:nvSpPr>
        <p:spPr/>
        <p:txBody>
          <a:bodyPr/>
          <a:lstStyle/>
          <a:p>
            <a:fld id="{86CB4B4D-7CA3-9044-876B-883B54F8677D}" type="slidenum">
              <a:rPr lang="en-US" altLang="ja-JP" smtClean="0"/>
              <a:t>5</a:t>
            </a:fld>
            <a:endParaRPr lang="ja-JP" altLang="en-US"/>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0DAB3-8CBE-43AA-A426-D0D6A6086279}"/>
              </a:ext>
            </a:extLst>
          </p:cNvPr>
          <p:cNvSpPr>
            <a:spLocks noGrp="1"/>
          </p:cNvSpPr>
          <p:nvPr>
            <p:ph type="title"/>
          </p:nvPr>
        </p:nvSpPr>
        <p:spPr>
          <a:xfrm>
            <a:off x="0" y="1"/>
            <a:ext cx="9144000" cy="739776"/>
          </a:xfrm>
        </p:spPr>
        <p:txBody>
          <a:bodyPr>
            <a:noAutofit/>
          </a:bodyPr>
          <a:lstStyle/>
          <a:p>
            <a:r>
              <a:rPr lang="en-US" altLang="ja-JP" sz="3600" dirty="0"/>
              <a:t>Subject</a:t>
            </a:r>
            <a:r>
              <a:rPr kumimoji="1" lang="en-US" altLang="ja-JP" sz="3600" dirty="0"/>
              <a:t> other than track readout  </a:t>
            </a:r>
            <a:endParaRPr kumimoji="1" lang="ja-JP" altLang="en-US" sz="3600" dirty="0"/>
          </a:p>
        </p:txBody>
      </p:sp>
      <p:sp>
        <p:nvSpPr>
          <p:cNvPr id="3" name="コンテンツ プレースホルダー 2">
            <a:extLst>
              <a:ext uri="{FF2B5EF4-FFF2-40B4-BE49-F238E27FC236}">
                <a16:creationId xmlns:a16="http://schemas.microsoft.com/office/drawing/2014/main" id="{86FE7251-5ED0-4592-8233-DF0C4145553E}"/>
              </a:ext>
            </a:extLst>
          </p:cNvPr>
          <p:cNvSpPr>
            <a:spLocks noGrp="1"/>
          </p:cNvSpPr>
          <p:nvPr>
            <p:ph idx="1"/>
          </p:nvPr>
        </p:nvSpPr>
        <p:spPr>
          <a:xfrm>
            <a:off x="59213" y="914401"/>
            <a:ext cx="9000174" cy="5441950"/>
          </a:xfrm>
        </p:spPr>
        <p:txBody>
          <a:bodyPr>
            <a:normAutofit fontScale="62500" lnSpcReduction="20000"/>
          </a:bodyPr>
          <a:lstStyle/>
          <a:p>
            <a:pPr marL="0" indent="0">
              <a:buNone/>
            </a:pPr>
            <a:r>
              <a:rPr lang="en-US" altLang="ja-JP" dirty="0"/>
              <a:t>A giant supplier of emulsion, FUJI Film reduced its production.   (Digital camera era.)</a:t>
            </a:r>
          </a:p>
          <a:p>
            <a:pPr marL="0" indent="0">
              <a:buNone/>
            </a:pPr>
            <a:r>
              <a:rPr lang="en-US" altLang="ja-JP" dirty="0"/>
              <a:t>Then Preparation of </a:t>
            </a:r>
            <a:r>
              <a:rPr lang="en-US" altLang="ja-JP" b="1" dirty="0">
                <a:effectLst>
                  <a:outerShdw blurRad="38100" dist="38100" dir="2700000" algn="tl">
                    <a:srgbClr val="000000">
                      <a:alpha val="43137"/>
                    </a:srgbClr>
                  </a:outerShdw>
                </a:effectLst>
              </a:rPr>
              <a:t>E</a:t>
            </a:r>
            <a:r>
              <a:rPr kumimoji="1" lang="en-US" altLang="ja-JP" b="1" dirty="0">
                <a:effectLst>
                  <a:outerShdw blurRad="38100" dist="38100" dir="2700000" algn="tl">
                    <a:srgbClr val="000000">
                      <a:alpha val="43137"/>
                    </a:srgbClr>
                  </a:outerShdw>
                </a:effectLst>
              </a:rPr>
              <a:t>nough emulsion films</a:t>
            </a:r>
            <a:r>
              <a:rPr kumimoji="1" lang="en-US" altLang="ja-JP" b="1" dirty="0"/>
              <a:t> </a:t>
            </a:r>
            <a:r>
              <a:rPr kumimoji="1" lang="en-US" altLang="ja-JP" dirty="0"/>
              <a:t>is subject to promote projects.</a:t>
            </a:r>
          </a:p>
          <a:p>
            <a:pPr marL="0" indent="0">
              <a:buNone/>
            </a:pPr>
            <a:endParaRPr lang="en-US" altLang="ja-JP" dirty="0"/>
          </a:p>
          <a:p>
            <a:pPr marL="0" indent="0">
              <a:buNone/>
            </a:pPr>
            <a:r>
              <a:rPr kumimoji="1" lang="en-US" altLang="ja-JP" b="1" dirty="0"/>
              <a:t>  Our survival plan</a:t>
            </a:r>
          </a:p>
          <a:p>
            <a:pPr marL="0" indent="0">
              <a:buNone/>
            </a:pPr>
            <a:r>
              <a:rPr kumimoji="1" lang="en-US" altLang="ja-JP" b="1" dirty="0"/>
              <a:t>       Developing / constructing  </a:t>
            </a:r>
            <a:r>
              <a:rPr lang="en-US" altLang="ja-JP" b="1" dirty="0"/>
              <a:t>New</a:t>
            </a:r>
            <a:r>
              <a:rPr kumimoji="1" lang="en-US" altLang="ja-JP" b="1" dirty="0"/>
              <a:t> </a:t>
            </a:r>
            <a:r>
              <a:rPr lang="en-US" altLang="ja-JP" b="1" dirty="0"/>
              <a:t>E</a:t>
            </a:r>
            <a:r>
              <a:rPr kumimoji="1" lang="en-US" altLang="ja-JP" b="1" dirty="0"/>
              <a:t>mulsion </a:t>
            </a:r>
            <a:r>
              <a:rPr lang="en-US" altLang="ja-JP" b="1" dirty="0"/>
              <a:t>P</a:t>
            </a:r>
            <a:r>
              <a:rPr kumimoji="1" lang="en-US" altLang="ja-JP" b="1" dirty="0"/>
              <a:t>roduction </a:t>
            </a:r>
            <a:r>
              <a:rPr lang="en-US" altLang="ja-JP" b="1" dirty="0"/>
              <a:t>F</a:t>
            </a:r>
            <a:r>
              <a:rPr kumimoji="1" lang="en-US" altLang="ja-JP" b="1" dirty="0"/>
              <a:t>acility  in NAGOYA university</a:t>
            </a:r>
            <a:r>
              <a:rPr lang="en-US" altLang="ja-JP" dirty="0"/>
              <a:t>.</a:t>
            </a:r>
            <a:endParaRPr kumimoji="1" lang="en-US" altLang="ja-JP" dirty="0"/>
          </a:p>
          <a:p>
            <a:pPr marL="0" indent="0">
              <a:buNone/>
            </a:pPr>
            <a:r>
              <a:rPr lang="en-US" altLang="ja-JP" dirty="0"/>
              <a:t>        S</a:t>
            </a:r>
            <a:r>
              <a:rPr kumimoji="1" lang="en-US" altLang="ja-JP" dirty="0"/>
              <a:t>cale of a total </a:t>
            </a:r>
            <a:r>
              <a:rPr kumimoji="1" lang="en-US" altLang="ja-JP" b="1" u="sng" dirty="0"/>
              <a:t>nuclear emulsion area of several 100 m2 or 1000 m2</a:t>
            </a:r>
            <a:r>
              <a:rPr kumimoji="1" lang="en-US" altLang="ja-JP" dirty="0"/>
              <a:t>.   </a:t>
            </a:r>
            <a:endParaRPr kumimoji="1" lang="en-US" altLang="ja-JP" dirty="0">
              <a:highlight>
                <a:srgbClr val="00FF00"/>
              </a:highlight>
            </a:endParaRPr>
          </a:p>
          <a:p>
            <a:pPr marL="0" indent="0">
              <a:buNone/>
            </a:pPr>
            <a:endParaRPr lang="en-US" altLang="ja-JP" dirty="0"/>
          </a:p>
          <a:p>
            <a:pPr marL="0" indent="0">
              <a:buNone/>
            </a:pPr>
            <a:r>
              <a:rPr lang="en-US" altLang="ja-JP" dirty="0"/>
              <a:t>First experiments we supplied or will supply soon the Emulsion films.</a:t>
            </a:r>
          </a:p>
          <a:p>
            <a:r>
              <a:rPr kumimoji="1" lang="en-US" altLang="ja-JP" dirty="0"/>
              <a:t>DsTau  (NA65 CERN SPS),  Study for tau neutrino flux.                    </a:t>
            </a:r>
            <a:r>
              <a:rPr kumimoji="1" lang="ja-JP" altLang="en-US" dirty="0"/>
              <a:t>  </a:t>
            </a:r>
            <a:r>
              <a:rPr kumimoji="1" lang="en-US" altLang="ja-JP" dirty="0"/>
              <a:t>supplied for 2021(22) run   </a:t>
            </a:r>
          </a:p>
          <a:p>
            <a:r>
              <a:rPr kumimoji="1" lang="en-US" altLang="ja-JP" dirty="0" err="1"/>
              <a:t>FASER</a:t>
            </a:r>
            <a:r>
              <a:rPr kumimoji="1" lang="en-US" altLang="ja-JP" dirty="0" err="1">
                <a:latin typeface="Symbol" panose="05050102010706020507" pitchFamily="18" charset="2"/>
              </a:rPr>
              <a:t>n</a:t>
            </a:r>
            <a:r>
              <a:rPr kumimoji="1" lang="en-US" altLang="ja-JP" dirty="0"/>
              <a:t> (LHC), Study of High Energy neutrino from the LHC.            supplied for 2022 run </a:t>
            </a:r>
            <a:endParaRPr lang="en-US" altLang="ja-JP" dirty="0">
              <a:highlight>
                <a:srgbClr val="00FF00"/>
              </a:highlight>
            </a:endParaRPr>
          </a:p>
          <a:p>
            <a:r>
              <a:rPr lang="en-US" altLang="ja-JP" dirty="0"/>
              <a:t>SND@LHC  (LHC) ,  </a:t>
            </a:r>
            <a:r>
              <a:rPr kumimoji="1" lang="en-US" altLang="ja-JP" dirty="0"/>
              <a:t>Study of High Energy neutrino from the LHC.   supplied for 2022 run and</a:t>
            </a:r>
          </a:p>
          <a:p>
            <a:r>
              <a:rPr kumimoji="1" lang="en-US" altLang="ja-JP" dirty="0"/>
              <a:t>GRAINE  </a:t>
            </a:r>
            <a:r>
              <a:rPr lang="en-US" altLang="ja-JP" dirty="0"/>
              <a:t> Precise measurement of cosmic gamma rays</a:t>
            </a:r>
            <a:r>
              <a:rPr kumimoji="1" lang="en-US" altLang="ja-JP" dirty="0"/>
              <a:t> </a:t>
            </a:r>
            <a:r>
              <a:rPr lang="en-US" altLang="ja-JP" dirty="0"/>
              <a:t>  </a:t>
            </a:r>
            <a:r>
              <a:rPr kumimoji="1" lang="en-US" altLang="ja-JP" dirty="0"/>
              <a:t>                  supplied for 2023-Spring</a:t>
            </a:r>
          </a:p>
          <a:p>
            <a:pPr marL="0" indent="0">
              <a:buNone/>
            </a:pPr>
            <a:r>
              <a:rPr lang="en-US" altLang="ja-JP" dirty="0"/>
              <a:t>                          </a:t>
            </a:r>
            <a:r>
              <a:rPr kumimoji="1" lang="en-US" altLang="ja-JP" dirty="0"/>
              <a:t> Balloon flights in 2023 (</a:t>
            </a:r>
            <a:r>
              <a:rPr lang="en-US" altLang="ja-JP" dirty="0"/>
              <a:t>NOW) </a:t>
            </a:r>
            <a:r>
              <a:rPr kumimoji="1" lang="en-US" altLang="ja-JP" dirty="0"/>
              <a:t> </a:t>
            </a:r>
          </a:p>
          <a:p>
            <a:r>
              <a:rPr lang="en-US" altLang="ja-JP" dirty="0"/>
              <a:t>NINJA (J-PARC),  </a:t>
            </a:r>
            <a:r>
              <a:rPr kumimoji="1" lang="en-US" altLang="ja-JP" dirty="0"/>
              <a:t>Study of sub-GeV GeV neutrino interactions        to be supplied 2023 run</a:t>
            </a:r>
          </a:p>
          <a:p>
            <a:r>
              <a:rPr kumimoji="1" lang="en-US" altLang="ja-JP" dirty="0"/>
              <a:t>Scan Pyramids</a:t>
            </a:r>
            <a:r>
              <a:rPr lang="en-US" altLang="ja-JP" dirty="0"/>
              <a:t>       M</a:t>
            </a:r>
            <a:r>
              <a:rPr kumimoji="1" lang="en-US" altLang="ja-JP" dirty="0"/>
              <a:t>uon radiography for Pyramid                            Considered</a:t>
            </a:r>
          </a:p>
          <a:p>
            <a:pPr marL="0" indent="0">
              <a:buNone/>
            </a:pPr>
            <a:r>
              <a:rPr kumimoji="1" lang="en-US" altLang="ja-JP" dirty="0"/>
              <a:t>                         Observation from multiple observation site for targets</a:t>
            </a:r>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kumimoji="1"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p:txBody>
      </p:sp>
      <p:sp>
        <p:nvSpPr>
          <p:cNvPr id="9" name="スライド番号プレースホルダー 8">
            <a:extLst>
              <a:ext uri="{FF2B5EF4-FFF2-40B4-BE49-F238E27FC236}">
                <a16:creationId xmlns:a16="http://schemas.microsoft.com/office/drawing/2014/main" id="{0ACF5782-F95C-4EFA-811E-6016209040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3A8AF0-6001-404F-8A40-26FEBA8299BB}"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8838231F-FC85-A1C3-9A42-1B6A656625AE}"/>
              </a:ext>
            </a:extLst>
          </p:cNvPr>
          <p:cNvSpPr/>
          <p:nvPr/>
        </p:nvSpPr>
        <p:spPr>
          <a:xfrm>
            <a:off x="33813" y="1816100"/>
            <a:ext cx="8481537" cy="10795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4762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図 5" descr="図 5"/>
          <p:cNvPicPr>
            <a:picLocks noChangeAspect="1"/>
          </p:cNvPicPr>
          <p:nvPr/>
        </p:nvPicPr>
        <p:blipFill>
          <a:blip r:embed="rId3"/>
          <a:srcRect t="4979" r="34146"/>
          <a:stretch>
            <a:fillRect/>
          </a:stretch>
        </p:blipFill>
        <p:spPr>
          <a:xfrm>
            <a:off x="6800321" y="3668652"/>
            <a:ext cx="2379147" cy="2574658"/>
          </a:xfrm>
          <a:prstGeom prst="rect">
            <a:avLst/>
          </a:prstGeom>
          <a:ln w="12700">
            <a:miter lim="400000"/>
          </a:ln>
        </p:spPr>
      </p:pic>
      <p:sp>
        <p:nvSpPr>
          <p:cNvPr id="436" name="コールアウト"/>
          <p:cNvSpPr/>
          <p:nvPr/>
        </p:nvSpPr>
        <p:spPr>
          <a:xfrm>
            <a:off x="6644571" y="1337353"/>
            <a:ext cx="2440596" cy="2343207"/>
          </a:xfrm>
          <a:custGeom>
            <a:avLst/>
            <a:gdLst/>
            <a:ahLst/>
            <a:cxnLst>
              <a:cxn ang="0">
                <a:pos x="wd2" y="hd2"/>
              </a:cxn>
              <a:cxn ang="5400000">
                <a:pos x="wd2" y="hd2"/>
              </a:cxn>
              <a:cxn ang="10800000">
                <a:pos x="wd2" y="hd2"/>
              </a:cxn>
              <a:cxn ang="16200000">
                <a:pos x="wd2" y="hd2"/>
              </a:cxn>
            </a:cxnLst>
            <a:rect l="0" t="0" r="r" b="b"/>
            <a:pathLst>
              <a:path w="21600" h="21600" extrusionOk="0">
                <a:moveTo>
                  <a:pt x="936" y="0"/>
                </a:moveTo>
                <a:cubicBezTo>
                  <a:pt x="418" y="0"/>
                  <a:pt x="0" y="436"/>
                  <a:pt x="0" y="975"/>
                </a:cubicBezTo>
                <a:lnTo>
                  <a:pt x="0" y="18547"/>
                </a:lnTo>
                <a:cubicBezTo>
                  <a:pt x="0" y="19086"/>
                  <a:pt x="418" y="19524"/>
                  <a:pt x="936" y="19524"/>
                </a:cubicBezTo>
                <a:lnTo>
                  <a:pt x="16349" y="19524"/>
                </a:lnTo>
                <a:lnTo>
                  <a:pt x="17098" y="21600"/>
                </a:lnTo>
                <a:lnTo>
                  <a:pt x="17844" y="19524"/>
                </a:lnTo>
                <a:lnTo>
                  <a:pt x="20662" y="19524"/>
                </a:lnTo>
                <a:cubicBezTo>
                  <a:pt x="21179" y="19524"/>
                  <a:pt x="21600" y="19086"/>
                  <a:pt x="21600" y="18547"/>
                </a:cubicBezTo>
                <a:lnTo>
                  <a:pt x="21600" y="975"/>
                </a:lnTo>
                <a:cubicBezTo>
                  <a:pt x="21600" y="436"/>
                  <a:pt x="21179" y="0"/>
                  <a:pt x="20662" y="0"/>
                </a:cubicBezTo>
                <a:lnTo>
                  <a:pt x="936" y="0"/>
                </a:lnTo>
                <a:close/>
              </a:path>
            </a:pathLst>
          </a:custGeom>
          <a:solidFill>
            <a:srgbClr val="FFFFFF"/>
          </a:solidFill>
          <a:ln w="25400">
            <a:solidFill>
              <a:srgbClr val="000000"/>
            </a:solidFill>
            <a:miter lim="400000"/>
          </a:ln>
        </p:spPr>
        <p:txBody>
          <a:bodyPr lIns="35719" tIns="35719" rIns="35719" bIns="35719" anchor="ct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437" name="タイトル 1"/>
          <p:cNvSpPr txBox="1">
            <a:spLocks noGrp="1"/>
          </p:cNvSpPr>
          <p:nvPr>
            <p:ph type="title"/>
          </p:nvPr>
        </p:nvSpPr>
        <p:spPr>
          <a:xfrm>
            <a:off x="290091" y="13146"/>
            <a:ext cx="9232286" cy="1563131"/>
          </a:xfrm>
          <a:prstGeom prst="rect">
            <a:avLst/>
          </a:prstGeom>
        </p:spPr>
        <p:txBody>
          <a:bodyPr>
            <a:noAutofit/>
          </a:bodyPr>
          <a:lstStyle/>
          <a:p>
            <a:pPr algn="l">
              <a:defRPr sz="4700" b="1">
                <a:latin typeface="Helvetica"/>
                <a:ea typeface="Helvetica"/>
                <a:cs typeface="Helvetica"/>
                <a:sym typeface="Helvetica"/>
              </a:defRPr>
            </a:pPr>
            <a:r>
              <a:rPr sz="3600" dirty="0"/>
              <a:t>Install of 10 times large-scale </a:t>
            </a:r>
          </a:p>
          <a:p>
            <a:pPr algn="l">
              <a:defRPr sz="4700" b="1">
                <a:latin typeface="Helvetica"/>
                <a:ea typeface="Helvetica"/>
                <a:cs typeface="Helvetica"/>
                <a:sym typeface="Helvetica"/>
              </a:defRPr>
            </a:pPr>
            <a:r>
              <a:rPr sz="3600" dirty="0"/>
              <a:t>   Gel Production Machine(3rd machine)</a:t>
            </a:r>
          </a:p>
        </p:txBody>
      </p:sp>
      <p:sp>
        <p:nvSpPr>
          <p:cNvPr id="438" name="スライド番号プレースホルダー 3"/>
          <p:cNvSpPr txBox="1">
            <a:spLocks noGrp="1"/>
          </p:cNvSpPr>
          <p:nvPr>
            <p:ph type="sldNum" sz="quarter" idx="2"/>
          </p:nvPr>
        </p:nvSpPr>
        <p:spPr>
          <a:xfrm>
            <a:off x="8408007" y="6208099"/>
            <a:ext cx="278793" cy="304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hangingPunct="0"/>
            <a:fld id="{86CB4B4D-7CA3-9044-876B-883B54F8677D}" type="slidenum">
              <a:rPr kern="0"/>
              <a:pPr hangingPunct="0"/>
              <a:t>7</a:t>
            </a:fld>
            <a:endParaRPr kern="0"/>
          </a:p>
        </p:txBody>
      </p:sp>
      <p:sp>
        <p:nvSpPr>
          <p:cNvPr id="439" name="正方形/長方形 6"/>
          <p:cNvSpPr/>
          <p:nvPr/>
        </p:nvSpPr>
        <p:spPr>
          <a:xfrm>
            <a:off x="3131840" y="6346751"/>
            <a:ext cx="6264697" cy="332656"/>
          </a:xfrm>
          <a:prstGeom prst="rect">
            <a:avLst/>
          </a:prstGeom>
          <a:solidFill>
            <a:srgbClr val="FFFFFF"/>
          </a:solidFill>
          <a:ln w="25400">
            <a:solidFill>
              <a:srgbClr val="FFFFFF"/>
            </a:solidFill>
          </a:ln>
        </p:spPr>
        <p:txBody>
          <a:bodyPr lIns="45719" tIns="45719" rIns="45719" bIns="45719" anchor="ctr"/>
          <a:lstStyle/>
          <a:p>
            <a:pPr algn="ctr" defTabSz="914367" hangingPunct="0">
              <a:defRPr sz="2400">
                <a:solidFill>
                  <a:srgbClr val="FFFFFF"/>
                </a:solidFill>
                <a:latin typeface="Calibri"/>
                <a:ea typeface="Calibri"/>
                <a:cs typeface="Calibri"/>
                <a:sym typeface="Calibri"/>
              </a:defRPr>
            </a:pPr>
            <a:endParaRPr sz="1687" kern="0">
              <a:solidFill>
                <a:srgbClr val="FFFFFF"/>
              </a:solidFill>
              <a:latin typeface="Calibri"/>
              <a:cs typeface="Calibri"/>
              <a:sym typeface="Calibri"/>
            </a:endParaRPr>
          </a:p>
        </p:txBody>
      </p:sp>
      <p:sp>
        <p:nvSpPr>
          <p:cNvPr id="440" name="Next Machine enables the stable &amp; long-term mass-production."/>
          <p:cNvSpPr txBox="1"/>
          <p:nvPr/>
        </p:nvSpPr>
        <p:spPr>
          <a:xfrm>
            <a:off x="88917" y="6217331"/>
            <a:ext cx="9484260" cy="285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lnSpc>
                <a:spcPct val="50000"/>
              </a:lnSpc>
              <a:spcBef>
                <a:spcPts val="2400"/>
              </a:spcBef>
              <a:defRPr sz="3500">
                <a:solidFill>
                  <a:srgbClr val="FF2600"/>
                </a:solidFill>
                <a:latin typeface="Helvetica"/>
                <a:ea typeface="Helvetica"/>
                <a:cs typeface="Helvetica"/>
                <a:sym typeface="Helvetica"/>
              </a:defRPr>
            </a:lvl1pPr>
          </a:lstStyle>
          <a:p>
            <a:pPr defTabSz="410751" hangingPunct="0">
              <a:spcBef>
                <a:spcPts val="1687"/>
              </a:spcBef>
            </a:pPr>
            <a:r>
              <a:rPr sz="2461" kern="0" dirty="0"/>
              <a:t>Ne</a:t>
            </a:r>
            <a:r>
              <a:rPr lang="en-US" sz="2461" kern="0" dirty="0"/>
              <a:t>w </a:t>
            </a:r>
            <a:r>
              <a:rPr sz="2461" kern="0" dirty="0"/>
              <a:t>Machine enables the stable &amp; long-term mass-production.</a:t>
            </a:r>
          </a:p>
        </p:txBody>
      </p:sp>
      <p:grpSp>
        <p:nvGrpSpPr>
          <p:cNvPr id="443" name="グループ"/>
          <p:cNvGrpSpPr/>
          <p:nvPr/>
        </p:nvGrpSpPr>
        <p:grpSpPr>
          <a:xfrm>
            <a:off x="6835657" y="4155257"/>
            <a:ext cx="903371" cy="1664963"/>
            <a:chOff x="0" y="0"/>
            <a:chExt cx="1284794" cy="2367945"/>
          </a:xfrm>
        </p:grpSpPr>
        <p:sp>
          <p:nvSpPr>
            <p:cNvPr id="441" name="図形"/>
            <p:cNvSpPr/>
            <p:nvPr/>
          </p:nvSpPr>
          <p:spPr>
            <a:xfrm>
              <a:off x="14724" y="186743"/>
              <a:ext cx="1270071" cy="2181203"/>
            </a:xfrm>
            <a:custGeom>
              <a:avLst/>
              <a:gdLst/>
              <a:ahLst/>
              <a:cxnLst>
                <a:cxn ang="0">
                  <a:pos x="wd2" y="hd2"/>
                </a:cxn>
                <a:cxn ang="5400000">
                  <a:pos x="wd2" y="hd2"/>
                </a:cxn>
                <a:cxn ang="10800000">
                  <a:pos x="wd2" y="hd2"/>
                </a:cxn>
                <a:cxn ang="16200000">
                  <a:pos x="wd2" y="hd2"/>
                </a:cxn>
              </a:cxnLst>
              <a:rect l="0" t="0" r="r" b="b"/>
              <a:pathLst>
                <a:path w="21600" h="21600" extrusionOk="0">
                  <a:moveTo>
                    <a:pt x="0" y="230"/>
                  </a:moveTo>
                  <a:lnTo>
                    <a:pt x="0" y="16915"/>
                  </a:lnTo>
                  <a:cubicBezTo>
                    <a:pt x="1447" y="19698"/>
                    <a:pt x="5831" y="21600"/>
                    <a:pt x="10800" y="21600"/>
                  </a:cubicBezTo>
                  <a:cubicBezTo>
                    <a:pt x="15769" y="21600"/>
                    <a:pt x="20153" y="19698"/>
                    <a:pt x="21600" y="16915"/>
                  </a:cubicBezTo>
                  <a:lnTo>
                    <a:pt x="21600" y="0"/>
                  </a:lnTo>
                  <a:lnTo>
                    <a:pt x="0" y="230"/>
                  </a:lnTo>
                  <a:close/>
                </a:path>
              </a:pathLst>
            </a:custGeom>
            <a:solidFill>
              <a:srgbClr val="A6AAA9"/>
            </a:solidFill>
            <a:ln w="38100" cap="flat">
              <a:solidFill>
                <a:srgbClr val="000000"/>
              </a:solidFill>
              <a:prstDash val="solid"/>
              <a:miter lim="400000"/>
            </a:ln>
            <a:effectLst/>
          </p:spPr>
          <p:txBody>
            <a:bodyPr wrap="square" lIns="0" tIns="0" rIns="0" bIns="0" numCol="1" anchor="t">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442" name="楕円"/>
            <p:cNvSpPr/>
            <p:nvPr/>
          </p:nvSpPr>
          <p:spPr>
            <a:xfrm>
              <a:off x="0" y="0"/>
              <a:ext cx="1270000" cy="347836"/>
            </a:xfrm>
            <a:prstGeom prst="ellipse">
              <a:avLst/>
            </a:prstGeom>
            <a:solidFill>
              <a:srgbClr val="53585F"/>
            </a:solidFill>
            <a:ln w="25400" cap="flat">
              <a:solidFill>
                <a:srgbClr val="000000"/>
              </a:solidFill>
              <a:prstDash val="solid"/>
              <a:miter lim="400000"/>
            </a:ln>
            <a:effectLst/>
          </p:spPr>
          <p:txBody>
            <a:bodyPr wrap="square" lIns="35719" tIns="35719" rIns="35719" bIns="35719" numCol="1" anchor="ctr">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grpSp>
      <p:grpSp>
        <p:nvGrpSpPr>
          <p:cNvPr id="446" name="グループ"/>
          <p:cNvGrpSpPr/>
          <p:nvPr/>
        </p:nvGrpSpPr>
        <p:grpSpPr>
          <a:xfrm>
            <a:off x="5856863" y="5001989"/>
            <a:ext cx="487906" cy="773260"/>
            <a:chOff x="0" y="0"/>
            <a:chExt cx="693909" cy="1099746"/>
          </a:xfrm>
        </p:grpSpPr>
        <p:sp>
          <p:nvSpPr>
            <p:cNvPr id="444" name="図形"/>
            <p:cNvSpPr/>
            <p:nvPr/>
          </p:nvSpPr>
          <p:spPr>
            <a:xfrm>
              <a:off x="7952" y="86729"/>
              <a:ext cx="685958" cy="1013018"/>
            </a:xfrm>
            <a:custGeom>
              <a:avLst/>
              <a:gdLst/>
              <a:ahLst/>
              <a:cxnLst>
                <a:cxn ang="0">
                  <a:pos x="wd2" y="hd2"/>
                </a:cxn>
                <a:cxn ang="5400000">
                  <a:pos x="wd2" y="hd2"/>
                </a:cxn>
                <a:cxn ang="10800000">
                  <a:pos x="wd2" y="hd2"/>
                </a:cxn>
                <a:cxn ang="16200000">
                  <a:pos x="wd2" y="hd2"/>
                </a:cxn>
              </a:cxnLst>
              <a:rect l="0" t="0" r="r" b="b"/>
              <a:pathLst>
                <a:path w="21600" h="21600" extrusionOk="0">
                  <a:moveTo>
                    <a:pt x="0" y="230"/>
                  </a:moveTo>
                  <a:lnTo>
                    <a:pt x="0" y="16915"/>
                  </a:lnTo>
                  <a:cubicBezTo>
                    <a:pt x="1447" y="19698"/>
                    <a:pt x="5831" y="21600"/>
                    <a:pt x="10800" y="21600"/>
                  </a:cubicBezTo>
                  <a:cubicBezTo>
                    <a:pt x="15769" y="21600"/>
                    <a:pt x="20153" y="19698"/>
                    <a:pt x="21600" y="16915"/>
                  </a:cubicBezTo>
                  <a:lnTo>
                    <a:pt x="21600" y="0"/>
                  </a:lnTo>
                  <a:lnTo>
                    <a:pt x="0" y="230"/>
                  </a:lnTo>
                  <a:close/>
                </a:path>
              </a:pathLst>
            </a:custGeom>
            <a:solidFill>
              <a:srgbClr val="A6AAA9"/>
            </a:solidFill>
            <a:ln w="38100" cap="flat">
              <a:solidFill>
                <a:srgbClr val="000000"/>
              </a:solidFill>
              <a:prstDash val="solid"/>
              <a:miter lim="400000"/>
            </a:ln>
            <a:effectLst/>
          </p:spPr>
          <p:txBody>
            <a:bodyPr wrap="square" lIns="0" tIns="0" rIns="0" bIns="0" numCol="1" anchor="t">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445" name="楕円"/>
            <p:cNvSpPr/>
            <p:nvPr/>
          </p:nvSpPr>
          <p:spPr>
            <a:xfrm>
              <a:off x="0" y="0"/>
              <a:ext cx="685920" cy="161546"/>
            </a:xfrm>
            <a:prstGeom prst="ellipse">
              <a:avLst/>
            </a:prstGeom>
            <a:solidFill>
              <a:srgbClr val="53585F"/>
            </a:solidFill>
            <a:ln w="25400" cap="flat">
              <a:solidFill>
                <a:srgbClr val="000000"/>
              </a:solidFill>
              <a:prstDash val="solid"/>
              <a:miter lim="400000"/>
            </a:ln>
            <a:effectLst/>
          </p:spPr>
          <p:txBody>
            <a:bodyPr wrap="square" lIns="35719" tIns="35719" rIns="35719" bIns="35719" numCol="1" anchor="ctr">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grpSp>
      <p:grpSp>
        <p:nvGrpSpPr>
          <p:cNvPr id="449" name="グループ"/>
          <p:cNvGrpSpPr/>
          <p:nvPr/>
        </p:nvGrpSpPr>
        <p:grpSpPr>
          <a:xfrm>
            <a:off x="4994971" y="5208152"/>
            <a:ext cx="325804" cy="566449"/>
            <a:chOff x="0" y="0"/>
            <a:chExt cx="463364" cy="805615"/>
          </a:xfrm>
        </p:grpSpPr>
        <p:sp>
          <p:nvSpPr>
            <p:cNvPr id="447" name="図形"/>
            <p:cNvSpPr/>
            <p:nvPr/>
          </p:nvSpPr>
          <p:spPr>
            <a:xfrm>
              <a:off x="5310" y="63533"/>
              <a:ext cx="458055" cy="742083"/>
            </a:xfrm>
            <a:custGeom>
              <a:avLst/>
              <a:gdLst/>
              <a:ahLst/>
              <a:cxnLst>
                <a:cxn ang="0">
                  <a:pos x="wd2" y="hd2"/>
                </a:cxn>
                <a:cxn ang="5400000">
                  <a:pos x="wd2" y="hd2"/>
                </a:cxn>
                <a:cxn ang="10800000">
                  <a:pos x="wd2" y="hd2"/>
                </a:cxn>
                <a:cxn ang="16200000">
                  <a:pos x="wd2" y="hd2"/>
                </a:cxn>
              </a:cxnLst>
              <a:rect l="0" t="0" r="r" b="b"/>
              <a:pathLst>
                <a:path w="21600" h="21600" extrusionOk="0">
                  <a:moveTo>
                    <a:pt x="0" y="230"/>
                  </a:moveTo>
                  <a:lnTo>
                    <a:pt x="0" y="16915"/>
                  </a:lnTo>
                  <a:cubicBezTo>
                    <a:pt x="1447" y="19698"/>
                    <a:pt x="5831" y="21600"/>
                    <a:pt x="10800" y="21600"/>
                  </a:cubicBezTo>
                  <a:cubicBezTo>
                    <a:pt x="15769" y="21600"/>
                    <a:pt x="20153" y="19698"/>
                    <a:pt x="21600" y="16915"/>
                  </a:cubicBezTo>
                  <a:lnTo>
                    <a:pt x="21600" y="0"/>
                  </a:lnTo>
                  <a:lnTo>
                    <a:pt x="0" y="230"/>
                  </a:lnTo>
                  <a:close/>
                </a:path>
              </a:pathLst>
            </a:custGeom>
            <a:solidFill>
              <a:srgbClr val="A6AAA9"/>
            </a:solidFill>
            <a:ln w="38100" cap="flat">
              <a:solidFill>
                <a:srgbClr val="000000"/>
              </a:solidFill>
              <a:prstDash val="solid"/>
              <a:miter lim="400000"/>
            </a:ln>
            <a:effectLst/>
          </p:spPr>
          <p:txBody>
            <a:bodyPr wrap="square" lIns="0" tIns="0" rIns="0" bIns="0" numCol="1" anchor="t">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448" name="楕円"/>
            <p:cNvSpPr/>
            <p:nvPr/>
          </p:nvSpPr>
          <p:spPr>
            <a:xfrm>
              <a:off x="-1" y="0"/>
              <a:ext cx="458030" cy="118340"/>
            </a:xfrm>
            <a:prstGeom prst="ellipse">
              <a:avLst/>
            </a:prstGeom>
            <a:solidFill>
              <a:srgbClr val="53585F"/>
            </a:solidFill>
            <a:ln w="25400" cap="flat">
              <a:solidFill>
                <a:srgbClr val="000000"/>
              </a:solidFill>
              <a:prstDash val="solid"/>
              <a:miter lim="400000"/>
            </a:ln>
            <a:effectLst/>
          </p:spPr>
          <p:txBody>
            <a:bodyPr wrap="square" lIns="35719" tIns="35719" rIns="35719" bIns="35719" numCol="1" anchor="ctr">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grpSp>
      <p:sp>
        <p:nvSpPr>
          <p:cNvPr id="450" name="120ℓ"/>
          <p:cNvSpPr txBox="1"/>
          <p:nvPr/>
        </p:nvSpPr>
        <p:spPr>
          <a:xfrm>
            <a:off x="6988583" y="5738048"/>
            <a:ext cx="698910" cy="450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500">
                <a:latin typeface="Helvetica"/>
                <a:ea typeface="Helvetica"/>
                <a:cs typeface="Helvetica"/>
                <a:sym typeface="Helvetica"/>
              </a:defRPr>
            </a:lvl1pPr>
          </a:lstStyle>
          <a:p>
            <a:pPr algn="ctr" defTabSz="410751" hangingPunct="0"/>
            <a:r>
              <a:rPr sz="2461" kern="0">
                <a:solidFill>
                  <a:srgbClr val="000000"/>
                </a:solidFill>
              </a:rPr>
              <a:t>120ℓ</a:t>
            </a:r>
          </a:p>
        </p:txBody>
      </p:sp>
      <p:sp>
        <p:nvSpPr>
          <p:cNvPr id="451" name="12ℓ"/>
          <p:cNvSpPr txBox="1"/>
          <p:nvPr/>
        </p:nvSpPr>
        <p:spPr>
          <a:xfrm>
            <a:off x="5838724" y="5711259"/>
            <a:ext cx="524183" cy="450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500">
                <a:latin typeface="Helvetica"/>
                <a:ea typeface="Helvetica"/>
                <a:cs typeface="Helvetica"/>
                <a:sym typeface="Helvetica"/>
              </a:defRPr>
            </a:lvl1pPr>
          </a:lstStyle>
          <a:p>
            <a:pPr algn="ctr" defTabSz="410751" hangingPunct="0"/>
            <a:r>
              <a:rPr sz="2461" kern="0">
                <a:solidFill>
                  <a:srgbClr val="000000"/>
                </a:solidFill>
              </a:rPr>
              <a:t>12ℓ</a:t>
            </a:r>
          </a:p>
        </p:txBody>
      </p:sp>
      <p:sp>
        <p:nvSpPr>
          <p:cNvPr id="452" name="4ℓ"/>
          <p:cNvSpPr txBox="1"/>
          <p:nvPr/>
        </p:nvSpPr>
        <p:spPr>
          <a:xfrm>
            <a:off x="4983146" y="5711259"/>
            <a:ext cx="349456" cy="450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500">
                <a:latin typeface="Helvetica"/>
                <a:ea typeface="Helvetica"/>
                <a:cs typeface="Helvetica"/>
                <a:sym typeface="Helvetica"/>
              </a:defRPr>
            </a:lvl1pPr>
          </a:lstStyle>
          <a:p>
            <a:pPr algn="ctr" defTabSz="410751" hangingPunct="0"/>
            <a:r>
              <a:rPr sz="2461" kern="0">
                <a:solidFill>
                  <a:srgbClr val="000000"/>
                </a:solidFill>
              </a:rPr>
              <a:t>4ℓ</a:t>
            </a:r>
          </a:p>
        </p:txBody>
      </p:sp>
      <p:sp>
        <p:nvSpPr>
          <p:cNvPr id="453" name="1st"/>
          <p:cNvSpPr txBox="1"/>
          <p:nvPr/>
        </p:nvSpPr>
        <p:spPr>
          <a:xfrm>
            <a:off x="4906730" y="4618642"/>
            <a:ext cx="492122" cy="450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500">
                <a:latin typeface="Helvetica"/>
                <a:ea typeface="Helvetica"/>
                <a:cs typeface="Helvetica"/>
                <a:sym typeface="Helvetica"/>
              </a:defRPr>
            </a:lvl1pPr>
          </a:lstStyle>
          <a:p>
            <a:pPr algn="ctr" defTabSz="410751" hangingPunct="0"/>
            <a:r>
              <a:rPr sz="2461" kern="0">
                <a:solidFill>
                  <a:srgbClr val="000000"/>
                </a:solidFill>
              </a:rPr>
              <a:t>1st</a:t>
            </a:r>
          </a:p>
        </p:txBody>
      </p:sp>
      <p:sp>
        <p:nvSpPr>
          <p:cNvPr id="454" name="2nd"/>
          <p:cNvSpPr txBox="1"/>
          <p:nvPr/>
        </p:nvSpPr>
        <p:spPr>
          <a:xfrm>
            <a:off x="5797184" y="4492221"/>
            <a:ext cx="596318" cy="450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500">
                <a:latin typeface="Helvetica"/>
                <a:ea typeface="Helvetica"/>
                <a:cs typeface="Helvetica"/>
                <a:sym typeface="Helvetica"/>
              </a:defRPr>
            </a:lvl1pPr>
          </a:lstStyle>
          <a:p>
            <a:pPr algn="ctr" defTabSz="410751" hangingPunct="0"/>
            <a:r>
              <a:rPr sz="2461" kern="0">
                <a:solidFill>
                  <a:srgbClr val="000000"/>
                </a:solidFill>
              </a:rPr>
              <a:t>2nd</a:t>
            </a:r>
          </a:p>
        </p:txBody>
      </p:sp>
      <p:sp>
        <p:nvSpPr>
          <p:cNvPr id="455" name="3rd"/>
          <p:cNvSpPr txBox="1"/>
          <p:nvPr/>
        </p:nvSpPr>
        <p:spPr>
          <a:xfrm>
            <a:off x="7074344" y="3746462"/>
            <a:ext cx="527389" cy="450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500">
                <a:latin typeface="Helvetica"/>
                <a:ea typeface="Helvetica"/>
                <a:cs typeface="Helvetica"/>
                <a:sym typeface="Helvetica"/>
              </a:defRPr>
            </a:lvl1pPr>
          </a:lstStyle>
          <a:p>
            <a:pPr algn="ctr" defTabSz="410751" hangingPunct="0"/>
            <a:r>
              <a:rPr sz="2461" kern="0">
                <a:solidFill>
                  <a:srgbClr val="000000"/>
                </a:solidFill>
              </a:rPr>
              <a:t>3rd</a:t>
            </a:r>
          </a:p>
        </p:txBody>
      </p:sp>
      <p:grpSp>
        <p:nvGrpSpPr>
          <p:cNvPr id="459" name="グループ"/>
          <p:cNvGrpSpPr/>
          <p:nvPr/>
        </p:nvGrpSpPr>
        <p:grpSpPr>
          <a:xfrm>
            <a:off x="4828827" y="1523559"/>
            <a:ext cx="1731470" cy="2989641"/>
            <a:chOff x="0" y="0"/>
            <a:chExt cx="2462533" cy="4251933"/>
          </a:xfrm>
        </p:grpSpPr>
        <p:pic>
          <p:nvPicPr>
            <p:cNvPr id="457" name="image57.jpg" descr="image57.jpg"/>
            <p:cNvPicPr>
              <a:picLocks noChangeAspect="1"/>
            </p:cNvPicPr>
            <p:nvPr/>
          </p:nvPicPr>
          <p:blipFill>
            <a:blip r:embed="rId4"/>
            <a:srcRect/>
            <a:stretch>
              <a:fillRect/>
            </a:stretch>
          </p:blipFill>
          <p:spPr>
            <a:xfrm>
              <a:off x="0" y="0"/>
              <a:ext cx="2431152" cy="3653094"/>
            </a:xfrm>
            <a:prstGeom prst="rect">
              <a:avLst/>
            </a:prstGeom>
            <a:ln w="12700" cap="flat">
              <a:noFill/>
              <a:miter lim="400000"/>
            </a:ln>
            <a:effectLst/>
          </p:spPr>
        </p:pic>
        <p:sp>
          <p:nvSpPr>
            <p:cNvPr id="458" name="図形"/>
            <p:cNvSpPr/>
            <p:nvPr/>
          </p:nvSpPr>
          <p:spPr>
            <a:xfrm>
              <a:off x="82909" y="10639"/>
              <a:ext cx="2379625" cy="4241295"/>
            </a:xfrm>
            <a:custGeom>
              <a:avLst/>
              <a:gdLst/>
              <a:ahLst/>
              <a:cxnLst>
                <a:cxn ang="0">
                  <a:pos x="wd2" y="hd2"/>
                </a:cxn>
                <a:cxn ang="5400000">
                  <a:pos x="wd2" y="hd2"/>
                </a:cxn>
                <a:cxn ang="10800000">
                  <a:pos x="wd2" y="hd2"/>
                </a:cxn>
                <a:cxn ang="16200000">
                  <a:pos x="wd2" y="hd2"/>
                </a:cxn>
              </a:cxnLst>
              <a:rect l="0" t="0" r="r" b="b"/>
              <a:pathLst>
                <a:path w="21600" h="21600" extrusionOk="0">
                  <a:moveTo>
                    <a:pt x="200" y="18567"/>
                  </a:moveTo>
                  <a:lnTo>
                    <a:pt x="0" y="0"/>
                  </a:lnTo>
                  <a:lnTo>
                    <a:pt x="21600" y="262"/>
                  </a:lnTo>
                  <a:lnTo>
                    <a:pt x="21503" y="18533"/>
                  </a:lnTo>
                  <a:lnTo>
                    <a:pt x="15147" y="18602"/>
                  </a:lnTo>
                  <a:lnTo>
                    <a:pt x="14023" y="21600"/>
                  </a:lnTo>
                  <a:lnTo>
                    <a:pt x="12304" y="18694"/>
                  </a:lnTo>
                  <a:lnTo>
                    <a:pt x="200" y="18567"/>
                  </a:lnTo>
                  <a:close/>
                </a:path>
              </a:pathLst>
            </a:custGeom>
            <a:noFill/>
            <a:ln w="38100" cap="flat">
              <a:solidFill>
                <a:srgbClr val="000000"/>
              </a:solidFill>
              <a:prstDash val="solid"/>
              <a:miter lim="400000"/>
            </a:ln>
            <a:effectLst/>
          </p:spPr>
          <p:txBody>
            <a:bodyPr wrap="square" lIns="0" tIns="0" rIns="0" bIns="0" numCol="1" anchor="t">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grpSp>
      <p:sp>
        <p:nvSpPr>
          <p:cNvPr id="460" name="We…"/>
          <p:cNvSpPr txBox="1"/>
          <p:nvPr/>
        </p:nvSpPr>
        <p:spPr>
          <a:xfrm>
            <a:off x="6800211" y="1360868"/>
            <a:ext cx="1742465" cy="845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defTabSz="321457" hangingPunct="0">
              <a:defRPr sz="3576">
                <a:latin typeface="Helvetica"/>
                <a:ea typeface="Helvetica"/>
                <a:cs typeface="Helvetica"/>
                <a:sym typeface="Helvetica"/>
              </a:defRPr>
            </a:pPr>
            <a:r>
              <a:rPr sz="2514" kern="0">
                <a:solidFill>
                  <a:srgbClr val="000000"/>
                </a:solidFill>
                <a:latin typeface="Helvetica"/>
                <a:cs typeface="Helvetica"/>
                <a:sym typeface="Helvetica"/>
              </a:rPr>
              <a:t>We </a:t>
            </a:r>
          </a:p>
          <a:p>
            <a:pPr defTabSz="321457" hangingPunct="0">
              <a:defRPr sz="3576">
                <a:latin typeface="Helvetica"/>
                <a:ea typeface="Helvetica"/>
                <a:cs typeface="Helvetica"/>
                <a:sym typeface="Helvetica"/>
              </a:defRPr>
            </a:pPr>
            <a:r>
              <a:rPr sz="2514" kern="0">
                <a:solidFill>
                  <a:srgbClr val="000000"/>
                </a:solidFill>
                <a:latin typeface="Helvetica"/>
                <a:cs typeface="Helvetica"/>
                <a:sym typeface="Helvetica"/>
              </a:rPr>
              <a:t>automatize </a:t>
            </a:r>
          </a:p>
        </p:txBody>
      </p:sp>
      <p:sp>
        <p:nvSpPr>
          <p:cNvPr id="461" name="preparation,…"/>
          <p:cNvSpPr txBox="1"/>
          <p:nvPr/>
        </p:nvSpPr>
        <p:spPr>
          <a:xfrm>
            <a:off x="6848639" y="2179101"/>
            <a:ext cx="2189703" cy="1232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defTabSz="321457" hangingPunct="0">
              <a:defRPr sz="3576">
                <a:latin typeface="Helvetica"/>
                <a:ea typeface="Helvetica"/>
                <a:cs typeface="Helvetica"/>
                <a:sym typeface="Helvetica"/>
              </a:defRPr>
            </a:pPr>
            <a:r>
              <a:rPr sz="2514" kern="0">
                <a:solidFill>
                  <a:srgbClr val="000000"/>
                </a:solidFill>
                <a:latin typeface="Helvetica"/>
                <a:cs typeface="Helvetica"/>
                <a:sym typeface="Helvetica"/>
              </a:rPr>
              <a:t>preparation,</a:t>
            </a:r>
          </a:p>
          <a:p>
            <a:pPr defTabSz="321457" hangingPunct="0">
              <a:defRPr sz="3576">
                <a:latin typeface="Helvetica"/>
                <a:ea typeface="Helvetica"/>
                <a:cs typeface="Helvetica"/>
                <a:sym typeface="Helvetica"/>
              </a:defRPr>
            </a:pPr>
            <a:r>
              <a:rPr sz="2514" kern="0">
                <a:solidFill>
                  <a:srgbClr val="000000"/>
                </a:solidFill>
                <a:latin typeface="Helvetica"/>
                <a:cs typeface="Helvetica"/>
                <a:sym typeface="Helvetica"/>
              </a:rPr>
              <a:t>liquid transfer,</a:t>
            </a:r>
          </a:p>
          <a:p>
            <a:pPr defTabSz="321457" hangingPunct="0">
              <a:defRPr sz="3576">
                <a:latin typeface="Helvetica"/>
                <a:ea typeface="Helvetica"/>
                <a:cs typeface="Helvetica"/>
                <a:sym typeface="Helvetica"/>
              </a:defRPr>
            </a:pPr>
            <a:r>
              <a:rPr sz="2514" kern="0">
                <a:solidFill>
                  <a:srgbClr val="000000"/>
                </a:solidFill>
                <a:latin typeface="Helvetica"/>
                <a:cs typeface="Helvetica"/>
                <a:sym typeface="Helvetica"/>
              </a:rPr>
              <a:t>washing, …etc</a:t>
            </a:r>
          </a:p>
        </p:txBody>
      </p:sp>
      <p:grpSp>
        <p:nvGrpSpPr>
          <p:cNvPr id="472" name="グループ"/>
          <p:cNvGrpSpPr/>
          <p:nvPr/>
        </p:nvGrpSpPr>
        <p:grpSpPr>
          <a:xfrm>
            <a:off x="-574986" y="1270630"/>
            <a:ext cx="5329796" cy="4572165"/>
            <a:chOff x="0" y="0"/>
            <a:chExt cx="7580154" cy="6502634"/>
          </a:xfrm>
        </p:grpSpPr>
        <p:pic>
          <p:nvPicPr>
            <p:cNvPr id="462" name="Picture 2" descr="Picture 2"/>
            <p:cNvPicPr>
              <a:picLocks noChangeAspect="1"/>
            </p:cNvPicPr>
            <p:nvPr/>
          </p:nvPicPr>
          <p:blipFill>
            <a:blip r:embed="rId5"/>
            <a:srcRect r="48066" b="22694"/>
            <a:stretch>
              <a:fillRect/>
            </a:stretch>
          </p:blipFill>
          <p:spPr>
            <a:xfrm>
              <a:off x="0" y="0"/>
              <a:ext cx="7514912" cy="6502635"/>
            </a:xfrm>
            <a:prstGeom prst="rect">
              <a:avLst/>
            </a:prstGeom>
            <a:ln w="12700" cap="flat">
              <a:noFill/>
              <a:miter lim="400000"/>
            </a:ln>
            <a:effectLst/>
          </p:spPr>
        </p:pic>
        <p:sp>
          <p:nvSpPr>
            <p:cNvPr id="463" name="四角形"/>
            <p:cNvSpPr/>
            <p:nvPr/>
          </p:nvSpPr>
          <p:spPr>
            <a:xfrm>
              <a:off x="5513576" y="824951"/>
              <a:ext cx="443245" cy="1821809"/>
            </a:xfrm>
            <a:prstGeom prst="rect">
              <a:avLst/>
            </a:prstGeom>
            <a:solidFill>
              <a:srgbClr val="FFFFFF"/>
            </a:solidFill>
            <a:ln w="12700" cap="flat">
              <a:noFill/>
              <a:miter lim="400000"/>
            </a:ln>
            <a:effectLst/>
          </p:spPr>
          <p:txBody>
            <a:bodyPr wrap="square" lIns="35719" tIns="35719" rIns="35719" bIns="35719" numCol="1" anchor="ctr">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464" name="四角形"/>
            <p:cNvSpPr/>
            <p:nvPr/>
          </p:nvSpPr>
          <p:spPr>
            <a:xfrm>
              <a:off x="4284845" y="2463923"/>
              <a:ext cx="1300430" cy="371349"/>
            </a:xfrm>
            <a:prstGeom prst="rect">
              <a:avLst/>
            </a:prstGeom>
            <a:solidFill>
              <a:srgbClr val="FFFFFF"/>
            </a:solidFill>
            <a:ln w="12700" cap="flat">
              <a:noFill/>
              <a:miter lim="400000"/>
            </a:ln>
            <a:effectLst/>
          </p:spPr>
          <p:txBody>
            <a:bodyPr wrap="square" lIns="35719" tIns="35719" rIns="35719" bIns="35719" numCol="1" anchor="ctr">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465" name="四角形"/>
            <p:cNvSpPr/>
            <p:nvPr/>
          </p:nvSpPr>
          <p:spPr>
            <a:xfrm>
              <a:off x="3589516" y="3137288"/>
              <a:ext cx="2107132" cy="156912"/>
            </a:xfrm>
            <a:prstGeom prst="rect">
              <a:avLst/>
            </a:prstGeom>
            <a:solidFill>
              <a:srgbClr val="FFFFFF"/>
            </a:solidFill>
            <a:ln w="12700" cap="flat">
              <a:noFill/>
              <a:miter lim="400000"/>
            </a:ln>
            <a:effectLst/>
          </p:spPr>
          <p:txBody>
            <a:bodyPr wrap="square" lIns="35719" tIns="35719" rIns="35719" bIns="35719" numCol="1" anchor="ctr">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466" name="四角形"/>
            <p:cNvSpPr/>
            <p:nvPr/>
          </p:nvSpPr>
          <p:spPr>
            <a:xfrm>
              <a:off x="1005054" y="3111888"/>
              <a:ext cx="2462535" cy="279021"/>
            </a:xfrm>
            <a:prstGeom prst="rect">
              <a:avLst/>
            </a:prstGeom>
            <a:solidFill>
              <a:srgbClr val="FFFFFF"/>
            </a:solidFill>
            <a:ln w="12700" cap="flat">
              <a:noFill/>
              <a:miter lim="400000"/>
            </a:ln>
            <a:effectLst/>
          </p:spPr>
          <p:txBody>
            <a:bodyPr wrap="square" lIns="35719" tIns="35719" rIns="35719" bIns="35719" numCol="1" anchor="ctr">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467" name="四角形"/>
            <p:cNvSpPr/>
            <p:nvPr/>
          </p:nvSpPr>
          <p:spPr>
            <a:xfrm>
              <a:off x="1198730" y="2783392"/>
              <a:ext cx="443244" cy="910612"/>
            </a:xfrm>
            <a:prstGeom prst="rect">
              <a:avLst/>
            </a:prstGeom>
            <a:solidFill>
              <a:srgbClr val="FFFFFF"/>
            </a:solidFill>
            <a:ln w="12700" cap="flat">
              <a:noFill/>
              <a:miter lim="400000"/>
            </a:ln>
            <a:effectLst/>
          </p:spPr>
          <p:txBody>
            <a:bodyPr wrap="square" lIns="35719" tIns="35719" rIns="35719" bIns="35719" numCol="1" anchor="ctr">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468" name="四角形"/>
            <p:cNvSpPr/>
            <p:nvPr/>
          </p:nvSpPr>
          <p:spPr>
            <a:xfrm>
              <a:off x="992353" y="817343"/>
              <a:ext cx="463366" cy="1837026"/>
            </a:xfrm>
            <a:prstGeom prst="rect">
              <a:avLst/>
            </a:prstGeom>
            <a:solidFill>
              <a:srgbClr val="FFFFFF"/>
            </a:solidFill>
            <a:ln w="12700" cap="flat">
              <a:noFill/>
              <a:miter lim="400000"/>
            </a:ln>
            <a:effectLst/>
          </p:spPr>
          <p:txBody>
            <a:bodyPr wrap="square" lIns="35719" tIns="35719" rIns="35719" bIns="35719" numCol="1" anchor="ctr">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469" name="四角形"/>
            <p:cNvSpPr/>
            <p:nvPr/>
          </p:nvSpPr>
          <p:spPr>
            <a:xfrm>
              <a:off x="1119353" y="2491292"/>
              <a:ext cx="1561425" cy="124977"/>
            </a:xfrm>
            <a:prstGeom prst="rect">
              <a:avLst/>
            </a:prstGeom>
            <a:solidFill>
              <a:srgbClr val="FFFFFF"/>
            </a:solidFill>
            <a:ln w="12700" cap="flat">
              <a:noFill/>
              <a:miter lim="400000"/>
            </a:ln>
            <a:effectLst/>
          </p:spPr>
          <p:txBody>
            <a:bodyPr wrap="square" lIns="35719" tIns="35719" rIns="35719" bIns="35719" numCol="1" anchor="ctr">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470" name="四角形"/>
            <p:cNvSpPr/>
            <p:nvPr/>
          </p:nvSpPr>
          <p:spPr>
            <a:xfrm>
              <a:off x="7187160" y="3605672"/>
              <a:ext cx="392995" cy="1099747"/>
            </a:xfrm>
            <a:prstGeom prst="rect">
              <a:avLst/>
            </a:prstGeom>
            <a:solidFill>
              <a:srgbClr val="FFFFFF"/>
            </a:solidFill>
            <a:ln w="12700" cap="flat">
              <a:noFill/>
              <a:miter lim="400000"/>
            </a:ln>
            <a:effectLst/>
          </p:spPr>
          <p:txBody>
            <a:bodyPr wrap="square" lIns="35719" tIns="35719" rIns="35719" bIns="35719" numCol="1" anchor="ctr">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pic>
          <p:nvPicPr>
            <p:cNvPr id="471" name="Picture 2" descr="Picture 2"/>
            <p:cNvPicPr>
              <a:picLocks noChangeAspect="1"/>
            </p:cNvPicPr>
            <p:nvPr/>
          </p:nvPicPr>
          <p:blipFill>
            <a:blip r:embed="rId5"/>
            <a:srcRect l="50520" t="49205" r="39666" b="43396"/>
            <a:stretch>
              <a:fillRect/>
            </a:stretch>
          </p:blipFill>
          <p:spPr>
            <a:xfrm>
              <a:off x="4165256" y="3844395"/>
              <a:ext cx="1419939" cy="622274"/>
            </a:xfrm>
            <a:prstGeom prst="rect">
              <a:avLst/>
            </a:prstGeom>
            <a:ln w="12700" cap="flat">
              <a:noFill/>
              <a:miter lim="400000"/>
            </a:ln>
            <a:effectLst/>
          </p:spPr>
        </p:pic>
      </p:grpSp>
      <p:sp>
        <p:nvSpPr>
          <p:cNvPr id="473" name="四角形"/>
          <p:cNvSpPr/>
          <p:nvPr/>
        </p:nvSpPr>
        <p:spPr>
          <a:xfrm>
            <a:off x="6644571" y="3820074"/>
            <a:ext cx="1285540" cy="2350788"/>
          </a:xfrm>
          <a:prstGeom prst="rect">
            <a:avLst/>
          </a:prstGeom>
          <a:ln w="38100">
            <a:solidFill>
              <a:srgbClr val="FF2600"/>
            </a:solidFill>
            <a:miter lim="400000"/>
          </a:ln>
        </p:spPr>
        <p:txBody>
          <a:bodyPr lIns="35719" tIns="35719" rIns="35719" bIns="35719" anchor="ct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2" name="グループ"/>
          <p:cNvGrpSpPr/>
          <p:nvPr/>
        </p:nvGrpSpPr>
        <p:grpSpPr>
          <a:xfrm>
            <a:off x="0" y="-16886"/>
            <a:ext cx="9144000" cy="6900566"/>
            <a:chOff x="0" y="0"/>
            <a:chExt cx="13004800" cy="9814136"/>
          </a:xfrm>
        </p:grpSpPr>
        <p:pic>
          <p:nvPicPr>
            <p:cNvPr id="968" name="IMG_6162.jpeg" descr="IMG_6162.jpeg"/>
            <p:cNvPicPr>
              <a:picLocks noChangeAspect="1"/>
            </p:cNvPicPr>
            <p:nvPr/>
          </p:nvPicPr>
          <p:blipFill>
            <a:blip r:embed="rId2"/>
            <a:stretch>
              <a:fillRect/>
            </a:stretch>
          </p:blipFill>
          <p:spPr>
            <a:xfrm>
              <a:off x="0" y="0"/>
              <a:ext cx="13004800" cy="9753602"/>
            </a:xfrm>
            <a:prstGeom prst="rect">
              <a:avLst/>
            </a:prstGeom>
            <a:ln w="12700" cap="flat">
              <a:noFill/>
              <a:miter lim="400000"/>
            </a:ln>
            <a:effectLst/>
          </p:spPr>
        </p:pic>
        <p:sp>
          <p:nvSpPr>
            <p:cNvPr id="969" name="コールアウト"/>
            <p:cNvSpPr/>
            <p:nvPr/>
          </p:nvSpPr>
          <p:spPr>
            <a:xfrm rot="5400000">
              <a:off x="217898" y="4738899"/>
              <a:ext cx="4858148" cy="5292329"/>
            </a:xfrm>
            <a:custGeom>
              <a:avLst/>
              <a:gdLst/>
              <a:ahLst/>
              <a:cxnLst>
                <a:cxn ang="0">
                  <a:pos x="wd2" y="hd2"/>
                </a:cxn>
                <a:cxn ang="5400000">
                  <a:pos x="wd2" y="hd2"/>
                </a:cxn>
                <a:cxn ang="10800000">
                  <a:pos x="wd2" y="hd2"/>
                </a:cxn>
                <a:cxn ang="16200000">
                  <a:pos x="wd2" y="hd2"/>
                </a:cxn>
              </a:cxnLst>
              <a:rect l="0" t="0" r="r" b="b"/>
              <a:pathLst>
                <a:path w="21600" h="21600" extrusionOk="0">
                  <a:moveTo>
                    <a:pt x="5520" y="0"/>
                  </a:moveTo>
                  <a:cubicBezTo>
                    <a:pt x="5345" y="0"/>
                    <a:pt x="5202" y="131"/>
                    <a:pt x="5202" y="292"/>
                  </a:cubicBezTo>
                  <a:lnTo>
                    <a:pt x="5202" y="301"/>
                  </a:lnTo>
                  <a:lnTo>
                    <a:pt x="0" y="948"/>
                  </a:lnTo>
                  <a:lnTo>
                    <a:pt x="5202" y="1592"/>
                  </a:lnTo>
                  <a:lnTo>
                    <a:pt x="5202" y="21310"/>
                  </a:lnTo>
                  <a:cubicBezTo>
                    <a:pt x="5202" y="21471"/>
                    <a:pt x="5345" y="21600"/>
                    <a:pt x="5520" y="21600"/>
                  </a:cubicBezTo>
                  <a:lnTo>
                    <a:pt x="21284" y="21600"/>
                  </a:lnTo>
                  <a:cubicBezTo>
                    <a:pt x="21459" y="21600"/>
                    <a:pt x="21600" y="21471"/>
                    <a:pt x="21600" y="21310"/>
                  </a:cubicBezTo>
                  <a:lnTo>
                    <a:pt x="21600" y="292"/>
                  </a:lnTo>
                  <a:cubicBezTo>
                    <a:pt x="21600" y="131"/>
                    <a:pt x="21459" y="0"/>
                    <a:pt x="21284" y="0"/>
                  </a:cubicBezTo>
                  <a:lnTo>
                    <a:pt x="5520" y="0"/>
                  </a:lnTo>
                  <a:close/>
                </a:path>
              </a:pathLst>
            </a:custGeom>
            <a:solidFill>
              <a:srgbClr val="FF2600"/>
            </a:solidFill>
            <a:ln w="12700" cap="flat">
              <a:noFill/>
              <a:miter lim="400000"/>
            </a:ln>
            <a:effectLst/>
          </p:spPr>
          <p:txBody>
            <a:bodyPr wrap="square" lIns="35719" tIns="35719" rIns="35719" bIns="35719" numCol="1" anchor="ctr">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970" name="線"/>
            <p:cNvSpPr/>
            <p:nvPr/>
          </p:nvSpPr>
          <p:spPr>
            <a:xfrm>
              <a:off x="3273018" y="2830954"/>
              <a:ext cx="909614" cy="190979"/>
            </a:xfrm>
            <a:prstGeom prst="line">
              <a:avLst/>
            </a:prstGeom>
            <a:noFill/>
            <a:ln w="50800" cap="flat">
              <a:solidFill>
                <a:srgbClr val="FFFB00"/>
              </a:solidFill>
              <a:prstDash val="solid"/>
              <a:miter lim="400000"/>
              <a:tailEnd type="arrow" w="med" len="med"/>
            </a:ln>
            <a:effectLst/>
          </p:spPr>
          <p:txBody>
            <a:bodyPr wrap="square" lIns="0" tIns="0" rIns="0" bIns="0" numCol="1" anchor="t">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971" name="線"/>
            <p:cNvSpPr/>
            <p:nvPr/>
          </p:nvSpPr>
          <p:spPr>
            <a:xfrm>
              <a:off x="9580417" y="4823366"/>
              <a:ext cx="1046481" cy="954756"/>
            </a:xfrm>
            <a:prstGeom prst="line">
              <a:avLst/>
            </a:prstGeom>
            <a:noFill/>
            <a:ln w="63500" cap="flat">
              <a:solidFill>
                <a:srgbClr val="FFFB00"/>
              </a:solidFill>
              <a:prstDash val="solid"/>
              <a:miter lim="400000"/>
              <a:tailEnd type="arrow" w="med" len="med"/>
            </a:ln>
            <a:effectLst/>
          </p:spPr>
          <p:txBody>
            <a:bodyPr wrap="square" lIns="0" tIns="0" rIns="0" bIns="0" numCol="1" anchor="t">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972" name="線"/>
            <p:cNvSpPr/>
            <p:nvPr/>
          </p:nvSpPr>
          <p:spPr>
            <a:xfrm flipH="1" flipV="1">
              <a:off x="6139778" y="6855035"/>
              <a:ext cx="732273" cy="1408379"/>
            </a:xfrm>
            <a:prstGeom prst="line">
              <a:avLst/>
            </a:prstGeom>
            <a:noFill/>
            <a:ln w="63500" cap="flat">
              <a:solidFill>
                <a:srgbClr val="FFFB00"/>
              </a:solidFill>
              <a:prstDash val="solid"/>
              <a:miter lim="400000"/>
              <a:tailEnd type="arrow" w="med" len="med"/>
            </a:ln>
            <a:effectLst/>
          </p:spPr>
          <p:txBody>
            <a:bodyPr wrap="square" lIns="0" tIns="0" rIns="0" bIns="0" numCol="1" anchor="t">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pic>
          <p:nvPicPr>
            <p:cNvPr id="973" name="IMG_4817.jpeg" descr="IMG_4817.jpeg"/>
            <p:cNvPicPr>
              <a:picLocks noChangeAspect="1"/>
            </p:cNvPicPr>
            <p:nvPr/>
          </p:nvPicPr>
          <p:blipFill>
            <a:blip r:embed="rId3"/>
            <a:srcRect l="3004" t="13560"/>
            <a:stretch>
              <a:fillRect/>
            </a:stretch>
          </p:blipFill>
          <p:spPr>
            <a:xfrm>
              <a:off x="185402" y="6353834"/>
              <a:ext cx="4923727" cy="3290892"/>
            </a:xfrm>
            <a:prstGeom prst="rect">
              <a:avLst/>
            </a:prstGeom>
            <a:ln w="12700" cap="flat">
              <a:noFill/>
              <a:miter lim="400000"/>
            </a:ln>
            <a:effectLst/>
          </p:spPr>
        </p:pic>
        <p:sp>
          <p:nvSpPr>
            <p:cNvPr id="974" name="四角形"/>
            <p:cNvSpPr txBox="1"/>
            <p:nvPr/>
          </p:nvSpPr>
          <p:spPr>
            <a:xfrm>
              <a:off x="242905" y="6285546"/>
              <a:ext cx="4224560" cy="717016"/>
            </a:xfrm>
            <a:prstGeom prst="rect">
              <a:avLst/>
            </a:prstGeom>
            <a:noFill/>
            <a:ln w="12700" cap="flat">
              <a:noFill/>
              <a:miter lim="400000"/>
            </a:ln>
            <a:effectLst/>
          </p:spPr>
          <p:txBody>
            <a:bodyPr wrap="square" lIns="35719" tIns="35719" rIns="35719" bIns="35719" numCol="1" anchor="ctr">
              <a:noAutofit/>
            </a:bodyPr>
            <a:lstStyle/>
            <a:p>
              <a:pPr algn="ctr" defTabSz="410751" hangingPunct="0">
                <a:defRPr sz="2300">
                  <a:solidFill>
                    <a:srgbClr val="FFFFFF"/>
                  </a:solidFill>
                  <a:latin typeface="+mj-lt"/>
                  <a:ea typeface="+mj-ea"/>
                  <a:cs typeface="+mj-cs"/>
                  <a:sym typeface="ヒラギノ角ゴ Pro W6"/>
                </a:defRPr>
              </a:pPr>
              <a:endParaRPr sz="1617" kern="0">
                <a:solidFill>
                  <a:srgbClr val="FFFFFF"/>
                </a:solidFill>
                <a:latin typeface="ヒラギノ角ゴ Pro W6"/>
                <a:sym typeface="ヒラギノ角ゴ Pro W6"/>
              </a:endParaRPr>
            </a:p>
          </p:txBody>
        </p:sp>
        <p:sp>
          <p:nvSpPr>
            <p:cNvPr id="975" name="線"/>
            <p:cNvSpPr/>
            <p:nvPr/>
          </p:nvSpPr>
          <p:spPr>
            <a:xfrm>
              <a:off x="6304213" y="3465186"/>
              <a:ext cx="1415950" cy="225938"/>
            </a:xfrm>
            <a:prstGeom prst="line">
              <a:avLst/>
            </a:prstGeom>
            <a:noFill/>
            <a:ln w="63500" cap="flat">
              <a:solidFill>
                <a:srgbClr val="FFFB00"/>
              </a:solidFill>
              <a:prstDash val="solid"/>
              <a:miter lim="400000"/>
              <a:tailEnd type="arrow" w="med" len="med"/>
            </a:ln>
            <a:effectLst/>
          </p:spPr>
          <p:txBody>
            <a:bodyPr wrap="square" lIns="0" tIns="0" rIns="0" bIns="0" numCol="1" anchor="t">
              <a:noAutofit/>
            </a:bodyP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976" name="achieved production speed…"/>
            <p:cNvSpPr txBox="1"/>
            <p:nvPr/>
          </p:nvSpPr>
          <p:spPr>
            <a:xfrm>
              <a:off x="39836" y="6313056"/>
              <a:ext cx="5214272" cy="8981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p>
              <a:pPr algn="ctr" defTabSz="410751" hangingPunct="0">
                <a:defRPr sz="2800" b="1">
                  <a:solidFill>
                    <a:srgbClr val="FFFFFF"/>
                  </a:solidFill>
                  <a:latin typeface="Helvetica"/>
                  <a:ea typeface="Helvetica"/>
                  <a:cs typeface="Helvetica"/>
                  <a:sym typeface="Helvetica"/>
                </a:defRPr>
              </a:pPr>
              <a:r>
                <a:rPr sz="1969" b="1" kern="0">
                  <a:solidFill>
                    <a:srgbClr val="FFFFFF"/>
                  </a:solidFill>
                  <a:latin typeface="Helvetica"/>
                  <a:cs typeface="Helvetica"/>
                  <a:sym typeface="Helvetica"/>
                </a:rPr>
                <a:t>achieved production speed</a:t>
              </a:r>
            </a:p>
            <a:p>
              <a:pPr algn="ctr" defTabSz="410751" hangingPunct="0">
                <a:defRPr sz="2800" b="1">
                  <a:solidFill>
                    <a:srgbClr val="FFFFFF"/>
                  </a:solidFill>
                  <a:latin typeface="Helvetica"/>
                  <a:ea typeface="Helvetica"/>
                  <a:cs typeface="Helvetica"/>
                  <a:sym typeface="Helvetica"/>
                </a:defRPr>
              </a:pPr>
              <a:r>
                <a:rPr sz="1969" b="1" kern="0">
                  <a:solidFill>
                    <a:srgbClr val="FFFFFF"/>
                  </a:solidFill>
                  <a:latin typeface="Helvetica"/>
                  <a:cs typeface="Helvetica"/>
                  <a:sym typeface="Helvetica"/>
                </a:rPr>
                <a:t> of ~8 m</a:t>
              </a:r>
              <a:r>
                <a:rPr sz="1969" b="1" kern="0" baseline="31999">
                  <a:solidFill>
                    <a:srgbClr val="FFFFFF"/>
                  </a:solidFill>
                  <a:latin typeface="Helvetica"/>
                  <a:cs typeface="Helvetica"/>
                  <a:sym typeface="Helvetica"/>
                </a:rPr>
                <a:t>2</a:t>
              </a:r>
              <a:r>
                <a:rPr sz="1969" b="1" kern="0">
                  <a:solidFill>
                    <a:srgbClr val="FFFFFF"/>
                  </a:solidFill>
                  <a:latin typeface="Helvetica"/>
                  <a:cs typeface="Helvetica"/>
                  <a:sym typeface="Helvetica"/>
                </a:rPr>
                <a:t>/day</a:t>
              </a:r>
            </a:p>
          </p:txBody>
        </p:sp>
        <p:sp>
          <p:nvSpPr>
            <p:cNvPr id="977" name="2021 May.-…"/>
            <p:cNvSpPr txBox="1"/>
            <p:nvPr/>
          </p:nvSpPr>
          <p:spPr>
            <a:xfrm>
              <a:off x="7319523" y="183849"/>
              <a:ext cx="5544003" cy="2586686"/>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p>
              <a:pPr defTabSz="410751" hangingPunct="0">
                <a:defRPr b="1">
                  <a:latin typeface="Helvetica"/>
                  <a:ea typeface="Helvetica"/>
                  <a:cs typeface="Helvetica"/>
                  <a:sym typeface="Helvetica"/>
                </a:defRPr>
              </a:pPr>
              <a:r>
                <a:rPr sz="2039" b="1" kern="0">
                  <a:solidFill>
                    <a:srgbClr val="000000"/>
                  </a:solidFill>
                  <a:latin typeface="Helvetica"/>
                  <a:cs typeface="Helvetica"/>
                  <a:sym typeface="Helvetica"/>
                </a:rPr>
                <a:t>2021 May.-</a:t>
              </a:r>
            </a:p>
            <a:p>
              <a:pPr defTabSz="410751" hangingPunct="0">
                <a:defRPr sz="3400" b="1">
                  <a:latin typeface="Helvetica"/>
                  <a:ea typeface="Helvetica"/>
                  <a:cs typeface="Helvetica"/>
                  <a:sym typeface="Helvetica"/>
                </a:defRPr>
              </a:pPr>
              <a:r>
                <a:rPr sz="2391" b="1" kern="0">
                  <a:solidFill>
                    <a:srgbClr val="000000"/>
                  </a:solidFill>
                  <a:latin typeface="Helvetica"/>
                  <a:cs typeface="Helvetica"/>
                  <a:sym typeface="Helvetica"/>
                </a:rPr>
                <a:t>Roll-to-roll emulsion film coating facility</a:t>
              </a:r>
            </a:p>
            <a:p>
              <a:pPr defTabSz="410751" hangingPunct="0">
                <a:defRPr sz="3400" b="1">
                  <a:latin typeface="Helvetica"/>
                  <a:ea typeface="Helvetica"/>
                  <a:cs typeface="Helvetica"/>
                  <a:sym typeface="Helvetica"/>
                </a:defRPr>
              </a:pPr>
              <a:r>
                <a:rPr sz="2391" b="1" kern="0">
                  <a:solidFill>
                    <a:srgbClr val="000000"/>
                  </a:solidFill>
                  <a:latin typeface="Helvetica"/>
                  <a:cs typeface="Helvetica"/>
                  <a:sym typeface="Helvetica"/>
                </a:rPr>
                <a:t>started practical operation</a:t>
              </a:r>
            </a:p>
            <a:p>
              <a:pPr defTabSz="410751" hangingPunct="0">
                <a:defRPr sz="3400" b="1">
                  <a:latin typeface="Helvetica"/>
                  <a:ea typeface="Helvetica"/>
                  <a:cs typeface="Helvetica"/>
                  <a:sym typeface="Helvetica"/>
                </a:defRPr>
              </a:pPr>
              <a:r>
                <a:rPr sz="1477" b="1" kern="0">
                  <a:solidFill>
                    <a:srgbClr val="000000"/>
                  </a:solidFill>
                  <a:latin typeface="Helvetica"/>
                  <a:cs typeface="Helvetica"/>
                  <a:sym typeface="Helvetica"/>
                </a:rPr>
                <a:t>(Real production in the dark) </a:t>
              </a:r>
            </a:p>
          </p:txBody>
        </p:sp>
        <p:sp>
          <p:nvSpPr>
            <p:cNvPr id="978" name="Coating"/>
            <p:cNvSpPr/>
            <p:nvPr/>
          </p:nvSpPr>
          <p:spPr>
            <a:xfrm>
              <a:off x="715262" y="1674751"/>
              <a:ext cx="1856185" cy="687786"/>
            </a:xfrm>
            <a:custGeom>
              <a:avLst/>
              <a:gdLst/>
              <a:ahLst/>
              <a:cxnLst>
                <a:cxn ang="0">
                  <a:pos x="wd2" y="hd2"/>
                </a:cxn>
                <a:cxn ang="5400000">
                  <a:pos x="wd2" y="hd2"/>
                </a:cxn>
                <a:cxn ang="10800000">
                  <a:pos x="wd2" y="hd2"/>
                </a:cxn>
                <a:cxn ang="16200000">
                  <a:pos x="wd2" y="hd2"/>
                </a:cxn>
              </a:cxnLst>
              <a:rect l="0" t="0" r="r" b="b"/>
              <a:pathLst>
                <a:path w="21600" h="21600" extrusionOk="0">
                  <a:moveTo>
                    <a:pt x="711" y="0"/>
                  </a:moveTo>
                  <a:cubicBezTo>
                    <a:pt x="320" y="0"/>
                    <a:pt x="0" y="863"/>
                    <a:pt x="0" y="1919"/>
                  </a:cubicBezTo>
                  <a:lnTo>
                    <a:pt x="0" y="17612"/>
                  </a:lnTo>
                  <a:cubicBezTo>
                    <a:pt x="0" y="18668"/>
                    <a:pt x="320" y="19519"/>
                    <a:pt x="711" y="19519"/>
                  </a:cubicBezTo>
                  <a:lnTo>
                    <a:pt x="11915" y="19519"/>
                  </a:lnTo>
                  <a:lnTo>
                    <a:pt x="21600" y="21600"/>
                  </a:lnTo>
                  <a:lnTo>
                    <a:pt x="19790" y="14296"/>
                  </a:lnTo>
                  <a:lnTo>
                    <a:pt x="19790" y="1919"/>
                  </a:lnTo>
                  <a:cubicBezTo>
                    <a:pt x="19790" y="863"/>
                    <a:pt x="19475" y="0"/>
                    <a:pt x="19083" y="0"/>
                  </a:cubicBezTo>
                  <a:lnTo>
                    <a:pt x="711" y="0"/>
                  </a:lnTo>
                  <a:close/>
                </a:path>
              </a:pathLst>
            </a:custGeom>
            <a:solidFill>
              <a:schemeClr val="accent2">
                <a:hueOff val="-2473793"/>
                <a:satOff val="-50209"/>
                <a:lumOff val="23543"/>
              </a:schemeClr>
            </a:solidFill>
            <a:ln w="254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3200">
                  <a:effectLst>
                    <a:outerShdw blurRad="38100" dist="12700" dir="5400000" rotWithShape="0">
                      <a:srgbClr val="000000">
                        <a:alpha val="50000"/>
                      </a:srgbClr>
                    </a:outerShdw>
                  </a:effectLst>
                  <a:latin typeface="Helvetica"/>
                  <a:ea typeface="Helvetica"/>
                  <a:cs typeface="Helvetica"/>
                  <a:sym typeface="Helvetica"/>
                </a:defRPr>
              </a:lvl1pPr>
            </a:lstStyle>
            <a:p>
              <a:pPr algn="ctr" defTabSz="410751" hangingPunct="0"/>
              <a:r>
                <a:rPr sz="2250" kern="0">
                  <a:solidFill>
                    <a:srgbClr val="000000"/>
                  </a:solidFill>
                </a:rPr>
                <a:t>Coating</a:t>
              </a:r>
            </a:p>
          </p:txBody>
        </p:sp>
        <p:sp>
          <p:nvSpPr>
            <p:cNvPr id="979" name="Drying"/>
            <p:cNvSpPr/>
            <p:nvPr/>
          </p:nvSpPr>
          <p:spPr>
            <a:xfrm>
              <a:off x="5312788" y="825844"/>
              <a:ext cx="1843882" cy="878285"/>
            </a:xfrm>
            <a:custGeom>
              <a:avLst/>
              <a:gdLst/>
              <a:ahLst/>
              <a:cxnLst>
                <a:cxn ang="0">
                  <a:pos x="wd2" y="hd2"/>
                </a:cxn>
                <a:cxn ang="5400000">
                  <a:pos x="wd2" y="hd2"/>
                </a:cxn>
                <a:cxn ang="10800000">
                  <a:pos x="wd2" y="hd2"/>
                </a:cxn>
                <a:cxn ang="16200000">
                  <a:pos x="wd2" y="hd2"/>
                </a:cxn>
              </a:cxnLst>
              <a:rect l="0" t="0" r="r" b="b"/>
              <a:pathLst>
                <a:path w="21600" h="21600" extrusionOk="0">
                  <a:moveTo>
                    <a:pt x="2394" y="0"/>
                  </a:moveTo>
                  <a:cubicBezTo>
                    <a:pt x="2000" y="0"/>
                    <a:pt x="1678" y="676"/>
                    <a:pt x="1678" y="1503"/>
                  </a:cubicBezTo>
                  <a:lnTo>
                    <a:pt x="1678" y="8687"/>
                  </a:lnTo>
                  <a:lnTo>
                    <a:pt x="0" y="21600"/>
                  </a:lnTo>
                  <a:lnTo>
                    <a:pt x="3608" y="15285"/>
                  </a:lnTo>
                  <a:lnTo>
                    <a:pt x="20889" y="15285"/>
                  </a:lnTo>
                  <a:cubicBezTo>
                    <a:pt x="21283" y="15285"/>
                    <a:pt x="21600" y="14619"/>
                    <a:pt x="21600" y="13792"/>
                  </a:cubicBezTo>
                  <a:lnTo>
                    <a:pt x="21600" y="1503"/>
                  </a:lnTo>
                  <a:cubicBezTo>
                    <a:pt x="21600" y="676"/>
                    <a:pt x="21283" y="0"/>
                    <a:pt x="20889" y="0"/>
                  </a:cubicBezTo>
                  <a:lnTo>
                    <a:pt x="2394" y="0"/>
                  </a:lnTo>
                  <a:close/>
                </a:path>
              </a:pathLst>
            </a:custGeom>
            <a:solidFill>
              <a:schemeClr val="accent3">
                <a:satOff val="18648"/>
                <a:lumOff val="5971"/>
              </a:schemeClr>
            </a:solidFill>
            <a:ln w="254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3200">
                  <a:effectLst>
                    <a:outerShdw blurRad="38100" dist="12700" dir="5400000" rotWithShape="0">
                      <a:srgbClr val="000000">
                        <a:alpha val="50000"/>
                      </a:srgbClr>
                    </a:outerShdw>
                  </a:effectLst>
                  <a:latin typeface="Helvetica"/>
                  <a:ea typeface="Helvetica"/>
                  <a:cs typeface="Helvetica"/>
                  <a:sym typeface="Helvetica"/>
                </a:defRPr>
              </a:lvl1pPr>
            </a:lstStyle>
            <a:p>
              <a:pPr algn="ctr" defTabSz="410751" hangingPunct="0"/>
              <a:r>
                <a:rPr sz="2250" kern="0">
                  <a:solidFill>
                    <a:srgbClr val="000000"/>
                  </a:solidFill>
                </a:rPr>
                <a:t>Drying</a:t>
              </a:r>
            </a:p>
          </p:txBody>
        </p:sp>
        <p:sp>
          <p:nvSpPr>
            <p:cNvPr id="980" name="Winding"/>
            <p:cNvSpPr/>
            <p:nvPr/>
          </p:nvSpPr>
          <p:spPr>
            <a:xfrm>
              <a:off x="2433037" y="4559566"/>
              <a:ext cx="2100660" cy="8080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034" y="5305"/>
                  </a:lnTo>
                  <a:lnTo>
                    <a:pt x="628" y="5305"/>
                  </a:lnTo>
                  <a:cubicBezTo>
                    <a:pt x="282" y="5305"/>
                    <a:pt x="0" y="6039"/>
                    <a:pt x="0" y="6938"/>
                  </a:cubicBezTo>
                  <a:lnTo>
                    <a:pt x="0" y="19977"/>
                  </a:lnTo>
                  <a:cubicBezTo>
                    <a:pt x="0" y="20876"/>
                    <a:pt x="282" y="21600"/>
                    <a:pt x="628" y="21600"/>
                  </a:cubicBezTo>
                  <a:lnTo>
                    <a:pt x="16834" y="21600"/>
                  </a:lnTo>
                  <a:cubicBezTo>
                    <a:pt x="17180" y="21600"/>
                    <a:pt x="17462" y="20876"/>
                    <a:pt x="17462" y="19977"/>
                  </a:cubicBezTo>
                  <a:lnTo>
                    <a:pt x="17462" y="9421"/>
                  </a:lnTo>
                  <a:lnTo>
                    <a:pt x="21600" y="0"/>
                  </a:lnTo>
                  <a:close/>
                </a:path>
              </a:pathLst>
            </a:custGeom>
            <a:solidFill>
              <a:schemeClr val="accent4">
                <a:hueOff val="384618"/>
                <a:satOff val="3869"/>
                <a:lumOff val="5802"/>
              </a:schemeClr>
            </a:solidFill>
            <a:ln w="254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3200">
                  <a:effectLst>
                    <a:outerShdw blurRad="38100" dist="12700" dir="5400000" rotWithShape="0">
                      <a:srgbClr val="000000">
                        <a:alpha val="50000"/>
                      </a:srgbClr>
                    </a:outerShdw>
                  </a:effectLst>
                  <a:latin typeface="Helvetica"/>
                  <a:ea typeface="Helvetica"/>
                  <a:cs typeface="Helvetica"/>
                  <a:sym typeface="Helvetica"/>
                </a:defRPr>
              </a:lvl1pPr>
            </a:lstStyle>
            <a:p>
              <a:pPr algn="ctr" defTabSz="410751" hangingPunct="0"/>
              <a:r>
                <a:rPr sz="2250" kern="0">
                  <a:solidFill>
                    <a:srgbClr val="000000"/>
                  </a:solidFill>
                </a:rPr>
                <a:t>Winding</a:t>
              </a:r>
            </a:p>
          </p:txBody>
        </p:sp>
        <p:sp>
          <p:nvSpPr>
            <p:cNvPr id="981" name="Melting"/>
            <p:cNvSpPr/>
            <p:nvPr/>
          </p:nvSpPr>
          <p:spPr>
            <a:xfrm>
              <a:off x="236596" y="4766207"/>
              <a:ext cx="1700611" cy="1045766"/>
            </a:xfrm>
            <a:custGeom>
              <a:avLst/>
              <a:gdLst/>
              <a:ahLst/>
              <a:cxnLst>
                <a:cxn ang="0">
                  <a:pos x="wd2" y="hd2"/>
                </a:cxn>
                <a:cxn ang="5400000">
                  <a:pos x="wd2" y="hd2"/>
                </a:cxn>
                <a:cxn ang="10800000">
                  <a:pos x="wd2" y="hd2"/>
                </a:cxn>
                <a:cxn ang="16200000">
                  <a:pos x="wd2" y="hd2"/>
                </a:cxn>
              </a:cxnLst>
              <a:rect l="0" t="0" r="r" b="b"/>
              <a:pathLst>
                <a:path w="21600" h="21600" extrusionOk="0">
                  <a:moveTo>
                    <a:pt x="8307" y="0"/>
                  </a:moveTo>
                  <a:lnTo>
                    <a:pt x="7042" y="8763"/>
                  </a:lnTo>
                  <a:lnTo>
                    <a:pt x="776" y="8763"/>
                  </a:lnTo>
                  <a:cubicBezTo>
                    <a:pt x="349" y="8763"/>
                    <a:pt x="0" y="9330"/>
                    <a:pt x="0" y="10025"/>
                  </a:cubicBezTo>
                  <a:lnTo>
                    <a:pt x="0" y="20346"/>
                  </a:lnTo>
                  <a:cubicBezTo>
                    <a:pt x="0" y="21041"/>
                    <a:pt x="349" y="21600"/>
                    <a:pt x="776" y="21600"/>
                  </a:cubicBezTo>
                  <a:lnTo>
                    <a:pt x="20829" y="21600"/>
                  </a:lnTo>
                  <a:cubicBezTo>
                    <a:pt x="21256" y="21600"/>
                    <a:pt x="21600" y="21041"/>
                    <a:pt x="21600" y="20346"/>
                  </a:cubicBezTo>
                  <a:lnTo>
                    <a:pt x="21600" y="10025"/>
                  </a:lnTo>
                  <a:cubicBezTo>
                    <a:pt x="21600" y="9330"/>
                    <a:pt x="21256" y="8763"/>
                    <a:pt x="20829" y="8763"/>
                  </a:cubicBezTo>
                  <a:lnTo>
                    <a:pt x="9573" y="8763"/>
                  </a:lnTo>
                  <a:lnTo>
                    <a:pt x="8307" y="0"/>
                  </a:lnTo>
                  <a:close/>
                </a:path>
              </a:pathLst>
            </a:custGeom>
            <a:solidFill>
              <a:schemeClr val="accent6">
                <a:satOff val="24555"/>
                <a:lumOff val="22232"/>
              </a:schemeClr>
            </a:solidFill>
            <a:ln w="254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3200">
                  <a:effectLst>
                    <a:outerShdw blurRad="38100" dist="12700" dir="5400000" rotWithShape="0">
                      <a:srgbClr val="000000">
                        <a:alpha val="50000"/>
                      </a:srgbClr>
                    </a:outerShdw>
                  </a:effectLst>
                  <a:latin typeface="Helvetica"/>
                  <a:ea typeface="Helvetica"/>
                  <a:cs typeface="Helvetica"/>
                  <a:sym typeface="Helvetica"/>
                </a:defRPr>
              </a:lvl1pPr>
            </a:lstStyle>
            <a:p>
              <a:pPr algn="ctr" defTabSz="410751" hangingPunct="0"/>
              <a:r>
                <a:rPr sz="2250" kern="0">
                  <a:solidFill>
                    <a:srgbClr val="000000"/>
                  </a:solidFill>
                </a:rPr>
                <a:t>Melting</a:t>
              </a:r>
            </a:p>
          </p:txBody>
        </p:sp>
      </p:grpSp>
      <p:sp>
        <p:nvSpPr>
          <p:cNvPr id="983" name="Double-sided emulsion film…"/>
          <p:cNvSpPr txBox="1"/>
          <p:nvPr/>
        </p:nvSpPr>
        <p:spPr>
          <a:xfrm>
            <a:off x="426548" y="5612258"/>
            <a:ext cx="2834110" cy="613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defTabSz="410751" hangingPunct="0">
              <a:defRPr sz="2500">
                <a:solidFill>
                  <a:srgbClr val="DCBD23">
                    <a:satOff val="18648"/>
                    <a:lumOff val="5971"/>
                  </a:srgbClr>
                </a:solidFill>
                <a:latin typeface="Helvetica"/>
                <a:ea typeface="Helvetica"/>
                <a:cs typeface="Helvetica"/>
                <a:sym typeface="Helvetica"/>
              </a:defRPr>
            </a:pPr>
            <a:r>
              <a:rPr sz="1758" kern="0">
                <a:solidFill>
                  <a:srgbClr val="DCBD23">
                    <a:satOff val="18648"/>
                    <a:lumOff val="5971"/>
                  </a:srgbClr>
                </a:solidFill>
                <a:latin typeface="Helvetica"/>
                <a:cs typeface="Helvetica"/>
                <a:sym typeface="Helvetica"/>
              </a:rPr>
              <a:t>Double-sided emulsion film </a:t>
            </a:r>
          </a:p>
          <a:p>
            <a:pPr algn="ctr" defTabSz="410751" hangingPunct="0">
              <a:defRPr sz="2500">
                <a:solidFill>
                  <a:srgbClr val="DCBD23">
                    <a:satOff val="18648"/>
                    <a:lumOff val="5971"/>
                  </a:srgbClr>
                </a:solidFill>
                <a:latin typeface="Helvetica"/>
                <a:ea typeface="Helvetica"/>
                <a:cs typeface="Helvetica"/>
                <a:sym typeface="Helvetica"/>
              </a:defRPr>
            </a:pPr>
            <a:r>
              <a:rPr sz="1758" kern="0">
                <a:solidFill>
                  <a:srgbClr val="DCBD23">
                    <a:satOff val="18648"/>
                    <a:lumOff val="5971"/>
                  </a:srgbClr>
                </a:solidFill>
                <a:latin typeface="Helvetica"/>
                <a:cs typeface="Helvetica"/>
                <a:sym typeface="Helvetica"/>
              </a:rPr>
              <a:t>after two processes</a:t>
            </a:r>
          </a:p>
        </p:txBody>
      </p:sp>
      <p:sp>
        <p:nvSpPr>
          <p:cNvPr id="2" name="2019 Oct.– Start installation">
            <a:extLst>
              <a:ext uri="{FF2B5EF4-FFF2-40B4-BE49-F238E27FC236}">
                <a16:creationId xmlns:a16="http://schemas.microsoft.com/office/drawing/2014/main" id="{9327AF68-E7EA-1212-4DD0-83CF128B9C14}"/>
              </a:ext>
            </a:extLst>
          </p:cNvPr>
          <p:cNvSpPr txBox="1"/>
          <p:nvPr/>
        </p:nvSpPr>
        <p:spPr>
          <a:xfrm>
            <a:off x="172264" y="-64306"/>
            <a:ext cx="4329711" cy="46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600">
                <a:latin typeface="Helvetica"/>
                <a:ea typeface="Helvetica"/>
                <a:cs typeface="Helvetica"/>
                <a:sym typeface="Helvetica"/>
              </a:defRPr>
            </a:lvl1pPr>
          </a:lstStyle>
          <a:p>
            <a:pPr algn="ctr" defTabSz="410751" hangingPunct="0"/>
            <a:r>
              <a:rPr sz="2531" b="1" kern="0" dirty="0">
                <a:solidFill>
                  <a:schemeClr val="bg1"/>
                </a:solidFill>
                <a:effectLst>
                  <a:outerShdw blurRad="38100" dist="38100" dir="2700000" algn="tl">
                    <a:srgbClr val="000000">
                      <a:alpha val="43137"/>
                    </a:srgbClr>
                  </a:outerShdw>
                </a:effectLst>
              </a:rPr>
              <a:t>2019 Oct.– Start installation</a:t>
            </a:r>
          </a:p>
        </p:txBody>
      </p:sp>
      <p:sp>
        <p:nvSpPr>
          <p:cNvPr id="3" name="スライド番号プレースホルダー 2">
            <a:extLst>
              <a:ext uri="{FF2B5EF4-FFF2-40B4-BE49-F238E27FC236}">
                <a16:creationId xmlns:a16="http://schemas.microsoft.com/office/drawing/2014/main" id="{D143DFF0-24B6-C84E-1D84-F842145550D8}"/>
              </a:ext>
            </a:extLst>
          </p:cNvPr>
          <p:cNvSpPr>
            <a:spLocks noGrp="1"/>
          </p:cNvSpPr>
          <p:nvPr>
            <p:ph type="sldNum" sz="quarter" idx="2"/>
          </p:nvPr>
        </p:nvSpPr>
        <p:spPr/>
        <p:txBody>
          <a:bodyPr/>
          <a:lstStyle/>
          <a:p>
            <a:fld id="{86CB4B4D-7CA3-9044-876B-883B54F8677D}" type="slidenum">
              <a:rPr lang="en-US" altLang="ja-JP" smtClean="0"/>
              <a:t>8</a:t>
            </a:fld>
            <a:endParaRPr lang="ja-JP" altLang="en-US"/>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5" name="PlotTotal20230336.pdf" descr="PlotTotal20230336.pdf"/>
          <p:cNvPicPr>
            <a:picLocks noChangeAspect="1"/>
          </p:cNvPicPr>
          <p:nvPr/>
        </p:nvPicPr>
        <p:blipFill>
          <a:blip r:embed="rId2"/>
          <a:stretch>
            <a:fillRect/>
          </a:stretch>
        </p:blipFill>
        <p:spPr>
          <a:xfrm>
            <a:off x="137473" y="1503822"/>
            <a:ext cx="8386850" cy="5369359"/>
          </a:xfrm>
          <a:prstGeom prst="rect">
            <a:avLst/>
          </a:prstGeom>
          <a:ln w="12700">
            <a:miter lim="400000"/>
          </a:ln>
        </p:spPr>
      </p:pic>
      <p:sp>
        <p:nvSpPr>
          <p:cNvPr id="986" name="四角形"/>
          <p:cNvSpPr/>
          <p:nvPr/>
        </p:nvSpPr>
        <p:spPr>
          <a:xfrm>
            <a:off x="1732600" y="6366225"/>
            <a:ext cx="5867219" cy="495482"/>
          </a:xfrm>
          <a:prstGeom prst="rect">
            <a:avLst/>
          </a:prstGeom>
          <a:solidFill>
            <a:srgbClr val="FFFFFF"/>
          </a:solidFill>
          <a:ln w="12700">
            <a:miter lim="400000"/>
          </a:ln>
        </p:spPr>
        <p:txBody>
          <a:bodyPr lIns="35719" tIns="35719" rIns="35719" bIns="35719" anchor="ctr"/>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pic>
        <p:nvPicPr>
          <p:cNvPr id="987" name="IMG_8206.JPG" descr="IMG_8206.JPG"/>
          <p:cNvPicPr>
            <a:picLocks noChangeAspect="1"/>
          </p:cNvPicPr>
          <p:nvPr/>
        </p:nvPicPr>
        <p:blipFill>
          <a:blip r:embed="rId3"/>
          <a:srcRect t="17471" b="8328"/>
          <a:stretch>
            <a:fillRect/>
          </a:stretch>
        </p:blipFill>
        <p:spPr>
          <a:xfrm>
            <a:off x="1460478" y="2098963"/>
            <a:ext cx="3620964" cy="2015059"/>
          </a:xfrm>
          <a:prstGeom prst="rect">
            <a:avLst/>
          </a:prstGeom>
          <a:ln w="50800">
            <a:solidFill>
              <a:srgbClr val="000000"/>
            </a:solidFill>
            <a:miter lim="400000"/>
          </a:ln>
        </p:spPr>
      </p:pic>
      <p:sp>
        <p:nvSpPr>
          <p:cNvPr id="989" name="Result of Mass Production…"/>
          <p:cNvSpPr txBox="1">
            <a:spLocks noGrp="1"/>
          </p:cNvSpPr>
          <p:nvPr>
            <p:ph type="title"/>
          </p:nvPr>
        </p:nvSpPr>
        <p:spPr>
          <a:xfrm>
            <a:off x="41458" y="-103165"/>
            <a:ext cx="3891800" cy="1705849"/>
          </a:xfrm>
          <a:prstGeom prst="rect">
            <a:avLst/>
          </a:prstGeom>
        </p:spPr>
        <p:txBody>
          <a:bodyPr>
            <a:noAutofit/>
          </a:bodyPr>
          <a:lstStyle/>
          <a:p>
            <a:pPr algn="l">
              <a:defRPr sz="4400" b="1">
                <a:latin typeface="Helvetica"/>
                <a:ea typeface="Helvetica"/>
                <a:cs typeface="Helvetica"/>
                <a:sym typeface="Helvetica"/>
              </a:defRPr>
            </a:pPr>
            <a:r>
              <a:rPr sz="3200" dirty="0"/>
              <a:t>Result of </a:t>
            </a:r>
            <a:br>
              <a:rPr lang="en-US" sz="3200" dirty="0"/>
            </a:br>
            <a:r>
              <a:rPr sz="3200" dirty="0"/>
              <a:t>Mass Production</a:t>
            </a:r>
          </a:p>
          <a:p>
            <a:pPr algn="l">
              <a:defRPr sz="4400" b="1">
                <a:latin typeface="Helvetica"/>
                <a:ea typeface="Helvetica"/>
                <a:cs typeface="Helvetica"/>
                <a:sym typeface="Helvetica"/>
              </a:defRPr>
            </a:pPr>
            <a:r>
              <a:rPr sz="3200" dirty="0"/>
              <a:t>in the new facility</a:t>
            </a:r>
          </a:p>
        </p:txBody>
      </p:sp>
      <p:sp>
        <p:nvSpPr>
          <p:cNvPr id="990" name="celebration for the 100th batch"/>
          <p:cNvSpPr txBox="1"/>
          <p:nvPr/>
        </p:nvSpPr>
        <p:spPr>
          <a:xfrm>
            <a:off x="2018828" y="4056914"/>
            <a:ext cx="2192909" cy="564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2100">
                <a:latin typeface="Helvetica"/>
                <a:ea typeface="Helvetica"/>
                <a:cs typeface="Helvetica"/>
                <a:sym typeface="Helvetica"/>
              </a:defRPr>
            </a:lvl1pPr>
          </a:lstStyle>
          <a:p>
            <a:pPr defTabSz="410751" hangingPunct="0"/>
            <a:r>
              <a:rPr lang="en-US" sz="1477" kern="0" dirty="0">
                <a:solidFill>
                  <a:srgbClr val="000000"/>
                </a:solidFill>
              </a:rPr>
              <a:t>Photo at</a:t>
            </a:r>
            <a:r>
              <a:rPr sz="1477" kern="0" dirty="0">
                <a:solidFill>
                  <a:srgbClr val="000000"/>
                </a:solidFill>
              </a:rPr>
              <a:t> </a:t>
            </a:r>
            <a:r>
              <a:rPr sz="3200" b="1" kern="0" dirty="0">
                <a:solidFill>
                  <a:srgbClr val="000000"/>
                </a:solidFill>
              </a:rPr>
              <a:t>100</a:t>
            </a:r>
            <a:r>
              <a:rPr sz="1477" kern="0" dirty="0">
                <a:solidFill>
                  <a:srgbClr val="000000"/>
                </a:solidFill>
              </a:rPr>
              <a:t>th batch</a:t>
            </a:r>
          </a:p>
        </p:txBody>
      </p:sp>
      <p:sp>
        <p:nvSpPr>
          <p:cNvPr id="992" name="線"/>
          <p:cNvSpPr/>
          <p:nvPr/>
        </p:nvSpPr>
        <p:spPr>
          <a:xfrm flipV="1">
            <a:off x="5160832" y="3378692"/>
            <a:ext cx="1439544" cy="1610692"/>
          </a:xfrm>
          <a:prstGeom prst="line">
            <a:avLst/>
          </a:prstGeom>
          <a:ln w="63500">
            <a:solidFill>
              <a:srgbClr val="FF2600"/>
            </a:solidFill>
            <a:miter lim="400000"/>
            <a:tailEnd type="triangle"/>
          </a:ln>
        </p:spPr>
        <p:txBody>
          <a:bodyPr lIns="0" tIns="0" rIns="0" bIns="0"/>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993" name="~125m2/month…"/>
          <p:cNvSpPr txBox="1"/>
          <p:nvPr/>
        </p:nvSpPr>
        <p:spPr>
          <a:xfrm>
            <a:off x="6230956" y="3860605"/>
            <a:ext cx="2842574" cy="105375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229" tIns="50229" rIns="50229" bIns="50229" anchor="ctr">
            <a:spAutoFit/>
          </a:bodyPr>
          <a:lstStyle/>
          <a:p>
            <a:pPr algn="ctr" defTabSz="577618" hangingPunct="0">
              <a:defRPr sz="4400">
                <a:solidFill>
                  <a:srgbClr val="FF2600"/>
                </a:solidFill>
                <a:latin typeface="Helvetica"/>
                <a:ea typeface="Helvetica"/>
                <a:cs typeface="Helvetica"/>
                <a:sym typeface="Helvetica"/>
              </a:defRPr>
            </a:pPr>
            <a:r>
              <a:rPr sz="3094" kern="0">
                <a:solidFill>
                  <a:srgbClr val="FF2600"/>
                </a:solidFill>
                <a:latin typeface="Helvetica"/>
                <a:cs typeface="Helvetica"/>
                <a:sym typeface="Helvetica"/>
              </a:rPr>
              <a:t>~125m</a:t>
            </a:r>
            <a:r>
              <a:rPr sz="3094" kern="0" baseline="31999">
                <a:solidFill>
                  <a:srgbClr val="FF2600"/>
                </a:solidFill>
                <a:latin typeface="Helvetica"/>
                <a:cs typeface="Helvetica"/>
                <a:sym typeface="Helvetica"/>
              </a:rPr>
              <a:t>2</a:t>
            </a:r>
            <a:r>
              <a:rPr sz="3094" kern="0">
                <a:solidFill>
                  <a:srgbClr val="FF2600"/>
                </a:solidFill>
                <a:latin typeface="Helvetica"/>
                <a:cs typeface="Helvetica"/>
                <a:sym typeface="Helvetica"/>
              </a:rPr>
              <a:t>/month</a:t>
            </a:r>
          </a:p>
          <a:p>
            <a:pPr algn="ctr" defTabSz="577618" hangingPunct="0">
              <a:defRPr sz="4400">
                <a:solidFill>
                  <a:srgbClr val="FF2600"/>
                </a:solidFill>
                <a:latin typeface="Helvetica"/>
                <a:ea typeface="Helvetica"/>
                <a:cs typeface="Helvetica"/>
                <a:sym typeface="Helvetica"/>
              </a:defRPr>
            </a:pPr>
            <a:r>
              <a:rPr sz="3094" kern="0">
                <a:solidFill>
                  <a:srgbClr val="FF2600"/>
                </a:solidFill>
                <a:latin typeface="Helvetica"/>
                <a:cs typeface="Helvetica"/>
                <a:sym typeface="Helvetica"/>
              </a:rPr>
              <a:t>(=1500m</a:t>
            </a:r>
            <a:r>
              <a:rPr sz="3094" kern="0" baseline="31999">
                <a:solidFill>
                  <a:srgbClr val="FF2600"/>
                </a:solidFill>
                <a:latin typeface="Helvetica"/>
                <a:cs typeface="Helvetica"/>
                <a:sym typeface="Helvetica"/>
              </a:rPr>
              <a:t>2</a:t>
            </a:r>
            <a:r>
              <a:rPr sz="3094" kern="0">
                <a:solidFill>
                  <a:srgbClr val="FF2600"/>
                </a:solidFill>
                <a:latin typeface="Helvetica"/>
                <a:cs typeface="Helvetica"/>
                <a:sym typeface="Helvetica"/>
              </a:rPr>
              <a:t>/year)</a:t>
            </a:r>
          </a:p>
        </p:txBody>
      </p:sp>
      <p:sp>
        <p:nvSpPr>
          <p:cNvPr id="994" name="線"/>
          <p:cNvSpPr/>
          <p:nvPr/>
        </p:nvSpPr>
        <p:spPr>
          <a:xfrm>
            <a:off x="4826126" y="4099932"/>
            <a:ext cx="1" cy="707678"/>
          </a:xfrm>
          <a:prstGeom prst="line">
            <a:avLst/>
          </a:prstGeom>
          <a:ln w="50800">
            <a:solidFill>
              <a:srgbClr val="000000"/>
            </a:solidFill>
            <a:miter lim="400000"/>
            <a:tailEnd type="oval"/>
          </a:ln>
        </p:spPr>
        <p:txBody>
          <a:bodyPr lIns="0" tIns="0" rIns="0" bIns="0"/>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996" name="2023/01"/>
          <p:cNvSpPr txBox="1"/>
          <p:nvPr/>
        </p:nvSpPr>
        <p:spPr>
          <a:xfrm>
            <a:off x="6106726" y="6337868"/>
            <a:ext cx="985847" cy="40761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100" b="1">
                <a:latin typeface="Times Roman"/>
                <a:ea typeface="Times Roman"/>
                <a:cs typeface="Times Roman"/>
                <a:sym typeface="Times Roman"/>
              </a:defRPr>
            </a:lvl1pPr>
          </a:lstStyle>
          <a:p>
            <a:pPr algn="ctr" defTabSz="410751" hangingPunct="0"/>
            <a:r>
              <a:rPr sz="2180" kern="0">
                <a:solidFill>
                  <a:srgbClr val="000000"/>
                </a:solidFill>
              </a:rPr>
              <a:t>2023/01</a:t>
            </a:r>
          </a:p>
        </p:txBody>
      </p:sp>
      <p:sp>
        <p:nvSpPr>
          <p:cNvPr id="997" name="2022/01"/>
          <p:cNvSpPr txBox="1"/>
          <p:nvPr/>
        </p:nvSpPr>
        <p:spPr>
          <a:xfrm>
            <a:off x="3231613" y="6337868"/>
            <a:ext cx="985847" cy="40761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100" b="1">
                <a:latin typeface="Times Roman"/>
                <a:ea typeface="Times Roman"/>
                <a:cs typeface="Times Roman"/>
                <a:sym typeface="Times Roman"/>
              </a:defRPr>
            </a:lvl1pPr>
          </a:lstStyle>
          <a:p>
            <a:pPr algn="ctr" defTabSz="410751" hangingPunct="0"/>
            <a:r>
              <a:rPr sz="2180" kern="0">
                <a:solidFill>
                  <a:srgbClr val="000000"/>
                </a:solidFill>
              </a:rPr>
              <a:t>2022/01</a:t>
            </a:r>
          </a:p>
        </p:txBody>
      </p:sp>
      <p:sp>
        <p:nvSpPr>
          <p:cNvPr id="998" name="2022/07"/>
          <p:cNvSpPr txBox="1"/>
          <p:nvPr/>
        </p:nvSpPr>
        <p:spPr>
          <a:xfrm>
            <a:off x="4815844" y="6391952"/>
            <a:ext cx="692498" cy="29944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100" b="1">
                <a:latin typeface="Times Roman"/>
                <a:ea typeface="Times Roman"/>
                <a:cs typeface="Times Roman"/>
                <a:sym typeface="Times Roman"/>
              </a:defRPr>
            </a:lvl1pPr>
          </a:lstStyle>
          <a:p>
            <a:pPr algn="ctr" defTabSz="410751" hangingPunct="0"/>
            <a:r>
              <a:rPr sz="1477" kern="0">
                <a:solidFill>
                  <a:srgbClr val="000000"/>
                </a:solidFill>
              </a:rPr>
              <a:t>2022/07</a:t>
            </a:r>
          </a:p>
        </p:txBody>
      </p:sp>
      <p:sp>
        <p:nvSpPr>
          <p:cNvPr id="999" name="2021/07"/>
          <p:cNvSpPr txBox="1"/>
          <p:nvPr/>
        </p:nvSpPr>
        <p:spPr>
          <a:xfrm>
            <a:off x="1940731" y="6391952"/>
            <a:ext cx="692498" cy="29944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100" b="1">
                <a:latin typeface="Times Roman"/>
                <a:ea typeface="Times Roman"/>
                <a:cs typeface="Times Roman"/>
                <a:sym typeface="Times Roman"/>
              </a:defRPr>
            </a:lvl1pPr>
          </a:lstStyle>
          <a:p>
            <a:pPr algn="ctr" defTabSz="410751" hangingPunct="0"/>
            <a:r>
              <a:rPr sz="1477" kern="0">
                <a:solidFill>
                  <a:srgbClr val="000000"/>
                </a:solidFill>
              </a:rPr>
              <a:t>2021/07</a:t>
            </a:r>
          </a:p>
        </p:txBody>
      </p:sp>
      <p:sp>
        <p:nvSpPr>
          <p:cNvPr id="1000" name="2021/05…"/>
          <p:cNvSpPr txBox="1"/>
          <p:nvPr/>
        </p:nvSpPr>
        <p:spPr>
          <a:xfrm>
            <a:off x="1582470" y="5106580"/>
            <a:ext cx="1870705" cy="526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defTabSz="410751" hangingPunct="0">
              <a:defRPr sz="2100" b="1">
                <a:latin typeface="Times Roman"/>
                <a:ea typeface="Times Roman"/>
                <a:cs typeface="Times Roman"/>
                <a:sym typeface="Times Roman"/>
              </a:defRPr>
            </a:pPr>
            <a:r>
              <a:rPr sz="1477" b="1" kern="0">
                <a:solidFill>
                  <a:srgbClr val="000000"/>
                </a:solidFill>
                <a:latin typeface="Times Roman"/>
                <a:sym typeface="Times Roman"/>
              </a:rPr>
              <a:t>2021/05</a:t>
            </a:r>
          </a:p>
          <a:p>
            <a:pPr defTabSz="410751" hangingPunct="0">
              <a:defRPr sz="2100" b="1">
                <a:latin typeface="Times Roman"/>
                <a:ea typeface="Times Roman"/>
                <a:cs typeface="Times Roman"/>
                <a:sym typeface="Times Roman"/>
              </a:defRPr>
            </a:pPr>
            <a:r>
              <a:rPr sz="1477" b="1" kern="0">
                <a:solidFill>
                  <a:srgbClr val="000000"/>
                </a:solidFill>
                <a:latin typeface="Times Roman"/>
                <a:sym typeface="Times Roman"/>
              </a:rPr>
              <a:t>Start mass production</a:t>
            </a:r>
          </a:p>
        </p:txBody>
      </p:sp>
      <p:sp>
        <p:nvSpPr>
          <p:cNvPr id="1001" name="線"/>
          <p:cNvSpPr/>
          <p:nvPr/>
        </p:nvSpPr>
        <p:spPr>
          <a:xfrm flipH="1">
            <a:off x="1859802" y="5604700"/>
            <a:ext cx="1" cy="707678"/>
          </a:xfrm>
          <a:prstGeom prst="line">
            <a:avLst/>
          </a:prstGeom>
          <a:ln w="50800">
            <a:solidFill>
              <a:srgbClr val="000000"/>
            </a:solidFill>
            <a:miter lim="400000"/>
            <a:tailEnd type="oval"/>
          </a:ln>
        </p:spPr>
        <p:txBody>
          <a:bodyPr lIns="0" tIns="0" rIns="0" bIns="0"/>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1002" name="20230326版"/>
          <p:cNvSpPr txBox="1"/>
          <p:nvPr/>
        </p:nvSpPr>
        <p:spPr>
          <a:xfrm>
            <a:off x="7462512" y="6263164"/>
            <a:ext cx="1611018" cy="526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defTabSz="410751" hangingPunct="0"/>
            <a:r>
              <a:rPr sz="2953" kern="0" dirty="0">
                <a:solidFill>
                  <a:srgbClr val="000000"/>
                </a:solidFill>
                <a:latin typeface="ヒラギノ角ゴ Pro W3"/>
                <a:sym typeface="ヒラギノ角ゴ Pro W3"/>
              </a:rPr>
              <a:t>20230326</a:t>
            </a:r>
          </a:p>
        </p:txBody>
      </p:sp>
      <p:grpSp>
        <p:nvGrpSpPr>
          <p:cNvPr id="9" name="グループ化 8">
            <a:extLst>
              <a:ext uri="{FF2B5EF4-FFF2-40B4-BE49-F238E27FC236}">
                <a16:creationId xmlns:a16="http://schemas.microsoft.com/office/drawing/2014/main" id="{A2478906-7A47-9CC4-D68A-173EBAAE2784}"/>
              </a:ext>
            </a:extLst>
          </p:cNvPr>
          <p:cNvGrpSpPr/>
          <p:nvPr/>
        </p:nvGrpSpPr>
        <p:grpSpPr>
          <a:xfrm>
            <a:off x="5108139" y="155014"/>
            <a:ext cx="4092276" cy="3012016"/>
            <a:chOff x="5108139" y="155014"/>
            <a:chExt cx="4092276" cy="3012016"/>
          </a:xfrm>
        </p:grpSpPr>
        <p:pic>
          <p:nvPicPr>
            <p:cNvPr id="988" name="C4F4E06B-17EC-4965-9B21-BAAE475C891E.jpg" descr="C4F4E06B-17EC-4965-9B21-BAAE475C891E.jpg"/>
            <p:cNvPicPr>
              <a:picLocks noChangeAspect="1"/>
            </p:cNvPicPr>
            <p:nvPr/>
          </p:nvPicPr>
          <p:blipFill>
            <a:blip r:embed="rId4"/>
            <a:srcRect t="18508" b="13950"/>
            <a:stretch>
              <a:fillRect/>
            </a:stretch>
          </p:blipFill>
          <p:spPr>
            <a:xfrm>
              <a:off x="5108139" y="155014"/>
              <a:ext cx="3891800" cy="1971835"/>
            </a:xfrm>
            <a:prstGeom prst="rect">
              <a:avLst/>
            </a:prstGeom>
            <a:ln w="50800">
              <a:solidFill>
                <a:srgbClr val="000000"/>
              </a:solidFill>
              <a:miter lim="400000"/>
            </a:ln>
          </p:spPr>
        </p:pic>
        <p:sp>
          <p:nvSpPr>
            <p:cNvPr id="991" name="200th batch"/>
            <p:cNvSpPr txBox="1"/>
            <p:nvPr/>
          </p:nvSpPr>
          <p:spPr>
            <a:xfrm>
              <a:off x="5108139" y="1604966"/>
              <a:ext cx="1263167" cy="441468"/>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2100">
                  <a:latin typeface="Helvetica"/>
                  <a:ea typeface="Helvetica"/>
                  <a:cs typeface="Helvetica"/>
                  <a:sym typeface="Helvetica"/>
                </a:defRPr>
              </a:lvl1pPr>
            </a:lstStyle>
            <a:p>
              <a:pPr defTabSz="410751" hangingPunct="0"/>
              <a:r>
                <a:rPr sz="2400" b="1" kern="0" dirty="0">
                  <a:solidFill>
                    <a:srgbClr val="000000"/>
                  </a:solidFill>
                </a:rPr>
                <a:t>200</a:t>
              </a:r>
              <a:r>
                <a:rPr sz="1477" kern="0" dirty="0">
                  <a:solidFill>
                    <a:srgbClr val="000000"/>
                  </a:solidFill>
                </a:rPr>
                <a:t>th batch</a:t>
              </a:r>
            </a:p>
          </p:txBody>
        </p:sp>
        <p:sp>
          <p:nvSpPr>
            <p:cNvPr id="995" name="線"/>
            <p:cNvSpPr/>
            <p:nvPr/>
          </p:nvSpPr>
          <p:spPr>
            <a:xfrm>
              <a:off x="6407997" y="2092509"/>
              <a:ext cx="1" cy="1074521"/>
            </a:xfrm>
            <a:prstGeom prst="line">
              <a:avLst/>
            </a:prstGeom>
            <a:ln w="50800">
              <a:solidFill>
                <a:srgbClr val="000000"/>
              </a:solidFill>
              <a:miter lim="400000"/>
              <a:tailEnd type="oval"/>
            </a:ln>
          </p:spPr>
          <p:txBody>
            <a:bodyPr lIns="0" tIns="0" rIns="0" bIns="0"/>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2" name="テキスト ボックス 1">
              <a:extLst>
                <a:ext uri="{FF2B5EF4-FFF2-40B4-BE49-F238E27FC236}">
                  <a16:creationId xmlns:a16="http://schemas.microsoft.com/office/drawing/2014/main" id="{2E88D061-2C6F-96F2-A43F-6AD2D02EBEB0}"/>
                </a:ext>
              </a:extLst>
            </p:cNvPr>
            <p:cNvSpPr txBox="1"/>
            <p:nvPr/>
          </p:nvSpPr>
          <p:spPr>
            <a:xfrm>
              <a:off x="6301994" y="1827373"/>
              <a:ext cx="2898421" cy="471924"/>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ja-JP" sz="2400" b="0" i="0" u="none" strike="noStrike" cap="none" spc="0" normalizeH="0" baseline="0" dirty="0">
                  <a:ln>
                    <a:noFill/>
                  </a:ln>
                  <a:solidFill>
                    <a:srgbClr val="000000"/>
                  </a:solidFill>
                  <a:effectLst/>
                  <a:uFillTx/>
                  <a:latin typeface="+mn-lt"/>
                  <a:ea typeface="+mn-ea"/>
                  <a:cs typeface="+mn-cs"/>
                  <a:sym typeface="ヒラギノ角ゴ Pro W3"/>
                </a:rPr>
                <a:t>1 batch ~2Bottle(8m2)</a:t>
              </a:r>
              <a:endParaRPr kumimoji="0" lang="ja-JP" altLang="en-US" sz="2400" b="0" i="0" u="none" strike="noStrike" cap="none" spc="0" normalizeH="0" baseline="0" dirty="0">
                <a:ln>
                  <a:noFill/>
                </a:ln>
                <a:solidFill>
                  <a:srgbClr val="000000"/>
                </a:solidFill>
                <a:effectLst/>
                <a:uFillTx/>
                <a:latin typeface="+mn-lt"/>
                <a:ea typeface="+mn-ea"/>
                <a:cs typeface="+mn-cs"/>
                <a:sym typeface="ヒラギノ角ゴ Pro W3"/>
              </a:endParaRPr>
            </a:p>
          </p:txBody>
        </p:sp>
        <p:cxnSp>
          <p:nvCxnSpPr>
            <p:cNvPr id="4" name="直線矢印コネクタ 3">
              <a:extLst>
                <a:ext uri="{FF2B5EF4-FFF2-40B4-BE49-F238E27FC236}">
                  <a16:creationId xmlns:a16="http://schemas.microsoft.com/office/drawing/2014/main" id="{99072295-FE6C-5DB7-AD0C-7EF77EFFC088}"/>
                </a:ext>
              </a:extLst>
            </p:cNvPr>
            <p:cNvCxnSpPr>
              <a:cxnSpLocks/>
            </p:cNvCxnSpPr>
            <p:nvPr/>
          </p:nvCxnSpPr>
          <p:spPr>
            <a:xfrm flipH="1" flipV="1">
              <a:off x="6599649" y="1295400"/>
              <a:ext cx="194851" cy="650655"/>
            </a:xfrm>
            <a:prstGeom prst="straightConnector1">
              <a:avLst/>
            </a:prstGeom>
            <a:noFill/>
            <a:ln w="57150" cap="flat">
              <a:solidFill>
                <a:srgbClr val="FFC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7" name="直線矢印コネクタ 6">
              <a:extLst>
                <a:ext uri="{FF2B5EF4-FFF2-40B4-BE49-F238E27FC236}">
                  <a16:creationId xmlns:a16="http://schemas.microsoft.com/office/drawing/2014/main" id="{371F70DB-1B73-485A-3A28-501600221860}"/>
                </a:ext>
              </a:extLst>
            </p:cNvPr>
            <p:cNvCxnSpPr>
              <a:cxnSpLocks/>
            </p:cNvCxnSpPr>
            <p:nvPr/>
          </p:nvCxnSpPr>
          <p:spPr>
            <a:xfrm flipV="1">
              <a:off x="8389842" y="1230312"/>
              <a:ext cx="151227" cy="566284"/>
            </a:xfrm>
            <a:prstGeom prst="straightConnector1">
              <a:avLst/>
            </a:prstGeom>
            <a:noFill/>
            <a:ln w="57150" cap="flat">
              <a:solidFill>
                <a:srgbClr val="FFC000"/>
              </a:solidFill>
              <a:prstDash val="solid"/>
              <a:miter lim="400000"/>
              <a:tailEnd type="triangle"/>
            </a:ln>
            <a:effectLst/>
            <a:sp3d/>
          </p:spPr>
          <p:style>
            <a:lnRef idx="0">
              <a:scrgbClr r="0" g="0" b="0"/>
            </a:lnRef>
            <a:fillRef idx="0">
              <a:scrgbClr r="0" g="0" b="0"/>
            </a:fillRef>
            <a:effectRef idx="0">
              <a:scrgbClr r="0" g="0" b="0"/>
            </a:effectRef>
            <a:fontRef idx="none"/>
          </p:style>
        </p:cxnSp>
      </p:grpSp>
      <p:sp>
        <p:nvSpPr>
          <p:cNvPr id="3" name="スライド番号プレースホルダー 2">
            <a:extLst>
              <a:ext uri="{FF2B5EF4-FFF2-40B4-BE49-F238E27FC236}">
                <a16:creationId xmlns:a16="http://schemas.microsoft.com/office/drawing/2014/main" id="{5EFE15F2-CD84-D10F-E151-861E89F2BDE2}"/>
              </a:ext>
            </a:extLst>
          </p:cNvPr>
          <p:cNvSpPr>
            <a:spLocks noGrp="1"/>
          </p:cNvSpPr>
          <p:nvPr>
            <p:ph type="sldNum" sz="quarter" idx="2"/>
          </p:nvPr>
        </p:nvSpPr>
        <p:spPr/>
        <p:txBody>
          <a:bodyPr/>
          <a:lstStyle/>
          <a:p>
            <a:fld id="{86CB4B4D-7CA3-9044-876B-883B54F8677D}" type="slidenum">
              <a:rPr lang="en-US" altLang="ja-JP" smtClean="0"/>
              <a:t>9</a:t>
            </a:fld>
            <a:endParaRPr lang="ja-JP" altLang="en-US"/>
          </a:p>
        </p:txBody>
      </p:sp>
    </p:spTree>
  </p:cSld>
  <p:clrMapOvr>
    <a:masterClrMapping/>
  </p:clrMapOvr>
  <p:transition spd="med"/>
</p:sld>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奥行">
  <a:themeElements>
    <a:clrScheme name="奥行">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奥行">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奥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5.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 W6"/>
        <a:ea typeface="ヒラギノ角ゴ Pro W6"/>
        <a:cs typeface="ヒラギノ角ゴ Pro W6"/>
      </a:majorFont>
      <a:minorFont>
        <a:latin typeface="ヒラギノ角ゴ Pro W3"/>
        <a:ea typeface="ヒラギノ角ゴ Pro W3"/>
        <a:cs typeface="ヒラギノ角ゴ Pro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 W6"/>
        <a:ea typeface="ヒラギノ角ゴ Pro W6"/>
        <a:cs typeface="ヒラギノ角ゴ Pro W6"/>
      </a:majorFont>
      <a:minorFont>
        <a:latin typeface="ヒラギノ角ゴ Pro W3"/>
        <a:ea typeface="ヒラギノ角ゴ Pro W3"/>
        <a:cs typeface="ヒラギノ角ゴ Pro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588</TotalTime>
  <Words>2502</Words>
  <Application>Microsoft Office PowerPoint</Application>
  <PresentationFormat>画面に合わせる (4:3)</PresentationFormat>
  <Paragraphs>583</Paragraphs>
  <Slides>32</Slides>
  <Notes>13</Notes>
  <HiddenSlides>0</HiddenSlides>
  <MMClips>0</MMClips>
  <ScaleCrop>false</ScaleCrop>
  <HeadingPairs>
    <vt:vector size="8" baseType="variant">
      <vt:variant>
        <vt:lpstr>使用されているフォント</vt:lpstr>
      </vt:variant>
      <vt:variant>
        <vt:i4>22</vt:i4>
      </vt:variant>
      <vt:variant>
        <vt:lpstr>テーマ</vt:lpstr>
      </vt:variant>
      <vt:variant>
        <vt:i4>9</vt:i4>
      </vt:variant>
      <vt:variant>
        <vt:lpstr>埋め込まれた OLE サーバー</vt:lpstr>
      </vt:variant>
      <vt:variant>
        <vt:i4>1</vt:i4>
      </vt:variant>
      <vt:variant>
        <vt:lpstr>スライド タイトル</vt:lpstr>
      </vt:variant>
      <vt:variant>
        <vt:i4>32</vt:i4>
      </vt:variant>
    </vt:vector>
  </HeadingPairs>
  <TitlesOfParts>
    <vt:vector size="64" baseType="lpstr">
      <vt:lpstr>Helvetica Neue Light</vt:lpstr>
      <vt:lpstr>HGPｺﾞｼｯｸE</vt:lpstr>
      <vt:lpstr>HGPｺﾞｼｯｸM</vt:lpstr>
      <vt:lpstr>ＭＳ Ｐゴシック</vt:lpstr>
      <vt:lpstr>ＭＳ 明朝</vt:lpstr>
      <vt:lpstr>Times Roman</vt:lpstr>
      <vt:lpstr>ヒラギノ角ゴ Pro W3</vt:lpstr>
      <vt:lpstr>ヒラギノ角ゴ Pro W6</vt:lpstr>
      <vt:lpstr>ヒラギノ角ゴ ProN W3</vt:lpstr>
      <vt:lpstr>メイリオ</vt:lpstr>
      <vt:lpstr>游ゴシック</vt:lpstr>
      <vt:lpstr>Algerian</vt:lpstr>
      <vt:lpstr>Arial</vt:lpstr>
      <vt:lpstr>Calibri</vt:lpstr>
      <vt:lpstr>Calibri Light</vt:lpstr>
      <vt:lpstr>Cambria Math</vt:lpstr>
      <vt:lpstr>Corbel</vt:lpstr>
      <vt:lpstr>Helvetica</vt:lpstr>
      <vt:lpstr>Segoe UI</vt:lpstr>
      <vt:lpstr>Symbol</vt:lpstr>
      <vt:lpstr>Times New Roman</vt:lpstr>
      <vt:lpstr>Wingdings</vt:lpstr>
      <vt:lpstr>Office テーマ</vt:lpstr>
      <vt:lpstr>1_Office テーマ</vt:lpstr>
      <vt:lpstr>1_Office ​​テーマ</vt:lpstr>
      <vt:lpstr>奥行</vt:lpstr>
      <vt:lpstr>4_Office ​​テーマ</vt:lpstr>
      <vt:lpstr>White</vt:lpstr>
      <vt:lpstr>2_White</vt:lpstr>
      <vt:lpstr>3_Office Theme</vt:lpstr>
      <vt:lpstr>2_Office テーマ</vt:lpstr>
      <vt:lpstr>Image</vt:lpstr>
      <vt:lpstr>Nuclear Emulsion in neutrino precise measurements.</vt:lpstr>
      <vt:lpstr>Nuclear Emulsion detector:  3D tracking device with 50 nm precision</vt:lpstr>
      <vt:lpstr>Automatic Track recognizing microscope </vt:lpstr>
      <vt:lpstr>PowerPoint プレゼンテーション</vt:lpstr>
      <vt:lpstr>Evolution of Emulsion Scanning Speed and Decline of Photographic Film Industry</vt:lpstr>
      <vt:lpstr>Subject other than track readout  </vt:lpstr>
      <vt:lpstr>Install of 10 times large-scale     Gel Production Machine(3rd machine)</vt:lpstr>
      <vt:lpstr>PowerPoint プレゼンテーション</vt:lpstr>
      <vt:lpstr>Result of  Mass Production in the new facility</vt:lpstr>
      <vt:lpstr>Performance of Films </vt:lpstr>
      <vt:lpstr>DsTau(CERN NA65) </vt:lpstr>
      <vt:lpstr>PowerPoint プレゼンテーション</vt:lpstr>
      <vt:lpstr>PowerPoint プレゼンテーション</vt:lpstr>
      <vt:lpstr>PowerPoint プレゼンテーション</vt:lpstr>
      <vt:lpstr>GRAINE Project</vt:lpstr>
      <vt:lpstr>PowerPoint プレゼンテーション</vt:lpstr>
      <vt:lpstr>Summary of B02 Emulsion amount for </vt:lpstr>
      <vt:lpstr>Summary  </vt:lpstr>
      <vt:lpstr>backups</vt:lpstr>
      <vt:lpstr> Use of NAGOYA Emulsions</vt:lpstr>
      <vt:lpstr>PowerPoint プレゼンテーション</vt:lpstr>
      <vt:lpstr>Installation of Roll-to-Roll Coater</vt:lpstr>
      <vt:lpstr>Film Production for  　　　　　　FASER-nu 2022 run</vt:lpstr>
      <vt:lpstr>         The detector structure (~400 modules) 2.3x108  Proton-tungsten interactions　（4.6x109 POT）</vt:lpstr>
      <vt:lpstr>Interaction at tungsten  Some distribution comparison Data/MC</vt:lpstr>
      <vt:lpstr>Molybdenum target from 2021 run</vt:lpstr>
      <vt:lpstr>FASERn (ForwArd Search ExpeRiment):  neutrinos study at un-explored energy region   </vt:lpstr>
      <vt:lpstr>PowerPoint プレゼンテーション</vt:lpstr>
      <vt:lpstr>PowerPoint プレゼンテーション</vt:lpstr>
      <vt:lpstr>PowerPoint プレゼンテーション</vt:lpstr>
      <vt:lpstr>PowerPoint プレゼンテーション</vt:lpstr>
      <vt:lpstr>GRAINE2018 Balloon Experiment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Emulsion in neutrino precise measurements.</dc:title>
  <dc:creator>Sato Osamu</dc:creator>
  <cp:lastModifiedBy>Sato Osamu</cp:lastModifiedBy>
  <cp:revision>5</cp:revision>
  <dcterms:created xsi:type="dcterms:W3CDTF">2023-03-25T08:20:51Z</dcterms:created>
  <dcterms:modified xsi:type="dcterms:W3CDTF">2023-03-29T01:41:44Z</dcterms:modified>
</cp:coreProperties>
</file>