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
  </p:notesMasterIdLst>
  <p:sldIdLst>
    <p:sldId id="256" r:id="rId3"/>
    <p:sldId id="263" r:id="rId4"/>
    <p:sldId id="264" r:id="rId5"/>
    <p:sldId id="266" r:id="rId6"/>
    <p:sldId id="267" r:id="rId7"/>
  </p:sldIdLst>
  <p:sldSz cx="12192000" cy="6858000"/>
  <p:notesSz cx="6858000" cy="12192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87" autoAdjust="0"/>
  </p:normalViewPr>
  <p:slideViewPr>
    <p:cSldViewPr>
      <p:cViewPr varScale="1">
        <p:scale>
          <a:sx n="99" d="100"/>
          <a:sy n="99" d="100"/>
        </p:scale>
        <p:origin x="91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Espace réservé de l'en-tête 1"/>
          <p:cNvSpPr>
            <a:spLocks noGrp="1"/>
          </p:cNvSpPr>
          <p:nvPr>
            <p:ph type="hdr" sz="quarter"/>
          </p:nvPr>
        </p:nvSpPr>
        <p:spPr bwMode="auto">
          <a:xfrm>
            <a:off x="0" y="0"/>
            <a:ext cx="2971800" cy="458788"/>
          </a:xfrm>
          <a:prstGeom prst="rect">
            <a:avLst/>
          </a:prstGeom>
        </p:spPr>
        <p:txBody>
          <a:bodyPr vert="horz" lIns="91440" tIns="45720" rIns="91440" bIns="45720" rtlCol="0"/>
          <a:lstStyle>
            <a:lvl1pPr algn="l">
              <a:defRPr sz="1200"/>
            </a:lvl1pPr>
          </a:lstStyle>
          <a:p>
            <a:pPr>
              <a:defRPr/>
            </a:pPr>
            <a:endParaRPr lang="fr-FR"/>
          </a:p>
        </p:txBody>
      </p:sp>
      <p:sp>
        <p:nvSpPr>
          <p:cNvPr id="5" name="Espace réservé de la date 2"/>
          <p:cNvSpPr>
            <a:spLocks noGrp="1"/>
          </p:cNvSpPr>
          <p:nvPr>
            <p:ph type="dt" idx="1"/>
          </p:nvPr>
        </p:nvSpPr>
        <p:spPr bwMode="auto">
          <a:xfrm>
            <a:off x="3884613" y="0"/>
            <a:ext cx="2971800" cy="458788"/>
          </a:xfrm>
          <a:prstGeom prst="rect">
            <a:avLst/>
          </a:prstGeom>
        </p:spPr>
        <p:txBody>
          <a:bodyPr vert="horz" lIns="91440" tIns="45720" rIns="91440" bIns="45720" rtlCol="0"/>
          <a:lstStyle>
            <a:lvl1pPr algn="r">
              <a:defRPr sz="1200"/>
            </a:lvl1pPr>
          </a:lstStyle>
          <a:p>
            <a:pPr>
              <a:defRPr/>
            </a:pPr>
            <a:fld id="{08D40A42-299F-4D90-A261-3845BCA79506}" type="datetimeFigureOut">
              <a:rPr lang="fr-FR"/>
              <a:t>09/10/2022</a:t>
            </a:fld>
            <a:endParaRPr lang="fr-FR"/>
          </a:p>
        </p:txBody>
      </p:sp>
      <p:sp>
        <p:nvSpPr>
          <p:cNvPr id="6" name="Espace réservé de l'image des diapositives 3"/>
          <p:cNvSpPr>
            <a:spLocks noGrp="1" noRot="1" noChangeAspect="1"/>
          </p:cNvSpPr>
          <p:nvPr>
            <p:ph type="sldImg" idx="2"/>
          </p:nvPr>
        </p:nvSpPr>
        <p:spPr bwMode="auto">
          <a:xfrm>
            <a:off x="685800" y="1143000"/>
            <a:ext cx="5486400" cy="3086100"/>
          </a:xfrm>
          <a:prstGeom prst="rect">
            <a:avLst/>
          </a:prstGeom>
          <a:noFill/>
          <a:ln w="12700">
            <a:solidFill>
              <a:prstClr val="black"/>
            </a:solidFill>
          </a:ln>
        </p:spPr>
        <p:txBody>
          <a:bodyPr vert="horz" lIns="91440" tIns="45720" rIns="91440" bIns="45720" rtlCol="0" anchor="ctr"/>
          <a:lstStyle/>
          <a:p>
            <a:pPr>
              <a:defRPr/>
            </a:pPr>
            <a:endParaRPr lang="fr-FR"/>
          </a:p>
        </p:txBody>
      </p:sp>
      <p:sp>
        <p:nvSpPr>
          <p:cNvPr id="7" name="Espace réservé des notes 4"/>
          <p:cNvSpPr>
            <a:spLocks noGrp="1"/>
          </p:cNvSpPr>
          <p:nvPr>
            <p:ph type="body" sz="quarter" idx="3"/>
          </p:nvPr>
        </p:nvSpPr>
        <p:spPr bwMode="auto">
          <a:xfrm>
            <a:off x="685800" y="4400550"/>
            <a:ext cx="5486400" cy="3600450"/>
          </a:xfrm>
          <a:prstGeom prst="rect">
            <a:avLst/>
          </a:prstGeom>
        </p:spPr>
        <p:txBody>
          <a:bodyPr vert="horz" lIns="91440" tIns="45720" rIns="91440" bIns="45720" rtlCol="0"/>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8" name="Espace réservé du pied de page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lang="fr-FR"/>
          </a:p>
        </p:txBody>
      </p:sp>
      <p:sp>
        <p:nvSpPr>
          <p:cNvPr id="9" name="Espace réservé du numéro de diapositive 6"/>
          <p:cNvSpPr>
            <a:spLocks noGrp="1"/>
          </p:cNvSpPr>
          <p:nvPr>
            <p:ph type="sldNum" sz="quarter" idx="5"/>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fld id="{F88A1113-C72D-4ED3-8768-B31211CE5AF5}" type="slidenum">
              <a:rPr lang="fr-FR"/>
              <a:t>‹N°›</a:t>
            </a:fld>
            <a:endParaRPr lang="fr-FR"/>
          </a:p>
        </p:txBody>
      </p:sp>
    </p:spTree>
  </p:cSld>
  <p:clrMap bg1="lt1" tx1="dk1" bg2="lt2" tx2="dk2" accent1="accent1" accent2="accent2" accent3="accent3" accent4="accent4" accent5="accent5" accent6="accent6" hlink="hlink" folHlink="folHlink"/>
  <p:hf hdr="0" ftr="0" dt="0"/>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1</a:t>
            </a:fld>
            <a:endParaRPr lang="fr-FR"/>
          </a:p>
        </p:txBody>
      </p:sp>
    </p:spTree>
    <p:extLst>
      <p:ext uri="{BB962C8B-B14F-4D97-AF65-F5344CB8AC3E}">
        <p14:creationId xmlns:p14="http://schemas.microsoft.com/office/powerpoint/2010/main" val="2766442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2</a:t>
            </a:fld>
            <a:endParaRPr lang="fr-FR"/>
          </a:p>
        </p:txBody>
      </p:sp>
    </p:spTree>
    <p:extLst>
      <p:ext uri="{BB962C8B-B14F-4D97-AF65-F5344CB8AC3E}">
        <p14:creationId xmlns:p14="http://schemas.microsoft.com/office/powerpoint/2010/main" val="281996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3</a:t>
            </a:fld>
            <a:endParaRPr lang="fr-FR"/>
          </a:p>
        </p:txBody>
      </p:sp>
    </p:spTree>
    <p:extLst>
      <p:ext uri="{BB962C8B-B14F-4D97-AF65-F5344CB8AC3E}">
        <p14:creationId xmlns:p14="http://schemas.microsoft.com/office/powerpoint/2010/main" val="3631890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4</a:t>
            </a:fld>
            <a:endParaRPr lang="fr-FR"/>
          </a:p>
        </p:txBody>
      </p:sp>
    </p:spTree>
    <p:extLst>
      <p:ext uri="{BB962C8B-B14F-4D97-AF65-F5344CB8AC3E}">
        <p14:creationId xmlns:p14="http://schemas.microsoft.com/office/powerpoint/2010/main" val="3688812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5</a:t>
            </a:fld>
            <a:endParaRPr lang="fr-FR"/>
          </a:p>
        </p:txBody>
      </p:sp>
    </p:spTree>
    <p:extLst>
      <p:ext uri="{BB962C8B-B14F-4D97-AF65-F5344CB8AC3E}">
        <p14:creationId xmlns:p14="http://schemas.microsoft.com/office/powerpoint/2010/main" val="264950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Diapositive de titre">
    <p:spTree>
      <p:nvGrpSpPr>
        <p:cNvPr id="1" name=""/>
        <p:cNvGrpSpPr/>
        <p:nvPr/>
      </p:nvGrpSpPr>
      <p:grpSpPr bwMode="auto">
        <a:xfrm>
          <a:off x="0" y="0"/>
          <a:ext cx="0" cy="0"/>
          <a:chOff x="0" y="0"/>
          <a:chExt cx="0" cy="0"/>
        </a:xfrm>
      </p:grpSpPr>
      <p:sp>
        <p:nvSpPr>
          <p:cNvPr id="4" name="Title 1"/>
          <p:cNvSpPr>
            <a:spLocks noGrp="1"/>
          </p:cNvSpPr>
          <p:nvPr>
            <p:ph type="ctrTitle"/>
          </p:nvPr>
        </p:nvSpPr>
        <p:spPr bwMode="auto">
          <a:xfrm>
            <a:off x="1524000" y="1122363"/>
            <a:ext cx="9144000" cy="2387600"/>
          </a:xfrm>
        </p:spPr>
        <p:txBody>
          <a:bodyPr anchor="b"/>
          <a:lstStyle>
            <a:lvl1pPr algn="ctr">
              <a:defRPr sz="6000"/>
            </a:lvl1pPr>
          </a:lstStyle>
          <a:p>
            <a:pPr>
              <a:defRPr/>
            </a:pPr>
            <a:r>
              <a:rPr lang="fr-FR"/>
              <a:t>Modifiez le style du titre</a:t>
            </a:r>
            <a:endParaRPr lang="en-US"/>
          </a:p>
        </p:txBody>
      </p:sp>
      <p:sp>
        <p:nvSpPr>
          <p:cNvPr id="5" name="Subtitle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Modifier le style des sous-titres du masque</a:t>
            </a:r>
            <a:endParaRPr lang="en-US"/>
          </a:p>
        </p:txBody>
      </p:sp>
      <p:sp>
        <p:nvSpPr>
          <p:cNvPr id="6" name="Date Placeholder 3"/>
          <p:cNvSpPr>
            <a:spLocks noGrp="1"/>
          </p:cNvSpPr>
          <p:nvPr>
            <p:ph type="dt" sz="half" idx="10"/>
          </p:nvPr>
        </p:nvSpPr>
        <p:spPr bwMode="auto"/>
        <p:txBody>
          <a:bodyPr/>
          <a:lstStyle/>
          <a:p>
            <a:pPr>
              <a:defRPr/>
            </a:pPr>
            <a:fld id="{ED9275C7-ECAD-46B9-B1DF-6ADB036F93DC}" type="datetime1">
              <a:rPr lang="fr-FR"/>
              <a:t>09/10/2022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re et texte vertical">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Vertical Text Placeholder 2"/>
          <p:cNvSpPr>
            <a:spLocks noGrp="1"/>
          </p:cNvSpPr>
          <p:nvPr>
            <p:ph type="body" orient="vert" idx="1"/>
          </p:nvPr>
        </p:nvSpPr>
        <p:spPr bwMode="auto"/>
        <p:txBody>
          <a:bodyPr vert="eaVert"/>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DC553B4A-523D-4824-8852-45C5EA42D55B}" type="datetime1">
              <a:rPr lang="fr-FR"/>
              <a:t>09/10/2022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Titre vertical et texte">
    <p:spTree>
      <p:nvGrpSpPr>
        <p:cNvPr id="1" name=""/>
        <p:cNvGrpSpPr/>
        <p:nvPr/>
      </p:nvGrpSpPr>
      <p:grpSpPr bwMode="auto">
        <a:xfrm>
          <a:off x="0" y="0"/>
          <a:ext cx="0" cy="0"/>
          <a:chOff x="0" y="0"/>
          <a:chExt cx="0" cy="0"/>
        </a:xfrm>
      </p:grpSpPr>
      <p:sp>
        <p:nvSpPr>
          <p:cNvPr id="4" name="Vertical Title 1"/>
          <p:cNvSpPr>
            <a:spLocks noGrp="1"/>
          </p:cNvSpPr>
          <p:nvPr>
            <p:ph type="title" orient="vert"/>
          </p:nvPr>
        </p:nvSpPr>
        <p:spPr bwMode="auto">
          <a:xfrm>
            <a:off x="8724900" y="365125"/>
            <a:ext cx="2628900" cy="5811838"/>
          </a:xfrm>
        </p:spPr>
        <p:txBody>
          <a:bodyPr vert="eaVert"/>
          <a:lstStyle/>
          <a:p>
            <a:pPr>
              <a:defRPr/>
            </a:pPr>
            <a:r>
              <a:rPr lang="fr-FR"/>
              <a:t>Modifiez le style du titre</a:t>
            </a:r>
            <a:endParaRPr lang="en-US"/>
          </a:p>
        </p:txBody>
      </p:sp>
      <p:sp>
        <p:nvSpPr>
          <p:cNvPr id="5" name="Vertical Text Placeholder 2"/>
          <p:cNvSpPr>
            <a:spLocks noGrp="1"/>
          </p:cNvSpPr>
          <p:nvPr>
            <p:ph type="body" orient="vert" idx="1"/>
          </p:nvPr>
        </p:nvSpPr>
        <p:spPr bwMode="auto">
          <a:xfrm>
            <a:off x="838200" y="365125"/>
            <a:ext cx="7734300" cy="5811838"/>
          </a:xfrm>
        </p:spPr>
        <p:txBody>
          <a:bodyPr vert="eaVert"/>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9A6D65B5-7B37-4D4F-ADF3-7A266D005292}" type="datetime1">
              <a:rPr lang="fr-FR"/>
              <a:t>09/10/2022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preserve="1" userDrawn="1">
  <p:cSld name="Titre de présentation vierge">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0" y="2336400"/>
            <a:ext cx="12192000" cy="4521600"/>
          </a:xfrm>
          <a:prstGeom prst="rect">
            <a:avLst/>
          </a:prstGeom>
          <a:solidFill>
            <a:schemeClr val="bg1">
              <a:lumMod val="95000"/>
            </a:schemeClr>
          </a:solidFill>
          <a:ln>
            <a:noFill/>
          </a:ln>
        </p:spPr>
        <p:txBody>
          <a:bodyPr lIns="1440000" tIns="1224000" rIns="1440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 puis placez en arrière-plan</a:t>
            </a:r>
            <a:endParaRPr/>
          </a:p>
        </p:txBody>
      </p:sp>
      <p:sp>
        <p:nvSpPr>
          <p:cNvPr id="5" name="Espace réservé du texte 13"/>
          <p:cNvSpPr>
            <a:spLocks noGrp="1"/>
          </p:cNvSpPr>
          <p:nvPr>
            <p:ph type="body" sz="quarter" idx="16" hasCustomPrompt="1"/>
          </p:nvPr>
        </p:nvSpPr>
        <p:spPr bwMode="auto">
          <a:xfrm>
            <a:off x="2280001" y="470400"/>
            <a:ext cx="5280000" cy="1127301"/>
          </a:xfrm>
          <a:prstGeom prst="rect">
            <a:avLst/>
          </a:prstGeom>
        </p:spPr>
        <p:txBody>
          <a:bodyPr wrap="square" lIns="0" tIns="0" rIns="0" bIns="0" anchor="b" anchorCtr="0"/>
          <a:lstStyle>
            <a:lvl1pPr marL="0" indent="0">
              <a:lnSpc>
                <a:spcPts val="2987"/>
              </a:lnSpc>
              <a:spcBef>
                <a:spcPts val="0"/>
              </a:spcBef>
              <a:buFontTx/>
              <a:buNone/>
              <a:defRPr sz="2600" b="1" i="0">
                <a:solidFill>
                  <a:schemeClr val="tx1"/>
                </a:solidFill>
                <a:latin typeface="Arial"/>
                <a:cs typeface="Arial"/>
              </a:defRPr>
            </a:lvl1pPr>
            <a:lvl2pPr marL="609585" indent="0">
              <a:buFontTx/>
              <a:buNone/>
              <a:defRPr sz="2600">
                <a:solidFill>
                  <a:schemeClr val="bg2"/>
                </a:solidFill>
                <a:latin typeface="+mj-lt"/>
              </a:defRPr>
            </a:lvl2pPr>
            <a:lvl3pPr marL="1219170" indent="0">
              <a:buFontTx/>
              <a:buNone/>
              <a:defRPr sz="2600">
                <a:solidFill>
                  <a:schemeClr val="bg2"/>
                </a:solidFill>
                <a:latin typeface="+mj-lt"/>
              </a:defRPr>
            </a:lvl3pPr>
            <a:lvl4pPr>
              <a:buFontTx/>
              <a:buNone/>
              <a:defRPr sz="2600">
                <a:solidFill>
                  <a:schemeClr val="bg2"/>
                </a:solidFill>
                <a:latin typeface="+mj-lt"/>
              </a:defRPr>
            </a:lvl4pPr>
            <a:lvl5pPr>
              <a:buFontTx/>
              <a:buNone/>
              <a:defRPr sz="2600">
                <a:solidFill>
                  <a:schemeClr val="bg2"/>
                </a:solidFill>
                <a:latin typeface="+mj-lt"/>
              </a:defRPr>
            </a:lvl5pPr>
          </a:lstStyle>
          <a:p>
            <a:pPr lvl="0">
              <a:defRPr/>
            </a:pPr>
            <a:r>
              <a:rPr lang="fr-FR"/>
              <a:t>OPTION DE TITRE LONG      AVEC LE NOMBRE                     DE 3 LIGNES MAXIMUM</a:t>
            </a:r>
            <a:endParaRPr/>
          </a:p>
        </p:txBody>
      </p:sp>
      <p:sp>
        <p:nvSpPr>
          <p:cNvPr id="6" name="Sous-titre 4"/>
          <p:cNvSpPr>
            <a:spLocks noGrp="1"/>
          </p:cNvSpPr>
          <p:nvPr>
            <p:ph type="subTitle" idx="1" hasCustomPrompt="1"/>
          </p:nvPr>
        </p:nvSpPr>
        <p:spPr bwMode="gray">
          <a:xfrm>
            <a:off x="2280000" y="1757981"/>
            <a:ext cx="5280000" cy="5100020"/>
          </a:xfrm>
          <a:prstGeom prst="rect">
            <a:avLst/>
          </a:prstGeom>
          <a:solidFill>
            <a:srgbClr val="936037">
              <a:alpha val="69804"/>
            </a:srgbClr>
          </a:solidFill>
        </p:spPr>
        <p:txBody>
          <a:bodyPr lIns="144000" tIns="90000"/>
          <a:lstStyle>
            <a:lvl1pPr marL="0" indent="0">
              <a:lnSpc>
                <a:spcPct val="93000"/>
              </a:lnSpc>
              <a:spcAft>
                <a:spcPts val="0"/>
              </a:spcAft>
              <a:buFontTx/>
              <a:buNone/>
              <a:defRPr sz="1800" b="0" i="0">
                <a:solidFill>
                  <a:schemeClr val="bg1"/>
                </a:solidFill>
                <a:latin typeface="Arial"/>
                <a:cs typeface="Arial"/>
              </a:defRPr>
            </a:lvl1pPr>
            <a:lvl2pPr marL="2116" indent="0">
              <a:buFontTx/>
              <a:buNone/>
              <a:defRPr sz="1267" b="1">
                <a:solidFill>
                  <a:schemeClr val="bg1"/>
                </a:solidFill>
              </a:defRPr>
            </a:lvl2pPr>
          </a:lstStyle>
          <a:p>
            <a:pPr>
              <a:defRPr/>
            </a:pPr>
            <a:r>
              <a:rPr lang="fr-FR"/>
              <a:t>(facultatif) Sous titre et description sur plusieurs lignes</a:t>
            </a:r>
            <a:endParaRPr/>
          </a:p>
        </p:txBody>
      </p:sp>
      <p:sp>
        <p:nvSpPr>
          <p:cNvPr id="7" name="Espace réservé du texte 20"/>
          <p:cNvSpPr>
            <a:spLocks noGrp="1"/>
          </p:cNvSpPr>
          <p:nvPr>
            <p:ph type="body" sz="quarter" idx="14" hasCustomPrompt="1"/>
          </p:nvPr>
        </p:nvSpPr>
        <p:spPr bwMode="auto">
          <a:xfrm>
            <a:off x="2497222" y="4757017"/>
            <a:ext cx="4415999" cy="383116"/>
          </a:xfrm>
          <a:prstGeom prst="rect">
            <a:avLst/>
          </a:prstGeom>
        </p:spPr>
        <p:txBody>
          <a:bodyPr lIns="0" tIns="0" rIns="0" bIns="0" anchor="ctr" anchorCtr="0"/>
          <a:lstStyle>
            <a:lvl1pPr marL="0" indent="0">
              <a:buFontTx/>
              <a:buNone/>
              <a:defRPr sz="1267" b="1" i="0">
                <a:solidFill>
                  <a:schemeClr val="bg1"/>
                </a:solidFill>
                <a:latin typeface="Arial"/>
                <a:cs typeface="Arial"/>
              </a:defRPr>
            </a:lvl1pPr>
          </a:lstStyle>
          <a:p>
            <a:pPr>
              <a:defRPr/>
            </a:pPr>
            <a:r>
              <a:rPr lang="fr-FR"/>
              <a:t>(Insérez date du jour)</a:t>
            </a:r>
            <a:endParaRPr/>
          </a:p>
        </p:txBody>
      </p:sp>
      <p:sp>
        <p:nvSpPr>
          <p:cNvPr id="8" name="Espace réservé du texte 22"/>
          <p:cNvSpPr>
            <a:spLocks noGrp="1"/>
          </p:cNvSpPr>
          <p:nvPr>
            <p:ph type="body" sz="quarter" idx="15" hasCustomPrompt="1"/>
          </p:nvPr>
        </p:nvSpPr>
        <p:spPr bwMode="auto">
          <a:xfrm>
            <a:off x="2497223" y="5818073"/>
            <a:ext cx="4415999" cy="794616"/>
          </a:xfrm>
          <a:prstGeom prst="rect">
            <a:avLst/>
          </a:prstGeom>
        </p:spPr>
        <p:txBody>
          <a:bodyPr lIns="0" tIns="0" rIns="0" bIns="0" anchor="b" anchorCtr="0"/>
          <a:lstStyle>
            <a:lvl1pPr marL="0" indent="0">
              <a:buFontTx/>
              <a:buNone/>
              <a:defRPr sz="1400" b="0" i="0">
                <a:solidFill>
                  <a:schemeClr val="bg1"/>
                </a:solidFill>
                <a:latin typeface="Arial"/>
                <a:cs typeface="Arial"/>
              </a:defRPr>
            </a:lvl1pPr>
          </a:lstStyle>
          <a:p>
            <a:pPr>
              <a:defRPr/>
            </a:pPr>
            <a:r>
              <a:rPr lang="fr-FR"/>
              <a:t>TerraForma – (slogan?)</a:t>
            </a:r>
            <a:endParaRPr/>
          </a:p>
        </p:txBody>
      </p:sp>
      <p:pic>
        <p:nvPicPr>
          <p:cNvPr id="9" name="Image 12"/>
          <p:cNvPicPr>
            <a:picLocks noChangeAspect="1"/>
          </p:cNvPicPr>
          <p:nvPr userDrawn="1"/>
        </p:nvPicPr>
        <p:blipFill>
          <a:blip r:embed="rId2"/>
          <a:stretch/>
        </p:blipFill>
        <p:spPr bwMode="gray">
          <a:xfrm>
            <a:off x="239184" y="260351"/>
            <a:ext cx="1539869" cy="1824567"/>
          </a:xfrm>
          <a:prstGeom prst="rect">
            <a:avLst/>
          </a:prstGeom>
        </p:spPr>
      </p:pic>
      <p:sp>
        <p:nvSpPr>
          <p:cNvPr id="10" name="Espace réservé de la date 1"/>
          <p:cNvSpPr>
            <a:spLocks noGrp="1"/>
          </p:cNvSpPr>
          <p:nvPr>
            <p:ph type="dt" sz="half" idx="18"/>
          </p:nvPr>
        </p:nvSpPr>
        <p:spPr bwMode="auto"/>
        <p:txBody>
          <a:bodyPr/>
          <a:lstStyle/>
          <a:p>
            <a:pPr>
              <a:defRPr/>
            </a:pPr>
            <a:fld id="{EDFB2E4D-4180-2742-811E-53D85AF875CD}" type="datetime3">
              <a:rPr lang="fr-FR"/>
              <a:t>09.10.22</a:t>
            </a:fld>
            <a:endParaRPr lang="fr-FR"/>
          </a:p>
        </p:txBody>
      </p:sp>
      <p:sp>
        <p:nvSpPr>
          <p:cNvPr id="11" name="Espace réservé du numéro de diapositive 2"/>
          <p:cNvSpPr>
            <a:spLocks noGrp="1"/>
          </p:cNvSpPr>
          <p:nvPr>
            <p:ph type="sldNum" sz="quarter" idx="19"/>
          </p:nvPr>
        </p:nvSpPr>
        <p:spPr bwMode="auto"/>
        <p:txBody>
          <a:bodyPr/>
          <a:lstStyle/>
          <a:p>
            <a:pPr>
              <a:defRPr/>
            </a:pPr>
            <a:r>
              <a:rPr lang="fr-FR"/>
              <a:t>P </a:t>
            </a:r>
            <a:fld id="{733122C9-A0B9-462F-8757-0847AD287B63}" type="slidenum">
              <a:rPr lang="fr-FR"/>
              <a:t>‹N°›</a:t>
            </a:fld>
            <a:endParaRPr lang="fr-FR"/>
          </a:p>
        </p:txBody>
      </p:sp>
    </p:spTree>
    <p:extLst>
      <p:ext uri="{BB962C8B-B14F-4D97-AF65-F5344CB8AC3E}">
        <p14:creationId xmlns:p14="http://schemas.microsoft.com/office/powerpoint/2010/main" val="3464388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2" y="548217"/>
            <a:ext cx="6095997"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09.10.22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384360"/>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Arial"/>
                <a:cs typeface="Arial"/>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343877"/>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pic>
        <p:nvPicPr>
          <p:cNvPr id="9" name="Image 6"/>
          <p:cNvPicPr>
            <a:picLocks noChangeAspect="1"/>
          </p:cNvPicPr>
          <p:nvPr userDrawn="1"/>
        </p:nvPicPr>
        <p:blipFill>
          <a:blip r:embed="rId2"/>
          <a:stretch/>
        </p:blipFill>
        <p:spPr bwMode="gray">
          <a:xfrm>
            <a:off x="125740" y="5936627"/>
            <a:ext cx="1016161" cy="784387"/>
          </a:xfrm>
          <a:prstGeom prst="rect">
            <a:avLst/>
          </a:prstGeom>
          <a:ln>
            <a:noFill/>
          </a:ln>
        </p:spPr>
      </p:pic>
      <p:pic>
        <p:nvPicPr>
          <p:cNvPr id="10" name="Image 11"/>
          <p:cNvPicPr>
            <a:picLocks noChangeAspect="1"/>
          </p:cNvPicPr>
          <p:nvPr userDrawn="1"/>
        </p:nvPicPr>
        <p:blipFill>
          <a:blip r:embed="rId3"/>
          <a:stretch/>
        </p:blipFill>
        <p:spPr bwMode="auto">
          <a:xfrm rot="12270882">
            <a:off x="10312193" y="548217"/>
            <a:ext cx="2400000" cy="2400000"/>
          </a:xfrm>
          <a:prstGeom prst="rect">
            <a:avLst/>
          </a:prstGeom>
        </p:spPr>
      </p:pic>
      <p:sp>
        <p:nvSpPr>
          <p:cNvPr id="11" name="Rectangle 2"/>
          <p:cNvSpPr/>
          <p:nvPr userDrawn="1"/>
        </p:nvSpPr>
        <p:spPr bwMode="auto">
          <a:xfrm>
            <a:off x="1" y="5345290"/>
            <a:ext cx="6095999" cy="478367"/>
          </a:xfrm>
          <a:prstGeom prst="rect">
            <a:avLst/>
          </a:prstGeom>
          <a:solidFill>
            <a:srgbClr val="4195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4132458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1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2" y="548217"/>
            <a:ext cx="6095997"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09.10.22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39564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35516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5290"/>
            <a:ext cx="6095999" cy="478367"/>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3"/>
          <p:cNvPicPr>
            <a:picLocks noChangeAspect="1"/>
          </p:cNvPicPr>
          <p:nvPr userDrawn="1"/>
        </p:nvPicPr>
        <p:blipFill>
          <a:blip r:embed="rId2"/>
          <a:stretch/>
        </p:blipFill>
        <p:spPr bwMode="auto">
          <a:xfrm rot="1063927">
            <a:off x="10813434" y="582383"/>
            <a:ext cx="1711949" cy="2400000"/>
          </a:xfrm>
          <a:prstGeom prst="rect">
            <a:avLst/>
          </a:prstGeom>
        </p:spPr>
      </p:pic>
      <p:pic>
        <p:nvPicPr>
          <p:cNvPr id="11"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2541566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preserve="1" userDrawn="1">
  <p:cSld name="2_Intercalaire photo vierge - Signal_Noir">
    <p:bg>
      <p:bgPr>
        <a:solidFill>
          <a:schemeClr val="bg1"/>
        </a:solidFill>
        <a:effectLst/>
      </p:bgPr>
    </p:bg>
    <p:spTree>
      <p:nvGrpSpPr>
        <p:cNvPr id="1" name=""/>
        <p:cNvGrpSpPr/>
        <p:nvPr/>
      </p:nvGrpSpPr>
      <p:grpSpPr bwMode="auto">
        <a:xfrm>
          <a:off x="0" y="0"/>
          <a:ext cx="0" cy="0"/>
          <a:chOff x="0" y="0"/>
          <a:chExt cx="0" cy="0"/>
        </a:xfrm>
      </p:grpSpPr>
      <p:pic>
        <p:nvPicPr>
          <p:cNvPr id="4" name="Image 12"/>
          <p:cNvPicPr>
            <a:picLocks noChangeAspect="1"/>
          </p:cNvPicPr>
          <p:nvPr userDrawn="1"/>
        </p:nvPicPr>
        <p:blipFill>
          <a:blip r:embed="rId2"/>
          <a:stretch/>
        </p:blipFill>
        <p:spPr bwMode="auto">
          <a:xfrm>
            <a:off x="10668149" y="474917"/>
            <a:ext cx="2400000" cy="2400000"/>
          </a:xfrm>
          <a:prstGeom prst="rect">
            <a:avLst/>
          </a:prstGeom>
        </p:spPr>
      </p:pic>
      <p:sp>
        <p:nvSpPr>
          <p:cNvPr id="5"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6" name="Espace réservé de la date 1"/>
          <p:cNvSpPr>
            <a:spLocks noGrp="1"/>
          </p:cNvSpPr>
          <p:nvPr>
            <p:ph type="dt" sz="half" idx="10"/>
          </p:nvPr>
        </p:nvSpPr>
        <p:spPr bwMode="auto"/>
        <p:txBody>
          <a:bodyPr/>
          <a:lstStyle/>
          <a:p>
            <a:pPr>
              <a:defRPr/>
            </a:pPr>
            <a:fld id="{8FEC859E-96FF-1D48-93F4-993BE9FE3962}" type="datetime3">
              <a:rPr lang="fr-FR"/>
              <a:t>09.10.22</a:t>
            </a:fld>
            <a:endParaRPr lang="fr-FR"/>
          </a:p>
        </p:txBody>
      </p:sp>
      <p:sp>
        <p:nvSpPr>
          <p:cNvPr id="7"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8" name="Sous-titre 2"/>
          <p:cNvSpPr>
            <a:spLocks noGrp="1"/>
          </p:cNvSpPr>
          <p:nvPr>
            <p:ph type="subTitle" idx="1" hasCustomPrompt="1"/>
          </p:nvPr>
        </p:nvSpPr>
        <p:spPr bwMode="gray">
          <a:xfrm>
            <a:off x="7056968" y="439564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9" name="Espace réservé du texte 8"/>
          <p:cNvSpPr>
            <a:spLocks noGrp="1"/>
          </p:cNvSpPr>
          <p:nvPr>
            <p:ph type="body" sz="quarter" idx="13" hasCustomPrompt="1"/>
          </p:nvPr>
        </p:nvSpPr>
        <p:spPr bwMode="auto">
          <a:xfrm>
            <a:off x="7888943" y="535516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10" name="Rectangle 2"/>
          <p:cNvSpPr/>
          <p:nvPr userDrawn="1"/>
        </p:nvSpPr>
        <p:spPr bwMode="auto">
          <a:xfrm>
            <a:off x="1" y="5345290"/>
            <a:ext cx="6095999" cy="478367"/>
          </a:xfrm>
          <a:prstGeom prst="rect">
            <a:avLst/>
          </a:prstGeom>
          <a:solidFill>
            <a:srgbClr val="DD37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1"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1511870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preserve="1" userDrawn="1">
  <p:cSld name="3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09.10.22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86978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82930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8111"/>
            <a:ext cx="6095999" cy="478367"/>
          </a:xfrm>
          <a:prstGeom prst="rect">
            <a:avLst/>
          </a:prstGeom>
          <a:solidFill>
            <a:srgbClr val="E16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2"/>
          <p:cNvPicPr>
            <a:picLocks noChangeAspect="1"/>
          </p:cNvPicPr>
          <p:nvPr userDrawn="1"/>
        </p:nvPicPr>
        <p:blipFill>
          <a:blip r:embed="rId2"/>
          <a:stretch/>
        </p:blipFill>
        <p:spPr bwMode="auto">
          <a:xfrm>
            <a:off x="10829753" y="548217"/>
            <a:ext cx="1655808" cy="2880000"/>
          </a:xfrm>
          <a:prstGeom prst="rect">
            <a:avLst/>
          </a:prstGeom>
        </p:spPr>
      </p:pic>
      <p:pic>
        <p:nvPicPr>
          <p:cNvPr id="11"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4224399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preserve="1" userDrawn="1">
  <p:cSld name="4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09.10.22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86978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82930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5290"/>
            <a:ext cx="6095999" cy="478367"/>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2"/>
          <p:cNvPicPr>
            <a:picLocks noChangeAspect="1"/>
          </p:cNvPicPr>
          <p:nvPr userDrawn="1"/>
        </p:nvPicPr>
        <p:blipFill>
          <a:blip r:embed="rId2"/>
          <a:stretch/>
        </p:blipFill>
        <p:spPr bwMode="auto">
          <a:xfrm>
            <a:off x="10698666" y="827172"/>
            <a:ext cx="1493335" cy="960000"/>
          </a:xfrm>
          <a:prstGeom prst="rect">
            <a:avLst/>
          </a:prstGeom>
        </p:spPr>
      </p:pic>
      <p:pic>
        <p:nvPicPr>
          <p:cNvPr id="11" name="Image 13"/>
          <p:cNvPicPr>
            <a:picLocks noChangeAspect="1"/>
          </p:cNvPicPr>
          <p:nvPr userDrawn="1"/>
        </p:nvPicPr>
        <p:blipFill>
          <a:blip r:embed="rId2"/>
          <a:stretch/>
        </p:blipFill>
        <p:spPr bwMode="auto">
          <a:xfrm>
            <a:off x="9205331" y="827172"/>
            <a:ext cx="1493335" cy="960000"/>
          </a:xfrm>
          <a:prstGeom prst="rect">
            <a:avLst/>
          </a:prstGeom>
        </p:spPr>
      </p:pic>
      <p:pic>
        <p:nvPicPr>
          <p:cNvPr id="12"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40659141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PhAnim="0" preserve="1" userDrawn="1">
  <p:cSld name="Texte + 1 chiffre">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B2B1204-2AEA-E444-9A99-D02961C25721}"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5"/>
          <p:cNvSpPr>
            <a:spLocks noGrp="1"/>
          </p:cNvSpPr>
          <p:nvPr>
            <p:ph type="body" sz="quarter" idx="13" hasCustomPrompt="1"/>
          </p:nvPr>
        </p:nvSpPr>
        <p:spPr bwMode="auto">
          <a:xfrm>
            <a:off x="9120683" y="1869319"/>
            <a:ext cx="2611967" cy="745067"/>
          </a:xfrm>
          <a:prstGeom prst="rect">
            <a:avLst/>
          </a:prstGeom>
        </p:spPr>
        <p:txBody>
          <a:bodyPr lIns="72000" tIns="0" rIns="0" bIns="0" anchor="b" anchorCtr="0"/>
          <a:lstStyle>
            <a:lvl1pPr marL="4233" indent="0" algn="l" defTabSz="1219170">
              <a:lnSpc>
                <a:spcPct val="93000"/>
              </a:lnSpc>
              <a:spcBef>
                <a:spcPts val="0"/>
              </a:spcBef>
              <a:spcAft>
                <a:spcPts val="0"/>
              </a:spcAft>
              <a:buFont typeface="Arial"/>
              <a:buNone/>
              <a:defRPr lang="fr-FR" sz="3000" b="1" i="1">
                <a:solidFill>
                  <a:schemeClr val="tx1"/>
                </a:solidFill>
                <a:latin typeface="+mn-lt"/>
                <a:ea typeface="+mn-ea"/>
                <a:cs typeface="+mn-cs"/>
              </a:defRPr>
            </a:lvl1pPr>
          </a:lstStyle>
          <a:p>
            <a:pPr>
              <a:defRPr/>
            </a:pPr>
            <a:r>
              <a:rPr lang="fr-FR"/>
              <a:t>Texte/Chiffre</a:t>
            </a:r>
            <a:endParaRPr/>
          </a:p>
        </p:txBody>
      </p:sp>
      <p:sp>
        <p:nvSpPr>
          <p:cNvPr id="9" name="Espace réservé du texte 20"/>
          <p:cNvSpPr>
            <a:spLocks noGrp="1"/>
          </p:cNvSpPr>
          <p:nvPr>
            <p:ph type="body" sz="quarter" idx="14" hasCustomPrompt="1"/>
          </p:nvPr>
        </p:nvSpPr>
        <p:spPr bwMode="auto">
          <a:xfrm>
            <a:off x="9120683" y="2614385"/>
            <a:ext cx="3071317" cy="647073"/>
          </a:xfrm>
          <a:prstGeom prst="rect">
            <a:avLst/>
          </a:prstGeom>
          <a:solidFill>
            <a:srgbClr val="E16F34"/>
          </a:solidFill>
        </p:spPr>
        <p:txBody>
          <a:bodyPr wrap="square" lIns="108000" tIns="108000" rIns="360000" bIns="108000">
            <a:spAutoFit/>
          </a:bodyPr>
          <a:lstStyle>
            <a:lvl1pPr marL="0" indent="0">
              <a:lnSpc>
                <a:spcPct val="95000"/>
              </a:lnSpc>
              <a:spcBef>
                <a:spcPts val="0"/>
              </a:spcBef>
              <a:buFontTx/>
              <a:buNone/>
              <a:defRPr sz="1467" b="1">
                <a:solidFill>
                  <a:schemeClr val="bg1"/>
                </a:solidFill>
              </a:defRPr>
            </a:lvl1pPr>
          </a:lstStyle>
          <a:p>
            <a:pPr lvl="0">
              <a:defRPr/>
            </a:pPr>
            <a:r>
              <a:rPr lang="fr-FR"/>
              <a:t>Message sur le nombre de lignes souhaité</a:t>
            </a:r>
            <a:endParaRPr/>
          </a:p>
        </p:txBody>
      </p:sp>
      <p:sp>
        <p:nvSpPr>
          <p:cNvPr id="10" name="Espace réservé du texte 22"/>
          <p:cNvSpPr>
            <a:spLocks noGrp="1"/>
          </p:cNvSpPr>
          <p:nvPr>
            <p:ph type="body" sz="quarter" idx="15" hasCustomPrompt="1"/>
          </p:nvPr>
        </p:nvSpPr>
        <p:spPr bwMode="auto">
          <a:xfrm>
            <a:off x="810686" y="1440000"/>
            <a:ext cx="7351349"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7030571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PhAnim="0" preserve="1" userDrawn="1">
  <p:cSld name="Texte message cour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B2B1204-2AEA-E444-9A99-D02961C25721}"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Rectangle 12"/>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9" name="Espace réservé du texte 20"/>
          <p:cNvSpPr>
            <a:spLocks noGrp="1"/>
          </p:cNvSpPr>
          <p:nvPr>
            <p:ph type="body" sz="quarter" idx="14" hasCustomPrompt="1"/>
          </p:nvPr>
        </p:nvSpPr>
        <p:spPr bwMode="auto">
          <a:xfrm>
            <a:off x="1862951" y="1432985"/>
            <a:ext cx="8476581" cy="4569884"/>
          </a:xfrm>
          <a:prstGeom prst="rect">
            <a:avLst/>
          </a:prstGeom>
          <a:noFill/>
        </p:spPr>
        <p:txBody>
          <a:bodyPr wrap="square" lIns="0" tIns="0" rIns="0" bIns="0" anchor="ctr" anchorCtr="0">
            <a:noAutofit/>
          </a:bodyPr>
          <a:lstStyle>
            <a:lvl1pPr marL="0" indent="0" algn="ctr">
              <a:lnSpc>
                <a:spcPct val="95000"/>
              </a:lnSpc>
              <a:spcBef>
                <a:spcPts val="2133"/>
              </a:spcBef>
              <a:buFontTx/>
              <a:buNone/>
              <a:defRPr sz="3733" b="1">
                <a:solidFill>
                  <a:schemeClr val="tx1"/>
                </a:solidFill>
              </a:defRPr>
            </a:lvl1pPr>
          </a:lstStyle>
          <a:p>
            <a:pPr lvl="0">
              <a:defRPr/>
            </a:pPr>
            <a:r>
              <a:rPr lang="fr-FR"/>
              <a:t>Texte message court</a:t>
            </a:r>
            <a:br>
              <a:rPr lang="fr-FR"/>
            </a:br>
            <a:r>
              <a:rPr lang="fr-FR"/>
              <a:t>Ovit moluptae nonemquatem. Aces</a:t>
            </a:r>
            <a:endParaRPr/>
          </a:p>
          <a:p>
            <a:pPr lvl="0">
              <a:defRPr/>
            </a:pPr>
            <a:r>
              <a:rPr lang="fr-FR"/>
              <a:t>ipitia neseque sinctur aute dolenih icillenimini imincitam, quossit ut aut aut vendipsum experciam</a:t>
            </a:r>
            <a:endParaRPr/>
          </a:p>
        </p:txBody>
      </p:sp>
      <p:pic>
        <p:nvPicPr>
          <p:cNvPr id="10" name="Image 6"/>
          <p:cNvPicPr>
            <a:picLocks noChangeAspect="1"/>
          </p:cNvPicPr>
          <p:nvPr userDrawn="1"/>
        </p:nvPicPr>
        <p:blipFill>
          <a:blip r:embed="rId2"/>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429421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re et contenu">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Content Placeholder 2"/>
          <p:cNvSpPr>
            <a:spLocks noGrp="1"/>
          </p:cNvSpPr>
          <p:nvPr>
            <p:ph idx="1"/>
          </p:nvPr>
        </p:nvSpPr>
        <p:spPr bwMode="auto"/>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D2D97BB5-296B-45AF-8D89-DBCECA4863FD}" type="datetime1">
              <a:rPr lang="fr-FR"/>
              <a:t>09/10/2022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PhAnim="0" preserve="1" userDrawn="1">
  <p:cSld name="Texte sur 2 col">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F9FD301D-BA0C-2C40-967E-F0EF1AB3C51D}"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pic>
        <p:nvPicPr>
          <p:cNvPr id="8"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9"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0" name="Espace réservé du texte 22"/>
          <p:cNvSpPr>
            <a:spLocks noGrp="1"/>
          </p:cNvSpPr>
          <p:nvPr>
            <p:ph type="body" sz="quarter" idx="16" hasCustomPrompt="1"/>
          </p:nvPr>
        </p:nvSpPr>
        <p:spPr bwMode="auto">
          <a:xfrm>
            <a:off x="810685" y="1440000"/>
            <a:ext cx="10360201" cy="4560000"/>
          </a:xfrm>
          <a:prstGeom prst="rect">
            <a:avLst/>
          </a:prstGeom>
        </p:spPr>
        <p:txBody>
          <a:bodyPr lIns="0" tIns="0" rIns="0" bIns="0" numCol="2" spcCol="54000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a:p>
            <a:pPr lvl="4">
              <a:defRPr/>
            </a:pPr>
            <a:endParaRPr lang="fr-FR"/>
          </a:p>
          <a:p>
            <a:pPr lvl="1">
              <a:defRPr/>
            </a:pPr>
            <a:r>
              <a:rPr lang="fr-FR"/>
              <a:t>As et audit acepreperis iusdam elecus dolorion erovid ut apistibus, quo invenis plique solorrumquid quam iur, sitatur, exeri quatemos eiuscii ssedio maximint autem haribus con ped molupicia.</a:t>
            </a:r>
            <a:endParaRPr/>
          </a:p>
          <a:p>
            <a:pPr lvl="1">
              <a:defRPr/>
            </a:pPr>
            <a:r>
              <a:rPr lang="fr-FR"/>
              <a:t>Sus ulparum ser plique solorrumquid quam iur, sitatur, exeri quatemos eiuscii ssedio maximint autem nat. Bus nonse ommolum sam quiandae. Oreprat.</a:t>
            </a:r>
            <a:endParaRPr/>
          </a:p>
          <a:p>
            <a:pPr lvl="1">
              <a:defRPr/>
            </a:pPr>
            <a:endParaRPr lang="fr-FR"/>
          </a:p>
          <a:p>
            <a:pPr lvl="0">
              <a:defRPr/>
            </a:pPr>
            <a:r>
              <a:rPr lang="fr-FR"/>
              <a:t>Bit volorro dem quia cuptatur sit aut doleceptur magnimporio conse nis aut earument </a:t>
            </a:r>
            <a:endParaRPr/>
          </a:p>
          <a:p>
            <a:pPr lvl="1">
              <a:defRPr/>
            </a:pPr>
            <a:r>
              <a:rPr lang="fr-FR"/>
              <a:t>acea sum et, ea dolore vel iducias iur, ut fugia volum cus as ab iumet, idunt voloreptas plam que ped mo tem reria vero tem ut et quatio. Et venemporepta nus etur, cum, qui sendi sinvelendant molupic aborem rentur aut voluptus sedit, omniatur?</a:t>
            </a:r>
            <a:endParaRPr/>
          </a:p>
        </p:txBody>
      </p:sp>
    </p:spTree>
    <p:extLst>
      <p:ext uri="{BB962C8B-B14F-4D97-AF65-F5344CB8AC3E}">
        <p14:creationId xmlns:p14="http://schemas.microsoft.com/office/powerpoint/2010/main" val="2502995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PhAnim="0" preserve="1" userDrawn="1">
  <p:cSld name="Texte 2 col distinct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859C433-F57F-0044-A643-207EF70802C4}"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pic>
        <p:nvPicPr>
          <p:cNvPr id="8"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9"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0" name="Espace réservé du texte 22"/>
          <p:cNvSpPr>
            <a:spLocks noGrp="1"/>
          </p:cNvSpPr>
          <p:nvPr>
            <p:ph type="body" sz="quarter" idx="17" hasCustomPrompt="1"/>
          </p:nvPr>
        </p:nvSpPr>
        <p:spPr bwMode="auto">
          <a:xfrm>
            <a:off x="810686" y="1440000"/>
            <a:ext cx="5069101"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11" name="Espace réservé du texte 22"/>
          <p:cNvSpPr>
            <a:spLocks noGrp="1"/>
          </p:cNvSpPr>
          <p:nvPr>
            <p:ph type="body" sz="quarter" idx="15" hasCustomPrompt="1"/>
          </p:nvPr>
        </p:nvSpPr>
        <p:spPr bwMode="auto">
          <a:xfrm>
            <a:off x="6096001" y="1442867"/>
            <a:ext cx="5075876"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Tree>
    <p:extLst>
      <p:ext uri="{BB962C8B-B14F-4D97-AF65-F5344CB8AC3E}">
        <p14:creationId xmlns:p14="http://schemas.microsoft.com/office/powerpoint/2010/main" val="5215255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PhAnim="0" preserve="1" userDrawn="1">
  <p:cSld name="Texte 1 col + 1 photo">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tabLst>
                <a:tab pos="1312301" algn="l"/>
              </a:tabLst>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7" y="1440000"/>
            <a:ext cx="3960704" cy="4560000"/>
          </a:xfrm>
          <a:prstGeom prst="rect">
            <a:avLst/>
          </a:prstGeom>
        </p:spPr>
        <p:txBody>
          <a:bodyPr lIns="0" tIns="0" rIns="0" bIns="0"/>
          <a:lstStyle>
            <a:lvl1pPr marL="0" indent="0">
              <a:buFontTx/>
              <a:buNone/>
              <a:defRPr sz="2133" b="1" i="0">
                <a:solidFill>
                  <a:schemeClr val="tx1"/>
                </a:solidFill>
                <a:latin typeface="+mn-lt"/>
              </a:defRPr>
            </a:lvl1pPr>
            <a:lvl2pPr marL="609585" indent="0">
              <a:buClr>
                <a:schemeClr val="accent4"/>
              </a:buClr>
              <a:buFontTx/>
              <a:buNone/>
              <a:defRPr sz="1800">
                <a:solidFill>
                  <a:schemeClr val="tx1"/>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a:p>
            <a:pPr lvl="1">
              <a:defRPr/>
            </a:pPr>
            <a:r>
              <a:rPr lang="fr-FR"/>
              <a:t>Deuxième niveau</a:t>
            </a:r>
            <a:endParaRPr/>
          </a:p>
        </p:txBody>
      </p:sp>
      <p:sp>
        <p:nvSpPr>
          <p:cNvPr id="9" name="Espace réservé pour une image  5"/>
          <p:cNvSpPr>
            <a:spLocks noGrp="1"/>
          </p:cNvSpPr>
          <p:nvPr>
            <p:ph type="pic" sz="quarter" idx="17" hasCustomPrompt="1"/>
          </p:nvPr>
        </p:nvSpPr>
        <p:spPr bwMode="auto">
          <a:xfrm>
            <a:off x="5434770" y="1439999"/>
            <a:ext cx="5736113" cy="3945807"/>
          </a:xfrm>
          <a:prstGeom prst="rect">
            <a:avLst/>
          </a:prstGeom>
          <a:solidFill>
            <a:schemeClr val="bg1">
              <a:lumMod val="95000"/>
            </a:schemeClr>
          </a:solidFill>
        </p:spPr>
        <p:txBody>
          <a:bodyPr lIns="864000" tIns="827999" rIns="864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du texte 22"/>
          <p:cNvSpPr>
            <a:spLocks noGrp="1"/>
          </p:cNvSpPr>
          <p:nvPr>
            <p:ph type="body" sz="quarter" idx="18" hasCustomPrompt="1"/>
          </p:nvPr>
        </p:nvSpPr>
        <p:spPr bwMode="auto">
          <a:xfrm>
            <a:off x="5434772" y="5594218"/>
            <a:ext cx="5736995" cy="40864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5064514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PhAnim="0" preserve="1" userDrawn="1">
  <p:cSld name="Texte + documen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7" y="1440000"/>
            <a:ext cx="3453183" cy="590931"/>
          </a:xfrm>
          <a:prstGeom prst="rect">
            <a:avLst/>
          </a:prstGeom>
        </p:spPr>
        <p:txBody>
          <a:bodyPr wrap="square" lIns="0" tIns="0" rIns="0" bIns="0">
            <a:spAutoFit/>
          </a:bodyPr>
          <a:lstStyle>
            <a:lvl1pPr marL="0" indent="0">
              <a:buFontTx/>
              <a:buNone/>
              <a:defRPr sz="2133" b="1"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p:txBody>
      </p:sp>
      <p:sp>
        <p:nvSpPr>
          <p:cNvPr id="9" name="Espace réservé du contenu 4"/>
          <p:cNvSpPr>
            <a:spLocks noGrp="1"/>
          </p:cNvSpPr>
          <p:nvPr>
            <p:ph sz="quarter" idx="19" hasCustomPrompt="1"/>
          </p:nvPr>
        </p:nvSpPr>
        <p:spPr bwMode="auto">
          <a:xfrm>
            <a:off x="4830164" y="1432983"/>
            <a:ext cx="6341603" cy="4559999"/>
          </a:xfrm>
          <a:prstGeom prst="rect">
            <a:avLst/>
          </a:prstGeom>
          <a:solidFill>
            <a:schemeClr val="bg1">
              <a:lumMod val="95000"/>
            </a:schemeClr>
          </a:solidFill>
        </p:spPr>
        <p:txBody>
          <a:bodyPr lIns="827999" tIns="612000" rIns="827999"/>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10" name="Espace réservé du texte 22"/>
          <p:cNvSpPr>
            <a:spLocks noGrp="1"/>
          </p:cNvSpPr>
          <p:nvPr>
            <p:ph type="body" sz="quarter" idx="20" hasCustomPrompt="1"/>
          </p:nvPr>
        </p:nvSpPr>
        <p:spPr bwMode="auto">
          <a:xfrm>
            <a:off x="810687" y="2166191"/>
            <a:ext cx="3453183" cy="498599"/>
          </a:xfrm>
          <a:prstGeom prst="rect">
            <a:avLst/>
          </a:prstGeom>
        </p:spPr>
        <p:txBody>
          <a:bodyPr wrap="square" lIns="0" tIns="0" rIns="0" bIns="0">
            <a:spAutoFit/>
          </a:bodyPr>
          <a:lstStyle>
            <a:lvl1pPr marL="0" indent="0">
              <a:buFontTx/>
              <a:buNone/>
              <a:defRPr sz="1800" b="0"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 de commentaire</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5"/>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4003617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PhAnim="0" preserve="1" userDrawn="1">
  <p:cSld name="Document + texte">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7699367" y="1440000"/>
            <a:ext cx="3453183" cy="590931"/>
          </a:xfrm>
          <a:prstGeom prst="rect">
            <a:avLst/>
          </a:prstGeom>
        </p:spPr>
        <p:txBody>
          <a:bodyPr wrap="square" lIns="0" tIns="0" rIns="0" bIns="0">
            <a:spAutoFit/>
          </a:bodyPr>
          <a:lstStyle>
            <a:lvl1pPr marL="0" indent="0">
              <a:buFontTx/>
              <a:buNone/>
              <a:defRPr sz="2133" b="1"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p:txBody>
      </p:sp>
      <p:sp>
        <p:nvSpPr>
          <p:cNvPr id="9" name="Espace réservé du contenu 4"/>
          <p:cNvSpPr>
            <a:spLocks noGrp="1"/>
          </p:cNvSpPr>
          <p:nvPr>
            <p:ph sz="quarter" idx="19" hasCustomPrompt="1"/>
          </p:nvPr>
        </p:nvSpPr>
        <p:spPr bwMode="auto">
          <a:xfrm>
            <a:off x="810684" y="1432983"/>
            <a:ext cx="6341603" cy="4559999"/>
          </a:xfrm>
          <a:prstGeom prst="rect">
            <a:avLst/>
          </a:prstGeom>
          <a:solidFill>
            <a:schemeClr val="bg1">
              <a:lumMod val="95000"/>
            </a:schemeClr>
          </a:solidFill>
        </p:spPr>
        <p:txBody>
          <a:bodyPr lIns="827999" tIns="612000" rIns="827999"/>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10" name="Espace réservé du texte 22"/>
          <p:cNvSpPr>
            <a:spLocks noGrp="1"/>
          </p:cNvSpPr>
          <p:nvPr>
            <p:ph type="body" sz="quarter" idx="20" hasCustomPrompt="1"/>
          </p:nvPr>
        </p:nvSpPr>
        <p:spPr bwMode="auto">
          <a:xfrm>
            <a:off x="7699367" y="2166191"/>
            <a:ext cx="3453183" cy="498599"/>
          </a:xfrm>
          <a:prstGeom prst="rect">
            <a:avLst/>
          </a:prstGeom>
        </p:spPr>
        <p:txBody>
          <a:bodyPr wrap="square" lIns="0" tIns="0" rIns="0" bIns="0">
            <a:spAutoFit/>
          </a:bodyPr>
          <a:lstStyle>
            <a:lvl1pPr marL="0" indent="0">
              <a:buFontTx/>
              <a:buNone/>
              <a:defRPr sz="1800" b="0"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 de commentaire</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5"/>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9758129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PhAnim="0" preserve="1" userDrawn="1">
  <p:cSld name="Documen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contenu 4"/>
          <p:cNvSpPr>
            <a:spLocks noGrp="1"/>
          </p:cNvSpPr>
          <p:nvPr>
            <p:ph sz="quarter" idx="19" hasCustomPrompt="1"/>
          </p:nvPr>
        </p:nvSpPr>
        <p:spPr bwMode="auto">
          <a:xfrm>
            <a:off x="810684" y="1432983"/>
            <a:ext cx="10361083" cy="4559999"/>
          </a:xfrm>
          <a:prstGeom prst="rect">
            <a:avLst/>
          </a:prstGeom>
          <a:solidFill>
            <a:schemeClr val="bg1">
              <a:lumMod val="95000"/>
            </a:schemeClr>
          </a:solidFill>
        </p:spPr>
        <p:txBody>
          <a:bodyPr lIns="1475998" tIns="396000" rIns="1440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a:t>
            </a:r>
            <a:br>
              <a:rPr lang="fr-FR"/>
            </a:br>
            <a:r>
              <a:rPr lang="fr-FR"/>
              <a:t>pour insérer un graphique, un tableau, une image, une vidéo (merci de respecter cet encombrement maximum)</a:t>
            </a:r>
            <a:endParaRPr/>
          </a:p>
        </p:txBody>
      </p:sp>
      <p:pic>
        <p:nvPicPr>
          <p:cNvPr id="9"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0"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5114602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PhAnim="0" preserve="1" userDrawn="1">
  <p:cSld name="Document + 3 chiffres">
    <p:spTree>
      <p:nvGrpSpPr>
        <p:cNvPr id="1" name=""/>
        <p:cNvGrpSpPr/>
        <p:nvPr/>
      </p:nvGrpSpPr>
      <p:grpSpPr bwMode="auto">
        <a:xfrm>
          <a:off x="0" y="0"/>
          <a:ext cx="0" cy="0"/>
          <a:chOff x="0" y="0"/>
          <a:chExt cx="0" cy="0"/>
        </a:xfrm>
      </p:grpSpPr>
      <p:sp>
        <p:nvSpPr>
          <p:cNvPr id="4" name="Espace réservé du contenu 4"/>
          <p:cNvSpPr>
            <a:spLocks noGrp="1"/>
          </p:cNvSpPr>
          <p:nvPr>
            <p:ph sz="quarter" idx="22" hasCustomPrompt="1"/>
          </p:nvPr>
        </p:nvSpPr>
        <p:spPr bwMode="auto">
          <a:xfrm>
            <a:off x="810683" y="1432983"/>
            <a:ext cx="6741805" cy="4559999"/>
          </a:xfrm>
          <a:prstGeom prst="rect">
            <a:avLst/>
          </a:prstGeom>
          <a:solidFill>
            <a:schemeClr val="bg1">
              <a:lumMod val="95000"/>
            </a:schemeClr>
          </a:solidFill>
        </p:spPr>
        <p:txBody>
          <a:bodyPr lIns="936000" tIns="540000" rIns="900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5" name="Espace réservé de la date 1"/>
          <p:cNvSpPr>
            <a:spLocks noGrp="1"/>
          </p:cNvSpPr>
          <p:nvPr>
            <p:ph type="dt" sz="half" idx="10"/>
          </p:nvPr>
        </p:nvSpPr>
        <p:spPr bwMode="auto"/>
        <p:txBody>
          <a:bodyPr/>
          <a:lstStyle/>
          <a:p>
            <a:pPr>
              <a:defRPr/>
            </a:pPr>
            <a:fld id="{26287AE3-0B5F-B949-B061-B9FC3F25EB01}" type="datetime3">
              <a:rPr lang="fr-FR"/>
              <a:t>09.10.22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8"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9" name="Espace réservé du texte 20"/>
          <p:cNvSpPr>
            <a:spLocks noGrp="1"/>
          </p:cNvSpPr>
          <p:nvPr>
            <p:ph type="body" sz="quarter" idx="14" hasCustomPrompt="1"/>
          </p:nvPr>
        </p:nvSpPr>
        <p:spPr bwMode="auto">
          <a:xfrm>
            <a:off x="8099568" y="2162422"/>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0" name="Espace réservé du texte 20"/>
          <p:cNvSpPr>
            <a:spLocks noGrp="1"/>
          </p:cNvSpPr>
          <p:nvPr>
            <p:ph type="body" sz="quarter" idx="16" hasCustomPrompt="1"/>
          </p:nvPr>
        </p:nvSpPr>
        <p:spPr bwMode="auto">
          <a:xfrm>
            <a:off x="8099568" y="2741098"/>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1" name="Espace réservé du texte 20"/>
          <p:cNvSpPr>
            <a:spLocks noGrp="1"/>
          </p:cNvSpPr>
          <p:nvPr>
            <p:ph type="body" sz="quarter" idx="17" hasCustomPrompt="1"/>
          </p:nvPr>
        </p:nvSpPr>
        <p:spPr bwMode="auto">
          <a:xfrm>
            <a:off x="8099568" y="3508621"/>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2" name="Espace réservé du texte 20"/>
          <p:cNvSpPr>
            <a:spLocks noGrp="1"/>
          </p:cNvSpPr>
          <p:nvPr>
            <p:ph type="body" sz="quarter" idx="18" hasCustomPrompt="1"/>
          </p:nvPr>
        </p:nvSpPr>
        <p:spPr bwMode="auto">
          <a:xfrm>
            <a:off x="8099568" y="4087297"/>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3" name="Espace réservé du texte 20"/>
          <p:cNvSpPr>
            <a:spLocks noGrp="1"/>
          </p:cNvSpPr>
          <p:nvPr>
            <p:ph type="body" sz="quarter" idx="19" hasCustomPrompt="1"/>
          </p:nvPr>
        </p:nvSpPr>
        <p:spPr bwMode="auto">
          <a:xfrm>
            <a:off x="8099568" y="4846554"/>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4" name="Espace réservé du texte 20"/>
          <p:cNvSpPr>
            <a:spLocks noGrp="1"/>
          </p:cNvSpPr>
          <p:nvPr>
            <p:ph type="body" sz="quarter" idx="20" hasCustomPrompt="1"/>
          </p:nvPr>
        </p:nvSpPr>
        <p:spPr bwMode="auto">
          <a:xfrm>
            <a:off x="8099568" y="5425230"/>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5" name="Espace réservé du texte 22"/>
          <p:cNvSpPr>
            <a:spLocks noGrp="1"/>
          </p:cNvSpPr>
          <p:nvPr>
            <p:ph type="body" sz="quarter" idx="15" hasCustomPrompt="1"/>
          </p:nvPr>
        </p:nvSpPr>
        <p:spPr bwMode="auto">
          <a:xfrm>
            <a:off x="8099569" y="1439998"/>
            <a:ext cx="3072199" cy="574767"/>
          </a:xfrm>
          <a:prstGeom prst="rect">
            <a:avLst/>
          </a:prstGeom>
        </p:spPr>
        <p:txBody>
          <a:bodyPr lIns="0" tIns="0" rIns="0" bIns="0"/>
          <a:lstStyle>
            <a:lvl1pPr marL="0" indent="0">
              <a:spcBef>
                <a:spcPts val="0"/>
              </a:spcBef>
              <a:buFontTx/>
              <a:buNone/>
              <a:defRPr sz="2133" b="1" i="0">
                <a:solidFill>
                  <a:schemeClr val="tx1"/>
                </a:solidFill>
                <a:latin typeface="+mn-lt"/>
              </a:defRPr>
            </a:lvl1pPr>
            <a:lvl2pPr marL="609585" indent="0">
              <a:buClr>
                <a:schemeClr val="accent4"/>
              </a:buClr>
              <a:buFontTx/>
              <a:buNone/>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Chiffres clés</a:t>
            </a:r>
            <a:endParaRPr/>
          </a:p>
        </p:txBody>
      </p:sp>
      <p:pic>
        <p:nvPicPr>
          <p:cNvPr id="16"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7" name="Rectangle 23"/>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15656114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PhAnim="0" preserve="1" userDrawn="1">
  <p:cSld name="Texte + 3 chiffr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0"/>
          <p:cNvSpPr>
            <a:spLocks noGrp="1"/>
          </p:cNvSpPr>
          <p:nvPr>
            <p:ph type="body" sz="quarter" idx="14" hasCustomPrompt="1"/>
          </p:nvPr>
        </p:nvSpPr>
        <p:spPr bwMode="auto">
          <a:xfrm>
            <a:off x="7321516" y="1844043"/>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9" name="Espace réservé du texte 20"/>
          <p:cNvSpPr>
            <a:spLocks noGrp="1"/>
          </p:cNvSpPr>
          <p:nvPr>
            <p:ph type="body" sz="quarter" idx="16" hasCustomPrompt="1"/>
          </p:nvPr>
        </p:nvSpPr>
        <p:spPr bwMode="auto">
          <a:xfrm>
            <a:off x="7321516" y="2422719"/>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0" name="Espace réservé du texte 20"/>
          <p:cNvSpPr>
            <a:spLocks noGrp="1"/>
          </p:cNvSpPr>
          <p:nvPr>
            <p:ph type="body" sz="quarter" idx="17" hasCustomPrompt="1"/>
          </p:nvPr>
        </p:nvSpPr>
        <p:spPr bwMode="auto">
          <a:xfrm>
            <a:off x="7321516" y="3345301"/>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1" name="Espace réservé du texte 20"/>
          <p:cNvSpPr>
            <a:spLocks noGrp="1"/>
          </p:cNvSpPr>
          <p:nvPr>
            <p:ph type="body" sz="quarter" idx="18" hasCustomPrompt="1"/>
          </p:nvPr>
        </p:nvSpPr>
        <p:spPr bwMode="auto">
          <a:xfrm>
            <a:off x="7321516" y="3923977"/>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2" name="Espace réservé du texte 20"/>
          <p:cNvSpPr>
            <a:spLocks noGrp="1"/>
          </p:cNvSpPr>
          <p:nvPr>
            <p:ph type="body" sz="quarter" idx="19" hasCustomPrompt="1"/>
          </p:nvPr>
        </p:nvSpPr>
        <p:spPr bwMode="auto">
          <a:xfrm>
            <a:off x="7321516" y="4846558"/>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3" name="Espace réservé du texte 20"/>
          <p:cNvSpPr>
            <a:spLocks noGrp="1"/>
          </p:cNvSpPr>
          <p:nvPr>
            <p:ph type="body" sz="quarter" idx="20" hasCustomPrompt="1"/>
          </p:nvPr>
        </p:nvSpPr>
        <p:spPr bwMode="auto">
          <a:xfrm>
            <a:off x="7321516" y="5425234"/>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pic>
        <p:nvPicPr>
          <p:cNvPr id="14"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5" name="Rectangle 23"/>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6" name="Espace réservé du texte 22"/>
          <p:cNvSpPr>
            <a:spLocks noGrp="1"/>
          </p:cNvSpPr>
          <p:nvPr>
            <p:ph type="body" sz="quarter" idx="21" hasCustomPrompt="1"/>
          </p:nvPr>
        </p:nvSpPr>
        <p:spPr bwMode="auto">
          <a:xfrm>
            <a:off x="810686" y="1440000"/>
            <a:ext cx="5963751"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Tree>
    <p:extLst>
      <p:ext uri="{BB962C8B-B14F-4D97-AF65-F5344CB8AC3E}">
        <p14:creationId xmlns:p14="http://schemas.microsoft.com/office/powerpoint/2010/main" val="31843522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PhAnim="0" preserve="1" userDrawn="1">
  <p:cSld name="Texte + 5 chiffr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6" y="1440000"/>
            <a:ext cx="4018068" cy="4560000"/>
          </a:xfrm>
          <a:prstGeom prst="rect">
            <a:avLst/>
          </a:prstGeom>
        </p:spPr>
        <p:txBody>
          <a:bodyPr lIns="0" tIns="0" rIns="0" bIns="0"/>
          <a:lstStyle>
            <a:lvl1pPr marL="0" indent="0">
              <a:buFontTx/>
              <a:buNone/>
              <a:defRPr sz="2133" b="1" i="0">
                <a:solidFill>
                  <a:schemeClr val="tx1"/>
                </a:solidFill>
                <a:latin typeface="+mn-lt"/>
              </a:defRPr>
            </a:lvl1pPr>
            <a:lvl2pPr marL="609585" indent="0">
              <a:buClr>
                <a:schemeClr val="accent4"/>
              </a:buClr>
              <a:buFontTx/>
              <a:buNone/>
              <a:defRPr sz="1800">
                <a:solidFill>
                  <a:schemeClr val="tx1"/>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a:p>
            <a:pPr lvl="1">
              <a:defRPr/>
            </a:pPr>
            <a:r>
              <a:rPr lang="fr-FR"/>
              <a:t>Deuxième niveau</a:t>
            </a:r>
            <a:br>
              <a:rPr lang="fr-FR"/>
            </a:br>
            <a:endParaRPr lang="fr-FR"/>
          </a:p>
        </p:txBody>
      </p:sp>
      <p:sp>
        <p:nvSpPr>
          <p:cNvPr id="9" name="Espace réservé du texte 20"/>
          <p:cNvSpPr>
            <a:spLocks noGrp="1"/>
          </p:cNvSpPr>
          <p:nvPr>
            <p:ph type="body" sz="quarter" idx="17" hasCustomPrompt="1"/>
          </p:nvPr>
        </p:nvSpPr>
        <p:spPr bwMode="auto">
          <a:xfrm>
            <a:off x="9027410" y="1954982"/>
            <a:ext cx="2151921" cy="1003077"/>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5867" b="1" spc="-200">
                <a:solidFill>
                  <a:srgbClr val="88B14A"/>
                </a:solidFill>
              </a:defRPr>
            </a:lvl1pPr>
          </a:lstStyle>
          <a:p>
            <a:pPr lvl="0">
              <a:defRPr/>
            </a:pPr>
            <a:r>
              <a:rPr lang="fr-FR"/>
              <a:t>0 000</a:t>
            </a:r>
            <a:endParaRPr/>
          </a:p>
        </p:txBody>
      </p:sp>
      <p:sp>
        <p:nvSpPr>
          <p:cNvPr id="10" name="Espace réservé du texte 20"/>
          <p:cNvSpPr>
            <a:spLocks noGrp="1"/>
          </p:cNvSpPr>
          <p:nvPr>
            <p:ph type="body" sz="quarter" idx="18" hasCustomPrompt="1"/>
          </p:nvPr>
        </p:nvSpPr>
        <p:spPr bwMode="auto">
          <a:xfrm>
            <a:off x="9027412" y="2958060"/>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1" name="Espace réservé du texte 20"/>
          <p:cNvSpPr>
            <a:spLocks noGrp="1"/>
          </p:cNvSpPr>
          <p:nvPr>
            <p:ph type="body" sz="quarter" idx="19" hasCustomPrompt="1"/>
          </p:nvPr>
        </p:nvSpPr>
        <p:spPr bwMode="auto">
          <a:xfrm>
            <a:off x="6096001" y="1397206"/>
            <a:ext cx="2151921" cy="654782"/>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3733" b="1" spc="-200">
                <a:solidFill>
                  <a:srgbClr val="E16F34"/>
                </a:solidFill>
              </a:defRPr>
            </a:lvl1pPr>
          </a:lstStyle>
          <a:p>
            <a:pPr lvl="0">
              <a:defRPr/>
            </a:pPr>
            <a:r>
              <a:rPr lang="fr-FR"/>
              <a:t>0 000</a:t>
            </a:r>
            <a:endParaRPr/>
          </a:p>
        </p:txBody>
      </p:sp>
      <p:sp>
        <p:nvSpPr>
          <p:cNvPr id="12" name="Espace réservé du texte 20"/>
          <p:cNvSpPr>
            <a:spLocks noGrp="1"/>
          </p:cNvSpPr>
          <p:nvPr>
            <p:ph type="body" sz="quarter" idx="20" hasCustomPrompt="1"/>
          </p:nvPr>
        </p:nvSpPr>
        <p:spPr bwMode="auto">
          <a:xfrm>
            <a:off x="6096002" y="2051989"/>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3" name="Espace réservé du texte 20"/>
          <p:cNvSpPr>
            <a:spLocks noGrp="1"/>
          </p:cNvSpPr>
          <p:nvPr>
            <p:ph type="body" sz="quarter" idx="21" hasCustomPrompt="1"/>
          </p:nvPr>
        </p:nvSpPr>
        <p:spPr bwMode="auto">
          <a:xfrm>
            <a:off x="6695606" y="3134031"/>
            <a:ext cx="2151921" cy="498970"/>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2667" b="1" spc="0">
                <a:solidFill>
                  <a:srgbClr val="DD371A"/>
                </a:solidFill>
              </a:defRPr>
            </a:lvl1pPr>
          </a:lstStyle>
          <a:p>
            <a:pPr lvl="0">
              <a:defRPr/>
            </a:pPr>
            <a:r>
              <a:rPr lang="fr-FR"/>
              <a:t>0 000</a:t>
            </a:r>
            <a:endParaRPr/>
          </a:p>
        </p:txBody>
      </p:sp>
      <p:sp>
        <p:nvSpPr>
          <p:cNvPr id="14" name="Espace réservé du texte 20"/>
          <p:cNvSpPr>
            <a:spLocks noGrp="1"/>
          </p:cNvSpPr>
          <p:nvPr>
            <p:ph type="body" sz="quarter" idx="22" hasCustomPrompt="1"/>
          </p:nvPr>
        </p:nvSpPr>
        <p:spPr bwMode="auto">
          <a:xfrm>
            <a:off x="6695608" y="3633002"/>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5" name="Espace réservé du texte 20"/>
          <p:cNvSpPr>
            <a:spLocks noGrp="1"/>
          </p:cNvSpPr>
          <p:nvPr>
            <p:ph type="body" sz="quarter" idx="23" hasCustomPrompt="1"/>
          </p:nvPr>
        </p:nvSpPr>
        <p:spPr bwMode="auto">
          <a:xfrm>
            <a:off x="8607686" y="4355818"/>
            <a:ext cx="2151921" cy="654782"/>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3733" b="1" spc="-200">
                <a:solidFill>
                  <a:srgbClr val="E16F34"/>
                </a:solidFill>
              </a:defRPr>
            </a:lvl1pPr>
          </a:lstStyle>
          <a:p>
            <a:pPr lvl="0">
              <a:defRPr/>
            </a:pPr>
            <a:r>
              <a:rPr lang="fr-FR"/>
              <a:t>0 000</a:t>
            </a:r>
            <a:endParaRPr/>
          </a:p>
        </p:txBody>
      </p:sp>
      <p:sp>
        <p:nvSpPr>
          <p:cNvPr id="16" name="Espace réservé du texte 20"/>
          <p:cNvSpPr>
            <a:spLocks noGrp="1"/>
          </p:cNvSpPr>
          <p:nvPr>
            <p:ph type="body" sz="quarter" idx="24" hasCustomPrompt="1"/>
          </p:nvPr>
        </p:nvSpPr>
        <p:spPr bwMode="auto">
          <a:xfrm>
            <a:off x="8607688" y="5010601"/>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7" name="Espace réservé du texte 20"/>
          <p:cNvSpPr>
            <a:spLocks noGrp="1"/>
          </p:cNvSpPr>
          <p:nvPr>
            <p:ph type="body" sz="quarter" idx="25" hasCustomPrompt="1"/>
          </p:nvPr>
        </p:nvSpPr>
        <p:spPr bwMode="auto">
          <a:xfrm>
            <a:off x="5489732" y="4665622"/>
            <a:ext cx="2151921" cy="810785"/>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4800" b="1" spc="-200">
                <a:solidFill>
                  <a:srgbClr val="936037"/>
                </a:solidFill>
              </a:defRPr>
            </a:lvl1pPr>
          </a:lstStyle>
          <a:p>
            <a:pPr lvl="0">
              <a:defRPr/>
            </a:pPr>
            <a:r>
              <a:rPr lang="fr-FR"/>
              <a:t>0 000</a:t>
            </a:r>
            <a:endParaRPr/>
          </a:p>
        </p:txBody>
      </p:sp>
      <p:sp>
        <p:nvSpPr>
          <p:cNvPr id="18" name="Espace réservé du texte 20"/>
          <p:cNvSpPr>
            <a:spLocks noGrp="1"/>
          </p:cNvSpPr>
          <p:nvPr>
            <p:ph type="body" sz="quarter" idx="26" hasCustomPrompt="1"/>
          </p:nvPr>
        </p:nvSpPr>
        <p:spPr bwMode="auto">
          <a:xfrm>
            <a:off x="5489732" y="5476408"/>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pic>
        <p:nvPicPr>
          <p:cNvPr id="19"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20" name="Rectangle 32"/>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1435504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PhAnim="0" preserve="1" userDrawn="1">
  <p:cSld name="3 photos V + légend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C1BECFE-0483-BE4B-A4DE-D46D28BD729B}"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1877911"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9" name="Espace réservé pour une image  5"/>
          <p:cNvSpPr>
            <a:spLocks noGrp="1"/>
          </p:cNvSpPr>
          <p:nvPr>
            <p:ph type="pic" sz="quarter" idx="17" hasCustomPrompt="1"/>
          </p:nvPr>
        </p:nvSpPr>
        <p:spPr bwMode="auto">
          <a:xfrm>
            <a:off x="1877908"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du texte 22"/>
          <p:cNvSpPr>
            <a:spLocks noGrp="1"/>
          </p:cNvSpPr>
          <p:nvPr>
            <p:ph type="body" sz="quarter" idx="18" hasCustomPrompt="1"/>
          </p:nvPr>
        </p:nvSpPr>
        <p:spPr bwMode="auto">
          <a:xfrm>
            <a:off x="4878329"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11" name="Espace réservé pour une image  5"/>
          <p:cNvSpPr>
            <a:spLocks noGrp="1"/>
          </p:cNvSpPr>
          <p:nvPr>
            <p:ph type="pic" sz="quarter" idx="19" hasCustomPrompt="1"/>
          </p:nvPr>
        </p:nvSpPr>
        <p:spPr bwMode="auto">
          <a:xfrm>
            <a:off x="4878327"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2" name="Espace réservé du texte 22"/>
          <p:cNvSpPr>
            <a:spLocks noGrp="1"/>
          </p:cNvSpPr>
          <p:nvPr>
            <p:ph type="body" sz="quarter" idx="20" hasCustomPrompt="1"/>
          </p:nvPr>
        </p:nvSpPr>
        <p:spPr bwMode="auto">
          <a:xfrm>
            <a:off x="7860751"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13" name="Espace réservé pour une image  5"/>
          <p:cNvSpPr>
            <a:spLocks noGrp="1"/>
          </p:cNvSpPr>
          <p:nvPr>
            <p:ph type="pic" sz="quarter" idx="21" hasCustomPrompt="1"/>
          </p:nvPr>
        </p:nvSpPr>
        <p:spPr bwMode="auto">
          <a:xfrm>
            <a:off x="7860749"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pic>
        <p:nvPicPr>
          <p:cNvPr id="14"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5" name="Rectangle 17"/>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83485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Titre de secti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1850" y="1709738"/>
            <a:ext cx="10515600" cy="2852737"/>
          </a:xfrm>
        </p:spPr>
        <p:txBody>
          <a:bodyPr anchor="b"/>
          <a:lstStyle>
            <a:lvl1pPr>
              <a:defRPr sz="6000"/>
            </a:lvl1pPr>
          </a:lstStyle>
          <a:p>
            <a:pPr>
              <a:defRPr/>
            </a:pPr>
            <a:r>
              <a:rPr lang="fr-FR"/>
              <a:t>Modifiez le style du titre</a:t>
            </a:r>
            <a:endParaRPr lang="en-US"/>
          </a:p>
        </p:txBody>
      </p:sp>
      <p:sp>
        <p:nvSpPr>
          <p:cNvPr id="5" name="Text Placeholder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fr-FR"/>
              <a:t>Modifier les styles du texte du masque</a:t>
            </a:r>
            <a:endParaRPr/>
          </a:p>
        </p:txBody>
      </p:sp>
      <p:sp>
        <p:nvSpPr>
          <p:cNvPr id="6" name="Date Placeholder 3"/>
          <p:cNvSpPr>
            <a:spLocks noGrp="1"/>
          </p:cNvSpPr>
          <p:nvPr>
            <p:ph type="dt" sz="half" idx="10"/>
          </p:nvPr>
        </p:nvSpPr>
        <p:spPr bwMode="auto"/>
        <p:txBody>
          <a:bodyPr/>
          <a:lstStyle/>
          <a:p>
            <a:pPr>
              <a:defRPr/>
            </a:pPr>
            <a:fld id="{D5336B47-5BBF-449E-97E8-F73EB9FE3681}" type="datetime1">
              <a:rPr lang="fr-FR"/>
              <a:t>09/10/2022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PhAnim="0" preserve="1" userDrawn="1">
  <p:cSld name="3 photos H + 3 point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pour une image  5"/>
          <p:cNvSpPr>
            <a:spLocks noGrp="1"/>
          </p:cNvSpPr>
          <p:nvPr>
            <p:ph type="pic" sz="quarter" idx="22" hasCustomPrompt="1"/>
          </p:nvPr>
        </p:nvSpPr>
        <p:spPr bwMode="auto">
          <a:xfrm>
            <a:off x="816001"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9" name="Espace réservé pour une image  5"/>
          <p:cNvSpPr>
            <a:spLocks noGrp="1"/>
          </p:cNvSpPr>
          <p:nvPr>
            <p:ph type="pic" sz="quarter" idx="27" hasCustomPrompt="1"/>
          </p:nvPr>
        </p:nvSpPr>
        <p:spPr bwMode="auto">
          <a:xfrm>
            <a:off x="4382910"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pour une image  5"/>
          <p:cNvSpPr>
            <a:spLocks noGrp="1"/>
          </p:cNvSpPr>
          <p:nvPr>
            <p:ph type="pic" sz="quarter" idx="28" hasCustomPrompt="1"/>
          </p:nvPr>
        </p:nvSpPr>
        <p:spPr bwMode="auto">
          <a:xfrm>
            <a:off x="7949551"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1" name="Espace réservé du texte 14"/>
          <p:cNvSpPr>
            <a:spLocks noGrp="1"/>
          </p:cNvSpPr>
          <p:nvPr>
            <p:ph type="body" sz="quarter" idx="30" hasCustomPrompt="1"/>
          </p:nvPr>
        </p:nvSpPr>
        <p:spPr bwMode="auto">
          <a:xfrm>
            <a:off x="810686" y="3710137"/>
            <a:ext cx="3222215" cy="355904"/>
          </a:xfrm>
          <a:prstGeom prst="rect">
            <a:avLst/>
          </a:prstGeom>
        </p:spPr>
        <p:txBody>
          <a:bodyPr/>
          <a:lstStyle>
            <a:lvl1pPr marL="0" indent="0" algn="ctr">
              <a:buFontTx/>
              <a:buNone/>
              <a:defRPr sz="2133" b="1">
                <a:solidFill>
                  <a:schemeClr val="tx1"/>
                </a:solidFill>
                <a:latin typeface="Arial"/>
                <a:cs typeface="Arial"/>
              </a:defRPr>
            </a:lvl1pPr>
          </a:lstStyle>
          <a:p>
            <a:pPr lvl="0">
              <a:defRPr/>
            </a:pPr>
            <a:r>
              <a:rPr lang="fr-FR"/>
              <a:t>N°1 sur une ligne</a:t>
            </a:r>
            <a:endParaRPr/>
          </a:p>
        </p:txBody>
      </p:sp>
      <p:sp>
        <p:nvSpPr>
          <p:cNvPr id="12" name="Espace réservé du texte 34"/>
          <p:cNvSpPr>
            <a:spLocks noGrp="1"/>
          </p:cNvSpPr>
          <p:nvPr>
            <p:ph type="body" sz="quarter" idx="31" hasCustomPrompt="1"/>
          </p:nvPr>
        </p:nvSpPr>
        <p:spPr bwMode="auto">
          <a:xfrm>
            <a:off x="810685"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sp>
        <p:nvSpPr>
          <p:cNvPr id="13" name="Espace réservé du texte 14"/>
          <p:cNvSpPr>
            <a:spLocks noGrp="1"/>
          </p:cNvSpPr>
          <p:nvPr>
            <p:ph type="body" sz="quarter" idx="32" hasCustomPrompt="1"/>
          </p:nvPr>
        </p:nvSpPr>
        <p:spPr bwMode="auto">
          <a:xfrm>
            <a:off x="4382910" y="3710137"/>
            <a:ext cx="3222215" cy="355904"/>
          </a:xfrm>
          <a:prstGeom prst="rect">
            <a:avLst/>
          </a:prstGeom>
        </p:spPr>
        <p:txBody>
          <a:bodyPr/>
          <a:lstStyle>
            <a:lvl1pPr marL="0" indent="0" algn="ctr">
              <a:buFontTx/>
              <a:buNone/>
              <a:defRPr sz="2133" b="1">
                <a:solidFill>
                  <a:schemeClr val="tx1"/>
                </a:solidFill>
                <a:latin typeface="+mn-lt"/>
              </a:defRPr>
            </a:lvl1pPr>
          </a:lstStyle>
          <a:p>
            <a:pPr lvl="0">
              <a:defRPr/>
            </a:pPr>
            <a:r>
              <a:rPr lang="fr-FR"/>
              <a:t>N°2 sur une ligne</a:t>
            </a:r>
            <a:endParaRPr/>
          </a:p>
        </p:txBody>
      </p:sp>
      <p:sp>
        <p:nvSpPr>
          <p:cNvPr id="14" name="Espace réservé du texte 34"/>
          <p:cNvSpPr>
            <a:spLocks noGrp="1"/>
          </p:cNvSpPr>
          <p:nvPr>
            <p:ph type="body" sz="quarter" idx="33" hasCustomPrompt="1"/>
          </p:nvPr>
        </p:nvSpPr>
        <p:spPr bwMode="auto">
          <a:xfrm>
            <a:off x="4382910"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sp>
        <p:nvSpPr>
          <p:cNvPr id="15" name="Espace réservé du texte 14"/>
          <p:cNvSpPr>
            <a:spLocks noGrp="1"/>
          </p:cNvSpPr>
          <p:nvPr>
            <p:ph type="body" sz="quarter" idx="34" hasCustomPrompt="1"/>
          </p:nvPr>
        </p:nvSpPr>
        <p:spPr bwMode="auto">
          <a:xfrm>
            <a:off x="7949551" y="3710137"/>
            <a:ext cx="3222215" cy="355904"/>
          </a:xfrm>
          <a:prstGeom prst="rect">
            <a:avLst/>
          </a:prstGeom>
        </p:spPr>
        <p:txBody>
          <a:bodyPr/>
          <a:lstStyle>
            <a:lvl1pPr marL="0" indent="0" algn="ctr">
              <a:buFontTx/>
              <a:buNone/>
              <a:defRPr sz="2133" b="1">
                <a:solidFill>
                  <a:schemeClr val="tx1"/>
                </a:solidFill>
                <a:latin typeface="+mn-lt"/>
              </a:defRPr>
            </a:lvl1pPr>
          </a:lstStyle>
          <a:p>
            <a:pPr lvl="0">
              <a:defRPr/>
            </a:pPr>
            <a:r>
              <a:rPr lang="fr-FR"/>
              <a:t>N°3 sur une ligne</a:t>
            </a:r>
            <a:endParaRPr/>
          </a:p>
        </p:txBody>
      </p:sp>
      <p:sp>
        <p:nvSpPr>
          <p:cNvPr id="16" name="Espace réservé du texte 34"/>
          <p:cNvSpPr>
            <a:spLocks noGrp="1"/>
          </p:cNvSpPr>
          <p:nvPr>
            <p:ph type="body" sz="quarter" idx="35" hasCustomPrompt="1"/>
          </p:nvPr>
        </p:nvSpPr>
        <p:spPr bwMode="auto">
          <a:xfrm>
            <a:off x="7949552"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pic>
        <p:nvPicPr>
          <p:cNvPr id="17"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8" name="Rectangle 19"/>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2698484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PhAnim="0" preserve="1" userDrawn="1">
  <p:cSld name="3 photos H + légend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6000" y="5418501"/>
            <a:ext cx="5665659" cy="584367"/>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pour les 3 photos</a:t>
            </a:r>
            <a:endParaRPr/>
          </a:p>
        </p:txBody>
      </p:sp>
      <p:sp>
        <p:nvSpPr>
          <p:cNvPr id="9" name="Espace réservé pour une image  5"/>
          <p:cNvSpPr>
            <a:spLocks noGrp="1"/>
          </p:cNvSpPr>
          <p:nvPr>
            <p:ph type="pic" sz="quarter" idx="22" hasCustomPrompt="1"/>
          </p:nvPr>
        </p:nvSpPr>
        <p:spPr bwMode="auto">
          <a:xfrm>
            <a:off x="816000" y="1432984"/>
            <a:ext cx="5665659" cy="3777105"/>
          </a:xfrm>
          <a:prstGeom prst="rect">
            <a:avLst/>
          </a:prstGeom>
          <a:solidFill>
            <a:schemeClr val="bg1">
              <a:lumMod val="95000"/>
            </a:schemeClr>
          </a:solidFill>
        </p:spPr>
        <p:txBody>
          <a:bodyPr lIns="936000" tIns="684000" rIns="9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pour une image  5"/>
          <p:cNvSpPr>
            <a:spLocks noGrp="1"/>
          </p:cNvSpPr>
          <p:nvPr>
            <p:ph type="pic" sz="quarter" idx="27" hasCustomPrompt="1"/>
          </p:nvPr>
        </p:nvSpPr>
        <p:spPr bwMode="auto">
          <a:xfrm>
            <a:off x="7028739" y="445842"/>
            <a:ext cx="4143027" cy="2762017"/>
          </a:xfrm>
          <a:prstGeom prst="rect">
            <a:avLst/>
          </a:prstGeom>
          <a:solidFill>
            <a:schemeClr val="bg1">
              <a:lumMod val="95000"/>
            </a:schemeClr>
          </a:solidFill>
        </p:spPr>
        <p:txBody>
          <a:bodyPr lIns="396000" tIns="360000" rIns="39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1" name="Espace réservé pour une image  5"/>
          <p:cNvSpPr>
            <a:spLocks noGrp="1"/>
          </p:cNvSpPr>
          <p:nvPr>
            <p:ph type="pic" sz="quarter" idx="28" hasCustomPrompt="1"/>
          </p:nvPr>
        </p:nvSpPr>
        <p:spPr bwMode="auto">
          <a:xfrm>
            <a:off x="7028739" y="3783283"/>
            <a:ext cx="3364096" cy="2242731"/>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pic>
        <p:nvPicPr>
          <p:cNvPr id="12"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3" name="Rectangle 18"/>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5331397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PhAnim="0" preserve="1" userDrawn="1">
  <p:cSld name="Conclusion">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ZoneTexte 2"/>
          <p:cNvSpPr>
            <a:spLocks noAdjustHandles="1"/>
          </p:cNvSpPr>
          <p:nvPr userDrawn="1"/>
        </p:nvSpPr>
        <p:spPr bwMode="auto">
          <a:xfrm>
            <a:off x="810685" y="5769549"/>
            <a:ext cx="5138745" cy="276999"/>
          </a:xfrm>
          <a:prstGeom prst="rect">
            <a:avLst/>
          </a:prstGeom>
          <a:noFill/>
        </p:spPr>
        <p:txBody>
          <a:bodyPr wrap="square" lIns="0" tIns="0" rIns="0" bIns="0" rtlCol="0">
            <a:spAutoFit/>
          </a:bodyPr>
          <a:lstStyle/>
          <a:p>
            <a:pPr>
              <a:defRPr/>
            </a:pPr>
            <a:r>
              <a:rPr lang="fr-FR" sz="1800" b="1" spc="0">
                <a:solidFill>
                  <a:srgbClr val="936037"/>
                </a:solidFill>
              </a:rPr>
              <a:t>www.siteterraformaàvenir.fr</a:t>
            </a:r>
            <a:endParaRPr sz="2400"/>
          </a:p>
        </p:txBody>
      </p:sp>
      <p:sp>
        <p:nvSpPr>
          <p:cNvPr id="7" name="Espace réservé du texte 22"/>
          <p:cNvSpPr>
            <a:spLocks noGrp="1"/>
          </p:cNvSpPr>
          <p:nvPr>
            <p:ph type="body" sz="quarter" idx="16" hasCustomPrompt="1"/>
          </p:nvPr>
        </p:nvSpPr>
        <p:spPr bwMode="auto">
          <a:xfrm>
            <a:off x="810685" y="869245"/>
            <a:ext cx="5894915" cy="4487452"/>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Remerciements, crédits photos, contacts</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pic>
        <p:nvPicPr>
          <p:cNvPr id="8" name="Image 6"/>
          <p:cNvPicPr>
            <a:picLocks noChangeAspect="1"/>
          </p:cNvPicPr>
          <p:nvPr userDrawn="1"/>
        </p:nvPicPr>
        <p:blipFill>
          <a:blip r:embed="rId2"/>
          <a:stretch/>
        </p:blipFill>
        <p:spPr bwMode="gray">
          <a:xfrm>
            <a:off x="7381540" y="512059"/>
            <a:ext cx="3625913" cy="4296285"/>
          </a:xfrm>
          <a:prstGeom prst="rect">
            <a:avLst/>
          </a:prstGeom>
          <a:ln>
            <a:noFill/>
          </a:ln>
        </p:spPr>
      </p:pic>
      <p:pic>
        <p:nvPicPr>
          <p:cNvPr id="9" name="Image 8"/>
          <p:cNvPicPr>
            <a:picLocks noChangeAspect="1"/>
          </p:cNvPicPr>
          <p:nvPr userDrawn="1"/>
        </p:nvPicPr>
        <p:blipFill>
          <a:blip r:embed="rId3"/>
          <a:stretch/>
        </p:blipFill>
        <p:spPr bwMode="auto">
          <a:xfrm>
            <a:off x="7361203" y="5219857"/>
            <a:ext cx="779252" cy="779252"/>
          </a:xfrm>
          <a:prstGeom prst="rect">
            <a:avLst/>
          </a:prstGeom>
        </p:spPr>
      </p:pic>
      <p:pic>
        <p:nvPicPr>
          <p:cNvPr id="10" name="Image 9"/>
          <p:cNvPicPr>
            <a:picLocks noChangeAspect="1"/>
          </p:cNvPicPr>
          <p:nvPr userDrawn="1"/>
        </p:nvPicPr>
        <p:blipFill>
          <a:blip r:embed="rId4"/>
          <a:stretch/>
        </p:blipFill>
        <p:spPr bwMode="auto">
          <a:xfrm>
            <a:off x="8443925" y="5432899"/>
            <a:ext cx="1667139" cy="366771"/>
          </a:xfrm>
          <a:prstGeom prst="rect">
            <a:avLst/>
          </a:prstGeom>
        </p:spPr>
      </p:pic>
      <p:pic>
        <p:nvPicPr>
          <p:cNvPr id="11" name="Image 10"/>
          <p:cNvPicPr>
            <a:picLocks noChangeAspect="1"/>
          </p:cNvPicPr>
          <p:nvPr userDrawn="1"/>
        </p:nvPicPr>
        <p:blipFill>
          <a:blip r:embed="rId5"/>
          <a:stretch/>
        </p:blipFill>
        <p:spPr bwMode="auto">
          <a:xfrm>
            <a:off x="10200530" y="5281899"/>
            <a:ext cx="1647316" cy="655167"/>
          </a:xfrm>
          <a:prstGeom prst="rect">
            <a:avLst/>
          </a:prstGeom>
        </p:spPr>
      </p:pic>
    </p:spTree>
    <p:extLst>
      <p:ext uri="{BB962C8B-B14F-4D97-AF65-F5344CB8AC3E}">
        <p14:creationId xmlns:p14="http://schemas.microsoft.com/office/powerpoint/2010/main" val="2438078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PhAnim="0" preserve="1" userDrawn="1">
  <p:cSld name="Indications techniqu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09.10.22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ZoneTexte 5"/>
          <p:cNvSpPr>
            <a:spLocks noAdjustHandles="1"/>
          </p:cNvSpPr>
          <p:nvPr userDrawn="1"/>
        </p:nvSpPr>
        <p:spPr bwMode="auto">
          <a:xfrm>
            <a:off x="810684" y="865718"/>
            <a:ext cx="10361083" cy="5137149"/>
          </a:xfrm>
          <a:prstGeom prst="rect">
            <a:avLst/>
          </a:prstGeom>
          <a:noFill/>
        </p:spPr>
        <p:txBody>
          <a:bodyPr wrap="square" rtlCol="0" anchor="t" anchorCtr="0">
            <a:noAutofit/>
          </a:bodyPr>
          <a:lstStyle/>
          <a:p>
            <a:pPr algn="ctr">
              <a:defRPr/>
            </a:pPr>
            <a:r>
              <a:rPr lang="fr-FR" sz="1867"/>
              <a:t>Pour commencer à créer votre présentation, </a:t>
            </a:r>
            <a:endParaRPr sz="2400"/>
          </a:p>
          <a:p>
            <a:pPr algn="ctr">
              <a:defRPr/>
            </a:pPr>
            <a:r>
              <a:rPr lang="fr-FR" sz="1867"/>
              <a:t>rendez vous dans le menu </a:t>
            </a:r>
            <a:endParaRPr sz="2400"/>
          </a:p>
          <a:p>
            <a:pPr algn="ctr">
              <a:defRPr/>
            </a:pPr>
            <a:r>
              <a:rPr lang="fr-FR" sz="1867"/>
              <a:t>Affichage &gt; Masque &gt; Masque des diapositives</a:t>
            </a:r>
            <a:endParaRPr sz="2400"/>
          </a:p>
          <a:p>
            <a:pPr algn="ctr">
              <a:defRPr/>
            </a:pPr>
            <a:endParaRPr lang="fr-FR" sz="1867"/>
          </a:p>
          <a:p>
            <a:pPr algn="ctr">
              <a:defRPr/>
            </a:pPr>
            <a:r>
              <a:rPr lang="fr-FR" sz="1867"/>
              <a:t>Allez sur le premier masque blanc, renseignez le </a:t>
            </a:r>
            <a:endParaRPr sz="2400"/>
          </a:p>
          <a:p>
            <a:pPr algn="ctr">
              <a:defRPr/>
            </a:pPr>
            <a:r>
              <a:rPr lang="fr-FR" sz="1867"/>
              <a:t>TITRE DE VOTRE PRÉSENTATION </a:t>
            </a:r>
            <a:endParaRPr sz="2400"/>
          </a:p>
          <a:p>
            <a:pPr algn="ctr">
              <a:defRPr/>
            </a:pPr>
            <a:r>
              <a:rPr lang="fr-FR" sz="1867"/>
              <a:t>en bas de page, puis fermez le mode masque.</a:t>
            </a:r>
            <a:endParaRPr sz="2400"/>
          </a:p>
          <a:p>
            <a:pPr algn="ctr">
              <a:defRPr/>
            </a:pPr>
            <a:r>
              <a:rPr lang="fr-FR" sz="1867"/>
              <a:t>____</a:t>
            </a:r>
            <a:endParaRPr sz="2400"/>
          </a:p>
          <a:p>
            <a:pPr algn="ctr">
              <a:defRPr/>
            </a:pPr>
            <a:endParaRPr lang="fr-FR" sz="1867"/>
          </a:p>
          <a:p>
            <a:pPr algn="ctr">
              <a:defRPr/>
            </a:pPr>
            <a:r>
              <a:rPr lang="fr-FR" sz="1867"/>
              <a:t>Si vous souhaitez ne rien inscrire dans une zone de texte réservé, </a:t>
            </a:r>
            <a:endParaRPr sz="2400"/>
          </a:p>
          <a:p>
            <a:pPr algn="ctr">
              <a:defRPr/>
            </a:pPr>
            <a:r>
              <a:rPr lang="fr-FR" sz="1867"/>
              <a:t>tapez un espace pour faire disparaître le texte du masque.</a:t>
            </a:r>
            <a:endParaRPr sz="2400"/>
          </a:p>
          <a:p>
            <a:pPr algn="ctr">
              <a:defRPr/>
            </a:pPr>
            <a:r>
              <a:rPr lang="fr-FR" sz="1867"/>
              <a:t>____</a:t>
            </a:r>
            <a:endParaRPr sz="2400"/>
          </a:p>
          <a:p>
            <a:pPr algn="ctr">
              <a:defRPr/>
            </a:pPr>
            <a:endParaRPr lang="fr-FR" sz="1867"/>
          </a:p>
          <a:p>
            <a:pPr algn="ctr">
              <a:defRPr/>
            </a:pPr>
            <a:r>
              <a:rPr lang="fr-FR" sz="1867"/>
              <a:t>Les photos des diapositives « Titre de présentation photo » et « Intercalaire photo » </a:t>
            </a:r>
            <a:endParaRPr sz="2400"/>
          </a:p>
          <a:p>
            <a:pPr algn="ctr">
              <a:defRPr/>
            </a:pPr>
            <a:r>
              <a:rPr lang="fr-FR" sz="1867"/>
              <a:t>peuvent être remplacées par les vôtres. </a:t>
            </a:r>
            <a:endParaRPr sz="2400"/>
          </a:p>
          <a:p>
            <a:pPr algn="ctr">
              <a:defRPr/>
            </a:pPr>
            <a:r>
              <a:rPr lang="fr-FR" sz="1867"/>
              <a:t>Pour cela, utilisez le masque « Titre de présentation vierge » et « Intercalaire photo vierge », </a:t>
            </a:r>
            <a:endParaRPr sz="2400"/>
          </a:p>
          <a:p>
            <a:pPr algn="ctr">
              <a:defRPr/>
            </a:pPr>
            <a:r>
              <a:rPr lang="fr-FR" sz="1867"/>
              <a:t>et insérez votre image dans l’emplacement gris en cliquant sur l’icône centrale.</a:t>
            </a:r>
            <a:endParaRPr sz="2400"/>
          </a:p>
          <a:p>
            <a:pPr algn="ctr">
              <a:defRPr/>
            </a:pPr>
            <a:endParaRPr lang="fr-FR" sz="2400"/>
          </a:p>
        </p:txBody>
      </p:sp>
    </p:spTree>
    <p:extLst>
      <p:ext uri="{BB962C8B-B14F-4D97-AF65-F5344CB8AC3E}">
        <p14:creationId xmlns:p14="http://schemas.microsoft.com/office/powerpoint/2010/main" val="36607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Deux contenus">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Content Placeholder 2"/>
          <p:cNvSpPr>
            <a:spLocks noGrp="1"/>
          </p:cNvSpPr>
          <p:nvPr>
            <p:ph sz="half" idx="1"/>
          </p:nvPr>
        </p:nvSpPr>
        <p:spPr bwMode="auto">
          <a:xfrm>
            <a:off x="838200" y="1825625"/>
            <a:ext cx="5181600" cy="435133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Content Placeholder 3"/>
          <p:cNvSpPr>
            <a:spLocks noGrp="1"/>
          </p:cNvSpPr>
          <p:nvPr>
            <p:ph sz="half" idx="2"/>
          </p:nvPr>
        </p:nvSpPr>
        <p:spPr bwMode="auto">
          <a:xfrm>
            <a:off x="6172200" y="1825625"/>
            <a:ext cx="5181600" cy="435133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Date Placeholder 4"/>
          <p:cNvSpPr>
            <a:spLocks noGrp="1"/>
          </p:cNvSpPr>
          <p:nvPr>
            <p:ph type="dt" sz="half" idx="10"/>
          </p:nvPr>
        </p:nvSpPr>
        <p:spPr bwMode="auto"/>
        <p:txBody>
          <a:bodyPr/>
          <a:lstStyle/>
          <a:p>
            <a:pPr>
              <a:defRPr/>
            </a:pPr>
            <a:fld id="{0A779691-27C8-4E10-8B4D-346F87F923D4}" type="datetime1">
              <a:rPr lang="fr-FR"/>
              <a:t>09/10/2022</a:t>
            </a:fld>
            <a:endParaRPr lang="fr-FR"/>
          </a:p>
        </p:txBody>
      </p:sp>
      <p:sp>
        <p:nvSpPr>
          <p:cNvPr id="8" name="Footer Placeholder 5"/>
          <p:cNvSpPr>
            <a:spLocks noGrp="1"/>
          </p:cNvSpPr>
          <p:nvPr>
            <p:ph type="ftr" sz="quarter" idx="11"/>
          </p:nvPr>
        </p:nvSpPr>
        <p:spPr bwMode="auto"/>
        <p:txBody>
          <a:bodyPr/>
          <a:lstStyle/>
          <a:p>
            <a:pPr>
              <a:defRPr/>
            </a:pPr>
            <a:endParaRPr lang="fr-FR"/>
          </a:p>
        </p:txBody>
      </p:sp>
      <p:sp>
        <p:nvSpPr>
          <p:cNvPr id="9" name="Slide Number Placeholder 6"/>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ais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9788" y="365125"/>
            <a:ext cx="10515600" cy="1325563"/>
          </a:xfrm>
        </p:spPr>
        <p:txBody>
          <a:bodyPr/>
          <a:lstStyle/>
          <a:p>
            <a:pPr>
              <a:defRPr/>
            </a:pPr>
            <a:r>
              <a:rPr lang="fr-FR"/>
              <a:t>Modifiez le style du titre</a:t>
            </a:r>
            <a:endParaRPr lang="en-US"/>
          </a:p>
        </p:txBody>
      </p:sp>
      <p:sp>
        <p:nvSpPr>
          <p:cNvPr id="5" name="Text Placeholder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Modifier les styles du texte du masque</a:t>
            </a:r>
            <a:endParaRPr/>
          </a:p>
        </p:txBody>
      </p:sp>
      <p:sp>
        <p:nvSpPr>
          <p:cNvPr id="6" name="Content Placeholder 3"/>
          <p:cNvSpPr>
            <a:spLocks noGrp="1"/>
          </p:cNvSpPr>
          <p:nvPr>
            <p:ph sz="half" idx="2"/>
          </p:nvPr>
        </p:nvSpPr>
        <p:spPr bwMode="auto">
          <a:xfrm>
            <a:off x="839788" y="2505074"/>
            <a:ext cx="5157787" cy="368458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Text Placeholder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Modifier les styles du texte du masque</a:t>
            </a:r>
            <a:endParaRPr/>
          </a:p>
        </p:txBody>
      </p:sp>
      <p:sp>
        <p:nvSpPr>
          <p:cNvPr id="8" name="Content Placeholder 5"/>
          <p:cNvSpPr>
            <a:spLocks noGrp="1"/>
          </p:cNvSpPr>
          <p:nvPr>
            <p:ph sz="quarter" idx="4"/>
          </p:nvPr>
        </p:nvSpPr>
        <p:spPr bwMode="auto">
          <a:xfrm>
            <a:off x="6172200" y="2505074"/>
            <a:ext cx="5183188" cy="368458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9" name="Date Placeholder 6"/>
          <p:cNvSpPr>
            <a:spLocks noGrp="1"/>
          </p:cNvSpPr>
          <p:nvPr>
            <p:ph type="dt" sz="half" idx="10"/>
          </p:nvPr>
        </p:nvSpPr>
        <p:spPr bwMode="auto"/>
        <p:txBody>
          <a:bodyPr/>
          <a:lstStyle/>
          <a:p>
            <a:pPr>
              <a:defRPr/>
            </a:pPr>
            <a:fld id="{100E5A5A-80E7-45DC-B675-9DA6E9FE5B12}" type="datetime1">
              <a:rPr lang="fr-FR"/>
              <a:t>09/10/2022</a:t>
            </a:fld>
            <a:endParaRPr lang="fr-FR"/>
          </a:p>
        </p:txBody>
      </p:sp>
      <p:sp>
        <p:nvSpPr>
          <p:cNvPr id="10" name="Footer Placeholder 7"/>
          <p:cNvSpPr>
            <a:spLocks noGrp="1"/>
          </p:cNvSpPr>
          <p:nvPr>
            <p:ph type="ftr" sz="quarter" idx="11"/>
          </p:nvPr>
        </p:nvSpPr>
        <p:spPr bwMode="auto"/>
        <p:txBody>
          <a:bodyPr/>
          <a:lstStyle/>
          <a:p>
            <a:pPr>
              <a:defRPr/>
            </a:pPr>
            <a:endParaRPr lang="fr-FR"/>
          </a:p>
        </p:txBody>
      </p:sp>
      <p:sp>
        <p:nvSpPr>
          <p:cNvPr id="11" name="Slide Number Placeholder 8"/>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re seul">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Date Placeholder 2"/>
          <p:cNvSpPr>
            <a:spLocks noGrp="1"/>
          </p:cNvSpPr>
          <p:nvPr>
            <p:ph type="dt" sz="half" idx="10"/>
          </p:nvPr>
        </p:nvSpPr>
        <p:spPr bwMode="auto"/>
        <p:txBody>
          <a:bodyPr/>
          <a:lstStyle/>
          <a:p>
            <a:pPr>
              <a:defRPr/>
            </a:pPr>
            <a:fld id="{2621DC3A-0AD7-4965-B7CB-2E2D774DE02C}" type="datetime1">
              <a:rPr lang="fr-FR"/>
              <a:t>09/10/2022</a:t>
            </a:fld>
            <a:endParaRPr lang="fr-FR"/>
          </a:p>
        </p:txBody>
      </p:sp>
      <p:sp>
        <p:nvSpPr>
          <p:cNvPr id="6" name="Footer Placeholder 3"/>
          <p:cNvSpPr>
            <a:spLocks noGrp="1"/>
          </p:cNvSpPr>
          <p:nvPr>
            <p:ph type="ftr" sz="quarter" idx="11"/>
          </p:nvPr>
        </p:nvSpPr>
        <p:spPr bwMode="auto"/>
        <p:txBody>
          <a:bodyPr/>
          <a:lstStyle/>
          <a:p>
            <a:pPr>
              <a:defRPr/>
            </a:pPr>
            <a:endParaRPr lang="fr-FR"/>
          </a:p>
        </p:txBody>
      </p:sp>
      <p:sp>
        <p:nvSpPr>
          <p:cNvPr id="7" name="Slide Number Placeholder 4"/>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Vide">
    <p:spTree>
      <p:nvGrpSpPr>
        <p:cNvPr id="1" name=""/>
        <p:cNvGrpSpPr/>
        <p:nvPr/>
      </p:nvGrpSpPr>
      <p:grpSpPr bwMode="auto">
        <a:xfrm>
          <a:off x="0" y="0"/>
          <a:ext cx="0" cy="0"/>
          <a:chOff x="0" y="0"/>
          <a:chExt cx="0" cy="0"/>
        </a:xfrm>
      </p:grpSpPr>
      <p:sp>
        <p:nvSpPr>
          <p:cNvPr id="4" name="Date Placeholder 1"/>
          <p:cNvSpPr>
            <a:spLocks noGrp="1"/>
          </p:cNvSpPr>
          <p:nvPr>
            <p:ph type="dt" sz="half" idx="10"/>
          </p:nvPr>
        </p:nvSpPr>
        <p:spPr bwMode="auto"/>
        <p:txBody>
          <a:bodyPr/>
          <a:lstStyle/>
          <a:p>
            <a:pPr>
              <a:defRPr/>
            </a:pPr>
            <a:fld id="{8A11C759-80E6-4472-BD9F-571DBA4623A6}" type="datetime1">
              <a:rPr lang="fr-FR"/>
              <a:t>09/10/2022</a:t>
            </a:fld>
            <a:endParaRPr lang="fr-FR"/>
          </a:p>
        </p:txBody>
      </p:sp>
      <p:sp>
        <p:nvSpPr>
          <p:cNvPr id="5" name="Footer Placeholder 2"/>
          <p:cNvSpPr>
            <a:spLocks noGrp="1"/>
          </p:cNvSpPr>
          <p:nvPr>
            <p:ph type="ftr" sz="quarter" idx="11"/>
          </p:nvPr>
        </p:nvSpPr>
        <p:spPr bwMode="auto"/>
        <p:txBody>
          <a:bodyPr/>
          <a:lstStyle/>
          <a:p>
            <a:pPr>
              <a:defRPr/>
            </a:pPr>
            <a:endParaRPr lang="fr-FR"/>
          </a:p>
        </p:txBody>
      </p:sp>
      <p:sp>
        <p:nvSpPr>
          <p:cNvPr id="7" name="Rectangle 3">
            <a:extLst>
              <a:ext uri="{FF2B5EF4-FFF2-40B4-BE49-F238E27FC236}">
                <a16:creationId xmlns:a16="http://schemas.microsoft.com/office/drawing/2014/main" id="{4BF7DEC8-9A5F-4714-9535-D92FE10C5E37}"/>
              </a:ext>
            </a:extLst>
          </p:cNvPr>
          <p:cNvSpPr/>
          <p:nvPr userDrawn="1"/>
        </p:nvSpPr>
        <p:spPr bwMode="auto">
          <a:xfrm>
            <a:off x="3313119" y="6503492"/>
            <a:ext cx="8878881" cy="3545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6" name="Slide Number Placeholder 3"/>
          <p:cNvSpPr>
            <a:spLocks noGrp="1"/>
          </p:cNvSpPr>
          <p:nvPr>
            <p:ph type="sldNum" sz="quarter" idx="12"/>
          </p:nvPr>
        </p:nvSpPr>
        <p:spPr bwMode="auto">
          <a:xfrm>
            <a:off x="9318692" y="6524279"/>
            <a:ext cx="2743200" cy="365125"/>
          </a:xfrm>
        </p:spPr>
        <p:txBody>
          <a:bodyPr/>
          <a:lstStyle>
            <a:lvl1pPr>
              <a:defRPr>
                <a:solidFill>
                  <a:schemeClr val="bg1"/>
                </a:solidFill>
              </a:defRPr>
            </a:lvl1pPr>
          </a:lstStyle>
          <a:p>
            <a:pPr>
              <a:defRPr/>
            </a:pPr>
            <a:fld id="{008B186D-AD4A-4644-ABB5-F15D7F3FB771}" type="slidenum">
              <a:rPr lang="fr-FR" smtClean="0"/>
              <a:pPr>
                <a:defRPr/>
              </a:pPr>
              <a:t>‹N°›</a:t>
            </a:fld>
            <a:endParaRPr lang="fr-FR"/>
          </a:p>
        </p:txBody>
      </p:sp>
      <p:sp>
        <p:nvSpPr>
          <p:cNvPr id="8" name="Espace réservé du pied de page 4">
            <a:extLst>
              <a:ext uri="{FF2B5EF4-FFF2-40B4-BE49-F238E27FC236}">
                <a16:creationId xmlns:a16="http://schemas.microsoft.com/office/drawing/2014/main" id="{2A844075-B95D-405E-AA66-3CB630056C4C}"/>
              </a:ext>
            </a:extLst>
          </p:cNvPr>
          <p:cNvSpPr txBox="1">
            <a:spLocks/>
          </p:cNvSpPr>
          <p:nvPr userDrawn="1"/>
        </p:nvSpPr>
        <p:spPr bwMode="auto">
          <a:xfrm>
            <a:off x="4746692" y="6492981"/>
            <a:ext cx="4937891" cy="354563"/>
          </a:xfrm>
          <a:prstGeom prst="rect">
            <a:avLst/>
          </a:prstGeom>
        </p:spPr>
        <p:txBody>
          <a:bodyPr vert="horz" lIns="91440" tIns="45720" rIns="91440" bIns="45720" rtlCol="0" anchor="ctr"/>
          <a:lstStyle>
            <a:defPPr>
              <a:defRPr lang="fr-FR"/>
            </a:defPPr>
            <a:lvl1pPr marL="0" algn="ctr" defTabSz="914400">
              <a:defRPr sz="1200">
                <a:solidFill>
                  <a:schemeClr val="tx1">
                    <a:tint val="75000"/>
                  </a:schemeClr>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a:lstStyle>
          <a:p>
            <a:pPr>
              <a:defRPr/>
            </a:pPr>
            <a:r>
              <a:rPr lang="fr-FR" dirty="0">
                <a:solidFill>
                  <a:schemeClr val="bg1"/>
                </a:solidFill>
                <a:latin typeface="Arial"/>
                <a:cs typeface="Arial"/>
              </a:rPr>
              <a:t>Réunion Comex – 11 octobre 2022</a:t>
            </a:r>
          </a:p>
        </p:txBody>
      </p:sp>
      <p:pic>
        <p:nvPicPr>
          <p:cNvPr id="9" name="Google Shape;174;p3">
            <a:extLst>
              <a:ext uri="{FF2B5EF4-FFF2-40B4-BE49-F238E27FC236}">
                <a16:creationId xmlns:a16="http://schemas.microsoft.com/office/drawing/2014/main" id="{004CE9AF-DA83-4B0B-9A08-9F0FF4764C2F}"/>
              </a:ext>
            </a:extLst>
          </p:cNvPr>
          <p:cNvPicPr preferRelativeResize="0"/>
          <p:nvPr userDrawn="1"/>
        </p:nvPicPr>
        <p:blipFill rotWithShape="1">
          <a:blip r:embed="rId2" cstate="print">
            <a:alphaModFix/>
            <a:extLst>
              <a:ext uri="{28A0092B-C50C-407E-A947-70E740481C1C}">
                <a14:useLocalDpi xmlns:a14="http://schemas.microsoft.com/office/drawing/2010/main"/>
              </a:ext>
            </a:extLst>
          </a:blip>
          <a:srcRect/>
          <a:stretch/>
        </p:blipFill>
        <p:spPr bwMode="auto">
          <a:xfrm>
            <a:off x="-341150" y="4833400"/>
            <a:ext cx="2217400" cy="221740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u avec légend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endParaRPr lang="en-US"/>
          </a:p>
        </p:txBody>
      </p:sp>
      <p:sp>
        <p:nvSpPr>
          <p:cNvPr id="5" name="Content Placeholder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Text Placehold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Modifier les styles du texte du masque</a:t>
            </a:r>
            <a:endParaRPr/>
          </a:p>
        </p:txBody>
      </p:sp>
      <p:sp>
        <p:nvSpPr>
          <p:cNvPr id="7" name="Date Placeholder 4"/>
          <p:cNvSpPr>
            <a:spLocks noGrp="1"/>
          </p:cNvSpPr>
          <p:nvPr>
            <p:ph type="dt" sz="half" idx="10"/>
          </p:nvPr>
        </p:nvSpPr>
        <p:spPr bwMode="auto"/>
        <p:txBody>
          <a:bodyPr/>
          <a:lstStyle/>
          <a:p>
            <a:pPr>
              <a:defRPr/>
            </a:pPr>
            <a:fld id="{732DFC7B-6FB4-4BC1-AF59-A19F613C34F3}" type="datetime1">
              <a:rPr lang="fr-FR"/>
              <a:t>09/10/2022</a:t>
            </a:fld>
            <a:endParaRPr lang="fr-FR"/>
          </a:p>
        </p:txBody>
      </p:sp>
      <p:sp>
        <p:nvSpPr>
          <p:cNvPr id="8" name="Footer Placeholder 5"/>
          <p:cNvSpPr>
            <a:spLocks noGrp="1"/>
          </p:cNvSpPr>
          <p:nvPr>
            <p:ph type="ftr" sz="quarter" idx="11"/>
          </p:nvPr>
        </p:nvSpPr>
        <p:spPr bwMode="auto"/>
        <p:txBody>
          <a:bodyPr/>
          <a:lstStyle/>
          <a:p>
            <a:pPr>
              <a:defRPr/>
            </a:pPr>
            <a:endParaRPr lang="fr-FR"/>
          </a:p>
        </p:txBody>
      </p:sp>
      <p:sp>
        <p:nvSpPr>
          <p:cNvPr id="9" name="Slide Number Placeholder 6"/>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Image avec légend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endParaRPr lang="en-US"/>
          </a:p>
        </p:txBody>
      </p:sp>
      <p:sp>
        <p:nvSpPr>
          <p:cNvPr id="5" name="Picture Placeholder 2"/>
          <p:cNvSpPr>
            <a:spLocks noGrp="1" noChangeAspect="1"/>
          </p:cNvSpPr>
          <p:nvPr>
            <p:ph type="pic" idx="1"/>
          </p:nvPr>
        </p:nvSpPr>
        <p:spPr bwMode="auto">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r>
              <a:rPr lang="fr-FR"/>
              <a:t>Cliquez sur l'icône pour ajouter une image</a:t>
            </a:r>
            <a:endParaRPr lang="en-US"/>
          </a:p>
        </p:txBody>
      </p:sp>
      <p:sp>
        <p:nvSpPr>
          <p:cNvPr id="6" name="Text Placehold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Modifier les styles du texte du masque</a:t>
            </a:r>
            <a:endParaRPr/>
          </a:p>
        </p:txBody>
      </p:sp>
      <p:sp>
        <p:nvSpPr>
          <p:cNvPr id="7" name="Date Placeholder 4"/>
          <p:cNvSpPr>
            <a:spLocks noGrp="1"/>
          </p:cNvSpPr>
          <p:nvPr>
            <p:ph type="dt" sz="half" idx="10"/>
          </p:nvPr>
        </p:nvSpPr>
        <p:spPr bwMode="auto"/>
        <p:txBody>
          <a:bodyPr/>
          <a:lstStyle/>
          <a:p>
            <a:pPr>
              <a:defRPr/>
            </a:pPr>
            <a:fld id="{B42A5CF1-D451-4595-847B-B77A1781A025}" type="datetime1">
              <a:rPr lang="fr-FR"/>
              <a:t>09/10/2022</a:t>
            </a:fld>
            <a:endParaRPr lang="fr-FR"/>
          </a:p>
        </p:txBody>
      </p:sp>
      <p:sp>
        <p:nvSpPr>
          <p:cNvPr id="8" name="Footer Placeholder 5"/>
          <p:cNvSpPr>
            <a:spLocks noGrp="1"/>
          </p:cNvSpPr>
          <p:nvPr>
            <p:ph type="ftr" sz="quarter" idx="11"/>
          </p:nvPr>
        </p:nvSpPr>
        <p:spPr bwMode="auto"/>
        <p:txBody>
          <a:bodyPr/>
          <a:lstStyle/>
          <a:p>
            <a:pPr>
              <a:defRPr/>
            </a:pPr>
            <a:endParaRPr lang="fr-FR"/>
          </a:p>
        </p:txBody>
      </p:sp>
      <p:sp>
        <p:nvSpPr>
          <p:cNvPr id="9" name="Slide Number Placeholder 6"/>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heme" Target="../theme/theme2.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Title Placehold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fr-FR"/>
              <a:t>Modifiez le style du titre</a:t>
            </a:r>
            <a:endParaRPr lang="en-US"/>
          </a:p>
        </p:txBody>
      </p:sp>
      <p:sp>
        <p:nvSpPr>
          <p:cNvPr id="5" name="Text Placehold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5304904-7419-4B58-BC05-E5498FC23622}" type="datetime1">
              <a:rPr lang="fr-FR"/>
              <a:t>09/10/2022</a:t>
            </a:fld>
            <a:endParaRPr lang="fr-FR"/>
          </a:p>
        </p:txBody>
      </p:sp>
      <p:sp>
        <p:nvSpPr>
          <p:cNvPr id="7" name="Footer Placeholder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8" name="Slide Number Placeholder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08B186D-AD4A-4644-ABB5-F15D7F3FB771}" type="slidenum">
              <a:rPr lang="fr-F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4" name="Espace réservé de la date 3"/>
          <p:cNvSpPr>
            <a:spLocks noGrp="1"/>
          </p:cNvSpPr>
          <p:nvPr>
            <p:ph type="dt" sz="half" idx="2"/>
          </p:nvPr>
        </p:nvSpPr>
        <p:spPr bwMode="auto">
          <a:xfrm>
            <a:off x="10488621" y="6410620"/>
            <a:ext cx="682264" cy="203067"/>
          </a:xfrm>
          <a:prstGeom prst="rect">
            <a:avLst/>
          </a:prstGeom>
        </p:spPr>
        <p:txBody>
          <a:bodyPr vert="horz" lIns="0" tIns="0" rIns="0" bIns="0" rtlCol="0" anchor="b" anchorCtr="0"/>
          <a:lstStyle>
            <a:lvl1pPr marL="0" indent="0" algn="r">
              <a:buClr>
                <a:schemeClr val="tx2"/>
              </a:buClr>
              <a:buFontTx/>
              <a:buNone/>
              <a:defRPr sz="933" b="1" i="0">
                <a:solidFill>
                  <a:schemeClr val="tx1"/>
                </a:solidFill>
                <a:latin typeface="+mn-lt"/>
              </a:defRPr>
            </a:lvl1pPr>
          </a:lstStyle>
          <a:p>
            <a:pPr>
              <a:defRPr/>
            </a:pPr>
            <a:fld id="{EDFB2E4D-4180-2742-811E-53D85AF875CD}" type="datetime3">
              <a:rPr lang="fr-FR"/>
              <a:t>09.10.22</a:t>
            </a:fld>
            <a:endParaRPr lang="fr-FR"/>
          </a:p>
        </p:txBody>
      </p:sp>
      <p:sp>
        <p:nvSpPr>
          <p:cNvPr id="5" name="Espace réservé du numéro de diapositive 5"/>
          <p:cNvSpPr>
            <a:spLocks noGrp="1"/>
          </p:cNvSpPr>
          <p:nvPr>
            <p:ph type="sldNum" sz="quarter" idx="4"/>
          </p:nvPr>
        </p:nvSpPr>
        <p:spPr bwMode="auto">
          <a:xfrm>
            <a:off x="11269133" y="6410620"/>
            <a:ext cx="599017" cy="203067"/>
          </a:xfrm>
          <a:prstGeom prst="rect">
            <a:avLst/>
          </a:prstGeom>
        </p:spPr>
        <p:txBody>
          <a:bodyPr vert="horz" lIns="0" tIns="0" rIns="0" bIns="0" rtlCol="0" anchor="b" anchorCtr="0"/>
          <a:lstStyle>
            <a:lvl1pPr algn="r">
              <a:defRPr sz="933" b="1" i="0">
                <a:solidFill>
                  <a:schemeClr val="tx1"/>
                </a:solidFill>
                <a:latin typeface="Arial"/>
                <a:cs typeface="Arial"/>
              </a:defRPr>
            </a:lvl1pPr>
          </a:lstStyle>
          <a:p>
            <a:pPr>
              <a:defRPr/>
            </a:pPr>
            <a:r>
              <a:rPr lang="fr-FR"/>
              <a:t>P </a:t>
            </a:r>
            <a:fld id="{733122C9-A0B9-462F-8757-0847AD287B63}" type="slidenum">
              <a:rPr lang="fr-FR"/>
              <a:t>‹N°›</a:t>
            </a:fld>
            <a:endParaRPr lang="fr-FR"/>
          </a:p>
        </p:txBody>
      </p:sp>
      <p:sp>
        <p:nvSpPr>
          <p:cNvPr id="6" name="ZoneTexte 1"/>
          <p:cNvSpPr>
            <a:spLocks noAdjustHandles="1"/>
          </p:cNvSpPr>
          <p:nvPr userDrawn="1"/>
        </p:nvSpPr>
        <p:spPr bwMode="auto">
          <a:xfrm>
            <a:off x="3901298" y="6410620"/>
            <a:ext cx="6489076" cy="203067"/>
          </a:xfrm>
          <a:prstGeom prst="rect">
            <a:avLst/>
          </a:prstGeom>
          <a:noFill/>
        </p:spPr>
        <p:txBody>
          <a:bodyPr wrap="square" lIns="0" tIns="0" rIns="0" bIns="0" rtlCol="0" anchor="b" anchorCtr="0">
            <a:noAutofit/>
          </a:bodyPr>
          <a:lstStyle/>
          <a:p>
            <a:pPr marL="0" marR="0" lvl="0" indent="0" algn="r" defTabSz="1219170">
              <a:lnSpc>
                <a:spcPct val="100000"/>
              </a:lnSpc>
              <a:spcBef>
                <a:spcPts val="0"/>
              </a:spcBef>
              <a:spcAft>
                <a:spcPts val="0"/>
              </a:spcAft>
              <a:buClrTx/>
              <a:buSzTx/>
              <a:buFontTx/>
              <a:buNone/>
              <a:defRPr/>
            </a:pPr>
            <a:r>
              <a:rPr lang="fr-FR" sz="933" b="1" i="0">
                <a:solidFill>
                  <a:schemeClr val="tx1"/>
                </a:solidFill>
                <a:latin typeface="+mn-lt"/>
                <a:ea typeface="+mn-ea"/>
                <a:cs typeface="+mn-cs"/>
              </a:rPr>
              <a:t>REUNION COMEX</a:t>
            </a:r>
            <a:endParaRPr sz="2400"/>
          </a:p>
        </p:txBody>
      </p:sp>
    </p:spTree>
    <p:extLst>
      <p:ext uri="{BB962C8B-B14F-4D97-AF65-F5344CB8AC3E}">
        <p14:creationId xmlns:p14="http://schemas.microsoft.com/office/powerpoint/2010/main" val="906451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hdr="0"/>
  <p:txStyles>
    <p:titleStyle>
      <a:lvl1pPr algn="l" defTabSz="1219170">
        <a:lnSpc>
          <a:spcPct val="90000"/>
        </a:lnSpc>
        <a:spcBef>
          <a:spcPts val="0"/>
        </a:spcBef>
        <a:buNone/>
        <a:defRPr sz="5867" b="1" i="0">
          <a:solidFill>
            <a:schemeClr val="tx1"/>
          </a:solidFill>
          <a:latin typeface="Arial Black"/>
          <a:ea typeface="+mj-ea"/>
          <a:cs typeface="+mj-cs"/>
        </a:defRPr>
      </a:lvl1pPr>
    </p:titleStyle>
    <p:bodyStyle>
      <a:lvl1pPr marL="304792" indent="-304792" algn="l" defTabSz="1219170">
        <a:lnSpc>
          <a:spcPct val="90000"/>
        </a:lnSpc>
        <a:spcBef>
          <a:spcPts val="1333"/>
        </a:spcBef>
        <a:buClr>
          <a:schemeClr val="tx2"/>
        </a:buClr>
        <a:buFont typeface="Arial"/>
        <a:buChar char="•"/>
        <a:defRPr sz="3733" b="0" i="0">
          <a:solidFill>
            <a:schemeClr val="tx1"/>
          </a:solidFill>
          <a:latin typeface="Arial"/>
          <a:ea typeface="+mn-ea"/>
          <a:cs typeface="+mn-cs"/>
        </a:defRPr>
      </a:lvl1pPr>
      <a:lvl2pPr marL="914377" indent="-304792" algn="l" defTabSz="1219170">
        <a:lnSpc>
          <a:spcPct val="90000"/>
        </a:lnSpc>
        <a:spcBef>
          <a:spcPts val="667"/>
        </a:spcBef>
        <a:buClr>
          <a:schemeClr val="tx2"/>
        </a:buClr>
        <a:buFont typeface="Arial"/>
        <a:buChar char="•"/>
        <a:defRPr sz="3200" b="0" i="0">
          <a:solidFill>
            <a:schemeClr val="tx1"/>
          </a:solidFill>
          <a:latin typeface="Arial"/>
          <a:ea typeface="+mn-ea"/>
          <a:cs typeface="+mn-cs"/>
        </a:defRPr>
      </a:lvl2pPr>
      <a:lvl3pPr marL="1676358" indent="-457189" algn="l" defTabSz="1219170">
        <a:lnSpc>
          <a:spcPct val="90000"/>
        </a:lnSpc>
        <a:spcBef>
          <a:spcPts val="667"/>
        </a:spcBef>
        <a:buClr>
          <a:schemeClr val="tx2"/>
        </a:buClr>
        <a:buFont typeface="Arial"/>
        <a:buChar char="•"/>
        <a:defRPr sz="2667" b="0" i="0">
          <a:solidFill>
            <a:schemeClr val="tx1"/>
          </a:solidFill>
          <a:latin typeface="Arial"/>
          <a:ea typeface="+mn-ea"/>
          <a:cs typeface="+mn-cs"/>
        </a:defRPr>
      </a:lvl3pPr>
      <a:lvl4pPr marL="1828754" indent="0" algn="l" defTabSz="1219170">
        <a:lnSpc>
          <a:spcPct val="90000"/>
        </a:lnSpc>
        <a:spcBef>
          <a:spcPts val="667"/>
        </a:spcBef>
        <a:buFont typeface="Arial"/>
        <a:buNone/>
        <a:defRPr sz="2400" b="0" i="0">
          <a:solidFill>
            <a:schemeClr val="tx1"/>
          </a:solidFill>
          <a:latin typeface="Arial"/>
          <a:ea typeface="+mn-ea"/>
          <a:cs typeface="+mn-cs"/>
        </a:defRPr>
      </a:lvl4pPr>
      <a:lvl5pPr marL="2438339" indent="0" algn="l" defTabSz="1219170">
        <a:lnSpc>
          <a:spcPct val="90000"/>
        </a:lnSpc>
        <a:spcBef>
          <a:spcPts val="667"/>
        </a:spcBef>
        <a:buFont typeface="Arial"/>
        <a:buNone/>
        <a:defRPr sz="2400" b="0" i="0">
          <a:solidFill>
            <a:schemeClr val="tx1"/>
          </a:solidFill>
          <a:latin typeface="Arial"/>
          <a:ea typeface="+mn-ea"/>
          <a:cs typeface="+mn-cs"/>
        </a:defRPr>
      </a:lvl5pPr>
      <a:lvl6pPr marL="3352716" indent="-304792" algn="l" defTabSz="1219170">
        <a:lnSpc>
          <a:spcPct val="90000"/>
        </a:lnSpc>
        <a:spcBef>
          <a:spcPts val="667"/>
        </a:spcBef>
        <a:buFont typeface="Arial"/>
        <a:buChar char="•"/>
        <a:defRPr sz="2400">
          <a:solidFill>
            <a:schemeClr val="tx1"/>
          </a:solidFill>
          <a:latin typeface="+mn-lt"/>
          <a:ea typeface="+mn-ea"/>
          <a:cs typeface="+mn-cs"/>
        </a:defRPr>
      </a:lvl6pPr>
      <a:lvl7pPr marL="3962301" indent="-304792" algn="l" defTabSz="1219170">
        <a:lnSpc>
          <a:spcPct val="90000"/>
        </a:lnSpc>
        <a:spcBef>
          <a:spcPts val="667"/>
        </a:spcBef>
        <a:buFont typeface="Arial"/>
        <a:buChar char="•"/>
        <a:defRPr sz="2400">
          <a:solidFill>
            <a:schemeClr val="tx1"/>
          </a:solidFill>
          <a:latin typeface="+mn-lt"/>
          <a:ea typeface="+mn-ea"/>
          <a:cs typeface="+mn-cs"/>
        </a:defRPr>
      </a:lvl7pPr>
      <a:lvl8pPr marL="4571886" indent="-304792" algn="l" defTabSz="1219170">
        <a:lnSpc>
          <a:spcPct val="90000"/>
        </a:lnSpc>
        <a:spcBef>
          <a:spcPts val="667"/>
        </a:spcBef>
        <a:buFont typeface="Arial"/>
        <a:buChar char="•"/>
        <a:defRPr sz="2400">
          <a:solidFill>
            <a:schemeClr val="tx1"/>
          </a:solidFill>
          <a:latin typeface="+mn-lt"/>
          <a:ea typeface="+mn-ea"/>
          <a:cs typeface="+mn-cs"/>
        </a:defRPr>
      </a:lvl8pPr>
      <a:lvl9pPr marL="5181470" indent="-304792" algn="l" defTabSz="1219170">
        <a:lnSpc>
          <a:spcPct val="90000"/>
        </a:lnSpc>
        <a:spcBef>
          <a:spcPts val="667"/>
        </a:spcBef>
        <a:buFont typeface="Arial"/>
        <a:buChar char="•"/>
        <a:defRPr sz="2400">
          <a:solidFill>
            <a:schemeClr val="tx1"/>
          </a:solidFill>
          <a:latin typeface="+mn-lt"/>
          <a:ea typeface="+mn-ea"/>
          <a:cs typeface="+mn-cs"/>
        </a:defRPr>
      </a:lvl9pPr>
    </p:bodyStyle>
    <p:otherStyle>
      <a:defPPr>
        <a:defRPr lang="fr-FR"/>
      </a:defPPr>
      <a:lvl1pPr marL="0" algn="l" defTabSz="1219170">
        <a:defRPr sz="2400">
          <a:solidFill>
            <a:schemeClr val="tx1"/>
          </a:solidFill>
          <a:latin typeface="+mn-lt"/>
          <a:ea typeface="+mn-ea"/>
          <a:cs typeface="+mn-cs"/>
        </a:defRPr>
      </a:lvl1pPr>
      <a:lvl2pPr marL="609585" algn="l" defTabSz="1219170">
        <a:defRPr sz="2400">
          <a:solidFill>
            <a:schemeClr val="tx1"/>
          </a:solidFill>
          <a:latin typeface="+mn-lt"/>
          <a:ea typeface="+mn-ea"/>
          <a:cs typeface="+mn-cs"/>
        </a:defRPr>
      </a:lvl2pPr>
      <a:lvl3pPr marL="1219170" algn="l" defTabSz="1219170">
        <a:defRPr sz="2400">
          <a:solidFill>
            <a:schemeClr val="tx1"/>
          </a:solidFill>
          <a:latin typeface="+mn-lt"/>
          <a:ea typeface="+mn-ea"/>
          <a:cs typeface="+mn-cs"/>
        </a:defRPr>
      </a:lvl3pPr>
      <a:lvl4pPr marL="1828754" algn="l" defTabSz="1219170">
        <a:defRPr sz="2400">
          <a:solidFill>
            <a:schemeClr val="tx1"/>
          </a:solidFill>
          <a:latin typeface="+mn-lt"/>
          <a:ea typeface="+mn-ea"/>
          <a:cs typeface="+mn-cs"/>
        </a:defRPr>
      </a:lvl4pPr>
      <a:lvl5pPr marL="2438339" algn="l" defTabSz="1219170">
        <a:defRPr sz="2400">
          <a:solidFill>
            <a:schemeClr val="tx1"/>
          </a:solidFill>
          <a:latin typeface="+mn-lt"/>
          <a:ea typeface="+mn-ea"/>
          <a:cs typeface="+mn-cs"/>
        </a:defRPr>
      </a:lvl5pPr>
      <a:lvl6pPr marL="3047924" algn="l" defTabSz="1219170">
        <a:defRPr sz="2400">
          <a:solidFill>
            <a:schemeClr val="tx1"/>
          </a:solidFill>
          <a:latin typeface="+mn-lt"/>
          <a:ea typeface="+mn-ea"/>
          <a:cs typeface="+mn-cs"/>
        </a:defRPr>
      </a:lvl6pPr>
      <a:lvl7pPr marL="3657509" algn="l" defTabSz="1219170">
        <a:defRPr sz="2400">
          <a:solidFill>
            <a:schemeClr val="tx1"/>
          </a:solidFill>
          <a:latin typeface="+mn-lt"/>
          <a:ea typeface="+mn-ea"/>
          <a:cs typeface="+mn-cs"/>
        </a:defRPr>
      </a:lvl7pPr>
      <a:lvl8pPr marL="4267093" algn="l" defTabSz="1219170">
        <a:defRPr sz="2400">
          <a:solidFill>
            <a:schemeClr val="tx1"/>
          </a:solidFill>
          <a:latin typeface="+mn-lt"/>
          <a:ea typeface="+mn-ea"/>
          <a:cs typeface="+mn-cs"/>
        </a:defRPr>
      </a:lvl8pPr>
      <a:lvl9pPr marL="4876678" algn="l" defTabSz="1219170">
        <a:defRPr sz="24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14.png"/><Relationship Id="rId10" Type="http://schemas.openxmlformats.org/officeDocument/2006/relationships/hyperlink" Target="https://indico.in2p3.fr/event/24504/" TargetMode="External"/><Relationship Id="rId4" Type="http://schemas.openxmlformats.org/officeDocument/2006/relationships/image" Target="../media/image13.jp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image" Target="../media/image15.jpeg"/><Relationship Id="rId7" Type="http://schemas.openxmlformats.org/officeDocument/2006/relationships/hyperlink" Target="https://indico.in2p3.fr/event/27971/" TargetMode="External"/><Relationship Id="rId12" Type="http://schemas.openxmlformats.org/officeDocument/2006/relationships/hyperlink" Target="https://www.ir-ilico.fr/?LowCoast202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docs.google.com/spreadsheets/d/1Uhow1LCpx6OMJrcZZ6Ig-NmmLOwwuTWQOqo6kT2bdGg/edit#gid=0Robustness &#8211; QoS" TargetMode="External"/><Relationship Id="rId11"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slide" Target="slide4.xml"/><Relationship Id="rId4" Type="http://schemas.openxmlformats.org/officeDocument/2006/relationships/image" Target="../media/image16.png"/><Relationship Id="rId9" Type="http://schemas.openxmlformats.org/officeDocument/2006/relationships/hyperlink" Target="https://terra-forma-wiki.osug.fr/doku.php?id=wp3:actions:start"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5.jpeg"/><Relationship Id="rId7" Type="http://schemas.openxmlformats.org/officeDocument/2006/relationships/hyperlink" Target="https://resana.numerique.gouv.fr/public/document/consulter/3036553?slug=130507"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docs.google.com/spreadsheets/d/1Uhow1LCpx6OMJrcZZ6Ig-NmmLOwwuTWQOqo6kT2bdGg/edit#gid=0Robustness &#8211; QoS" TargetMode="External"/><Relationship Id="rId5" Type="http://schemas.openxmlformats.org/officeDocument/2006/relationships/image" Target="../media/image17.png"/><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hyperlink" Target="https://docs.google.com/spreadsheets/d/1Uhow1LCpx6OMJrcZZ6Ig-NmmLOwwuTWQOqo6kT2bdGg/edit#gid=0Robustness &#8211; QoS"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resana.numerique.gouv.fr/public/perimetre/consulter/130507?information=2886227" TargetMode="External"/><Relationship Id="rId5" Type="http://schemas.openxmlformats.org/officeDocument/2006/relationships/image" Target="../media/image17.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ocs.google.com/spreadsheets/d/1Uhow1LCpx6OMJrcZZ6Ig-NmmLOwwuTWQOqo6kT2bdGg/edit#gid=0Robustness &#8211; QoS" TargetMode="Externa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2"/>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Réunion du Comex – Statut WP3</a:t>
            </a:r>
          </a:p>
        </p:txBody>
      </p:sp>
      <p:sp>
        <p:nvSpPr>
          <p:cNvPr id="8" name="ZoneTexte 9"/>
          <p:cNvSpPr>
            <a:spLocks/>
          </p:cNvSpPr>
          <p:nvPr/>
        </p:nvSpPr>
        <p:spPr bwMode="auto">
          <a:xfrm>
            <a:off x="964166" y="817370"/>
            <a:ext cx="10382117" cy="2985433"/>
          </a:xfrm>
          <a:prstGeom prst="rect">
            <a:avLst/>
          </a:prstGeom>
          <a:noFill/>
        </p:spPr>
        <p:txBody>
          <a:bodyPr wrap="square" rtlCol="0">
            <a:spAutoFit/>
          </a:bodyPr>
          <a:lstStyle/>
          <a:p>
            <a:pPr algn="ctr">
              <a:defRPr/>
            </a:pPr>
            <a:r>
              <a:rPr lang="fr-FR" sz="2400" dirty="0">
                <a:latin typeface="Berlin Sans FB"/>
                <a:cs typeface="Arial"/>
              </a:rPr>
              <a:t>PIA3 EQUIPEX+ 2021 - 2028</a:t>
            </a:r>
          </a:p>
          <a:p>
            <a:pPr algn="ctr">
              <a:defRPr/>
            </a:pPr>
            <a:r>
              <a:rPr lang="fr-FR" sz="3600" dirty="0">
                <a:latin typeface="Berlin Sans FB"/>
                <a:cs typeface="Arial"/>
              </a:rPr>
              <a:t>TERRA FORMA</a:t>
            </a:r>
          </a:p>
          <a:p>
            <a:pPr algn="ctr">
              <a:defRPr/>
            </a:pPr>
            <a:endParaRPr dirty="0"/>
          </a:p>
          <a:p>
            <a:pPr algn="ctr">
              <a:defRPr/>
            </a:pPr>
            <a:r>
              <a:rPr lang="fr-FR" sz="2800" dirty="0">
                <a:latin typeface="Berlin Sans FB"/>
                <a:cs typeface="Arial"/>
              </a:rPr>
              <a:t>Concevoir et tester l’observatoire intelligent des territoires à l’heure de l’Anthropocène</a:t>
            </a:r>
          </a:p>
          <a:p>
            <a:pPr algn="ctr">
              <a:defRPr/>
            </a:pPr>
            <a:endParaRPr lang="fr-FR" dirty="0">
              <a:latin typeface="Arial"/>
              <a:cs typeface="Arial"/>
            </a:endParaRPr>
          </a:p>
          <a:p>
            <a:pPr algn="ctr">
              <a:defRPr/>
            </a:pPr>
            <a:r>
              <a:rPr lang="fr-FR" dirty="0">
                <a:latin typeface="Arial"/>
                <a:cs typeface="Arial"/>
              </a:rPr>
              <a:t>Laurent Longuevergne (CNRS/UR1); Arnaud </a:t>
            </a:r>
            <a:r>
              <a:rPr lang="fr-FR" dirty="0" err="1">
                <a:latin typeface="Arial"/>
                <a:cs typeface="Arial"/>
              </a:rPr>
              <a:t>Elger</a:t>
            </a:r>
            <a:r>
              <a:rPr lang="fr-FR" dirty="0">
                <a:latin typeface="Arial"/>
                <a:cs typeface="Arial"/>
              </a:rPr>
              <a:t> (UPS); Virginie Girard (CNRS/</a:t>
            </a:r>
            <a:r>
              <a:rPr lang="fr-FR" dirty="0" err="1">
                <a:latin typeface="Arial"/>
                <a:cs typeface="Arial"/>
              </a:rPr>
              <a:t>eLTER</a:t>
            </a:r>
            <a:r>
              <a:rPr lang="fr-FR" dirty="0">
                <a:latin typeface="Arial"/>
                <a:cs typeface="Arial"/>
              </a:rPr>
              <a:t> FR); </a:t>
            </a:r>
          </a:p>
          <a:p>
            <a:pPr algn="ctr">
              <a:defRPr/>
            </a:pPr>
            <a:endParaRPr lang="fr-FR" dirty="0">
              <a:latin typeface="Arial"/>
              <a:cs typeface="Arial"/>
            </a:endParaRPr>
          </a:p>
        </p:txBody>
      </p:sp>
      <p:sp>
        <p:nvSpPr>
          <p:cNvPr id="9" name="Rectangle 12"/>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grpSp>
        <p:nvGrpSpPr>
          <p:cNvPr id="2" name="Groupe 1">
            <a:extLst>
              <a:ext uri="{FF2B5EF4-FFF2-40B4-BE49-F238E27FC236}">
                <a16:creationId xmlns:a16="http://schemas.microsoft.com/office/drawing/2014/main" id="{7101EA28-337E-4E53-980D-462D72ECC054}"/>
              </a:ext>
            </a:extLst>
          </p:cNvPr>
          <p:cNvGrpSpPr/>
          <p:nvPr/>
        </p:nvGrpSpPr>
        <p:grpSpPr>
          <a:xfrm>
            <a:off x="3240265" y="3899598"/>
            <a:ext cx="5829917" cy="700100"/>
            <a:chOff x="2839449" y="5036724"/>
            <a:chExt cx="7649039" cy="918554"/>
          </a:xfrm>
        </p:grpSpPr>
        <p:pic>
          <p:nvPicPr>
            <p:cNvPr id="16" name="Google Shape;228;ga678da7c2e_1_22"/>
            <p:cNvPicPr/>
            <p:nvPr/>
          </p:nvPicPr>
          <p:blipFill>
            <a:blip r:embed="rId3">
              <a:alphaModFix/>
            </a:blip>
            <a:stretch/>
          </p:blipFill>
          <p:spPr bwMode="auto">
            <a:xfrm>
              <a:off x="2839449" y="5078979"/>
              <a:ext cx="3429000" cy="876299"/>
            </a:xfrm>
            <a:prstGeom prst="rect">
              <a:avLst/>
            </a:prstGeom>
            <a:noFill/>
            <a:ln>
              <a:noFill/>
            </a:ln>
          </p:spPr>
        </p:pic>
        <p:pic>
          <p:nvPicPr>
            <p:cNvPr id="17" name="Google Shape;229;ga678da7c2e_1_22" descr="Résultat de recherche d'images pour &quot;IR ozcar&quot;"/>
            <p:cNvPicPr/>
            <p:nvPr/>
          </p:nvPicPr>
          <p:blipFill>
            <a:blip r:embed="rId4">
              <a:alphaModFix/>
            </a:blip>
            <a:stretch/>
          </p:blipFill>
          <p:spPr bwMode="auto">
            <a:xfrm>
              <a:off x="8662222" y="5175584"/>
              <a:ext cx="1826266" cy="741454"/>
            </a:xfrm>
            <a:prstGeom prst="rect">
              <a:avLst/>
            </a:prstGeom>
            <a:noFill/>
            <a:ln>
              <a:noFill/>
            </a:ln>
          </p:spPr>
        </p:pic>
        <p:pic>
          <p:nvPicPr>
            <p:cNvPr id="18" name="Google Shape;230;ga678da7c2e_1_22"/>
            <p:cNvPicPr/>
            <p:nvPr/>
          </p:nvPicPr>
          <p:blipFill>
            <a:blip r:embed="rId5" cstate="print">
              <a:alphaModFix/>
              <a:extLst>
                <a:ext uri="{28A0092B-C50C-407E-A947-70E740481C1C}">
                  <a14:useLocalDpi xmlns:a14="http://schemas.microsoft.com/office/drawing/2010/main"/>
                </a:ext>
              </a:extLst>
            </a:blip>
            <a:srcRect/>
            <a:stretch/>
          </p:blipFill>
          <p:spPr bwMode="auto">
            <a:xfrm>
              <a:off x="6408600" y="5036724"/>
              <a:ext cx="2253622" cy="891992"/>
            </a:xfrm>
            <a:prstGeom prst="rect">
              <a:avLst/>
            </a:prstGeom>
            <a:noFill/>
            <a:ln>
              <a:noFill/>
            </a:ln>
          </p:spPr>
        </p:pic>
      </p:grpSp>
      <p:sp>
        <p:nvSpPr>
          <p:cNvPr id="19" name="Rectangle 18"/>
          <p:cNvSpPr/>
          <p:nvPr/>
        </p:nvSpPr>
        <p:spPr bwMode="auto">
          <a:xfrm>
            <a:off x="1343472" y="4260104"/>
            <a:ext cx="10848528" cy="2049216"/>
          </a:xfrm>
          <a:prstGeom prst="rect">
            <a:avLst/>
          </a:prstGeom>
          <a:noFill/>
        </p:spPr>
        <p:txBody>
          <a:bodyPr vertOverflow="overflow" horzOverflow="clip" vert="horz" wrap="square" lIns="91440" tIns="45720" rIns="91440" bIns="45720" numCol="1" spcCol="0" rtlCol="0" fromWordArt="0" anchor="t" anchorCtr="0" forceAA="0" compatLnSpc="0">
            <a:noAutofit/>
          </a:bodyPr>
          <a:lstStyle/>
          <a:p>
            <a:pPr marL="0" marR="0" lvl="0" indent="0" algn="ctr">
              <a:lnSpc>
                <a:spcPct val="100000"/>
              </a:lnSpc>
              <a:spcBef>
                <a:spcPts val="0"/>
              </a:spcBef>
              <a:spcAft>
                <a:spcPts val="0"/>
              </a:spcAft>
              <a:buClr>
                <a:srgbClr val="000000"/>
              </a:buClr>
              <a:buSzPts val="1800"/>
              <a:buFont typeface="Arial"/>
              <a:buNone/>
              <a:defRPr/>
            </a:pPr>
            <a:endParaRPr lang="fr-FR" sz="1800" b="0" i="0" u="sng" strike="noStrike" cap="none" dirty="0">
              <a:latin typeface="Gill Sans"/>
              <a:ea typeface="Gill Sans"/>
              <a:cs typeface="Gill Sans"/>
            </a:endParaRPr>
          </a:p>
          <a:p>
            <a:pPr marL="0" marR="0" lvl="0" indent="0" algn="ctr">
              <a:lnSpc>
                <a:spcPct val="100000"/>
              </a:lnSpc>
              <a:spcBef>
                <a:spcPts val="0"/>
              </a:spcBef>
              <a:spcAft>
                <a:spcPts val="0"/>
              </a:spcAft>
              <a:buClr>
                <a:srgbClr val="000000"/>
              </a:buClr>
              <a:buSzPts val="1800"/>
              <a:buFont typeface="Arial"/>
              <a:buNone/>
              <a:defRPr/>
            </a:pPr>
            <a:endParaRPr lang="fr-FR" u="sng" dirty="0">
              <a:latin typeface="Gill Sans"/>
              <a:ea typeface="Gill Sans"/>
              <a:cs typeface="Gill Sans"/>
            </a:endParaRPr>
          </a:p>
          <a:p>
            <a:pPr marL="0" marR="0" lvl="0" indent="0" algn="ctr">
              <a:lnSpc>
                <a:spcPct val="100000"/>
              </a:lnSpc>
              <a:spcBef>
                <a:spcPts val="0"/>
              </a:spcBef>
              <a:spcAft>
                <a:spcPts val="0"/>
              </a:spcAft>
              <a:buClr>
                <a:srgbClr val="000000"/>
              </a:buClr>
              <a:buSzPts val="1800"/>
              <a:buFont typeface="Arial"/>
              <a:buNone/>
              <a:defRPr/>
            </a:pPr>
            <a:r>
              <a:rPr lang="fr-FR" sz="1800" b="0" i="0" u="sng" strike="noStrike" cap="none" dirty="0">
                <a:latin typeface="Gill Sans"/>
                <a:ea typeface="Gill Sans"/>
                <a:cs typeface="Gill Sans"/>
              </a:rPr>
              <a:t>Partenaires : 42 laboratoires</a:t>
            </a:r>
            <a:endParaRPr lang="fr-FR" sz="1400" b="0" i="0" u="none" strike="noStrike" cap="none" dirty="0">
              <a:latin typeface="Arial"/>
              <a:ea typeface="Arial"/>
              <a:cs typeface="Arial"/>
            </a:endParaRPr>
          </a:p>
          <a:p>
            <a:pPr marL="0" marR="0" lvl="2" indent="0" algn="ctr">
              <a:lnSpc>
                <a:spcPct val="100000"/>
              </a:lnSpc>
              <a:spcBef>
                <a:spcPts val="0"/>
              </a:spcBef>
              <a:spcAft>
                <a:spcPts val="0"/>
              </a:spcAft>
              <a:buClr>
                <a:srgbClr val="000000"/>
              </a:buClr>
              <a:buSzPts val="1800"/>
              <a:buFont typeface="Arial"/>
              <a:buNone/>
              <a:defRPr/>
            </a:pPr>
            <a:r>
              <a:rPr lang="fr-FR" sz="1800" b="0" i="0" u="none" strike="noStrike" cap="none" dirty="0">
                <a:latin typeface="Gill Sans"/>
                <a:ea typeface="Gill Sans"/>
                <a:cs typeface="Gill Sans"/>
              </a:rPr>
              <a:t>CNRS (INSU, INEE, INSIS, IN2P3, INP, INS2I, INSHS, INSB), IRD, INRAE, Mines </a:t>
            </a:r>
            <a:r>
              <a:rPr lang="fr-FR" sz="1800" b="0" i="0" u="none" strike="noStrike" cap="none" dirty="0" err="1">
                <a:latin typeface="Gill Sans"/>
                <a:ea typeface="Gill Sans"/>
                <a:cs typeface="Gill Sans"/>
              </a:rPr>
              <a:t>Paristech</a:t>
            </a:r>
            <a:r>
              <a:rPr lang="fr-FR" sz="1800" b="0" i="0" u="none" strike="noStrike" cap="none" dirty="0">
                <a:latin typeface="Gill Sans"/>
                <a:ea typeface="Gill Sans"/>
                <a:cs typeface="Gill Sans"/>
              </a:rPr>
              <a:t>, INERIS</a:t>
            </a:r>
          </a:p>
          <a:p>
            <a:pPr marL="0" marR="0" lvl="2" indent="0" algn="ctr">
              <a:lnSpc>
                <a:spcPct val="100000"/>
              </a:lnSpc>
              <a:spcBef>
                <a:spcPts val="0"/>
              </a:spcBef>
              <a:spcAft>
                <a:spcPts val="0"/>
              </a:spcAft>
              <a:buClr>
                <a:srgbClr val="000000"/>
              </a:buClr>
              <a:buSzPts val="1800"/>
              <a:buFont typeface="Arial"/>
              <a:buNone/>
              <a:defRPr/>
            </a:pPr>
            <a:r>
              <a:rPr lang="fr-FR" sz="1800" b="0" i="0" u="none" strike="noStrike" cap="none" dirty="0">
                <a:latin typeface="Gill Sans"/>
                <a:ea typeface="Gill Sans"/>
                <a:cs typeface="Gill Sans"/>
              </a:rPr>
              <a:t>Universités (Rennes, Toulouse, Grenoble, Clermont-Auvergne, Paris-Diderot, Montpellier, Reims, Toulon, Franche-Comté, Orléans, Strasbourg, Aix-Marseille)</a:t>
            </a:r>
          </a:p>
          <a:p>
            <a:pPr marL="0" marR="0" lvl="2" indent="0" algn="ctr">
              <a:lnSpc>
                <a:spcPct val="100000"/>
              </a:lnSpc>
              <a:spcBef>
                <a:spcPts val="0"/>
              </a:spcBef>
              <a:spcAft>
                <a:spcPts val="0"/>
              </a:spcAft>
              <a:buClr>
                <a:schemeClr val="dk1"/>
              </a:buClr>
              <a:buSzPts val="1800"/>
              <a:buFont typeface="Arial"/>
              <a:buNone/>
              <a:defRPr/>
            </a:pPr>
            <a:r>
              <a:rPr lang="fr-FR" sz="1800" b="0" i="0" u="none" strike="noStrike" cap="none" dirty="0" err="1">
                <a:latin typeface="Gill Sans"/>
                <a:ea typeface="Gill Sans"/>
                <a:cs typeface="Gill Sans"/>
              </a:rPr>
              <a:t>Extralab</a:t>
            </a:r>
            <a:r>
              <a:rPr lang="fr-FR" sz="1800" b="0" i="0" u="none" strike="noStrike" cap="none" dirty="0">
                <a:latin typeface="Gill Sans"/>
                <a:ea typeface="Gill Sans"/>
                <a:cs typeface="Gill Sans"/>
              </a:rPr>
              <a:t> </a:t>
            </a:r>
            <a:r>
              <a:rPr lang="fr-FR" sz="1800" b="0" i="0" u="none" strike="noStrike" cap="none" dirty="0" err="1">
                <a:latin typeface="Gill Sans"/>
                <a:ea typeface="Gill Sans"/>
                <a:cs typeface="Gill Sans"/>
              </a:rPr>
              <a:t>company</a:t>
            </a:r>
            <a:endParaRPr lang="fr-FR" sz="1800" b="0" i="0" u="none" strike="noStrike" cap="none" dirty="0">
              <a:latin typeface="Gill Sans"/>
              <a:ea typeface="Gill Sans"/>
              <a:cs typeface="Gill Sans"/>
            </a:endParaRPr>
          </a:p>
          <a:p>
            <a:pPr algn="ctr">
              <a:defRPr/>
            </a:pPr>
            <a:endParaRPr dirty="0">
              <a:latin typeface="Arial"/>
              <a:ea typeface="Arial"/>
              <a:cs typeface="Arial"/>
            </a:endParaRPr>
          </a:p>
        </p:txBody>
      </p:sp>
      <p:grpSp>
        <p:nvGrpSpPr>
          <p:cNvPr id="35" name="Groupe 34">
            <a:extLst>
              <a:ext uri="{FF2B5EF4-FFF2-40B4-BE49-F238E27FC236}">
                <a16:creationId xmlns:a16="http://schemas.microsoft.com/office/drawing/2014/main" id="{F3A5BBD7-7991-4907-9F10-03220AF8C52B}"/>
              </a:ext>
            </a:extLst>
          </p:cNvPr>
          <p:cNvGrpSpPr/>
          <p:nvPr/>
        </p:nvGrpSpPr>
        <p:grpSpPr>
          <a:xfrm>
            <a:off x="8662222" y="-16064"/>
            <a:ext cx="3529778" cy="825639"/>
            <a:chOff x="8662222" y="-16064"/>
            <a:chExt cx="3529778" cy="825639"/>
          </a:xfrm>
        </p:grpSpPr>
        <p:pic>
          <p:nvPicPr>
            <p:cNvPr id="3" name="Image 2">
              <a:extLst>
                <a:ext uri="{FF2B5EF4-FFF2-40B4-BE49-F238E27FC236}">
                  <a16:creationId xmlns:a16="http://schemas.microsoft.com/office/drawing/2014/main" id="{4B8BE4E0-298A-492B-B2F4-B30B5D9F0133}"/>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3" name="Image 22">
              <a:extLst>
                <a:ext uri="{FF2B5EF4-FFF2-40B4-BE49-F238E27FC236}">
                  <a16:creationId xmlns:a16="http://schemas.microsoft.com/office/drawing/2014/main" id="{2D41AE01-0F29-435C-9A78-4212233B592F}"/>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D3FAA454-7B64-40A2-B98F-EFF1822D0DC7}"/>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pic>
        <p:nvPicPr>
          <p:cNvPr id="38" name="Google Shape;174;p3">
            <a:extLst>
              <a:ext uri="{FF2B5EF4-FFF2-40B4-BE49-F238E27FC236}">
                <a16:creationId xmlns:a16="http://schemas.microsoft.com/office/drawing/2014/main" id="{682CD2F3-E9FF-4107-9EF7-C5410D24A4EB}"/>
              </a:ext>
            </a:extLst>
          </p:cNvPr>
          <p:cNvPicPr preferRelativeResize="0"/>
          <p:nvPr/>
        </p:nvPicPr>
        <p:blipFill rotWithShape="1">
          <a:blip r:embed="rId9" cstate="print">
            <a:alphaModFix/>
            <a:extLst>
              <a:ext uri="{28A0092B-C50C-407E-A947-70E740481C1C}">
                <a14:useLocalDpi xmlns:a14="http://schemas.microsoft.com/office/drawing/2010/main"/>
              </a:ext>
            </a:extLst>
          </a:blip>
          <a:srcRect/>
          <a:stretch/>
        </p:blipFill>
        <p:spPr bwMode="auto">
          <a:xfrm>
            <a:off x="-341150" y="4833400"/>
            <a:ext cx="2217400" cy="2217400"/>
          </a:xfrm>
          <a:prstGeom prst="rect">
            <a:avLst/>
          </a:prstGeom>
          <a:noFill/>
          <a:ln>
            <a:noFill/>
          </a:ln>
        </p:spPr>
      </p:pic>
      <p:sp>
        <p:nvSpPr>
          <p:cNvPr id="21" name="ZoneTexte 20">
            <a:extLst>
              <a:ext uri="{FF2B5EF4-FFF2-40B4-BE49-F238E27FC236}">
                <a16:creationId xmlns:a16="http://schemas.microsoft.com/office/drawing/2014/main" id="{20532AB7-67C8-444D-9EEE-F0E1F6378669}"/>
              </a:ext>
            </a:extLst>
          </p:cNvPr>
          <p:cNvSpPr txBox="1"/>
          <p:nvPr/>
        </p:nvSpPr>
        <p:spPr>
          <a:xfrm>
            <a:off x="4312131" y="1651184"/>
            <a:ext cx="6266046" cy="369332"/>
          </a:xfrm>
          <a:prstGeom prst="rect">
            <a:avLst/>
          </a:prstGeom>
          <a:noFill/>
        </p:spPr>
        <p:txBody>
          <a:bodyPr wrap="square">
            <a:spAutoFit/>
          </a:bodyPr>
          <a:lstStyle/>
          <a:p>
            <a:r>
              <a:rPr lang="fr-FR" dirty="0">
                <a:hlinkClick r:id="rId10"/>
              </a:rPr>
              <a:t>https://indico.in2p3.fr/event/24504/</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 name="Espace réservé du numéro de diapositive 5"/>
          <p:cNvSpPr>
            <a:spLocks noGrp="1"/>
          </p:cNvSpPr>
          <p:nvPr>
            <p:ph type="sldNum" sz="quarter" idx="12"/>
          </p:nvPr>
        </p:nvSpPr>
        <p:spPr bwMode="auto">
          <a:xfrm>
            <a:off x="7981950" y="6492981"/>
            <a:ext cx="2057400" cy="365125"/>
          </a:xfrm>
        </p:spPr>
        <p:txBody>
          <a:bodyPr/>
          <a:lstStyle/>
          <a:p>
            <a:pPr>
              <a:defRPr/>
            </a:pPr>
            <a:fld id="{008B186D-AD4A-4644-ABB5-F15D7F3FB771}" type="slidenum">
              <a:rPr lang="fr-FR">
                <a:latin typeface="Arial"/>
                <a:cs typeface="Arial"/>
              </a:rPr>
              <a:t>2</a:t>
            </a:fld>
            <a:endParaRPr lang="fr-FR">
              <a:latin typeface="Arial"/>
              <a:cs typeface="Arial"/>
            </a:endParaRPr>
          </a:p>
        </p:txBody>
      </p:sp>
      <p:sp>
        <p:nvSpPr>
          <p:cNvPr id="13" name="Rectangle 11"/>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sp>
        <p:nvSpPr>
          <p:cNvPr id="15" name="Rectangle 29"/>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Last news @WP3</a:t>
            </a:r>
          </a:p>
        </p:txBody>
      </p:sp>
      <p:grpSp>
        <p:nvGrpSpPr>
          <p:cNvPr id="22" name="Groupe 21">
            <a:extLst>
              <a:ext uri="{FF2B5EF4-FFF2-40B4-BE49-F238E27FC236}">
                <a16:creationId xmlns:a16="http://schemas.microsoft.com/office/drawing/2014/main" id="{701AE613-69C1-481C-ADF3-762EA1AF2A23}"/>
              </a:ext>
            </a:extLst>
          </p:cNvPr>
          <p:cNvGrpSpPr/>
          <p:nvPr/>
        </p:nvGrpSpPr>
        <p:grpSpPr>
          <a:xfrm>
            <a:off x="8662222" y="-16064"/>
            <a:ext cx="3529778" cy="825639"/>
            <a:chOff x="8662222" y="-16064"/>
            <a:chExt cx="3529778" cy="825639"/>
          </a:xfrm>
        </p:grpSpPr>
        <p:pic>
          <p:nvPicPr>
            <p:cNvPr id="23" name="Image 22">
              <a:extLst>
                <a:ext uri="{FF2B5EF4-FFF2-40B4-BE49-F238E27FC236}">
                  <a16:creationId xmlns:a16="http://schemas.microsoft.com/office/drawing/2014/main" id="{A4A77180-1E82-498A-B585-33B3CC86136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4" name="Image 23">
              <a:extLst>
                <a:ext uri="{FF2B5EF4-FFF2-40B4-BE49-F238E27FC236}">
                  <a16:creationId xmlns:a16="http://schemas.microsoft.com/office/drawing/2014/main" id="{092C3C2A-5DF8-4CB1-A872-394124EE1CC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42AF8E68-E97C-40AC-A2E7-C603F07BA01D}"/>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sp>
        <p:nvSpPr>
          <p:cNvPr id="3" name="ZoneTexte 2">
            <a:extLst>
              <a:ext uri="{FF2B5EF4-FFF2-40B4-BE49-F238E27FC236}">
                <a16:creationId xmlns:a16="http://schemas.microsoft.com/office/drawing/2014/main" id="{69295563-4A0F-4556-BDDC-212CE4F3B1B9}"/>
              </a:ext>
            </a:extLst>
          </p:cNvPr>
          <p:cNvSpPr txBox="1"/>
          <p:nvPr/>
        </p:nvSpPr>
        <p:spPr>
          <a:xfrm>
            <a:off x="263352" y="1124744"/>
            <a:ext cx="11921504" cy="5232202"/>
          </a:xfrm>
          <a:prstGeom prst="rect">
            <a:avLst/>
          </a:prstGeom>
          <a:noFill/>
        </p:spPr>
        <p:txBody>
          <a:bodyPr wrap="square" rtlCol="0">
            <a:spAutoFit/>
          </a:bodyPr>
          <a:lstStyle/>
          <a:p>
            <a:pPr marL="285750" indent="-285750">
              <a:buFont typeface="Wingdings" panose="05000000000000000000" pitchFamily="2" charset="2"/>
              <a:buChar char="q"/>
            </a:pPr>
            <a:r>
              <a:rPr lang="fr-FR" dirty="0"/>
              <a:t>Déplacement en terres bretonnes</a:t>
            </a:r>
          </a:p>
          <a:p>
            <a:pPr marL="742950" lvl="1" indent="-285750">
              <a:buFont typeface="Wingdings" panose="05000000000000000000" pitchFamily="2" charset="2"/>
              <a:buChar char="q"/>
            </a:pPr>
            <a:r>
              <a:rPr lang="fr-FR" dirty="0"/>
              <a:t>7 septembre: visite @OSUR (Laurent, Nicolas, Julien) + IRISA (Guillaume, Nikos)</a:t>
            </a:r>
          </a:p>
          <a:p>
            <a:pPr marL="742950" lvl="1" indent="-285750">
              <a:buFont typeface="Wingdings" panose="05000000000000000000" pitchFamily="2" charset="2"/>
              <a:buChar char="q"/>
            </a:pPr>
            <a:r>
              <a:rPr lang="fr-FR" dirty="0"/>
              <a:t>8-9 septembre: participation à l’atelier Low COAST @Brest</a:t>
            </a:r>
          </a:p>
          <a:p>
            <a:pPr lvl="1"/>
            <a:endParaRPr lang="fr-FR" sz="1600" dirty="0">
              <a:hlinkClick r:id="rId6"/>
            </a:endParaRPr>
          </a:p>
          <a:p>
            <a:pPr marL="285750" indent="-285750">
              <a:lnSpc>
                <a:spcPct val="150000"/>
              </a:lnSpc>
              <a:buFont typeface="Wingdings" panose="05000000000000000000" pitchFamily="2" charset="2"/>
              <a:buChar char="q"/>
            </a:pPr>
            <a:r>
              <a:rPr lang="fr-FR" dirty="0"/>
              <a:t>Réunion WP3 le 12/09/2022 (</a:t>
            </a:r>
            <a:r>
              <a:rPr lang="fr-FR" dirty="0">
                <a:hlinkClick r:id="rId7"/>
              </a:rPr>
              <a:t>https://indico.in2p3.fr/event/27971/)</a:t>
            </a:r>
            <a:endParaRPr lang="fr-FR" dirty="0"/>
          </a:p>
          <a:p>
            <a:pPr marL="742950" lvl="1" indent="-285750">
              <a:lnSpc>
                <a:spcPct val="150000"/>
              </a:lnSpc>
              <a:buFont typeface="Wingdings" panose="05000000000000000000" pitchFamily="2" charset="2"/>
              <a:buChar char="q"/>
            </a:pPr>
            <a:r>
              <a:rPr lang="fr-FR" dirty="0"/>
              <a:t>9 participants</a:t>
            </a:r>
          </a:p>
          <a:p>
            <a:pPr marL="742950" lvl="1" indent="-285750">
              <a:lnSpc>
                <a:spcPct val="150000"/>
              </a:lnSpc>
              <a:buFont typeface="Wingdings" panose="05000000000000000000" pitchFamily="2" charset="2"/>
              <a:buChar char="à"/>
            </a:pPr>
            <a:r>
              <a:rPr lang="fr-FR" dirty="0"/>
              <a:t>Point sur la </a:t>
            </a:r>
            <a:r>
              <a:rPr lang="fr-FR" dirty="0">
                <a:hlinkClick r:id="rId8" action="ppaction://hlinksldjump"/>
              </a:rPr>
              <a:t>feuille de route</a:t>
            </a:r>
            <a:endParaRPr lang="fr-FR" dirty="0"/>
          </a:p>
          <a:p>
            <a:pPr marL="742950" lvl="1" indent="-285750">
              <a:lnSpc>
                <a:spcPct val="150000"/>
              </a:lnSpc>
              <a:buFont typeface="Wingdings" panose="05000000000000000000" pitchFamily="2" charset="2"/>
              <a:buChar char="à"/>
            </a:pPr>
            <a:r>
              <a:rPr lang="fr-FR" dirty="0">
                <a:hlinkClick r:id="rId9"/>
              </a:rPr>
              <a:t>Répertorier sur le wiki les projets en cours ou à venir</a:t>
            </a:r>
            <a:endParaRPr lang="fr-FR" dirty="0"/>
          </a:p>
          <a:p>
            <a:pPr marL="742950" lvl="1" indent="-285750">
              <a:lnSpc>
                <a:spcPct val="150000"/>
              </a:lnSpc>
              <a:buFont typeface="Wingdings" panose="05000000000000000000" pitchFamily="2" charset="2"/>
              <a:buChar char="à"/>
            </a:pPr>
            <a:r>
              <a:rPr lang="fr-FR" dirty="0"/>
              <a:t> </a:t>
            </a:r>
            <a:r>
              <a:rPr lang="fr-FR" dirty="0">
                <a:hlinkClick r:id="rId10" action="ppaction://hlinksldjump"/>
              </a:rPr>
              <a:t>Ressourcerie</a:t>
            </a:r>
            <a:r>
              <a:rPr lang="fr-FR" dirty="0"/>
              <a:t>: intérêt exprimé par les participants</a:t>
            </a:r>
          </a:p>
          <a:p>
            <a:pPr marL="742950" lvl="1" indent="-285750">
              <a:lnSpc>
                <a:spcPct val="150000"/>
              </a:lnSpc>
              <a:buFont typeface="Wingdings" panose="05000000000000000000" pitchFamily="2" charset="2"/>
              <a:buChar char="à"/>
            </a:pPr>
            <a:r>
              <a:rPr lang="fr-FR" sz="1800" dirty="0">
                <a:solidFill>
                  <a:prstClr val="black"/>
                </a:solidFill>
                <a:latin typeface="Calibri"/>
                <a:cs typeface="Arial"/>
              </a:rPr>
              <a:t>Proposition d’Arnaud </a:t>
            </a:r>
            <a:r>
              <a:rPr lang="fr-FR" sz="1800" dirty="0" err="1">
                <a:solidFill>
                  <a:prstClr val="black"/>
                </a:solidFill>
                <a:latin typeface="Calibri"/>
                <a:cs typeface="Arial"/>
              </a:rPr>
              <a:t>Elger</a:t>
            </a:r>
            <a:r>
              <a:rPr lang="fr-FR" sz="1800" dirty="0">
                <a:solidFill>
                  <a:prstClr val="black"/>
                </a:solidFill>
                <a:latin typeface="Calibri"/>
                <a:cs typeface="Arial"/>
              </a:rPr>
              <a:t> d’éprouver le concentrateur </a:t>
            </a:r>
            <a:r>
              <a:rPr lang="fr-FR" sz="1800" dirty="0" err="1">
                <a:solidFill>
                  <a:prstClr val="black"/>
                </a:solidFill>
                <a:latin typeface="Calibri"/>
                <a:cs typeface="Arial"/>
              </a:rPr>
              <a:t>Econect</a:t>
            </a:r>
            <a:r>
              <a:rPr lang="fr-FR" sz="1800" dirty="0">
                <a:solidFill>
                  <a:prstClr val="black"/>
                </a:solidFill>
                <a:latin typeface="Calibri"/>
                <a:cs typeface="Arial"/>
              </a:rPr>
              <a:t> avec différents flux de capteurs </a:t>
            </a:r>
          </a:p>
          <a:p>
            <a:pPr marL="1200150" lvl="2" indent="-285750">
              <a:lnSpc>
                <a:spcPct val="150000"/>
              </a:lnSpc>
              <a:buFont typeface="Wingdings" panose="05000000000000000000" pitchFamily="2" charset="2"/>
              <a:buChar char="à"/>
            </a:pPr>
            <a:r>
              <a:rPr lang="fr-FR" dirty="0"/>
              <a:t>Lancer appel lorsque </a:t>
            </a:r>
            <a:r>
              <a:rPr lang="fr-FR" dirty="0" err="1"/>
              <a:t>Econect</a:t>
            </a:r>
            <a:r>
              <a:rPr lang="fr-FR" dirty="0"/>
              <a:t> déployé @Auradé ?? Voir avec Arnaud E. et Rahim K</a:t>
            </a:r>
          </a:p>
          <a:p>
            <a:pPr marL="1200150" lvl="2" indent="-285750">
              <a:lnSpc>
                <a:spcPct val="150000"/>
              </a:lnSpc>
              <a:buFont typeface="Wingdings" panose="05000000000000000000" pitchFamily="2" charset="2"/>
              <a:buChar char="à"/>
            </a:pPr>
            <a:r>
              <a:rPr lang="fr-FR" dirty="0"/>
              <a:t>Devis reçu pour 10 nœuds </a:t>
            </a:r>
            <a:r>
              <a:rPr lang="fr-FR" dirty="0" err="1"/>
              <a:t>SoLo</a:t>
            </a:r>
            <a:endParaRPr lang="fr-FR" dirty="0"/>
          </a:p>
          <a:p>
            <a:pPr marL="742950" lvl="1" indent="-285750">
              <a:buFont typeface="Wingdings" panose="05000000000000000000" pitchFamily="2" charset="2"/>
              <a:buChar char="q"/>
            </a:pPr>
            <a:endParaRPr lang="fr-FR" sz="1600" dirty="0">
              <a:hlinkClick r:id="rId6"/>
            </a:endParaRPr>
          </a:p>
          <a:p>
            <a:pPr marL="742950" lvl="1" indent="-285750">
              <a:buFont typeface="Wingdings" panose="05000000000000000000" pitchFamily="2" charset="2"/>
              <a:buChar char="q"/>
            </a:pPr>
            <a:endParaRPr lang="fr-FR" sz="1600" dirty="0">
              <a:hlinkClick r:id="rId6"/>
            </a:endParaRPr>
          </a:p>
          <a:p>
            <a:endParaRPr lang="fr-FR" sz="1600" dirty="0"/>
          </a:p>
        </p:txBody>
      </p:sp>
      <p:pic>
        <p:nvPicPr>
          <p:cNvPr id="6" name="Image 5">
            <a:extLst>
              <a:ext uri="{FF2B5EF4-FFF2-40B4-BE49-F238E27FC236}">
                <a16:creationId xmlns:a16="http://schemas.microsoft.com/office/drawing/2014/main" id="{CA777A27-D336-D86A-6C58-4D7A43ADF329}"/>
              </a:ext>
            </a:extLst>
          </p:cNvPr>
          <p:cNvPicPr>
            <a:picLocks noChangeAspect="1"/>
          </p:cNvPicPr>
          <p:nvPr/>
        </p:nvPicPr>
        <p:blipFill>
          <a:blip r:embed="rId11"/>
          <a:stretch>
            <a:fillRect/>
          </a:stretch>
        </p:blipFill>
        <p:spPr>
          <a:xfrm>
            <a:off x="8662222" y="1122028"/>
            <a:ext cx="3470809" cy="950843"/>
          </a:xfrm>
          <a:prstGeom prst="rect">
            <a:avLst/>
          </a:prstGeom>
        </p:spPr>
      </p:pic>
      <p:sp>
        <p:nvSpPr>
          <p:cNvPr id="9" name="ZoneTexte 8">
            <a:extLst>
              <a:ext uri="{FF2B5EF4-FFF2-40B4-BE49-F238E27FC236}">
                <a16:creationId xmlns:a16="http://schemas.microsoft.com/office/drawing/2014/main" id="{7BB72238-0BE3-6CC3-F926-A7324835F5C0}"/>
              </a:ext>
            </a:extLst>
          </p:cNvPr>
          <p:cNvSpPr txBox="1"/>
          <p:nvPr/>
        </p:nvSpPr>
        <p:spPr>
          <a:xfrm>
            <a:off x="8407004" y="2121112"/>
            <a:ext cx="4033069" cy="369332"/>
          </a:xfrm>
          <a:prstGeom prst="rect">
            <a:avLst/>
          </a:prstGeom>
          <a:noFill/>
        </p:spPr>
        <p:txBody>
          <a:bodyPr wrap="square">
            <a:spAutoFit/>
          </a:bodyPr>
          <a:lstStyle/>
          <a:p>
            <a:r>
              <a:rPr lang="fr-FR" dirty="0">
                <a:hlinkClick r:id="rId12"/>
              </a:rPr>
              <a:t>https://www.ir-ilico.fr/?LowCoast2022</a:t>
            </a:r>
            <a:endParaRPr lang="fr-FR" dirty="0"/>
          </a:p>
        </p:txBody>
      </p:sp>
    </p:spTree>
    <p:extLst>
      <p:ext uri="{BB962C8B-B14F-4D97-AF65-F5344CB8AC3E}">
        <p14:creationId xmlns:p14="http://schemas.microsoft.com/office/powerpoint/2010/main" val="1977355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 name="Espace réservé du numéro de diapositive 5"/>
          <p:cNvSpPr>
            <a:spLocks noGrp="1"/>
          </p:cNvSpPr>
          <p:nvPr>
            <p:ph type="sldNum" sz="quarter" idx="12"/>
          </p:nvPr>
        </p:nvSpPr>
        <p:spPr bwMode="auto">
          <a:xfrm>
            <a:off x="7981950" y="6492981"/>
            <a:ext cx="2057400" cy="365125"/>
          </a:xfrm>
        </p:spPr>
        <p:txBody>
          <a:bodyPr/>
          <a:lstStyle/>
          <a:p>
            <a:pPr>
              <a:defRPr/>
            </a:pPr>
            <a:fld id="{008B186D-AD4A-4644-ABB5-F15D7F3FB771}" type="slidenum">
              <a:rPr lang="fr-FR">
                <a:latin typeface="Arial"/>
                <a:cs typeface="Arial"/>
              </a:rPr>
              <a:t>3</a:t>
            </a:fld>
            <a:endParaRPr lang="fr-FR">
              <a:latin typeface="Arial"/>
              <a:cs typeface="Arial"/>
            </a:endParaRPr>
          </a:p>
        </p:txBody>
      </p:sp>
      <p:sp>
        <p:nvSpPr>
          <p:cNvPr id="13" name="Rectangle 11"/>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sp>
        <p:nvSpPr>
          <p:cNvPr id="15" name="Rectangle 29"/>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Feuille de route @WP3</a:t>
            </a:r>
          </a:p>
        </p:txBody>
      </p:sp>
      <p:grpSp>
        <p:nvGrpSpPr>
          <p:cNvPr id="22" name="Groupe 21">
            <a:extLst>
              <a:ext uri="{FF2B5EF4-FFF2-40B4-BE49-F238E27FC236}">
                <a16:creationId xmlns:a16="http://schemas.microsoft.com/office/drawing/2014/main" id="{701AE613-69C1-481C-ADF3-762EA1AF2A23}"/>
              </a:ext>
            </a:extLst>
          </p:cNvPr>
          <p:cNvGrpSpPr/>
          <p:nvPr/>
        </p:nvGrpSpPr>
        <p:grpSpPr>
          <a:xfrm>
            <a:off x="8662222" y="-16064"/>
            <a:ext cx="3529778" cy="825639"/>
            <a:chOff x="8662222" y="-16064"/>
            <a:chExt cx="3529778" cy="825639"/>
          </a:xfrm>
        </p:grpSpPr>
        <p:pic>
          <p:nvPicPr>
            <p:cNvPr id="23" name="Image 22">
              <a:extLst>
                <a:ext uri="{FF2B5EF4-FFF2-40B4-BE49-F238E27FC236}">
                  <a16:creationId xmlns:a16="http://schemas.microsoft.com/office/drawing/2014/main" id="{A4A77180-1E82-498A-B585-33B3CC86136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4" name="Image 23">
              <a:extLst>
                <a:ext uri="{FF2B5EF4-FFF2-40B4-BE49-F238E27FC236}">
                  <a16:creationId xmlns:a16="http://schemas.microsoft.com/office/drawing/2014/main" id="{092C3C2A-5DF8-4CB1-A872-394124EE1CC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42AF8E68-E97C-40AC-A2E7-C603F07BA01D}"/>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sp>
        <p:nvSpPr>
          <p:cNvPr id="3" name="ZoneTexte 2">
            <a:extLst>
              <a:ext uri="{FF2B5EF4-FFF2-40B4-BE49-F238E27FC236}">
                <a16:creationId xmlns:a16="http://schemas.microsoft.com/office/drawing/2014/main" id="{69295563-4A0F-4556-BDDC-212CE4F3B1B9}"/>
              </a:ext>
            </a:extLst>
          </p:cNvPr>
          <p:cNvSpPr txBox="1"/>
          <p:nvPr/>
        </p:nvSpPr>
        <p:spPr>
          <a:xfrm>
            <a:off x="263352" y="1124744"/>
            <a:ext cx="11921504" cy="1631216"/>
          </a:xfrm>
          <a:prstGeom prst="rect">
            <a:avLst/>
          </a:prstGeom>
          <a:noFill/>
        </p:spPr>
        <p:txBody>
          <a:bodyPr wrap="square" rtlCol="0">
            <a:spAutoFit/>
          </a:bodyPr>
          <a:lstStyle/>
          <a:p>
            <a:pPr marL="285750" indent="-285750">
              <a:buFont typeface="Wingdings" panose="05000000000000000000" pitchFamily="2" charset="2"/>
              <a:buChar char="q"/>
            </a:pPr>
            <a:r>
              <a:rPr lang="fr-FR" dirty="0"/>
              <a:t>Feuilles de route (avec tableau de bord) des WP discutées en Comex et distribuées en aout</a:t>
            </a:r>
          </a:p>
          <a:p>
            <a:endParaRPr lang="fr-FR" dirty="0"/>
          </a:p>
          <a:p>
            <a:pPr marL="742950" lvl="1" indent="-285750">
              <a:buFont typeface="Wingdings" panose="05000000000000000000" pitchFamily="2" charset="2"/>
              <a:buChar char="q"/>
            </a:pPr>
            <a:endParaRPr lang="fr-FR" sz="1600" dirty="0">
              <a:hlinkClick r:id="rId6"/>
            </a:endParaRPr>
          </a:p>
          <a:p>
            <a:pPr marL="742950" lvl="1" indent="-285750">
              <a:buFont typeface="Wingdings" panose="05000000000000000000" pitchFamily="2" charset="2"/>
              <a:buChar char="q"/>
            </a:pPr>
            <a:endParaRPr lang="fr-FR" sz="1600" dirty="0">
              <a:hlinkClick r:id="rId6"/>
            </a:endParaRPr>
          </a:p>
          <a:p>
            <a:pPr marL="742950" lvl="1" indent="-285750">
              <a:buFont typeface="Wingdings" panose="05000000000000000000" pitchFamily="2" charset="2"/>
              <a:buChar char="q"/>
            </a:pPr>
            <a:endParaRPr lang="fr-FR" sz="1600" dirty="0">
              <a:hlinkClick r:id="rId6"/>
            </a:endParaRPr>
          </a:p>
          <a:p>
            <a:endParaRPr lang="fr-FR" sz="1600" dirty="0"/>
          </a:p>
        </p:txBody>
      </p:sp>
      <p:sp>
        <p:nvSpPr>
          <p:cNvPr id="4" name="ZoneTexte 3">
            <a:extLst>
              <a:ext uri="{FF2B5EF4-FFF2-40B4-BE49-F238E27FC236}">
                <a16:creationId xmlns:a16="http://schemas.microsoft.com/office/drawing/2014/main" id="{0B30D091-C4D2-59E9-8390-FE11C8A69E73}"/>
              </a:ext>
            </a:extLst>
          </p:cNvPr>
          <p:cNvSpPr txBox="1"/>
          <p:nvPr/>
        </p:nvSpPr>
        <p:spPr>
          <a:xfrm>
            <a:off x="1343472" y="1977499"/>
            <a:ext cx="8484437" cy="307777"/>
          </a:xfrm>
          <a:prstGeom prst="rect">
            <a:avLst/>
          </a:prstGeom>
          <a:noFill/>
        </p:spPr>
        <p:txBody>
          <a:bodyPr wrap="square">
            <a:spAutoFit/>
          </a:bodyPr>
          <a:lstStyle/>
          <a:p>
            <a:r>
              <a:rPr lang="en-GB" sz="1400" dirty="0">
                <a:hlinkClick r:id="rId7"/>
              </a:rPr>
              <a:t>https://resana.numerique.gouv.fr/public/document/consulter/3036553?slug=130507</a:t>
            </a:r>
            <a:endParaRPr lang="en-GB" sz="1400" dirty="0"/>
          </a:p>
        </p:txBody>
      </p:sp>
      <p:pic>
        <p:nvPicPr>
          <p:cNvPr id="8" name="Image 7">
            <a:extLst>
              <a:ext uri="{FF2B5EF4-FFF2-40B4-BE49-F238E27FC236}">
                <a16:creationId xmlns:a16="http://schemas.microsoft.com/office/drawing/2014/main" id="{1272274E-E426-27EB-8F08-EAC3BB384739}"/>
              </a:ext>
            </a:extLst>
          </p:cNvPr>
          <p:cNvPicPr>
            <a:picLocks noChangeAspect="1"/>
          </p:cNvPicPr>
          <p:nvPr/>
        </p:nvPicPr>
        <p:blipFill>
          <a:blip r:embed="rId8"/>
          <a:stretch>
            <a:fillRect/>
          </a:stretch>
        </p:blipFill>
        <p:spPr>
          <a:xfrm>
            <a:off x="0" y="2622112"/>
            <a:ext cx="12192000" cy="1631216"/>
          </a:xfrm>
          <a:prstGeom prst="rect">
            <a:avLst/>
          </a:prstGeom>
        </p:spPr>
      </p:pic>
      <p:sp>
        <p:nvSpPr>
          <p:cNvPr id="9" name="ZoneTexte 8">
            <a:extLst>
              <a:ext uri="{FF2B5EF4-FFF2-40B4-BE49-F238E27FC236}">
                <a16:creationId xmlns:a16="http://schemas.microsoft.com/office/drawing/2014/main" id="{38A0B08A-AFAA-E9E6-D096-0D395D656019}"/>
              </a:ext>
            </a:extLst>
          </p:cNvPr>
          <p:cNvSpPr txBox="1"/>
          <p:nvPr/>
        </p:nvSpPr>
        <p:spPr>
          <a:xfrm>
            <a:off x="5744731" y="2861032"/>
            <a:ext cx="341760" cy="276999"/>
          </a:xfrm>
          <a:prstGeom prst="rect">
            <a:avLst/>
          </a:prstGeom>
          <a:noFill/>
        </p:spPr>
        <p:txBody>
          <a:bodyPr wrap="none" rtlCol="0">
            <a:spAutoFit/>
          </a:bodyPr>
          <a:lstStyle/>
          <a:p>
            <a:r>
              <a:rPr lang="fr-FR" sz="1200" dirty="0">
                <a:solidFill>
                  <a:srgbClr val="FF0000"/>
                </a:solidFill>
              </a:rPr>
              <a:t>42</a:t>
            </a:r>
            <a:endParaRPr lang="en-GB" sz="1200" dirty="0">
              <a:solidFill>
                <a:srgbClr val="FF0000"/>
              </a:solidFill>
            </a:endParaRPr>
          </a:p>
        </p:txBody>
      </p:sp>
      <p:sp>
        <p:nvSpPr>
          <p:cNvPr id="11" name="ZoneTexte 10">
            <a:extLst>
              <a:ext uri="{FF2B5EF4-FFF2-40B4-BE49-F238E27FC236}">
                <a16:creationId xmlns:a16="http://schemas.microsoft.com/office/drawing/2014/main" id="{28F7B7B1-5E55-C1AD-C893-26AD2637679E}"/>
              </a:ext>
            </a:extLst>
          </p:cNvPr>
          <p:cNvSpPr txBox="1"/>
          <p:nvPr/>
        </p:nvSpPr>
        <p:spPr bwMode="auto">
          <a:xfrm>
            <a:off x="5585690" y="2622111"/>
            <a:ext cx="732893" cy="276999"/>
          </a:xfrm>
          <a:prstGeom prst="rect">
            <a:avLst/>
          </a:prstGeom>
          <a:noFill/>
        </p:spPr>
        <p:txBody>
          <a:bodyPr wrap="none" rtlCol="0">
            <a:spAutoFit/>
          </a:bodyPr>
          <a:lstStyle/>
          <a:p>
            <a:r>
              <a:rPr lang="fr-FR" sz="1200" b="1" dirty="0">
                <a:solidFill>
                  <a:schemeClr val="bg1"/>
                </a:solidFill>
              </a:rPr>
              <a:t>Semaine</a:t>
            </a:r>
            <a:endParaRPr lang="en-GB" sz="1200" b="1" dirty="0">
              <a:solidFill>
                <a:schemeClr val="bg1"/>
              </a:solidFill>
            </a:endParaRPr>
          </a:p>
        </p:txBody>
      </p:sp>
      <p:sp>
        <p:nvSpPr>
          <p:cNvPr id="16" name="ZoneTexte 15">
            <a:extLst>
              <a:ext uri="{FF2B5EF4-FFF2-40B4-BE49-F238E27FC236}">
                <a16:creationId xmlns:a16="http://schemas.microsoft.com/office/drawing/2014/main" id="{28A84C2D-E9C6-C576-8D83-FA6022E7824B}"/>
              </a:ext>
            </a:extLst>
          </p:cNvPr>
          <p:cNvSpPr txBox="1"/>
          <p:nvPr/>
        </p:nvSpPr>
        <p:spPr bwMode="auto">
          <a:xfrm>
            <a:off x="5744207" y="3007298"/>
            <a:ext cx="341760" cy="276999"/>
          </a:xfrm>
          <a:prstGeom prst="rect">
            <a:avLst/>
          </a:prstGeom>
          <a:noFill/>
        </p:spPr>
        <p:txBody>
          <a:bodyPr wrap="none" rtlCol="0">
            <a:spAutoFit/>
          </a:bodyPr>
          <a:lstStyle/>
          <a:p>
            <a:r>
              <a:rPr lang="fr-FR" sz="1200" dirty="0">
                <a:solidFill>
                  <a:srgbClr val="FF0000"/>
                </a:solidFill>
              </a:rPr>
              <a:t>39</a:t>
            </a:r>
            <a:endParaRPr lang="en-GB" sz="1200" dirty="0">
              <a:solidFill>
                <a:srgbClr val="FF0000"/>
              </a:solidFill>
            </a:endParaRPr>
          </a:p>
        </p:txBody>
      </p:sp>
      <p:sp>
        <p:nvSpPr>
          <p:cNvPr id="18" name="ZoneTexte 17">
            <a:extLst>
              <a:ext uri="{FF2B5EF4-FFF2-40B4-BE49-F238E27FC236}">
                <a16:creationId xmlns:a16="http://schemas.microsoft.com/office/drawing/2014/main" id="{26611FE3-93A2-4DCC-6D40-2028E73EBFF1}"/>
              </a:ext>
            </a:extLst>
          </p:cNvPr>
          <p:cNvSpPr txBox="1"/>
          <p:nvPr/>
        </p:nvSpPr>
        <p:spPr bwMode="auto">
          <a:xfrm>
            <a:off x="5717371" y="3227644"/>
            <a:ext cx="421910" cy="276999"/>
          </a:xfrm>
          <a:prstGeom prst="rect">
            <a:avLst/>
          </a:prstGeom>
          <a:noFill/>
        </p:spPr>
        <p:txBody>
          <a:bodyPr wrap="none" rtlCol="0">
            <a:spAutoFit/>
          </a:bodyPr>
          <a:lstStyle/>
          <a:p>
            <a:r>
              <a:rPr lang="fr-FR" sz="1200" b="1" dirty="0"/>
              <a:t>Fait</a:t>
            </a:r>
            <a:endParaRPr lang="en-GB" sz="1200" b="1" dirty="0"/>
          </a:p>
        </p:txBody>
      </p:sp>
      <p:sp>
        <p:nvSpPr>
          <p:cNvPr id="20" name="ZoneTexte 19">
            <a:extLst>
              <a:ext uri="{FF2B5EF4-FFF2-40B4-BE49-F238E27FC236}">
                <a16:creationId xmlns:a16="http://schemas.microsoft.com/office/drawing/2014/main" id="{CDD6D71E-1F2B-2DA4-F191-2C8FB43E0C6E}"/>
              </a:ext>
            </a:extLst>
          </p:cNvPr>
          <p:cNvSpPr txBox="1"/>
          <p:nvPr/>
        </p:nvSpPr>
        <p:spPr bwMode="auto">
          <a:xfrm>
            <a:off x="5754240" y="3495923"/>
            <a:ext cx="341760" cy="276999"/>
          </a:xfrm>
          <a:prstGeom prst="rect">
            <a:avLst/>
          </a:prstGeom>
          <a:noFill/>
        </p:spPr>
        <p:txBody>
          <a:bodyPr wrap="none" rtlCol="0">
            <a:spAutoFit/>
          </a:bodyPr>
          <a:lstStyle/>
          <a:p>
            <a:r>
              <a:rPr lang="fr-FR" sz="1200" dirty="0">
                <a:solidFill>
                  <a:srgbClr val="FF0000"/>
                </a:solidFill>
              </a:rPr>
              <a:t>37</a:t>
            </a:r>
            <a:endParaRPr lang="en-GB" sz="1200" dirty="0">
              <a:solidFill>
                <a:srgbClr val="FF0000"/>
              </a:solidFill>
            </a:endParaRPr>
          </a:p>
        </p:txBody>
      </p:sp>
      <p:sp>
        <p:nvSpPr>
          <p:cNvPr id="26" name="ZoneTexte 25">
            <a:extLst>
              <a:ext uri="{FF2B5EF4-FFF2-40B4-BE49-F238E27FC236}">
                <a16:creationId xmlns:a16="http://schemas.microsoft.com/office/drawing/2014/main" id="{2CE68478-DEAE-DE67-D7F1-B21909B4B7B6}"/>
              </a:ext>
            </a:extLst>
          </p:cNvPr>
          <p:cNvSpPr txBox="1"/>
          <p:nvPr/>
        </p:nvSpPr>
        <p:spPr bwMode="auto">
          <a:xfrm>
            <a:off x="5028743" y="2336341"/>
            <a:ext cx="1845377" cy="276999"/>
          </a:xfrm>
          <a:prstGeom prst="rect">
            <a:avLst/>
          </a:prstGeom>
          <a:noFill/>
        </p:spPr>
        <p:txBody>
          <a:bodyPr wrap="none" rtlCol="0">
            <a:spAutoFit/>
          </a:bodyPr>
          <a:lstStyle/>
          <a:p>
            <a:r>
              <a:rPr lang="fr-FR" sz="1200" b="1" dirty="0">
                <a:solidFill>
                  <a:srgbClr val="FF0000"/>
                </a:solidFill>
              </a:rPr>
              <a:t>Nous sommes semaine 41</a:t>
            </a:r>
            <a:endParaRPr lang="en-GB" sz="1200" b="1" dirty="0">
              <a:solidFill>
                <a:srgbClr val="FF0000"/>
              </a:solidFill>
            </a:endParaRPr>
          </a:p>
        </p:txBody>
      </p:sp>
      <p:sp>
        <p:nvSpPr>
          <p:cNvPr id="28" name="ZoneTexte 27">
            <a:extLst>
              <a:ext uri="{FF2B5EF4-FFF2-40B4-BE49-F238E27FC236}">
                <a16:creationId xmlns:a16="http://schemas.microsoft.com/office/drawing/2014/main" id="{C703245D-FCBC-0D54-116D-3A6AE27B96F3}"/>
              </a:ext>
            </a:extLst>
          </p:cNvPr>
          <p:cNvSpPr txBox="1"/>
          <p:nvPr/>
        </p:nvSpPr>
        <p:spPr bwMode="auto">
          <a:xfrm>
            <a:off x="5743683" y="3881110"/>
            <a:ext cx="341760" cy="276999"/>
          </a:xfrm>
          <a:prstGeom prst="rect">
            <a:avLst/>
          </a:prstGeom>
          <a:noFill/>
        </p:spPr>
        <p:txBody>
          <a:bodyPr wrap="none" rtlCol="0">
            <a:spAutoFit/>
          </a:bodyPr>
          <a:lstStyle/>
          <a:p>
            <a:r>
              <a:rPr lang="fr-FR" sz="1200" dirty="0">
                <a:solidFill>
                  <a:srgbClr val="FF0000"/>
                </a:solidFill>
              </a:rPr>
              <a:t>44</a:t>
            </a:r>
            <a:endParaRPr lang="en-GB" sz="1200" dirty="0">
              <a:solidFill>
                <a:srgbClr val="FF0000"/>
              </a:solidFill>
            </a:endParaRPr>
          </a:p>
        </p:txBody>
      </p:sp>
      <p:sp>
        <p:nvSpPr>
          <p:cNvPr id="30" name="ZoneTexte 29">
            <a:extLst>
              <a:ext uri="{FF2B5EF4-FFF2-40B4-BE49-F238E27FC236}">
                <a16:creationId xmlns:a16="http://schemas.microsoft.com/office/drawing/2014/main" id="{D0924486-1882-C38F-C0F2-274BCFC99CF4}"/>
              </a:ext>
            </a:extLst>
          </p:cNvPr>
          <p:cNvSpPr txBox="1"/>
          <p:nvPr/>
        </p:nvSpPr>
        <p:spPr bwMode="auto">
          <a:xfrm>
            <a:off x="5743683" y="3707549"/>
            <a:ext cx="341760" cy="276999"/>
          </a:xfrm>
          <a:prstGeom prst="rect">
            <a:avLst/>
          </a:prstGeom>
          <a:noFill/>
        </p:spPr>
        <p:txBody>
          <a:bodyPr wrap="none" rtlCol="0">
            <a:spAutoFit/>
          </a:bodyPr>
          <a:lstStyle/>
          <a:p>
            <a:r>
              <a:rPr lang="fr-FR" sz="1200" dirty="0">
                <a:solidFill>
                  <a:srgbClr val="FF0000"/>
                </a:solidFill>
              </a:rPr>
              <a:t>37</a:t>
            </a:r>
            <a:endParaRPr lang="en-GB" sz="1200" dirty="0">
              <a:solidFill>
                <a:srgbClr val="FF0000"/>
              </a:solidFill>
            </a:endParaRPr>
          </a:p>
        </p:txBody>
      </p:sp>
      <p:sp>
        <p:nvSpPr>
          <p:cNvPr id="32" name="ZoneTexte 31">
            <a:extLst>
              <a:ext uri="{FF2B5EF4-FFF2-40B4-BE49-F238E27FC236}">
                <a16:creationId xmlns:a16="http://schemas.microsoft.com/office/drawing/2014/main" id="{757126AA-E28E-75C4-E5B6-A008DCF3A26A}"/>
              </a:ext>
            </a:extLst>
          </p:cNvPr>
          <p:cNvSpPr txBox="1"/>
          <p:nvPr/>
        </p:nvSpPr>
        <p:spPr bwMode="auto">
          <a:xfrm>
            <a:off x="5743683" y="4088105"/>
            <a:ext cx="341760" cy="276999"/>
          </a:xfrm>
          <a:prstGeom prst="rect">
            <a:avLst/>
          </a:prstGeom>
          <a:noFill/>
        </p:spPr>
        <p:txBody>
          <a:bodyPr wrap="none" rtlCol="0">
            <a:spAutoFit/>
          </a:bodyPr>
          <a:lstStyle/>
          <a:p>
            <a:r>
              <a:rPr lang="fr-FR" sz="1200" dirty="0">
                <a:solidFill>
                  <a:srgbClr val="FF0000"/>
                </a:solidFill>
              </a:rPr>
              <a:t>29</a:t>
            </a:r>
            <a:endParaRPr lang="en-GB" sz="1200" dirty="0">
              <a:solidFill>
                <a:srgbClr val="FF0000"/>
              </a:solidFill>
            </a:endParaRPr>
          </a:p>
        </p:txBody>
      </p:sp>
      <p:sp>
        <p:nvSpPr>
          <p:cNvPr id="2" name="ZoneTexte 1">
            <a:extLst>
              <a:ext uri="{FF2B5EF4-FFF2-40B4-BE49-F238E27FC236}">
                <a16:creationId xmlns:a16="http://schemas.microsoft.com/office/drawing/2014/main" id="{65BB2C0C-1C85-7872-604A-C8CC5278C2BF}"/>
              </a:ext>
            </a:extLst>
          </p:cNvPr>
          <p:cNvSpPr txBox="1"/>
          <p:nvPr/>
        </p:nvSpPr>
        <p:spPr bwMode="auto">
          <a:xfrm>
            <a:off x="6149242" y="2861032"/>
            <a:ext cx="724878" cy="276999"/>
          </a:xfrm>
          <a:prstGeom prst="rect">
            <a:avLst/>
          </a:prstGeom>
          <a:noFill/>
        </p:spPr>
        <p:txBody>
          <a:bodyPr wrap="none" rtlCol="0">
            <a:spAutoFit/>
          </a:bodyPr>
          <a:lstStyle/>
          <a:p>
            <a:r>
              <a:rPr lang="fr-FR" sz="1200" b="1" dirty="0">
                <a:solidFill>
                  <a:srgbClr val="FFC000"/>
                </a:solidFill>
              </a:rPr>
              <a:t>En cours</a:t>
            </a:r>
            <a:endParaRPr lang="en-GB" sz="1200" b="1" dirty="0">
              <a:solidFill>
                <a:srgbClr val="FFC000"/>
              </a:solidFill>
            </a:endParaRPr>
          </a:p>
        </p:txBody>
      </p:sp>
      <p:sp>
        <p:nvSpPr>
          <p:cNvPr id="5" name="ZoneTexte 4">
            <a:extLst>
              <a:ext uri="{FF2B5EF4-FFF2-40B4-BE49-F238E27FC236}">
                <a16:creationId xmlns:a16="http://schemas.microsoft.com/office/drawing/2014/main" id="{F960DD39-6E2C-542C-BEE2-89A8F13564DC}"/>
              </a:ext>
            </a:extLst>
          </p:cNvPr>
          <p:cNvSpPr txBox="1"/>
          <p:nvPr/>
        </p:nvSpPr>
        <p:spPr bwMode="auto">
          <a:xfrm>
            <a:off x="6149242" y="3026330"/>
            <a:ext cx="606256" cy="276999"/>
          </a:xfrm>
          <a:prstGeom prst="rect">
            <a:avLst/>
          </a:prstGeom>
          <a:noFill/>
        </p:spPr>
        <p:txBody>
          <a:bodyPr wrap="none" rtlCol="0">
            <a:spAutoFit/>
          </a:bodyPr>
          <a:lstStyle/>
          <a:p>
            <a:r>
              <a:rPr lang="fr-FR" sz="1200" b="1" dirty="0">
                <a:solidFill>
                  <a:srgbClr val="FF0000"/>
                </a:solidFill>
              </a:rPr>
              <a:t>A faire</a:t>
            </a:r>
            <a:endParaRPr lang="en-GB" sz="1200" b="1" dirty="0">
              <a:solidFill>
                <a:srgbClr val="FF0000"/>
              </a:solidFill>
            </a:endParaRPr>
          </a:p>
        </p:txBody>
      </p:sp>
      <p:sp>
        <p:nvSpPr>
          <p:cNvPr id="6" name="ZoneTexte 5">
            <a:extLst>
              <a:ext uri="{FF2B5EF4-FFF2-40B4-BE49-F238E27FC236}">
                <a16:creationId xmlns:a16="http://schemas.microsoft.com/office/drawing/2014/main" id="{3E22D56D-60E0-BE84-1771-A7D993B52AA6}"/>
              </a:ext>
            </a:extLst>
          </p:cNvPr>
          <p:cNvSpPr txBox="1"/>
          <p:nvPr/>
        </p:nvSpPr>
        <p:spPr bwMode="auto">
          <a:xfrm>
            <a:off x="6085443" y="3504643"/>
            <a:ext cx="1119217" cy="276999"/>
          </a:xfrm>
          <a:prstGeom prst="rect">
            <a:avLst/>
          </a:prstGeom>
          <a:noFill/>
        </p:spPr>
        <p:txBody>
          <a:bodyPr wrap="none" rtlCol="0">
            <a:spAutoFit/>
          </a:bodyPr>
          <a:lstStyle/>
          <a:p>
            <a:r>
              <a:rPr lang="fr-FR" sz="1200" b="1" dirty="0">
                <a:solidFill>
                  <a:srgbClr val="FFC000"/>
                </a:solidFill>
              </a:rPr>
              <a:t>Note terminée</a:t>
            </a:r>
            <a:endParaRPr lang="en-GB" sz="1200" b="1" dirty="0">
              <a:solidFill>
                <a:srgbClr val="FFC000"/>
              </a:solidFill>
            </a:endParaRPr>
          </a:p>
        </p:txBody>
      </p:sp>
      <p:sp>
        <p:nvSpPr>
          <p:cNvPr id="7" name="ZoneTexte 6">
            <a:extLst>
              <a:ext uri="{FF2B5EF4-FFF2-40B4-BE49-F238E27FC236}">
                <a16:creationId xmlns:a16="http://schemas.microsoft.com/office/drawing/2014/main" id="{BC773100-EEAA-639C-A64E-57B4A4B0B2FA}"/>
              </a:ext>
            </a:extLst>
          </p:cNvPr>
          <p:cNvSpPr txBox="1"/>
          <p:nvPr/>
        </p:nvSpPr>
        <p:spPr bwMode="auto">
          <a:xfrm>
            <a:off x="6090722" y="3732755"/>
            <a:ext cx="466794" cy="276999"/>
          </a:xfrm>
          <a:prstGeom prst="rect">
            <a:avLst/>
          </a:prstGeom>
          <a:noFill/>
        </p:spPr>
        <p:txBody>
          <a:bodyPr wrap="none" rtlCol="0">
            <a:spAutoFit/>
          </a:bodyPr>
          <a:lstStyle/>
          <a:p>
            <a:r>
              <a:rPr lang="fr-FR" sz="1200" b="1" dirty="0">
                <a:solidFill>
                  <a:srgbClr val="FFC000"/>
                </a:solidFill>
              </a:rPr>
              <a:t>????</a:t>
            </a:r>
            <a:endParaRPr lang="en-GB" sz="1200" b="1" dirty="0">
              <a:solidFill>
                <a:srgbClr val="FFC000"/>
              </a:solidFill>
            </a:endParaRPr>
          </a:p>
        </p:txBody>
      </p:sp>
      <p:sp>
        <p:nvSpPr>
          <p:cNvPr id="10" name="ZoneTexte 9">
            <a:extLst>
              <a:ext uri="{FF2B5EF4-FFF2-40B4-BE49-F238E27FC236}">
                <a16:creationId xmlns:a16="http://schemas.microsoft.com/office/drawing/2014/main" id="{21D06CD4-FE66-E3FE-DE77-D36594F3354E}"/>
              </a:ext>
            </a:extLst>
          </p:cNvPr>
          <p:cNvSpPr txBox="1"/>
          <p:nvPr/>
        </p:nvSpPr>
        <p:spPr bwMode="auto">
          <a:xfrm>
            <a:off x="6107323" y="3910362"/>
            <a:ext cx="606256" cy="276999"/>
          </a:xfrm>
          <a:prstGeom prst="rect">
            <a:avLst/>
          </a:prstGeom>
          <a:noFill/>
        </p:spPr>
        <p:txBody>
          <a:bodyPr wrap="none" rtlCol="0">
            <a:spAutoFit/>
          </a:bodyPr>
          <a:lstStyle/>
          <a:p>
            <a:r>
              <a:rPr lang="fr-FR" sz="1200" b="1" dirty="0">
                <a:solidFill>
                  <a:srgbClr val="FF0000"/>
                </a:solidFill>
              </a:rPr>
              <a:t>A faire</a:t>
            </a:r>
            <a:endParaRPr lang="en-GB" sz="1200" b="1" dirty="0">
              <a:solidFill>
                <a:srgbClr val="FF0000"/>
              </a:solidFill>
            </a:endParaRPr>
          </a:p>
        </p:txBody>
      </p:sp>
      <p:sp>
        <p:nvSpPr>
          <p:cNvPr id="14" name="ZoneTexte 13">
            <a:extLst>
              <a:ext uri="{FF2B5EF4-FFF2-40B4-BE49-F238E27FC236}">
                <a16:creationId xmlns:a16="http://schemas.microsoft.com/office/drawing/2014/main" id="{17F827B1-B888-7CCC-8E37-610FE1B3123B}"/>
              </a:ext>
            </a:extLst>
          </p:cNvPr>
          <p:cNvSpPr txBox="1"/>
          <p:nvPr/>
        </p:nvSpPr>
        <p:spPr bwMode="auto">
          <a:xfrm>
            <a:off x="6084678" y="4060280"/>
            <a:ext cx="712054" cy="276999"/>
          </a:xfrm>
          <a:prstGeom prst="rect">
            <a:avLst/>
          </a:prstGeom>
          <a:noFill/>
        </p:spPr>
        <p:txBody>
          <a:bodyPr wrap="none" rtlCol="0">
            <a:spAutoFit/>
          </a:bodyPr>
          <a:lstStyle/>
          <a:p>
            <a:r>
              <a:rPr lang="fr-FR" sz="1200" b="1" dirty="0">
                <a:solidFill>
                  <a:srgbClr val="FF0000"/>
                </a:solidFill>
              </a:rPr>
              <a:t>A faire ?</a:t>
            </a:r>
            <a:endParaRPr lang="en-GB" sz="1200" b="1" dirty="0">
              <a:solidFill>
                <a:srgbClr val="FF0000"/>
              </a:solidFill>
            </a:endParaRPr>
          </a:p>
        </p:txBody>
      </p:sp>
    </p:spTree>
    <p:extLst>
      <p:ext uri="{BB962C8B-B14F-4D97-AF65-F5344CB8AC3E}">
        <p14:creationId xmlns:p14="http://schemas.microsoft.com/office/powerpoint/2010/main" val="733570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 name="Espace réservé du numéro de diapositive 5"/>
          <p:cNvSpPr>
            <a:spLocks noGrp="1"/>
          </p:cNvSpPr>
          <p:nvPr>
            <p:ph type="sldNum" sz="quarter" idx="12"/>
          </p:nvPr>
        </p:nvSpPr>
        <p:spPr bwMode="auto">
          <a:xfrm>
            <a:off x="7981950" y="6492981"/>
            <a:ext cx="2057400" cy="365125"/>
          </a:xfrm>
        </p:spPr>
        <p:txBody>
          <a:bodyPr/>
          <a:lstStyle/>
          <a:p>
            <a:pPr>
              <a:defRPr/>
            </a:pPr>
            <a:fld id="{008B186D-AD4A-4644-ABB5-F15D7F3FB771}" type="slidenum">
              <a:rPr lang="fr-FR">
                <a:latin typeface="Arial"/>
                <a:cs typeface="Arial"/>
              </a:rPr>
              <a:t>4</a:t>
            </a:fld>
            <a:endParaRPr lang="fr-FR">
              <a:latin typeface="Arial"/>
              <a:cs typeface="Arial"/>
            </a:endParaRPr>
          </a:p>
        </p:txBody>
      </p:sp>
      <p:sp>
        <p:nvSpPr>
          <p:cNvPr id="13" name="Rectangle 11"/>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sp>
        <p:nvSpPr>
          <p:cNvPr id="15" name="Rectangle 29"/>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Ressourcerie </a:t>
            </a:r>
            <a:r>
              <a:rPr lang="fr-FR" sz="2400" dirty="0" err="1">
                <a:latin typeface="Berlin Sans FB"/>
                <a:cs typeface="Arial"/>
              </a:rPr>
              <a:t>ResCap’E</a:t>
            </a:r>
            <a:endParaRPr lang="fr-FR" sz="2400" dirty="0">
              <a:latin typeface="Berlin Sans FB"/>
              <a:cs typeface="Arial"/>
            </a:endParaRPr>
          </a:p>
        </p:txBody>
      </p:sp>
      <p:grpSp>
        <p:nvGrpSpPr>
          <p:cNvPr id="22" name="Groupe 21">
            <a:extLst>
              <a:ext uri="{FF2B5EF4-FFF2-40B4-BE49-F238E27FC236}">
                <a16:creationId xmlns:a16="http://schemas.microsoft.com/office/drawing/2014/main" id="{701AE613-69C1-481C-ADF3-762EA1AF2A23}"/>
              </a:ext>
            </a:extLst>
          </p:cNvPr>
          <p:cNvGrpSpPr/>
          <p:nvPr/>
        </p:nvGrpSpPr>
        <p:grpSpPr>
          <a:xfrm>
            <a:off x="8662222" y="-16064"/>
            <a:ext cx="3529778" cy="825639"/>
            <a:chOff x="8662222" y="-16064"/>
            <a:chExt cx="3529778" cy="825639"/>
          </a:xfrm>
        </p:grpSpPr>
        <p:pic>
          <p:nvPicPr>
            <p:cNvPr id="23" name="Image 22">
              <a:extLst>
                <a:ext uri="{FF2B5EF4-FFF2-40B4-BE49-F238E27FC236}">
                  <a16:creationId xmlns:a16="http://schemas.microsoft.com/office/drawing/2014/main" id="{A4A77180-1E82-498A-B585-33B3CC86136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4" name="Image 23">
              <a:extLst>
                <a:ext uri="{FF2B5EF4-FFF2-40B4-BE49-F238E27FC236}">
                  <a16:creationId xmlns:a16="http://schemas.microsoft.com/office/drawing/2014/main" id="{092C3C2A-5DF8-4CB1-A872-394124EE1CC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42AF8E68-E97C-40AC-A2E7-C603F07BA01D}"/>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sp>
        <p:nvSpPr>
          <p:cNvPr id="3" name="ZoneTexte 2">
            <a:extLst>
              <a:ext uri="{FF2B5EF4-FFF2-40B4-BE49-F238E27FC236}">
                <a16:creationId xmlns:a16="http://schemas.microsoft.com/office/drawing/2014/main" id="{69295563-4A0F-4556-BDDC-212CE4F3B1B9}"/>
              </a:ext>
            </a:extLst>
          </p:cNvPr>
          <p:cNvSpPr txBox="1"/>
          <p:nvPr/>
        </p:nvSpPr>
        <p:spPr>
          <a:xfrm>
            <a:off x="263352" y="1124744"/>
            <a:ext cx="11921504" cy="3193438"/>
          </a:xfrm>
          <a:prstGeom prst="rect">
            <a:avLst/>
          </a:prstGeom>
          <a:noFill/>
        </p:spPr>
        <p:txBody>
          <a:bodyPr wrap="square" rtlCol="0">
            <a:spAutoFit/>
          </a:bodyPr>
          <a:lstStyle/>
          <a:p>
            <a:pPr marL="285750" indent="-285750">
              <a:lnSpc>
                <a:spcPct val="150000"/>
              </a:lnSpc>
              <a:buFont typeface="Wingdings" panose="05000000000000000000" pitchFamily="2" charset="2"/>
              <a:buChar char="q"/>
            </a:pPr>
            <a:r>
              <a:rPr lang="fr-FR" dirty="0">
                <a:hlinkClick r:id="rId6"/>
              </a:rPr>
              <a:t>Note de cadrage </a:t>
            </a:r>
            <a:r>
              <a:rPr lang="fr-FR" dirty="0"/>
              <a:t>finalisée (?)</a:t>
            </a:r>
          </a:p>
          <a:p>
            <a:pPr marL="742950" lvl="1" indent="-285750">
              <a:lnSpc>
                <a:spcPct val="150000"/>
              </a:lnSpc>
              <a:buFont typeface="Wingdings" panose="05000000000000000000" pitchFamily="2" charset="2"/>
              <a:buChar char="q"/>
            </a:pPr>
            <a:r>
              <a:rPr lang="fr-FR" dirty="0"/>
              <a:t>Virginie et moi seuls contributeurs</a:t>
            </a:r>
          </a:p>
          <a:p>
            <a:pPr marL="285750" indent="-285750">
              <a:lnSpc>
                <a:spcPct val="150000"/>
              </a:lnSpc>
              <a:buFont typeface="Wingdings" panose="05000000000000000000" pitchFamily="2" charset="2"/>
              <a:buChar char="q"/>
            </a:pPr>
            <a:r>
              <a:rPr lang="fr-FR" dirty="0"/>
              <a:t>3 cas d’application à étudier pour identifier les caractéristiques de la Ressourcerie</a:t>
            </a:r>
          </a:p>
          <a:p>
            <a:pPr marL="742950" lvl="1" indent="-285750">
              <a:lnSpc>
                <a:spcPct val="150000"/>
              </a:lnSpc>
              <a:buFont typeface="Wingdings" panose="05000000000000000000" pitchFamily="2" charset="2"/>
              <a:buChar char="q"/>
            </a:pPr>
            <a:r>
              <a:rPr lang="fr-FR" dirty="0"/>
              <a:t>Ok pour nœud </a:t>
            </a:r>
            <a:r>
              <a:rPr lang="fr-FR" dirty="0" err="1"/>
              <a:t>SoLo</a:t>
            </a:r>
            <a:r>
              <a:rPr lang="fr-FR" dirty="0"/>
              <a:t> </a:t>
            </a:r>
          </a:p>
          <a:p>
            <a:pPr marL="285750" indent="-285750">
              <a:lnSpc>
                <a:spcPct val="150000"/>
              </a:lnSpc>
              <a:buFont typeface="Wingdings" panose="05000000000000000000" pitchFamily="2" charset="2"/>
              <a:buChar char="q"/>
            </a:pPr>
            <a:endParaRPr lang="fr-FR" sz="1600" dirty="0">
              <a:hlinkClick r:id="rId7"/>
            </a:endParaRPr>
          </a:p>
          <a:p>
            <a:pPr marL="742950" lvl="1" indent="-285750">
              <a:lnSpc>
                <a:spcPct val="150000"/>
              </a:lnSpc>
              <a:buFont typeface="Wingdings" panose="05000000000000000000" pitchFamily="2" charset="2"/>
              <a:buChar char="q"/>
            </a:pPr>
            <a:endParaRPr lang="fr-FR" sz="1600" dirty="0">
              <a:hlinkClick r:id="rId7"/>
            </a:endParaRPr>
          </a:p>
          <a:p>
            <a:pPr marL="742950" lvl="1" indent="-285750">
              <a:lnSpc>
                <a:spcPct val="150000"/>
              </a:lnSpc>
              <a:buFont typeface="Wingdings" panose="05000000000000000000" pitchFamily="2" charset="2"/>
              <a:buChar char="q"/>
            </a:pPr>
            <a:endParaRPr lang="fr-FR" sz="1600" dirty="0">
              <a:hlinkClick r:id="rId7"/>
            </a:endParaRPr>
          </a:p>
          <a:p>
            <a:pPr>
              <a:lnSpc>
                <a:spcPct val="150000"/>
              </a:lnSpc>
            </a:pPr>
            <a:endParaRPr lang="fr-FR" sz="1600" dirty="0"/>
          </a:p>
        </p:txBody>
      </p:sp>
    </p:spTree>
    <p:extLst>
      <p:ext uri="{BB962C8B-B14F-4D97-AF65-F5344CB8AC3E}">
        <p14:creationId xmlns:p14="http://schemas.microsoft.com/office/powerpoint/2010/main" val="3686138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 name="Espace réservé du numéro de diapositive 5"/>
          <p:cNvSpPr>
            <a:spLocks noGrp="1"/>
          </p:cNvSpPr>
          <p:nvPr>
            <p:ph type="sldNum" sz="quarter" idx="12"/>
          </p:nvPr>
        </p:nvSpPr>
        <p:spPr bwMode="auto">
          <a:xfrm>
            <a:off x="7981950" y="6492981"/>
            <a:ext cx="2057400" cy="365125"/>
          </a:xfrm>
        </p:spPr>
        <p:txBody>
          <a:bodyPr/>
          <a:lstStyle/>
          <a:p>
            <a:pPr>
              <a:defRPr/>
            </a:pPr>
            <a:fld id="{008B186D-AD4A-4644-ABB5-F15D7F3FB771}" type="slidenum">
              <a:rPr lang="fr-FR">
                <a:latin typeface="Arial"/>
                <a:cs typeface="Arial"/>
              </a:rPr>
              <a:t>5</a:t>
            </a:fld>
            <a:endParaRPr lang="fr-FR">
              <a:latin typeface="Arial"/>
              <a:cs typeface="Arial"/>
            </a:endParaRPr>
          </a:p>
        </p:txBody>
      </p:sp>
      <p:sp>
        <p:nvSpPr>
          <p:cNvPr id="13" name="Rectangle 11"/>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sp>
        <p:nvSpPr>
          <p:cNvPr id="15" name="Rectangle 29"/>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Bilan WP3</a:t>
            </a:r>
          </a:p>
        </p:txBody>
      </p:sp>
      <p:grpSp>
        <p:nvGrpSpPr>
          <p:cNvPr id="22" name="Groupe 21">
            <a:extLst>
              <a:ext uri="{FF2B5EF4-FFF2-40B4-BE49-F238E27FC236}">
                <a16:creationId xmlns:a16="http://schemas.microsoft.com/office/drawing/2014/main" id="{701AE613-69C1-481C-ADF3-762EA1AF2A23}"/>
              </a:ext>
            </a:extLst>
          </p:cNvPr>
          <p:cNvGrpSpPr/>
          <p:nvPr/>
        </p:nvGrpSpPr>
        <p:grpSpPr>
          <a:xfrm>
            <a:off x="8662222" y="-16064"/>
            <a:ext cx="3529778" cy="825639"/>
            <a:chOff x="8662222" y="-16064"/>
            <a:chExt cx="3529778" cy="825639"/>
          </a:xfrm>
        </p:grpSpPr>
        <p:pic>
          <p:nvPicPr>
            <p:cNvPr id="23" name="Image 22">
              <a:extLst>
                <a:ext uri="{FF2B5EF4-FFF2-40B4-BE49-F238E27FC236}">
                  <a16:creationId xmlns:a16="http://schemas.microsoft.com/office/drawing/2014/main" id="{A4A77180-1E82-498A-B585-33B3CC86136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4" name="Image 23">
              <a:extLst>
                <a:ext uri="{FF2B5EF4-FFF2-40B4-BE49-F238E27FC236}">
                  <a16:creationId xmlns:a16="http://schemas.microsoft.com/office/drawing/2014/main" id="{092C3C2A-5DF8-4CB1-A872-394124EE1CC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42AF8E68-E97C-40AC-A2E7-C603F07BA01D}"/>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sp>
        <p:nvSpPr>
          <p:cNvPr id="3" name="ZoneTexte 2">
            <a:extLst>
              <a:ext uri="{FF2B5EF4-FFF2-40B4-BE49-F238E27FC236}">
                <a16:creationId xmlns:a16="http://schemas.microsoft.com/office/drawing/2014/main" id="{69295563-4A0F-4556-BDDC-212CE4F3B1B9}"/>
              </a:ext>
            </a:extLst>
          </p:cNvPr>
          <p:cNvSpPr txBox="1"/>
          <p:nvPr/>
        </p:nvSpPr>
        <p:spPr>
          <a:xfrm>
            <a:off x="263352" y="1124744"/>
            <a:ext cx="11921504" cy="3193438"/>
          </a:xfrm>
          <a:prstGeom prst="rect">
            <a:avLst/>
          </a:prstGeom>
          <a:noFill/>
        </p:spPr>
        <p:txBody>
          <a:bodyPr wrap="square" rtlCol="0">
            <a:spAutoFit/>
          </a:bodyPr>
          <a:lstStyle/>
          <a:p>
            <a:pPr marL="285750" indent="-285750">
              <a:lnSpc>
                <a:spcPct val="150000"/>
              </a:lnSpc>
              <a:buFont typeface="Wingdings" panose="05000000000000000000" pitchFamily="2" charset="2"/>
              <a:buChar char="q"/>
            </a:pPr>
            <a:r>
              <a:rPr lang="fr-FR" dirty="0"/>
              <a:t>Ressourcerie: ça suit son cours …</a:t>
            </a:r>
          </a:p>
          <a:p>
            <a:pPr marL="285750" indent="-285750">
              <a:lnSpc>
                <a:spcPct val="150000"/>
              </a:lnSpc>
              <a:buFont typeface="Wingdings" panose="05000000000000000000" pitchFamily="2" charset="2"/>
              <a:buChar char="q"/>
            </a:pPr>
            <a:r>
              <a:rPr lang="fr-FR" dirty="0"/>
              <a:t>GT Standardisation: trouver un volontaire pour animation(Matthieu @DT INSU ?)</a:t>
            </a:r>
          </a:p>
          <a:p>
            <a:pPr marL="285750" indent="-285750">
              <a:lnSpc>
                <a:spcPct val="150000"/>
              </a:lnSpc>
              <a:buFont typeface="Wingdings" panose="05000000000000000000" pitchFamily="2" charset="2"/>
              <a:buChar char="q"/>
            </a:pPr>
            <a:r>
              <a:rPr lang="fr-FR" dirty="0"/>
              <a:t>Co-design WP2-WP3: ce </a:t>
            </a:r>
            <a:r>
              <a:rPr lang="fr-FR"/>
              <a:t>n’est (toujours) pas </a:t>
            </a:r>
            <a:r>
              <a:rPr lang="fr-FR" dirty="0"/>
              <a:t>d’actualité</a:t>
            </a:r>
          </a:p>
          <a:p>
            <a:pPr marL="285750" indent="-285750">
              <a:lnSpc>
                <a:spcPct val="150000"/>
              </a:lnSpc>
              <a:buFont typeface="Wingdings" panose="05000000000000000000" pitchFamily="2" charset="2"/>
              <a:buChar char="q"/>
            </a:pPr>
            <a:r>
              <a:rPr lang="fr-FR" dirty="0"/>
              <a:t>Flux de données (WP3.3): questionnement de David S. sur compatibilité flux @TF vs Observatoires (Data Terra)</a:t>
            </a:r>
          </a:p>
          <a:p>
            <a:pPr marL="285750" indent="-285750">
              <a:lnSpc>
                <a:spcPct val="150000"/>
              </a:lnSpc>
              <a:buFont typeface="Wingdings" panose="05000000000000000000" pitchFamily="2" charset="2"/>
              <a:buChar char="q"/>
            </a:pPr>
            <a:endParaRPr lang="fr-FR" sz="1600" dirty="0">
              <a:hlinkClick r:id="rId6"/>
            </a:endParaRPr>
          </a:p>
          <a:p>
            <a:pPr marL="742950" lvl="1" indent="-285750">
              <a:lnSpc>
                <a:spcPct val="150000"/>
              </a:lnSpc>
              <a:buFont typeface="Wingdings" panose="05000000000000000000" pitchFamily="2" charset="2"/>
              <a:buChar char="q"/>
            </a:pPr>
            <a:endParaRPr lang="fr-FR" sz="1600" dirty="0">
              <a:hlinkClick r:id="rId6"/>
            </a:endParaRPr>
          </a:p>
          <a:p>
            <a:pPr marL="742950" lvl="1" indent="-285750">
              <a:lnSpc>
                <a:spcPct val="150000"/>
              </a:lnSpc>
              <a:buFont typeface="Wingdings" panose="05000000000000000000" pitchFamily="2" charset="2"/>
              <a:buChar char="q"/>
            </a:pPr>
            <a:endParaRPr lang="fr-FR" sz="1600" dirty="0">
              <a:hlinkClick r:id="rId6"/>
            </a:endParaRPr>
          </a:p>
          <a:p>
            <a:pPr>
              <a:lnSpc>
                <a:spcPct val="150000"/>
              </a:lnSpc>
            </a:pPr>
            <a:endParaRPr lang="fr-FR" sz="1600" dirty="0"/>
          </a:p>
        </p:txBody>
      </p:sp>
    </p:spTree>
    <p:extLst>
      <p:ext uri="{BB962C8B-B14F-4D97-AF65-F5344CB8AC3E}">
        <p14:creationId xmlns:p14="http://schemas.microsoft.com/office/powerpoint/2010/main" val="180626350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Arial"/>
        <a:cs typeface="Arial"/>
      </a:majorFont>
      <a:minorFont>
        <a:latin typeface="Calibri"/>
        <a:ea typeface="Arial"/>
        <a:cs typeface="Arial"/>
      </a:minorFont>
    </a:fontScheme>
    <a:fmtScheme name="Thème 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Masque titre du document">
  <a:themeElements>
    <a:clrScheme name="Theme CNRS">
      <a:dk1>
        <a:srgbClr val="000000"/>
      </a:dk1>
      <a:lt1>
        <a:srgbClr val="FFFFFF"/>
      </a:lt1>
      <a:dk2>
        <a:srgbClr val="5FBEDC"/>
      </a:dk2>
      <a:lt2>
        <a:srgbClr val="0C284B"/>
      </a:lt2>
      <a:accent1>
        <a:srgbClr val="0C284B"/>
      </a:accent1>
      <a:accent2>
        <a:srgbClr val="5FBEDC"/>
      </a:accent2>
      <a:accent3>
        <a:srgbClr val="4B6487"/>
      </a:accent3>
      <a:accent4>
        <a:srgbClr val="115596"/>
      </a:accent4>
      <a:accent5>
        <a:srgbClr val="0F69B4"/>
      </a:accent5>
      <a:accent6>
        <a:srgbClr val="3978BC"/>
      </a:accent6>
      <a:hlink>
        <a:srgbClr val="000000"/>
      </a:hlink>
      <a:folHlink>
        <a:srgbClr val="000000"/>
      </a:folHlink>
    </a:clrScheme>
    <a:fontScheme name="Arial Black-Arial">
      <a:majorFont>
        <a:latin typeface="Arial Black"/>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3417</TotalTime>
  <Words>400</Words>
  <Application>Microsoft Office PowerPoint</Application>
  <DocSecurity>0</DocSecurity>
  <PresentationFormat>Grand écran</PresentationFormat>
  <Paragraphs>73</Paragraphs>
  <Slides>5</Slides>
  <Notes>5</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5</vt:i4>
      </vt:variant>
    </vt:vector>
  </HeadingPairs>
  <TitlesOfParts>
    <vt:vector size="14" baseType="lpstr">
      <vt:lpstr>Arial</vt:lpstr>
      <vt:lpstr>Arial Black</vt:lpstr>
      <vt:lpstr>Berlin Sans FB</vt:lpstr>
      <vt:lpstr>Calibri</vt:lpstr>
      <vt:lpstr>Calibri Light</vt:lpstr>
      <vt:lpstr>Gill Sans</vt:lpstr>
      <vt:lpstr>Wingdings</vt:lpstr>
      <vt:lpstr>Thème Office</vt:lpstr>
      <vt:lpstr>Masque titre du document</vt:lpstr>
      <vt:lpstr>Présentation PowerPoint</vt:lpstr>
      <vt:lpstr>Présentation PowerPoint</vt:lpstr>
      <vt:lpstr>Présentation PowerPoint</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girardv</dc:creator>
  <cp:keywords/>
  <dc:description/>
  <cp:lastModifiedBy>Laurent Royer</cp:lastModifiedBy>
  <cp:revision>129</cp:revision>
  <dcterms:created xsi:type="dcterms:W3CDTF">2018-09-28T07:43:09Z</dcterms:created>
  <dcterms:modified xsi:type="dcterms:W3CDTF">2022-10-09T17:15:15Z</dcterms:modified>
  <cp:category/>
  <dc:identifier/>
  <cp:contentStatus/>
  <dc:language/>
  <cp:version/>
</cp:coreProperties>
</file>