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0"/>
  </p:notesMasterIdLst>
  <p:sldIdLst>
    <p:sldId id="261" r:id="rId3"/>
    <p:sldId id="361" r:id="rId4"/>
    <p:sldId id="302" r:id="rId5"/>
    <p:sldId id="362" r:id="rId6"/>
    <p:sldId id="307" r:id="rId7"/>
    <p:sldId id="363" r:id="rId8"/>
    <p:sldId id="364" r:id="rId9"/>
    <p:sldId id="365" r:id="rId10"/>
    <p:sldId id="380" r:id="rId11"/>
    <p:sldId id="381" r:id="rId12"/>
    <p:sldId id="377" r:id="rId13"/>
    <p:sldId id="382" r:id="rId14"/>
    <p:sldId id="383" r:id="rId15"/>
    <p:sldId id="375" r:id="rId16"/>
    <p:sldId id="374" r:id="rId17"/>
    <p:sldId id="368" r:id="rId18"/>
    <p:sldId id="373" r:id="rId19"/>
    <p:sldId id="376" r:id="rId20"/>
    <p:sldId id="262" r:id="rId21"/>
    <p:sldId id="384" r:id="rId22"/>
    <p:sldId id="305" r:id="rId23"/>
    <p:sldId id="306" r:id="rId24"/>
    <p:sldId id="303" r:id="rId25"/>
    <p:sldId id="338" r:id="rId26"/>
    <p:sldId id="312" r:id="rId27"/>
    <p:sldId id="340" r:id="rId28"/>
    <p:sldId id="366" r:id="rId29"/>
  </p:sldIdLst>
  <p:sldSz cx="12192000" cy="6858000"/>
  <p:notesSz cx="6858000" cy="9144000"/>
  <p:defaultTextStyle>
    <a:defPPr>
      <a:defRPr lang="en-150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7FB9C7-EBC4-40EF-A02C-B39D57F99CA6}" v="24" dt="2023-09-25T13:21:53.1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4" autoAdjust="0"/>
    <p:restoredTop sz="86451" autoAdjust="0"/>
  </p:normalViewPr>
  <p:slideViewPr>
    <p:cSldViewPr snapToGrid="0">
      <p:cViewPr varScale="1">
        <p:scale>
          <a:sx n="58" d="100"/>
          <a:sy n="58" d="100"/>
        </p:scale>
        <p:origin x="234" y="3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er Augustyn" userId="1876a5c3106c4f9b" providerId="LiveId" clId="{CDDFFFAC-ED16-4AB3-8321-EC46A0AE1630}"/>
    <pc:docChg chg="undo custSel addSld delSld modSld sldOrd">
      <pc:chgData name="Aleksander Augustyn" userId="1876a5c3106c4f9b" providerId="LiveId" clId="{CDDFFFAC-ED16-4AB3-8321-EC46A0AE1630}" dt="2023-09-23T18:35:58.906" v="2986" actId="20577"/>
      <pc:docMkLst>
        <pc:docMk/>
      </pc:docMkLst>
      <pc:sldChg chg="add del">
        <pc:chgData name="Aleksander Augustyn" userId="1876a5c3106c4f9b" providerId="LiveId" clId="{CDDFFFAC-ED16-4AB3-8321-EC46A0AE1630}" dt="2023-09-21T18:44:19.531" v="272" actId="47"/>
        <pc:sldMkLst>
          <pc:docMk/>
          <pc:sldMk cId="2594454344" sldId="258"/>
        </pc:sldMkLst>
      </pc:sldChg>
      <pc:sldChg chg="add del">
        <pc:chgData name="Aleksander Augustyn" userId="1876a5c3106c4f9b" providerId="LiveId" clId="{CDDFFFAC-ED16-4AB3-8321-EC46A0AE1630}" dt="2023-09-21T18:44:18.795" v="271" actId="47"/>
        <pc:sldMkLst>
          <pc:docMk/>
          <pc:sldMk cId="1371780573" sldId="259"/>
        </pc:sldMkLst>
      </pc:sldChg>
      <pc:sldChg chg="addSp delSp modSp mod ord">
        <pc:chgData name="Aleksander Augustyn" userId="1876a5c3106c4f9b" providerId="LiveId" clId="{CDDFFFAC-ED16-4AB3-8321-EC46A0AE1630}" dt="2023-09-21T18:44:24.422" v="275"/>
        <pc:sldMkLst>
          <pc:docMk/>
          <pc:sldMk cId="2805512394" sldId="262"/>
        </pc:sldMkLst>
        <pc:spChg chg="mod">
          <ac:chgData name="Aleksander Augustyn" userId="1876a5c3106c4f9b" providerId="LiveId" clId="{CDDFFFAC-ED16-4AB3-8321-EC46A0AE1630}" dt="2023-09-21T18:14:53.707" v="27" actId="1076"/>
          <ac:spMkLst>
            <pc:docMk/>
            <pc:sldMk cId="2805512394" sldId="262"/>
            <ac:spMk id="5" creationId="{0AF7C47D-4BA6-2A46-9D01-CA3566A288A9}"/>
          </ac:spMkLst>
        </pc:spChg>
        <pc:picChg chg="add del mod">
          <ac:chgData name="Aleksander Augustyn" userId="1876a5c3106c4f9b" providerId="LiveId" clId="{CDDFFFAC-ED16-4AB3-8321-EC46A0AE1630}" dt="2023-09-21T18:14:30.995" v="26" actId="21"/>
          <ac:picMkLst>
            <pc:docMk/>
            <pc:sldMk cId="2805512394" sldId="262"/>
            <ac:picMk id="4" creationId="{00000000-0000-0000-0000-000000000000}"/>
          </ac:picMkLst>
        </pc:picChg>
      </pc:sldChg>
      <pc:sldChg chg="addSp delSp modSp add del mod">
        <pc:chgData name="Aleksander Augustyn" userId="1876a5c3106c4f9b" providerId="LiveId" clId="{CDDFFFAC-ED16-4AB3-8321-EC46A0AE1630}" dt="2023-09-21T18:44:21.586" v="273" actId="47"/>
        <pc:sldMkLst>
          <pc:docMk/>
          <pc:sldMk cId="1783268624" sldId="264"/>
        </pc:sldMkLst>
        <pc:spChg chg="del mod">
          <ac:chgData name="Aleksander Augustyn" userId="1876a5c3106c4f9b" providerId="LiveId" clId="{CDDFFFAC-ED16-4AB3-8321-EC46A0AE1630}" dt="2023-09-21T18:16:04.145" v="34" actId="21"/>
          <ac:spMkLst>
            <pc:docMk/>
            <pc:sldMk cId="1783268624" sldId="264"/>
            <ac:spMk id="2" creationId="{B4891762-5EFD-AC6C-DEA8-3BCF77237594}"/>
          </ac:spMkLst>
        </pc:spChg>
        <pc:spChg chg="mod">
          <ac:chgData name="Aleksander Augustyn" userId="1876a5c3106c4f9b" providerId="LiveId" clId="{CDDFFFAC-ED16-4AB3-8321-EC46A0AE1630}" dt="2023-09-21T18:23:23.966" v="63" actId="21"/>
          <ac:spMkLst>
            <pc:docMk/>
            <pc:sldMk cId="1783268624" sldId="264"/>
            <ac:spMk id="3" creationId="{63AE7DFE-856C-6E1A-9777-101D80415F21}"/>
          </ac:spMkLst>
        </pc:spChg>
        <pc:spChg chg="add mod">
          <ac:chgData name="Aleksander Augustyn" userId="1876a5c3106c4f9b" providerId="LiveId" clId="{CDDFFFAC-ED16-4AB3-8321-EC46A0AE1630}" dt="2023-09-21T18:16:04.145" v="34" actId="21"/>
          <ac:spMkLst>
            <pc:docMk/>
            <pc:sldMk cId="1783268624" sldId="264"/>
            <ac:spMk id="6" creationId="{98E2296E-4F30-30D2-51AE-D5EF4E62C061}"/>
          </ac:spMkLst>
        </pc:spChg>
      </pc:sldChg>
      <pc:sldChg chg="add del">
        <pc:chgData name="Aleksander Augustyn" userId="1876a5c3106c4f9b" providerId="LiveId" clId="{CDDFFFAC-ED16-4AB3-8321-EC46A0AE1630}" dt="2023-09-21T18:44:17.955" v="270" actId="47"/>
        <pc:sldMkLst>
          <pc:docMk/>
          <pc:sldMk cId="2145274760" sldId="265"/>
        </pc:sldMkLst>
      </pc:sldChg>
      <pc:sldChg chg="add del">
        <pc:chgData name="Aleksander Augustyn" userId="1876a5c3106c4f9b" providerId="LiveId" clId="{CDDFFFAC-ED16-4AB3-8321-EC46A0AE1630}" dt="2023-09-21T18:44:15.154" v="269" actId="47"/>
        <pc:sldMkLst>
          <pc:docMk/>
          <pc:sldMk cId="177758194" sldId="266"/>
        </pc:sldMkLst>
      </pc:sldChg>
      <pc:sldChg chg="new del">
        <pc:chgData name="Aleksander Augustyn" userId="1876a5c3106c4f9b" providerId="LiveId" clId="{CDDFFFAC-ED16-4AB3-8321-EC46A0AE1630}" dt="2023-09-21T16:39:18.162" v="2" actId="47"/>
        <pc:sldMkLst>
          <pc:docMk/>
          <pc:sldMk cId="2860991734" sldId="267"/>
        </pc:sldMkLst>
      </pc:sldChg>
      <pc:sldChg chg="modSp add mod">
        <pc:chgData name="Aleksander Augustyn" userId="1876a5c3106c4f9b" providerId="LiveId" clId="{CDDFFFAC-ED16-4AB3-8321-EC46A0AE1630}" dt="2023-09-23T13:46:50.981" v="1260" actId="790"/>
        <pc:sldMkLst>
          <pc:docMk/>
          <pc:sldMk cId="1100755317" sldId="302"/>
        </pc:sldMkLst>
        <pc:spChg chg="mod">
          <ac:chgData name="Aleksander Augustyn" userId="1876a5c3106c4f9b" providerId="LiveId" clId="{CDDFFFAC-ED16-4AB3-8321-EC46A0AE1630}" dt="2023-09-23T13:46:50.981" v="1260" actId="790"/>
          <ac:spMkLst>
            <pc:docMk/>
            <pc:sldMk cId="1100755317" sldId="302"/>
            <ac:spMk id="15" creationId="{1601FE5E-31C3-4193-B434-ECB6F16678A4}"/>
          </ac:spMkLst>
        </pc:spChg>
        <pc:spChg chg="mod">
          <ac:chgData name="Aleksander Augustyn" userId="1876a5c3106c4f9b" providerId="LiveId" clId="{CDDFFFAC-ED16-4AB3-8321-EC46A0AE1630}" dt="2023-09-23T13:46:48.230" v="1259" actId="790"/>
          <ac:spMkLst>
            <pc:docMk/>
            <pc:sldMk cId="1100755317" sldId="302"/>
            <ac:spMk id="17" creationId="{31DAB81D-9186-4B46-A100-41570C8BA3B9}"/>
          </ac:spMkLst>
        </pc:spChg>
        <pc:spChg chg="mod">
          <ac:chgData name="Aleksander Augustyn" userId="1876a5c3106c4f9b" providerId="LiveId" clId="{CDDFFFAC-ED16-4AB3-8321-EC46A0AE1630}" dt="2023-09-23T13:46:40.229" v="1257" actId="790"/>
          <ac:spMkLst>
            <pc:docMk/>
            <pc:sldMk cId="1100755317" sldId="302"/>
            <ac:spMk id="26" creationId="{B79C8CED-1D4E-461B-A50F-BF1F1177601E}"/>
          </ac:spMkLst>
        </pc:spChg>
        <pc:spChg chg="mod">
          <ac:chgData name="Aleksander Augustyn" userId="1876a5c3106c4f9b" providerId="LiveId" clId="{CDDFFFAC-ED16-4AB3-8321-EC46A0AE1630}" dt="2023-09-23T13:46:33.636" v="1256" actId="313"/>
          <ac:spMkLst>
            <pc:docMk/>
            <pc:sldMk cId="1100755317" sldId="302"/>
            <ac:spMk id="36" creationId="{64E7E5CE-AD4B-4D7F-9F2D-42E30C30A723}"/>
          </ac:spMkLst>
        </pc:spChg>
        <pc:spChg chg="mod">
          <ac:chgData name="Aleksander Augustyn" userId="1876a5c3106c4f9b" providerId="LiveId" clId="{CDDFFFAC-ED16-4AB3-8321-EC46A0AE1630}" dt="2023-09-23T13:46:44.175" v="1258" actId="790"/>
          <ac:spMkLst>
            <pc:docMk/>
            <pc:sldMk cId="1100755317" sldId="302"/>
            <ac:spMk id="39" creationId="{82CE0149-935E-4DF4-8ABC-228C0337419A}"/>
          </ac:spMkLst>
        </pc:spChg>
        <pc:spChg chg="mod">
          <ac:chgData name="Aleksander Augustyn" userId="1876a5c3106c4f9b" providerId="LiveId" clId="{CDDFFFAC-ED16-4AB3-8321-EC46A0AE1630}" dt="2023-09-23T13:42:57.583" v="1227" actId="20577"/>
          <ac:spMkLst>
            <pc:docMk/>
            <pc:sldMk cId="1100755317" sldId="302"/>
            <ac:spMk id="40" creationId="{470E5F20-5C9D-4BE4-9772-C07144406926}"/>
          </ac:spMkLst>
        </pc:spChg>
        <pc:cxnChg chg="mod">
          <ac:chgData name="Aleksander Augustyn" userId="1876a5c3106c4f9b" providerId="LiveId" clId="{CDDFFFAC-ED16-4AB3-8321-EC46A0AE1630}" dt="2023-09-23T13:44:11.399" v="1231" actId="20577"/>
          <ac:cxnSpMkLst>
            <pc:docMk/>
            <pc:sldMk cId="1100755317" sldId="302"/>
            <ac:cxnSpMk id="21" creationId="{7C2D3CA4-958A-EC4C-62FA-FE3BE540E3C5}"/>
          </ac:cxnSpMkLst>
        </pc:cxnChg>
      </pc:sldChg>
      <pc:sldChg chg="modSp add mod ord">
        <pc:chgData name="Aleksander Augustyn" userId="1876a5c3106c4f9b" providerId="LiveId" clId="{CDDFFFAC-ED16-4AB3-8321-EC46A0AE1630}" dt="2023-09-23T13:51:58.168" v="1270" actId="1076"/>
        <pc:sldMkLst>
          <pc:docMk/>
          <pc:sldMk cId="1859797094" sldId="307"/>
        </pc:sldMkLst>
        <pc:spChg chg="mod">
          <ac:chgData name="Aleksander Augustyn" userId="1876a5c3106c4f9b" providerId="LiveId" clId="{CDDFFFAC-ED16-4AB3-8321-EC46A0AE1630}" dt="2023-09-23T13:51:58.168" v="1270" actId="1076"/>
          <ac:spMkLst>
            <pc:docMk/>
            <pc:sldMk cId="1859797094" sldId="307"/>
            <ac:spMk id="2" creationId="{F971ADB6-8013-4991-9DC7-4D69DF8A50F7}"/>
          </ac:spMkLst>
        </pc:spChg>
      </pc:sldChg>
      <pc:sldChg chg="addSp delSp modSp mod">
        <pc:chgData name="Aleksander Augustyn" userId="1876a5c3106c4f9b" providerId="LiveId" clId="{CDDFFFAC-ED16-4AB3-8321-EC46A0AE1630}" dt="2023-09-23T13:42:24.066" v="1226" actId="1076"/>
        <pc:sldMkLst>
          <pc:docMk/>
          <pc:sldMk cId="399685388" sldId="361"/>
        </pc:sldMkLst>
        <pc:spChg chg="add mod">
          <ac:chgData name="Aleksander Augustyn" userId="1876a5c3106c4f9b" providerId="LiveId" clId="{CDDFFFAC-ED16-4AB3-8321-EC46A0AE1630}" dt="2023-09-23T13:42:24.066" v="1226" actId="1076"/>
          <ac:spMkLst>
            <pc:docMk/>
            <pc:sldMk cId="399685388" sldId="361"/>
            <ac:spMk id="3" creationId="{6E57D185-B1C7-3639-B1F8-DF59E478A33E}"/>
          </ac:spMkLst>
        </pc:spChg>
        <pc:spChg chg="add del">
          <ac:chgData name="Aleksander Augustyn" userId="1876a5c3106c4f9b" providerId="LiveId" clId="{CDDFFFAC-ED16-4AB3-8321-EC46A0AE1630}" dt="2023-09-21T18:15:53.871" v="32" actId="22"/>
          <ac:spMkLst>
            <pc:docMk/>
            <pc:sldMk cId="399685388" sldId="361"/>
            <ac:spMk id="4" creationId="{F4D3C137-EA3D-5F43-C039-6659353D12E9}"/>
          </ac:spMkLst>
        </pc:spChg>
        <pc:spChg chg="add mod">
          <ac:chgData name="Aleksander Augustyn" userId="1876a5c3106c4f9b" providerId="LiveId" clId="{CDDFFFAC-ED16-4AB3-8321-EC46A0AE1630}" dt="2023-09-21T18:22:52.415" v="47" actId="14100"/>
          <ac:spMkLst>
            <pc:docMk/>
            <pc:sldMk cId="399685388" sldId="361"/>
            <ac:spMk id="5" creationId="{668760FC-D67E-499E-8FFF-101A5A61F7CC}"/>
          </ac:spMkLst>
        </pc:spChg>
        <pc:spChg chg="add del">
          <ac:chgData name="Aleksander Augustyn" userId="1876a5c3106c4f9b" providerId="LiveId" clId="{CDDFFFAC-ED16-4AB3-8321-EC46A0AE1630}" dt="2023-09-21T18:23:21.205" v="62" actId="22"/>
          <ac:spMkLst>
            <pc:docMk/>
            <pc:sldMk cId="399685388" sldId="361"/>
            <ac:spMk id="7" creationId="{6C8F6D30-3829-1E95-27AD-8C4F91F327D0}"/>
          </ac:spMkLst>
        </pc:spChg>
        <pc:spChg chg="add mod">
          <ac:chgData name="Aleksander Augustyn" userId="1876a5c3106c4f9b" providerId="LiveId" clId="{CDDFFFAC-ED16-4AB3-8321-EC46A0AE1630}" dt="2023-09-23T13:40:47.114" v="1211" actId="1076"/>
          <ac:spMkLst>
            <pc:docMk/>
            <pc:sldMk cId="399685388" sldId="361"/>
            <ac:spMk id="8" creationId="{156168A7-4E95-91A3-A8FA-D973547D8463}"/>
          </ac:spMkLst>
        </pc:spChg>
        <pc:picChg chg="add mod">
          <ac:chgData name="Aleksander Augustyn" userId="1876a5c3106c4f9b" providerId="LiveId" clId="{CDDFFFAC-ED16-4AB3-8321-EC46A0AE1630}" dt="2023-09-23T13:40:56.100" v="1213" actId="1076"/>
          <ac:picMkLst>
            <pc:docMk/>
            <pc:sldMk cId="399685388" sldId="361"/>
            <ac:picMk id="2" creationId="{AEAB7534-4514-D99E-9881-B4EC081500B5}"/>
          </ac:picMkLst>
        </pc:picChg>
      </pc:sldChg>
      <pc:sldChg chg="addSp delSp modSp add mod ord">
        <pc:chgData name="Aleksander Augustyn" userId="1876a5c3106c4f9b" providerId="LiveId" clId="{CDDFFFAC-ED16-4AB3-8321-EC46A0AE1630}" dt="2023-09-23T13:52:14.730" v="1273" actId="20577"/>
        <pc:sldMkLst>
          <pc:docMk/>
          <pc:sldMk cId="675887345" sldId="362"/>
        </pc:sldMkLst>
        <pc:spChg chg="add del mod">
          <ac:chgData name="Aleksander Augustyn" userId="1876a5c3106c4f9b" providerId="LiveId" clId="{CDDFFFAC-ED16-4AB3-8321-EC46A0AE1630}" dt="2023-09-21T18:22:57.912" v="48" actId="478"/>
          <ac:spMkLst>
            <pc:docMk/>
            <pc:sldMk cId="675887345" sldId="362"/>
            <ac:spMk id="2" creationId="{C1B08C6B-86B8-0C28-3877-356BC531A260}"/>
          </ac:spMkLst>
        </pc:spChg>
        <pc:spChg chg="add mod">
          <ac:chgData name="Aleksander Augustyn" userId="1876a5c3106c4f9b" providerId="LiveId" clId="{CDDFFFAC-ED16-4AB3-8321-EC46A0AE1630}" dt="2023-09-21T18:32:18.805" v="82" actId="20577"/>
          <ac:spMkLst>
            <pc:docMk/>
            <pc:sldMk cId="675887345" sldId="362"/>
            <ac:spMk id="3" creationId="{8B91A53C-D335-86A0-2BAB-017B64C48091}"/>
          </ac:spMkLst>
        </pc:spChg>
        <pc:spChg chg="add mod">
          <ac:chgData name="Aleksander Augustyn" userId="1876a5c3106c4f9b" providerId="LiveId" clId="{CDDFFFAC-ED16-4AB3-8321-EC46A0AE1630}" dt="2023-09-21T18:31:59.719" v="75" actId="21"/>
          <ac:spMkLst>
            <pc:docMk/>
            <pc:sldMk cId="675887345" sldId="362"/>
            <ac:spMk id="4" creationId="{4FA0F056-A6D5-1BBF-A2F0-74A835E79549}"/>
          </ac:spMkLst>
        </pc:spChg>
        <pc:spChg chg="add mod">
          <ac:chgData name="Aleksander Augustyn" userId="1876a5c3106c4f9b" providerId="LiveId" clId="{CDDFFFAC-ED16-4AB3-8321-EC46A0AE1630}" dt="2023-09-23T13:52:14.730" v="1273" actId="20577"/>
          <ac:spMkLst>
            <pc:docMk/>
            <pc:sldMk cId="675887345" sldId="362"/>
            <ac:spMk id="5" creationId="{809247AC-89D5-825B-D38D-2008B3125479}"/>
          </ac:spMkLst>
        </pc:spChg>
        <pc:spChg chg="add mod">
          <ac:chgData name="Aleksander Augustyn" userId="1876a5c3106c4f9b" providerId="LiveId" clId="{CDDFFFAC-ED16-4AB3-8321-EC46A0AE1630}" dt="2023-09-21T18:31:54.831" v="74"/>
          <ac:spMkLst>
            <pc:docMk/>
            <pc:sldMk cId="675887345" sldId="362"/>
            <ac:spMk id="6" creationId="{1202CFB6-571B-50FA-4DAF-5D51AE49A49A}"/>
          </ac:spMkLst>
        </pc:spChg>
        <pc:spChg chg="add mod">
          <ac:chgData name="Aleksander Augustyn" userId="1876a5c3106c4f9b" providerId="LiveId" clId="{CDDFFFAC-ED16-4AB3-8321-EC46A0AE1630}" dt="2023-09-21T18:31:54.831" v="74"/>
          <ac:spMkLst>
            <pc:docMk/>
            <pc:sldMk cId="675887345" sldId="362"/>
            <ac:spMk id="7" creationId="{A6077189-6A8C-73B2-9A93-B461CED79A25}"/>
          </ac:spMkLst>
        </pc:spChg>
        <pc:spChg chg="add mod">
          <ac:chgData name="Aleksander Augustyn" userId="1876a5c3106c4f9b" providerId="LiveId" clId="{CDDFFFAC-ED16-4AB3-8321-EC46A0AE1630}" dt="2023-09-21T18:31:54.831" v="74"/>
          <ac:spMkLst>
            <pc:docMk/>
            <pc:sldMk cId="675887345" sldId="362"/>
            <ac:spMk id="10" creationId="{92B25C2D-FACA-95FB-385C-8FD0E09EF0E1}"/>
          </ac:spMkLst>
        </pc:spChg>
        <pc:picChg chg="add mod">
          <ac:chgData name="Aleksander Augustyn" userId="1876a5c3106c4f9b" providerId="LiveId" clId="{CDDFFFAC-ED16-4AB3-8321-EC46A0AE1630}" dt="2023-09-21T18:31:54.831" v="74"/>
          <ac:picMkLst>
            <pc:docMk/>
            <pc:sldMk cId="675887345" sldId="362"/>
            <ac:picMk id="12" creationId="{AB5A4D85-175A-2776-E2F1-16603CA9BBE9}"/>
          </ac:picMkLst>
        </pc:picChg>
        <pc:inkChg chg="add mod">
          <ac:chgData name="Aleksander Augustyn" userId="1876a5c3106c4f9b" providerId="LiveId" clId="{CDDFFFAC-ED16-4AB3-8321-EC46A0AE1630}" dt="2023-09-21T18:31:54.831" v="74"/>
          <ac:inkMkLst>
            <pc:docMk/>
            <pc:sldMk cId="675887345" sldId="362"/>
            <ac:inkMk id="13" creationId="{771850E1-054F-9CF7-1D5F-9144CF195C9A}"/>
          </ac:inkMkLst>
        </pc:inkChg>
        <pc:inkChg chg="add mod">
          <ac:chgData name="Aleksander Augustyn" userId="1876a5c3106c4f9b" providerId="LiveId" clId="{CDDFFFAC-ED16-4AB3-8321-EC46A0AE1630}" dt="2023-09-21T18:31:54.831" v="74"/>
          <ac:inkMkLst>
            <pc:docMk/>
            <pc:sldMk cId="675887345" sldId="362"/>
            <ac:inkMk id="14" creationId="{85145833-AD40-2AC4-F118-4B9489E15050}"/>
          </ac:inkMkLst>
        </pc:inkChg>
        <pc:inkChg chg="add mod">
          <ac:chgData name="Aleksander Augustyn" userId="1876a5c3106c4f9b" providerId="LiveId" clId="{CDDFFFAC-ED16-4AB3-8321-EC46A0AE1630}" dt="2023-09-21T18:31:54.831" v="74"/>
          <ac:inkMkLst>
            <pc:docMk/>
            <pc:sldMk cId="675887345" sldId="362"/>
            <ac:inkMk id="15" creationId="{F74ECEFC-A480-A775-AABE-655A4354D87D}"/>
          </ac:inkMkLst>
        </pc:inkChg>
        <pc:cxnChg chg="add mod">
          <ac:chgData name="Aleksander Augustyn" userId="1876a5c3106c4f9b" providerId="LiveId" clId="{CDDFFFAC-ED16-4AB3-8321-EC46A0AE1630}" dt="2023-09-21T18:31:54.831" v="74"/>
          <ac:cxnSpMkLst>
            <pc:docMk/>
            <pc:sldMk cId="675887345" sldId="362"/>
            <ac:cxnSpMk id="8" creationId="{FA0F117C-652B-2D12-4AC1-05BDBD67E326}"/>
          </ac:cxnSpMkLst>
        </pc:cxnChg>
        <pc:cxnChg chg="add mod">
          <ac:chgData name="Aleksander Augustyn" userId="1876a5c3106c4f9b" providerId="LiveId" clId="{CDDFFFAC-ED16-4AB3-8321-EC46A0AE1630}" dt="2023-09-21T18:31:54.831" v="74"/>
          <ac:cxnSpMkLst>
            <pc:docMk/>
            <pc:sldMk cId="675887345" sldId="362"/>
            <ac:cxnSpMk id="9" creationId="{B03737DB-572E-D3C9-00F8-E0DAA80AC193}"/>
          </ac:cxnSpMkLst>
        </pc:cxnChg>
        <pc:cxnChg chg="add mod">
          <ac:chgData name="Aleksander Augustyn" userId="1876a5c3106c4f9b" providerId="LiveId" clId="{CDDFFFAC-ED16-4AB3-8321-EC46A0AE1630}" dt="2023-09-21T18:31:54.831" v="74"/>
          <ac:cxnSpMkLst>
            <pc:docMk/>
            <pc:sldMk cId="675887345" sldId="362"/>
            <ac:cxnSpMk id="11" creationId="{12E84D5C-BACB-7500-766F-4D512BE3959C}"/>
          </ac:cxnSpMkLst>
        </pc:cxnChg>
      </pc:sldChg>
      <pc:sldChg chg="addSp delSp modSp add mod ord">
        <pc:chgData name="Aleksander Augustyn" userId="1876a5c3106c4f9b" providerId="LiveId" clId="{CDDFFFAC-ED16-4AB3-8321-EC46A0AE1630}" dt="2023-09-23T13:59:23.517" v="1336" actId="1076"/>
        <pc:sldMkLst>
          <pc:docMk/>
          <pc:sldMk cId="3476417900" sldId="363"/>
        </pc:sldMkLst>
        <pc:spChg chg="add mod">
          <ac:chgData name="Aleksander Augustyn" userId="1876a5c3106c4f9b" providerId="LiveId" clId="{CDDFFFAC-ED16-4AB3-8321-EC46A0AE1630}" dt="2023-09-23T13:53:35.546" v="1277" actId="14100"/>
          <ac:spMkLst>
            <pc:docMk/>
            <pc:sldMk cId="3476417900" sldId="363"/>
            <ac:spMk id="2" creationId="{BE7F2C6B-43C5-FC4A-CD3D-994007894B51}"/>
          </ac:spMkLst>
        </pc:spChg>
        <pc:spChg chg="add mod">
          <ac:chgData name="Aleksander Augustyn" userId="1876a5c3106c4f9b" providerId="LiveId" clId="{CDDFFFAC-ED16-4AB3-8321-EC46A0AE1630}" dt="2023-09-23T13:58:59.054" v="1333" actId="1076"/>
          <ac:spMkLst>
            <pc:docMk/>
            <pc:sldMk cId="3476417900" sldId="363"/>
            <ac:spMk id="3" creationId="{3C0FE843-397E-406A-BA97-E7943279A254}"/>
          </ac:spMkLst>
        </pc:spChg>
        <pc:spChg chg="add mod">
          <ac:chgData name="Aleksander Augustyn" userId="1876a5c3106c4f9b" providerId="LiveId" clId="{CDDFFFAC-ED16-4AB3-8321-EC46A0AE1630}" dt="2023-09-23T13:59:15.009" v="1335" actId="1076"/>
          <ac:spMkLst>
            <pc:docMk/>
            <pc:sldMk cId="3476417900" sldId="363"/>
            <ac:spMk id="6" creationId="{927A067D-650C-2577-2670-4CCB7428870D}"/>
          </ac:spMkLst>
        </pc:spChg>
        <pc:spChg chg="add mod">
          <ac:chgData name="Aleksander Augustyn" userId="1876a5c3106c4f9b" providerId="LiveId" clId="{CDDFFFAC-ED16-4AB3-8321-EC46A0AE1630}" dt="2023-09-23T13:59:15.009" v="1335" actId="1076"/>
          <ac:spMkLst>
            <pc:docMk/>
            <pc:sldMk cId="3476417900" sldId="363"/>
            <ac:spMk id="8" creationId="{C43E1373-4CE8-F379-6E02-42E0C50561E2}"/>
          </ac:spMkLst>
        </pc:spChg>
        <pc:spChg chg="add mod">
          <ac:chgData name="Aleksander Augustyn" userId="1876a5c3106c4f9b" providerId="LiveId" clId="{CDDFFFAC-ED16-4AB3-8321-EC46A0AE1630}" dt="2023-09-23T13:59:15.009" v="1335" actId="1076"/>
          <ac:spMkLst>
            <pc:docMk/>
            <pc:sldMk cId="3476417900" sldId="363"/>
            <ac:spMk id="10" creationId="{4937D886-0EC3-7B94-5D9C-7188498E9988}"/>
          </ac:spMkLst>
        </pc:spChg>
        <pc:spChg chg="add mod">
          <ac:chgData name="Aleksander Augustyn" userId="1876a5c3106c4f9b" providerId="LiveId" clId="{CDDFFFAC-ED16-4AB3-8321-EC46A0AE1630}" dt="2023-09-23T13:59:15.009" v="1335" actId="1076"/>
          <ac:spMkLst>
            <pc:docMk/>
            <pc:sldMk cId="3476417900" sldId="363"/>
            <ac:spMk id="12" creationId="{EBF720C3-F361-5315-41BA-C0294451AB6C}"/>
          </ac:spMkLst>
        </pc:spChg>
        <pc:spChg chg="add del mod">
          <ac:chgData name="Aleksander Augustyn" userId="1876a5c3106c4f9b" providerId="LiveId" clId="{CDDFFFAC-ED16-4AB3-8321-EC46A0AE1630}" dt="2023-09-23T13:54:57.835" v="1297"/>
          <ac:spMkLst>
            <pc:docMk/>
            <pc:sldMk cId="3476417900" sldId="363"/>
            <ac:spMk id="17" creationId="{0EF150FF-233C-8487-4517-C74436421CB4}"/>
          </ac:spMkLst>
        </pc:spChg>
        <pc:spChg chg="add del mod">
          <ac:chgData name="Aleksander Augustyn" userId="1876a5c3106c4f9b" providerId="LiveId" clId="{CDDFFFAC-ED16-4AB3-8321-EC46A0AE1630}" dt="2023-09-23T13:54:57.835" v="1297"/>
          <ac:spMkLst>
            <pc:docMk/>
            <pc:sldMk cId="3476417900" sldId="363"/>
            <ac:spMk id="18" creationId="{D647841C-799B-ED1D-E0E4-55A9EEFBC620}"/>
          </ac:spMkLst>
        </pc:spChg>
        <pc:spChg chg="add del mod">
          <ac:chgData name="Aleksander Augustyn" userId="1876a5c3106c4f9b" providerId="LiveId" clId="{CDDFFFAC-ED16-4AB3-8321-EC46A0AE1630}" dt="2023-09-23T13:54:57.835" v="1297"/>
          <ac:spMkLst>
            <pc:docMk/>
            <pc:sldMk cId="3476417900" sldId="363"/>
            <ac:spMk id="19" creationId="{AED1716C-387D-3BB7-B845-0AAE8FCCF496}"/>
          </ac:spMkLst>
        </pc:spChg>
        <pc:spChg chg="add del mod">
          <ac:chgData name="Aleksander Augustyn" userId="1876a5c3106c4f9b" providerId="LiveId" clId="{CDDFFFAC-ED16-4AB3-8321-EC46A0AE1630}" dt="2023-09-23T13:54:57.835" v="1297"/>
          <ac:spMkLst>
            <pc:docMk/>
            <pc:sldMk cId="3476417900" sldId="363"/>
            <ac:spMk id="20" creationId="{9D2610FF-A9E9-8FCA-8F14-C3EA334F3275}"/>
          </ac:spMkLst>
        </pc:spChg>
        <pc:spChg chg="add del mod">
          <ac:chgData name="Aleksander Augustyn" userId="1876a5c3106c4f9b" providerId="LiveId" clId="{CDDFFFAC-ED16-4AB3-8321-EC46A0AE1630}" dt="2023-09-23T13:54:57.835" v="1297"/>
          <ac:spMkLst>
            <pc:docMk/>
            <pc:sldMk cId="3476417900" sldId="363"/>
            <ac:spMk id="21" creationId="{6CFBD61F-88E1-E8F3-30D6-FCBB46B4E168}"/>
          </ac:spMkLst>
        </pc:spChg>
        <pc:spChg chg="add del mod">
          <ac:chgData name="Aleksander Augustyn" userId="1876a5c3106c4f9b" providerId="LiveId" clId="{CDDFFFAC-ED16-4AB3-8321-EC46A0AE1630}" dt="2023-09-23T13:54:57.835" v="1297"/>
          <ac:spMkLst>
            <pc:docMk/>
            <pc:sldMk cId="3476417900" sldId="363"/>
            <ac:spMk id="22" creationId="{7CCD23E9-5E06-7BEE-D7DF-72D1D29B7AC0}"/>
          </ac:spMkLst>
        </pc:spChg>
        <pc:spChg chg="add del mod">
          <ac:chgData name="Aleksander Augustyn" userId="1876a5c3106c4f9b" providerId="LiveId" clId="{CDDFFFAC-ED16-4AB3-8321-EC46A0AE1630}" dt="2023-09-23T13:54:57.835" v="1297"/>
          <ac:spMkLst>
            <pc:docMk/>
            <pc:sldMk cId="3476417900" sldId="363"/>
            <ac:spMk id="23" creationId="{303A5F31-932D-DDAB-CA1A-7CFA129ABF33}"/>
          </ac:spMkLst>
        </pc:spChg>
        <pc:spChg chg="add del mod">
          <ac:chgData name="Aleksander Augustyn" userId="1876a5c3106c4f9b" providerId="LiveId" clId="{CDDFFFAC-ED16-4AB3-8321-EC46A0AE1630}" dt="2023-09-23T13:54:57.835" v="1297"/>
          <ac:spMkLst>
            <pc:docMk/>
            <pc:sldMk cId="3476417900" sldId="363"/>
            <ac:spMk id="24" creationId="{913C98EF-EF2D-D886-209B-331D8D6FABC2}"/>
          </ac:spMkLst>
        </pc:spChg>
        <pc:spChg chg="add del mod">
          <ac:chgData name="Aleksander Augustyn" userId="1876a5c3106c4f9b" providerId="LiveId" clId="{CDDFFFAC-ED16-4AB3-8321-EC46A0AE1630}" dt="2023-09-23T13:54:57.835" v="1297"/>
          <ac:spMkLst>
            <pc:docMk/>
            <pc:sldMk cId="3476417900" sldId="363"/>
            <ac:spMk id="25" creationId="{64EADDF1-6250-0FDC-6BFE-9176F6BE269E}"/>
          </ac:spMkLst>
        </pc:spChg>
        <pc:spChg chg="add del mod">
          <ac:chgData name="Aleksander Augustyn" userId="1876a5c3106c4f9b" providerId="LiveId" clId="{CDDFFFAC-ED16-4AB3-8321-EC46A0AE1630}" dt="2023-09-23T13:54:57.835" v="1297"/>
          <ac:spMkLst>
            <pc:docMk/>
            <pc:sldMk cId="3476417900" sldId="363"/>
            <ac:spMk id="26" creationId="{9297E324-3B73-E56B-9FC4-D6028D1455F2}"/>
          </ac:spMkLst>
        </pc:spChg>
        <pc:spChg chg="add mod ord">
          <ac:chgData name="Aleksander Augustyn" userId="1876a5c3106c4f9b" providerId="LiveId" clId="{CDDFFFAC-ED16-4AB3-8321-EC46A0AE1630}" dt="2023-09-23T13:59:23.517" v="1336" actId="1076"/>
          <ac:spMkLst>
            <pc:docMk/>
            <pc:sldMk cId="3476417900" sldId="363"/>
            <ac:spMk id="32" creationId="{4D601950-48AB-BA09-2625-ECFE6C564532}"/>
          </ac:spMkLst>
        </pc:spChg>
        <pc:spChg chg="add mod ord">
          <ac:chgData name="Aleksander Augustyn" userId="1876a5c3106c4f9b" providerId="LiveId" clId="{CDDFFFAC-ED16-4AB3-8321-EC46A0AE1630}" dt="2023-09-23T13:59:23.517" v="1336" actId="1076"/>
          <ac:spMkLst>
            <pc:docMk/>
            <pc:sldMk cId="3476417900" sldId="363"/>
            <ac:spMk id="33" creationId="{0C80AA37-B7CA-4DB1-4572-048F332D1352}"/>
          </ac:spMkLst>
        </pc:spChg>
        <pc:spChg chg="add mod ord">
          <ac:chgData name="Aleksander Augustyn" userId="1876a5c3106c4f9b" providerId="LiveId" clId="{CDDFFFAC-ED16-4AB3-8321-EC46A0AE1630}" dt="2023-09-23T13:59:23.517" v="1336" actId="1076"/>
          <ac:spMkLst>
            <pc:docMk/>
            <pc:sldMk cId="3476417900" sldId="363"/>
            <ac:spMk id="34" creationId="{746317EA-0E41-4FB7-97D1-056E22F044A9}"/>
          </ac:spMkLst>
        </pc:spChg>
        <pc:spChg chg="add mod ord">
          <ac:chgData name="Aleksander Augustyn" userId="1876a5c3106c4f9b" providerId="LiveId" clId="{CDDFFFAC-ED16-4AB3-8321-EC46A0AE1630}" dt="2023-09-23T13:59:23.517" v="1336" actId="1076"/>
          <ac:spMkLst>
            <pc:docMk/>
            <pc:sldMk cId="3476417900" sldId="363"/>
            <ac:spMk id="35" creationId="{02F2FC20-53FB-69B9-6DC5-8010E2DE49EF}"/>
          </ac:spMkLst>
        </pc:spChg>
        <pc:spChg chg="add mod ord">
          <ac:chgData name="Aleksander Augustyn" userId="1876a5c3106c4f9b" providerId="LiveId" clId="{CDDFFFAC-ED16-4AB3-8321-EC46A0AE1630}" dt="2023-09-23T13:59:23.517" v="1336" actId="1076"/>
          <ac:spMkLst>
            <pc:docMk/>
            <pc:sldMk cId="3476417900" sldId="363"/>
            <ac:spMk id="36" creationId="{74A68EA1-90FC-DEA9-E03B-9B5B33B7A5D6}"/>
          </ac:spMkLst>
        </pc:spChg>
        <pc:spChg chg="add mod ord">
          <ac:chgData name="Aleksander Augustyn" userId="1876a5c3106c4f9b" providerId="LiveId" clId="{CDDFFFAC-ED16-4AB3-8321-EC46A0AE1630}" dt="2023-09-23T13:59:23.517" v="1336" actId="1076"/>
          <ac:spMkLst>
            <pc:docMk/>
            <pc:sldMk cId="3476417900" sldId="363"/>
            <ac:spMk id="37" creationId="{151E7F7D-93B1-E756-66E9-33EB5404DDBD}"/>
          </ac:spMkLst>
        </pc:spChg>
        <pc:spChg chg="add del mod ord">
          <ac:chgData name="Aleksander Augustyn" userId="1876a5c3106c4f9b" providerId="LiveId" clId="{CDDFFFAC-ED16-4AB3-8321-EC46A0AE1630}" dt="2023-09-23T13:55:30.766" v="1302" actId="478"/>
          <ac:spMkLst>
            <pc:docMk/>
            <pc:sldMk cId="3476417900" sldId="363"/>
            <ac:spMk id="38" creationId="{4311C353-7341-C826-51F3-FB6BDAF93DEB}"/>
          </ac:spMkLst>
        </pc:spChg>
        <pc:spChg chg="add del mod ord">
          <ac:chgData name="Aleksander Augustyn" userId="1876a5c3106c4f9b" providerId="LiveId" clId="{CDDFFFAC-ED16-4AB3-8321-EC46A0AE1630}" dt="2023-09-23T13:55:30.766" v="1302" actId="478"/>
          <ac:spMkLst>
            <pc:docMk/>
            <pc:sldMk cId="3476417900" sldId="363"/>
            <ac:spMk id="39" creationId="{A1612D88-1F9C-3A03-7721-78BEDD6BC28F}"/>
          </ac:spMkLst>
        </pc:spChg>
        <pc:spChg chg="add del mod ord">
          <ac:chgData name="Aleksander Augustyn" userId="1876a5c3106c4f9b" providerId="LiveId" clId="{CDDFFFAC-ED16-4AB3-8321-EC46A0AE1630}" dt="2023-09-23T13:55:30.766" v="1302" actId="478"/>
          <ac:spMkLst>
            <pc:docMk/>
            <pc:sldMk cId="3476417900" sldId="363"/>
            <ac:spMk id="40" creationId="{1A766A9B-D588-647A-66A5-B12A51824C11}"/>
          </ac:spMkLst>
        </pc:spChg>
        <pc:spChg chg="add del mod ord">
          <ac:chgData name="Aleksander Augustyn" userId="1876a5c3106c4f9b" providerId="LiveId" clId="{CDDFFFAC-ED16-4AB3-8321-EC46A0AE1630}" dt="2023-09-23T13:55:30.766" v="1302" actId="478"/>
          <ac:spMkLst>
            <pc:docMk/>
            <pc:sldMk cId="3476417900" sldId="363"/>
            <ac:spMk id="41" creationId="{29FB91D9-2AAA-5A53-47E3-776FD20BAD0C}"/>
          </ac:spMkLst>
        </pc:spChg>
        <pc:spChg chg="add mod">
          <ac:chgData name="Aleksander Augustyn" userId="1876a5c3106c4f9b" providerId="LiveId" clId="{CDDFFFAC-ED16-4AB3-8321-EC46A0AE1630}" dt="2023-09-23T13:59:23.517" v="1336" actId="1076"/>
          <ac:spMkLst>
            <pc:docMk/>
            <pc:sldMk cId="3476417900" sldId="363"/>
            <ac:spMk id="42" creationId="{8E7BA3D4-F7AE-BF2A-E508-11EDC9B5B47E}"/>
          </ac:spMkLst>
        </pc:spChg>
        <pc:spChg chg="add mod">
          <ac:chgData name="Aleksander Augustyn" userId="1876a5c3106c4f9b" providerId="LiveId" clId="{CDDFFFAC-ED16-4AB3-8321-EC46A0AE1630}" dt="2023-09-23T13:59:23.517" v="1336" actId="1076"/>
          <ac:spMkLst>
            <pc:docMk/>
            <pc:sldMk cId="3476417900" sldId="363"/>
            <ac:spMk id="43" creationId="{1D277CA2-E998-9673-10AD-A97D90839E42}"/>
          </ac:spMkLst>
        </pc:spChg>
        <pc:spChg chg="add mod">
          <ac:chgData name="Aleksander Augustyn" userId="1876a5c3106c4f9b" providerId="LiveId" clId="{CDDFFFAC-ED16-4AB3-8321-EC46A0AE1630}" dt="2023-09-23T13:59:23.517" v="1336" actId="1076"/>
          <ac:spMkLst>
            <pc:docMk/>
            <pc:sldMk cId="3476417900" sldId="363"/>
            <ac:spMk id="44" creationId="{3F9D7039-68D0-0171-2153-B678DE45648C}"/>
          </ac:spMkLst>
        </pc:spChg>
        <pc:spChg chg="add mod">
          <ac:chgData name="Aleksander Augustyn" userId="1876a5c3106c4f9b" providerId="LiveId" clId="{CDDFFFAC-ED16-4AB3-8321-EC46A0AE1630}" dt="2023-09-23T13:59:23.517" v="1336" actId="1076"/>
          <ac:spMkLst>
            <pc:docMk/>
            <pc:sldMk cId="3476417900" sldId="363"/>
            <ac:spMk id="45" creationId="{F9BEFC38-F391-0C95-64B5-BDB44B159B3D}"/>
          </ac:spMkLst>
        </pc:spChg>
        <pc:picChg chg="add mod">
          <ac:chgData name="Aleksander Augustyn" userId="1876a5c3106c4f9b" providerId="LiveId" clId="{CDDFFFAC-ED16-4AB3-8321-EC46A0AE1630}" dt="2023-09-23T13:59:01.708" v="1334" actId="1076"/>
          <ac:picMkLst>
            <pc:docMk/>
            <pc:sldMk cId="3476417900" sldId="363"/>
            <ac:picMk id="4" creationId="{8A8A7238-948F-C64D-12CC-D55180082BD0}"/>
          </ac:picMkLst>
        </pc:picChg>
        <pc:picChg chg="add mod ord">
          <ac:chgData name="Aleksander Augustyn" userId="1876a5c3106c4f9b" providerId="LiveId" clId="{CDDFFFAC-ED16-4AB3-8321-EC46A0AE1630}" dt="2023-09-23T13:59:15.009" v="1335" actId="1076"/>
          <ac:picMkLst>
            <pc:docMk/>
            <pc:sldMk cId="3476417900" sldId="363"/>
            <ac:picMk id="5" creationId="{C3726543-F219-0A8E-5825-1C6823B97AF3}"/>
          </ac:picMkLst>
        </pc:picChg>
        <pc:picChg chg="add mod ord">
          <ac:chgData name="Aleksander Augustyn" userId="1876a5c3106c4f9b" providerId="LiveId" clId="{CDDFFFAC-ED16-4AB3-8321-EC46A0AE1630}" dt="2023-09-23T13:59:15.009" v="1335" actId="1076"/>
          <ac:picMkLst>
            <pc:docMk/>
            <pc:sldMk cId="3476417900" sldId="363"/>
            <ac:picMk id="7" creationId="{FBC318DA-73FF-8782-2DF4-02D2EF78C35C}"/>
          </ac:picMkLst>
        </pc:picChg>
        <pc:picChg chg="add mod ord">
          <ac:chgData name="Aleksander Augustyn" userId="1876a5c3106c4f9b" providerId="LiveId" clId="{CDDFFFAC-ED16-4AB3-8321-EC46A0AE1630}" dt="2023-09-23T13:59:15.009" v="1335" actId="1076"/>
          <ac:picMkLst>
            <pc:docMk/>
            <pc:sldMk cId="3476417900" sldId="363"/>
            <ac:picMk id="9" creationId="{B442B58F-2F4D-05A3-E295-2F148770666E}"/>
          </ac:picMkLst>
        </pc:picChg>
        <pc:picChg chg="add mod ord">
          <ac:chgData name="Aleksander Augustyn" userId="1876a5c3106c4f9b" providerId="LiveId" clId="{CDDFFFAC-ED16-4AB3-8321-EC46A0AE1630}" dt="2023-09-23T13:59:15.009" v="1335" actId="1076"/>
          <ac:picMkLst>
            <pc:docMk/>
            <pc:sldMk cId="3476417900" sldId="363"/>
            <ac:picMk id="11" creationId="{19991F0F-74A4-241D-A87A-29E2EB55986D}"/>
          </ac:picMkLst>
        </pc:picChg>
        <pc:picChg chg="add del mod ord">
          <ac:chgData name="Aleksander Augustyn" userId="1876a5c3106c4f9b" providerId="LiveId" clId="{CDDFFFAC-ED16-4AB3-8321-EC46A0AE1630}" dt="2023-09-23T13:57:07.907" v="1321" actId="21"/>
          <ac:picMkLst>
            <pc:docMk/>
            <pc:sldMk cId="3476417900" sldId="363"/>
            <ac:picMk id="27" creationId="{F423C8C9-4540-6680-472B-4CF3BCB4698A}"/>
          </ac:picMkLst>
        </pc:picChg>
        <pc:picChg chg="add mod ord">
          <ac:chgData name="Aleksander Augustyn" userId="1876a5c3106c4f9b" providerId="LiveId" clId="{CDDFFFAC-ED16-4AB3-8321-EC46A0AE1630}" dt="2023-09-23T13:59:23.517" v="1336" actId="1076"/>
          <ac:picMkLst>
            <pc:docMk/>
            <pc:sldMk cId="3476417900" sldId="363"/>
            <ac:picMk id="48" creationId="{65D65D02-9696-9858-A5BA-1F919E140FC8}"/>
          </ac:picMkLst>
        </pc:picChg>
        <pc:cxnChg chg="add del mod">
          <ac:chgData name="Aleksander Augustyn" userId="1876a5c3106c4f9b" providerId="LiveId" clId="{CDDFFFAC-ED16-4AB3-8321-EC46A0AE1630}" dt="2023-09-23T13:54:57.835" v="1297"/>
          <ac:cxnSpMkLst>
            <pc:docMk/>
            <pc:sldMk cId="3476417900" sldId="363"/>
            <ac:cxnSpMk id="13" creationId="{7B26E2D6-FF80-5461-8825-7685DCB66938}"/>
          </ac:cxnSpMkLst>
        </pc:cxnChg>
        <pc:cxnChg chg="add del mod">
          <ac:chgData name="Aleksander Augustyn" userId="1876a5c3106c4f9b" providerId="LiveId" clId="{CDDFFFAC-ED16-4AB3-8321-EC46A0AE1630}" dt="2023-09-23T13:54:57.835" v="1297"/>
          <ac:cxnSpMkLst>
            <pc:docMk/>
            <pc:sldMk cId="3476417900" sldId="363"/>
            <ac:cxnSpMk id="14" creationId="{5AC90B03-D492-ACAF-5A72-FB14F1C95360}"/>
          </ac:cxnSpMkLst>
        </pc:cxnChg>
        <pc:cxnChg chg="add del mod">
          <ac:chgData name="Aleksander Augustyn" userId="1876a5c3106c4f9b" providerId="LiveId" clId="{CDDFFFAC-ED16-4AB3-8321-EC46A0AE1630}" dt="2023-09-23T13:54:57.835" v="1297"/>
          <ac:cxnSpMkLst>
            <pc:docMk/>
            <pc:sldMk cId="3476417900" sldId="363"/>
            <ac:cxnSpMk id="15" creationId="{7D758964-1354-C5BC-8EFB-E0BA2B3E078F}"/>
          </ac:cxnSpMkLst>
        </pc:cxnChg>
        <pc:cxnChg chg="add del mod">
          <ac:chgData name="Aleksander Augustyn" userId="1876a5c3106c4f9b" providerId="LiveId" clId="{CDDFFFAC-ED16-4AB3-8321-EC46A0AE1630}" dt="2023-09-23T13:54:57.835" v="1297"/>
          <ac:cxnSpMkLst>
            <pc:docMk/>
            <pc:sldMk cId="3476417900" sldId="363"/>
            <ac:cxnSpMk id="16" creationId="{EFC0EFDE-DC13-AD0B-A49B-2690492C58D7}"/>
          </ac:cxnSpMkLst>
        </pc:cxnChg>
        <pc:cxnChg chg="add mod ord">
          <ac:chgData name="Aleksander Augustyn" userId="1876a5c3106c4f9b" providerId="LiveId" clId="{CDDFFFAC-ED16-4AB3-8321-EC46A0AE1630}" dt="2023-09-23T13:59:23.517" v="1336" actId="1076"/>
          <ac:cxnSpMkLst>
            <pc:docMk/>
            <pc:sldMk cId="3476417900" sldId="363"/>
            <ac:cxnSpMk id="28" creationId="{8EDFC11F-B885-75B8-8D27-3C0C3749B4E3}"/>
          </ac:cxnSpMkLst>
        </pc:cxnChg>
        <pc:cxnChg chg="add mod ord">
          <ac:chgData name="Aleksander Augustyn" userId="1876a5c3106c4f9b" providerId="LiveId" clId="{CDDFFFAC-ED16-4AB3-8321-EC46A0AE1630}" dt="2023-09-23T13:59:23.517" v="1336" actId="1076"/>
          <ac:cxnSpMkLst>
            <pc:docMk/>
            <pc:sldMk cId="3476417900" sldId="363"/>
            <ac:cxnSpMk id="29" creationId="{CDE673F6-B191-AD61-5121-18B1F686E7D7}"/>
          </ac:cxnSpMkLst>
        </pc:cxnChg>
        <pc:cxnChg chg="add mod ord">
          <ac:chgData name="Aleksander Augustyn" userId="1876a5c3106c4f9b" providerId="LiveId" clId="{CDDFFFAC-ED16-4AB3-8321-EC46A0AE1630}" dt="2023-09-23T13:59:23.517" v="1336" actId="1076"/>
          <ac:cxnSpMkLst>
            <pc:docMk/>
            <pc:sldMk cId="3476417900" sldId="363"/>
            <ac:cxnSpMk id="30" creationId="{2211E8D6-C496-0A70-76A5-4935692AF310}"/>
          </ac:cxnSpMkLst>
        </pc:cxnChg>
        <pc:cxnChg chg="add mod ord">
          <ac:chgData name="Aleksander Augustyn" userId="1876a5c3106c4f9b" providerId="LiveId" clId="{CDDFFFAC-ED16-4AB3-8321-EC46A0AE1630}" dt="2023-09-23T13:59:23.517" v="1336" actId="1076"/>
          <ac:cxnSpMkLst>
            <pc:docMk/>
            <pc:sldMk cId="3476417900" sldId="363"/>
            <ac:cxnSpMk id="31" creationId="{21B14930-DC04-6128-87BA-2B5B4C307848}"/>
          </ac:cxnSpMkLst>
        </pc:cxnChg>
      </pc:sldChg>
      <pc:sldChg chg="addSp delSp modSp add mod ord">
        <pc:chgData name="Aleksander Augustyn" userId="1876a5c3106c4f9b" providerId="LiveId" clId="{CDDFFFAC-ED16-4AB3-8321-EC46A0AE1630}" dt="2023-09-23T14:41:42.653" v="1493" actId="20577"/>
        <pc:sldMkLst>
          <pc:docMk/>
          <pc:sldMk cId="1869188634" sldId="364"/>
        </pc:sldMkLst>
        <pc:spChg chg="add mod">
          <ac:chgData name="Aleksander Augustyn" userId="1876a5c3106c4f9b" providerId="LiveId" clId="{CDDFFFAC-ED16-4AB3-8321-EC46A0AE1630}" dt="2023-09-21T18:34:24.746" v="140" actId="20577"/>
          <ac:spMkLst>
            <pc:docMk/>
            <pc:sldMk cId="1869188634" sldId="364"/>
            <ac:spMk id="2" creationId="{3993F889-DDA8-1511-50A9-C7E1269A59C2}"/>
          </ac:spMkLst>
        </pc:spChg>
        <pc:spChg chg="add mod">
          <ac:chgData name="Aleksander Augustyn" userId="1876a5c3106c4f9b" providerId="LiveId" clId="{CDDFFFAC-ED16-4AB3-8321-EC46A0AE1630}" dt="2023-09-23T14:41:42.653" v="1493" actId="20577"/>
          <ac:spMkLst>
            <pc:docMk/>
            <pc:sldMk cId="1869188634" sldId="364"/>
            <ac:spMk id="3" creationId="{8220529E-50CA-9794-544F-5B700CCE825A}"/>
          </ac:spMkLst>
        </pc:spChg>
        <pc:spChg chg="add del mod">
          <ac:chgData name="Aleksander Augustyn" userId="1876a5c3106c4f9b" providerId="LiveId" clId="{CDDFFFAC-ED16-4AB3-8321-EC46A0AE1630}" dt="2023-09-23T14:04:47.874" v="1344" actId="478"/>
          <ac:spMkLst>
            <pc:docMk/>
            <pc:sldMk cId="1869188634" sldId="364"/>
            <ac:spMk id="5" creationId="{E968A653-E0C8-8394-34A9-930B134098F2}"/>
          </ac:spMkLst>
        </pc:spChg>
        <pc:spChg chg="add del mod">
          <ac:chgData name="Aleksander Augustyn" userId="1876a5c3106c4f9b" providerId="LiveId" clId="{CDDFFFAC-ED16-4AB3-8321-EC46A0AE1630}" dt="2023-09-23T14:04:46.842" v="1343" actId="478"/>
          <ac:spMkLst>
            <pc:docMk/>
            <pc:sldMk cId="1869188634" sldId="364"/>
            <ac:spMk id="6" creationId="{B2105FFE-E728-6D6E-3574-7D4E4C951A29}"/>
          </ac:spMkLst>
        </pc:spChg>
        <pc:spChg chg="add mod">
          <ac:chgData name="Aleksander Augustyn" userId="1876a5c3106c4f9b" providerId="LiveId" clId="{CDDFFFAC-ED16-4AB3-8321-EC46A0AE1630}" dt="2023-09-23T14:31:06.705" v="1395" actId="1076"/>
          <ac:spMkLst>
            <pc:docMk/>
            <pc:sldMk cId="1869188634" sldId="364"/>
            <ac:spMk id="8" creationId="{BF24BC59-AACA-F748-9987-ECF5C25A5CA5}"/>
          </ac:spMkLst>
        </pc:spChg>
        <pc:spChg chg="add mod">
          <ac:chgData name="Aleksander Augustyn" userId="1876a5c3106c4f9b" providerId="LiveId" clId="{CDDFFFAC-ED16-4AB3-8321-EC46A0AE1630}" dt="2023-09-23T14:31:10.076" v="1396" actId="1076"/>
          <ac:spMkLst>
            <pc:docMk/>
            <pc:sldMk cId="1869188634" sldId="364"/>
            <ac:spMk id="9" creationId="{F4EE5BDF-24FA-D510-20E7-7666D2E0DABA}"/>
          </ac:spMkLst>
        </pc:spChg>
        <pc:spChg chg="add mod">
          <ac:chgData name="Aleksander Augustyn" userId="1876a5c3106c4f9b" providerId="LiveId" clId="{CDDFFFAC-ED16-4AB3-8321-EC46A0AE1630}" dt="2023-09-23T14:31:21.739" v="1399" actId="1076"/>
          <ac:spMkLst>
            <pc:docMk/>
            <pc:sldMk cId="1869188634" sldId="364"/>
            <ac:spMk id="20" creationId="{2BD3BB77-300D-F1A6-A2B3-C547EA42DBFF}"/>
          </ac:spMkLst>
        </pc:spChg>
        <pc:spChg chg="add mod">
          <ac:chgData name="Aleksander Augustyn" userId="1876a5c3106c4f9b" providerId="LiveId" clId="{CDDFFFAC-ED16-4AB3-8321-EC46A0AE1630}" dt="2023-09-23T14:31:21.739" v="1399" actId="1076"/>
          <ac:spMkLst>
            <pc:docMk/>
            <pc:sldMk cId="1869188634" sldId="364"/>
            <ac:spMk id="21" creationId="{87E3197F-032C-22A8-2BB4-CC2732E4C98E}"/>
          </ac:spMkLst>
        </pc:spChg>
        <pc:picChg chg="add del mod">
          <ac:chgData name="Aleksander Augustyn" userId="1876a5c3106c4f9b" providerId="LiveId" clId="{CDDFFFAC-ED16-4AB3-8321-EC46A0AE1630}" dt="2023-09-23T14:04:42.305" v="1339" actId="478"/>
          <ac:picMkLst>
            <pc:docMk/>
            <pc:sldMk cId="1869188634" sldId="364"/>
            <ac:picMk id="4" creationId="{8C5552C7-5E69-DD99-E0B9-45AC5A2FB133}"/>
          </ac:picMkLst>
        </pc:picChg>
        <pc:picChg chg="add del mod">
          <ac:chgData name="Aleksander Augustyn" userId="1876a5c3106c4f9b" providerId="LiveId" clId="{CDDFFFAC-ED16-4AB3-8321-EC46A0AE1630}" dt="2023-09-23T14:19:30.888" v="1362" actId="478"/>
          <ac:picMkLst>
            <pc:docMk/>
            <pc:sldMk cId="1869188634" sldId="364"/>
            <ac:picMk id="7" creationId="{1491E43F-93F6-5EC0-FBB2-43C512843134}"/>
          </ac:picMkLst>
        </pc:picChg>
        <pc:picChg chg="add del mod ord">
          <ac:chgData name="Aleksander Augustyn" userId="1876a5c3106c4f9b" providerId="LiveId" clId="{CDDFFFAC-ED16-4AB3-8321-EC46A0AE1630}" dt="2023-09-23T14:35:12.596" v="1402" actId="478"/>
          <ac:picMkLst>
            <pc:docMk/>
            <pc:sldMk cId="1869188634" sldId="364"/>
            <ac:picMk id="11" creationId="{C23C9688-56EB-A3E1-9A64-0F7562CE1730}"/>
          </ac:picMkLst>
        </pc:picChg>
        <pc:picChg chg="add del mod">
          <ac:chgData name="Aleksander Augustyn" userId="1876a5c3106c4f9b" providerId="LiveId" clId="{CDDFFFAC-ED16-4AB3-8321-EC46A0AE1630}" dt="2023-09-23T14:14:56.442" v="1360" actId="478"/>
          <ac:picMkLst>
            <pc:docMk/>
            <pc:sldMk cId="1869188634" sldId="364"/>
            <ac:picMk id="13" creationId="{B5141741-B056-0D37-817E-162F26EE8933}"/>
          </ac:picMkLst>
        </pc:picChg>
        <pc:picChg chg="add del mod">
          <ac:chgData name="Aleksander Augustyn" userId="1876a5c3106c4f9b" providerId="LiveId" clId="{CDDFFFAC-ED16-4AB3-8321-EC46A0AE1630}" dt="2023-09-23T14:14:55.731" v="1359" actId="478"/>
          <ac:picMkLst>
            <pc:docMk/>
            <pc:sldMk cId="1869188634" sldId="364"/>
            <ac:picMk id="15" creationId="{37007C0C-72A4-E17B-04E4-F35DF0C25DDA}"/>
          </ac:picMkLst>
        </pc:picChg>
        <pc:picChg chg="add mod ord">
          <ac:chgData name="Aleksander Augustyn" userId="1876a5c3106c4f9b" providerId="LiveId" clId="{CDDFFFAC-ED16-4AB3-8321-EC46A0AE1630}" dt="2023-09-23T14:31:12.249" v="1397" actId="1076"/>
          <ac:picMkLst>
            <pc:docMk/>
            <pc:sldMk cId="1869188634" sldId="364"/>
            <ac:picMk id="17" creationId="{EDCE4B50-A1F8-858F-928C-11D46921AE82}"/>
          </ac:picMkLst>
        </pc:picChg>
        <pc:picChg chg="add mod ord">
          <ac:chgData name="Aleksander Augustyn" userId="1876a5c3106c4f9b" providerId="LiveId" clId="{CDDFFFAC-ED16-4AB3-8321-EC46A0AE1630}" dt="2023-09-23T14:30:55.727" v="1394" actId="167"/>
          <ac:picMkLst>
            <pc:docMk/>
            <pc:sldMk cId="1869188634" sldId="364"/>
            <ac:picMk id="19" creationId="{FD9FE927-98E8-7B28-3739-C9F8CC2EBFD0}"/>
          </ac:picMkLst>
        </pc:picChg>
        <pc:picChg chg="add mod ord">
          <ac:chgData name="Aleksander Augustyn" userId="1876a5c3106c4f9b" providerId="LiveId" clId="{CDDFFFAC-ED16-4AB3-8321-EC46A0AE1630}" dt="2023-09-23T14:41:19.767" v="1449" actId="167"/>
          <ac:picMkLst>
            <pc:docMk/>
            <pc:sldMk cId="1869188634" sldId="364"/>
            <ac:picMk id="23" creationId="{F265A1D1-443E-8C05-1A8B-F527102B438A}"/>
          </ac:picMkLst>
        </pc:picChg>
      </pc:sldChg>
      <pc:sldChg chg="addSp delSp modSp add mod ord">
        <pc:chgData name="Aleksander Augustyn" userId="1876a5c3106c4f9b" providerId="LiveId" clId="{CDDFFFAC-ED16-4AB3-8321-EC46A0AE1630}" dt="2023-09-23T15:13:38.116" v="2126" actId="1076"/>
        <pc:sldMkLst>
          <pc:docMk/>
          <pc:sldMk cId="72505780" sldId="365"/>
        </pc:sldMkLst>
        <pc:spChg chg="add mod">
          <ac:chgData name="Aleksander Augustyn" userId="1876a5c3106c4f9b" providerId="LiveId" clId="{CDDFFFAC-ED16-4AB3-8321-EC46A0AE1630}" dt="2023-09-23T15:10:31.550" v="2045" actId="14100"/>
          <ac:spMkLst>
            <pc:docMk/>
            <pc:sldMk cId="72505780" sldId="365"/>
            <ac:spMk id="2" creationId="{002D8F41-682B-2083-0D50-8F4988C0D676}"/>
          </ac:spMkLst>
        </pc:spChg>
        <pc:spChg chg="add del mod">
          <ac:chgData name="Aleksander Augustyn" userId="1876a5c3106c4f9b" providerId="LiveId" clId="{CDDFFFAC-ED16-4AB3-8321-EC46A0AE1630}" dt="2023-09-23T15:08:54.597" v="2025"/>
          <ac:spMkLst>
            <pc:docMk/>
            <pc:sldMk cId="72505780" sldId="365"/>
            <ac:spMk id="17" creationId="{80001CE9-B5E4-F15E-4FD7-96A0F9DBF628}"/>
          </ac:spMkLst>
        </pc:spChg>
        <pc:spChg chg="add mod">
          <ac:chgData name="Aleksander Augustyn" userId="1876a5c3106c4f9b" providerId="LiveId" clId="{CDDFFFAC-ED16-4AB3-8321-EC46A0AE1630}" dt="2023-09-23T15:10:21.350" v="2044" actId="1076"/>
          <ac:spMkLst>
            <pc:docMk/>
            <pc:sldMk cId="72505780" sldId="365"/>
            <ac:spMk id="18" creationId="{9A2DBA5C-6BE0-31D6-72A1-3D9D47A001C3}"/>
          </ac:spMkLst>
        </pc:spChg>
        <pc:spChg chg="add mod">
          <ac:chgData name="Aleksander Augustyn" userId="1876a5c3106c4f9b" providerId="LiveId" clId="{CDDFFFAC-ED16-4AB3-8321-EC46A0AE1630}" dt="2023-09-23T15:10:16.304" v="2042" actId="1076"/>
          <ac:spMkLst>
            <pc:docMk/>
            <pc:sldMk cId="72505780" sldId="365"/>
            <ac:spMk id="19" creationId="{FDC6F0E6-CBBB-7698-CA78-DB9DF08BD4F8}"/>
          </ac:spMkLst>
        </pc:spChg>
        <pc:spChg chg="add mod">
          <ac:chgData name="Aleksander Augustyn" userId="1876a5c3106c4f9b" providerId="LiveId" clId="{CDDFFFAC-ED16-4AB3-8321-EC46A0AE1630}" dt="2023-09-23T15:12:34.894" v="2079" actId="1076"/>
          <ac:spMkLst>
            <pc:docMk/>
            <pc:sldMk cId="72505780" sldId="365"/>
            <ac:spMk id="20" creationId="{593B9199-540E-836F-A435-36B8304AE395}"/>
          </ac:spMkLst>
        </pc:spChg>
        <pc:spChg chg="add mod">
          <ac:chgData name="Aleksander Augustyn" userId="1876a5c3106c4f9b" providerId="LiveId" clId="{CDDFFFAC-ED16-4AB3-8321-EC46A0AE1630}" dt="2023-09-23T15:13:29.161" v="2124" actId="1076"/>
          <ac:spMkLst>
            <pc:docMk/>
            <pc:sldMk cId="72505780" sldId="365"/>
            <ac:spMk id="21" creationId="{A84192ED-BF2F-E276-0703-C6A141CBCA1A}"/>
          </ac:spMkLst>
        </pc:spChg>
        <pc:spChg chg="add mod">
          <ac:chgData name="Aleksander Augustyn" userId="1876a5c3106c4f9b" providerId="LiveId" clId="{CDDFFFAC-ED16-4AB3-8321-EC46A0AE1630}" dt="2023-09-23T15:13:38.116" v="2126" actId="1076"/>
          <ac:spMkLst>
            <pc:docMk/>
            <pc:sldMk cId="72505780" sldId="365"/>
            <ac:spMk id="22" creationId="{2F5D156E-BEC7-A3D1-67BE-2B2A2DE35459}"/>
          </ac:spMkLst>
        </pc:spChg>
        <pc:picChg chg="add del mod">
          <ac:chgData name="Aleksander Augustyn" userId="1876a5c3106c4f9b" providerId="LiveId" clId="{CDDFFFAC-ED16-4AB3-8321-EC46A0AE1630}" dt="2023-09-23T14:43:38.739" v="1498" actId="478"/>
          <ac:picMkLst>
            <pc:docMk/>
            <pc:sldMk cId="72505780" sldId="365"/>
            <ac:picMk id="4" creationId="{9D246D63-8CF7-E7C1-43C1-422829E906AD}"/>
          </ac:picMkLst>
        </pc:picChg>
        <pc:picChg chg="add mod">
          <ac:chgData name="Aleksander Augustyn" userId="1876a5c3106c4f9b" providerId="LiveId" clId="{CDDFFFAC-ED16-4AB3-8321-EC46A0AE1630}" dt="2023-09-23T15:10:48.200" v="2049" actId="1076"/>
          <ac:picMkLst>
            <pc:docMk/>
            <pc:sldMk cId="72505780" sldId="365"/>
            <ac:picMk id="5" creationId="{1AF01D4D-BDCC-194E-1800-4A9E3ED3B8E6}"/>
          </ac:picMkLst>
        </pc:picChg>
        <pc:picChg chg="add del mod">
          <ac:chgData name="Aleksander Augustyn" userId="1876a5c3106c4f9b" providerId="LiveId" clId="{CDDFFFAC-ED16-4AB3-8321-EC46A0AE1630}" dt="2023-09-23T14:43:38.739" v="1498" actId="478"/>
          <ac:picMkLst>
            <pc:docMk/>
            <pc:sldMk cId="72505780" sldId="365"/>
            <ac:picMk id="6" creationId="{21FF92EC-4C4E-1135-A562-26153A9A48E8}"/>
          </ac:picMkLst>
        </pc:picChg>
        <pc:picChg chg="add del mod">
          <ac:chgData name="Aleksander Augustyn" userId="1876a5c3106c4f9b" providerId="LiveId" clId="{CDDFFFAC-ED16-4AB3-8321-EC46A0AE1630}" dt="2023-09-23T14:43:38.739" v="1498" actId="478"/>
          <ac:picMkLst>
            <pc:docMk/>
            <pc:sldMk cId="72505780" sldId="365"/>
            <ac:picMk id="8" creationId="{4E1B0843-AEFD-0CE9-5D00-A6A9BAB78690}"/>
          </ac:picMkLst>
        </pc:picChg>
        <pc:picChg chg="add mod">
          <ac:chgData name="Aleksander Augustyn" userId="1876a5c3106c4f9b" providerId="LiveId" clId="{CDDFFFAC-ED16-4AB3-8321-EC46A0AE1630}" dt="2023-09-23T15:10:01.692" v="2039" actId="1076"/>
          <ac:picMkLst>
            <pc:docMk/>
            <pc:sldMk cId="72505780" sldId="365"/>
            <ac:picMk id="9" creationId="{41B0788B-8610-DE34-CFCE-E695C95E11AC}"/>
          </ac:picMkLst>
        </pc:picChg>
        <pc:picChg chg="add del mod">
          <ac:chgData name="Aleksander Augustyn" userId="1876a5c3106c4f9b" providerId="LiveId" clId="{CDDFFFAC-ED16-4AB3-8321-EC46A0AE1630}" dt="2023-09-23T14:43:38.739" v="1498" actId="478"/>
          <ac:picMkLst>
            <pc:docMk/>
            <pc:sldMk cId="72505780" sldId="365"/>
            <ac:picMk id="10" creationId="{EA4F02B4-683F-122F-3D74-4A27B4A64700}"/>
          </ac:picMkLst>
        </pc:picChg>
        <pc:picChg chg="add del mod ord">
          <ac:chgData name="Aleksander Augustyn" userId="1876a5c3106c4f9b" providerId="LiveId" clId="{CDDFFFAC-ED16-4AB3-8321-EC46A0AE1630}" dt="2023-09-23T14:56:28.779" v="2019" actId="21"/>
          <ac:picMkLst>
            <pc:docMk/>
            <pc:sldMk cId="72505780" sldId="365"/>
            <ac:picMk id="12" creationId="{7252B837-6990-D717-D21F-69B83BF48F94}"/>
          </ac:picMkLst>
        </pc:picChg>
        <pc:picChg chg="add mod">
          <ac:chgData name="Aleksander Augustyn" userId="1876a5c3106c4f9b" providerId="LiveId" clId="{CDDFFFAC-ED16-4AB3-8321-EC46A0AE1630}" dt="2023-09-23T15:11:06.718" v="2055" actId="1076"/>
          <ac:picMkLst>
            <pc:docMk/>
            <pc:sldMk cId="72505780" sldId="365"/>
            <ac:picMk id="14" creationId="{EABA48BD-BD84-BB10-C795-23E1959682DD}"/>
          </ac:picMkLst>
        </pc:picChg>
        <pc:picChg chg="add mod">
          <ac:chgData name="Aleksander Augustyn" userId="1876a5c3106c4f9b" providerId="LiveId" clId="{CDDFFFAC-ED16-4AB3-8321-EC46A0AE1630}" dt="2023-09-23T15:11:04.574" v="2054" actId="1076"/>
          <ac:picMkLst>
            <pc:docMk/>
            <pc:sldMk cId="72505780" sldId="365"/>
            <ac:picMk id="16" creationId="{F083F2CF-D4CA-BE07-CC32-F46FD2FEA9B8}"/>
          </ac:picMkLst>
        </pc:picChg>
      </pc:sldChg>
      <pc:sldChg chg="addSp modSp add mod ord">
        <pc:chgData name="Aleksander Augustyn" userId="1876a5c3106c4f9b" providerId="LiveId" clId="{CDDFFFAC-ED16-4AB3-8321-EC46A0AE1630}" dt="2023-09-23T15:33:33.076" v="2542"/>
        <pc:sldMkLst>
          <pc:docMk/>
          <pc:sldMk cId="3092423670" sldId="366"/>
        </pc:sldMkLst>
        <pc:spChg chg="add mod">
          <ac:chgData name="Aleksander Augustyn" userId="1876a5c3106c4f9b" providerId="LiveId" clId="{CDDFFFAC-ED16-4AB3-8321-EC46A0AE1630}" dt="2023-09-22T12:30:48.387" v="1210" actId="20577"/>
          <ac:spMkLst>
            <pc:docMk/>
            <pc:sldMk cId="3092423670" sldId="366"/>
            <ac:spMk id="2" creationId="{2585DE91-0D84-AE6C-BD0E-0BADE1E6BB8B}"/>
          </ac:spMkLst>
        </pc:spChg>
        <pc:picChg chg="add mod">
          <ac:chgData name="Aleksander Augustyn" userId="1876a5c3106c4f9b" providerId="LiveId" clId="{CDDFFFAC-ED16-4AB3-8321-EC46A0AE1630}" dt="2023-09-21T18:31:32.068" v="73"/>
          <ac:picMkLst>
            <pc:docMk/>
            <pc:sldMk cId="3092423670" sldId="366"/>
            <ac:picMk id="3" creationId="{730668B8-9415-330D-74B5-E44B2821C712}"/>
          </ac:picMkLst>
        </pc:picChg>
      </pc:sldChg>
      <pc:sldChg chg="addSp delSp modSp add del mod ord">
        <pc:chgData name="Aleksander Augustyn" userId="1876a5c3106c4f9b" providerId="LiveId" clId="{CDDFFFAC-ED16-4AB3-8321-EC46A0AE1630}" dt="2023-09-23T15:29:22.589" v="2440" actId="47"/>
        <pc:sldMkLst>
          <pc:docMk/>
          <pc:sldMk cId="3200110135" sldId="367"/>
        </pc:sldMkLst>
        <pc:spChg chg="add mod">
          <ac:chgData name="Aleksander Augustyn" userId="1876a5c3106c4f9b" providerId="LiveId" clId="{CDDFFFAC-ED16-4AB3-8321-EC46A0AE1630}" dt="2023-09-21T18:43:52.774" v="266"/>
          <ac:spMkLst>
            <pc:docMk/>
            <pc:sldMk cId="3200110135" sldId="367"/>
            <ac:spMk id="2" creationId="{814AF413-6A62-6A69-1B81-DC8E609B2904}"/>
          </ac:spMkLst>
        </pc:spChg>
        <pc:spChg chg="add mod">
          <ac:chgData name="Aleksander Augustyn" userId="1876a5c3106c4f9b" providerId="LiveId" clId="{CDDFFFAC-ED16-4AB3-8321-EC46A0AE1630}" dt="2023-09-21T18:43:49.348" v="263" actId="21"/>
          <ac:spMkLst>
            <pc:docMk/>
            <pc:sldMk cId="3200110135" sldId="367"/>
            <ac:spMk id="3" creationId="{4C594BBE-F152-8FE7-D64F-ED4CC9E16F29}"/>
          </ac:spMkLst>
        </pc:spChg>
        <pc:spChg chg="add mod">
          <ac:chgData name="Aleksander Augustyn" userId="1876a5c3106c4f9b" providerId="LiveId" clId="{CDDFFFAC-ED16-4AB3-8321-EC46A0AE1630}" dt="2023-09-23T15:22:29.382" v="2161" actId="20577"/>
          <ac:spMkLst>
            <pc:docMk/>
            <pc:sldMk cId="3200110135" sldId="367"/>
            <ac:spMk id="4" creationId="{6653144D-B179-DB81-B131-5CD965BB777F}"/>
          </ac:spMkLst>
        </pc:spChg>
        <pc:spChg chg="add del mod">
          <ac:chgData name="Aleksander Augustyn" userId="1876a5c3106c4f9b" providerId="LiveId" clId="{CDDFFFAC-ED16-4AB3-8321-EC46A0AE1630}" dt="2023-09-23T15:22:34.373" v="2165" actId="478"/>
          <ac:spMkLst>
            <pc:docMk/>
            <pc:sldMk cId="3200110135" sldId="367"/>
            <ac:spMk id="8" creationId="{8CA1E586-EA5A-2A62-6D9B-890F31F55102}"/>
          </ac:spMkLst>
        </pc:spChg>
        <pc:picChg chg="add del mod">
          <ac:chgData name="Aleksander Augustyn" userId="1876a5c3106c4f9b" providerId="LiveId" clId="{CDDFFFAC-ED16-4AB3-8321-EC46A0AE1630}" dt="2023-09-23T15:22:30.772" v="2162" actId="478"/>
          <ac:picMkLst>
            <pc:docMk/>
            <pc:sldMk cId="3200110135" sldId="367"/>
            <ac:picMk id="5" creationId="{23707935-883E-8CF6-BFD8-7EABC631EF71}"/>
          </ac:picMkLst>
        </pc:picChg>
        <pc:picChg chg="add del mod">
          <ac:chgData name="Aleksander Augustyn" userId="1876a5c3106c4f9b" providerId="LiveId" clId="{CDDFFFAC-ED16-4AB3-8321-EC46A0AE1630}" dt="2023-09-23T15:22:31.596" v="2164" actId="478"/>
          <ac:picMkLst>
            <pc:docMk/>
            <pc:sldMk cId="3200110135" sldId="367"/>
            <ac:picMk id="6" creationId="{0E9B4E8E-F474-E88E-9F1B-6BD6D0D5A577}"/>
          </ac:picMkLst>
        </pc:picChg>
        <pc:picChg chg="add del mod">
          <ac:chgData name="Aleksander Augustyn" userId="1876a5c3106c4f9b" providerId="LiveId" clId="{CDDFFFAC-ED16-4AB3-8321-EC46A0AE1630}" dt="2023-09-23T15:22:31.221" v="2163" actId="478"/>
          <ac:picMkLst>
            <pc:docMk/>
            <pc:sldMk cId="3200110135" sldId="367"/>
            <ac:picMk id="7" creationId="{1461F5F0-3C5E-0CEB-4AD9-B1A7F73B28B0}"/>
          </ac:picMkLst>
        </pc:picChg>
        <pc:picChg chg="add del mod">
          <ac:chgData name="Aleksander Augustyn" userId="1876a5c3106c4f9b" providerId="LiveId" clId="{CDDFFFAC-ED16-4AB3-8321-EC46A0AE1630}" dt="2023-09-23T15:26:47.805" v="2182" actId="21"/>
          <ac:picMkLst>
            <pc:docMk/>
            <pc:sldMk cId="3200110135" sldId="367"/>
            <ac:picMk id="9" creationId="{7CACB949-5C06-A2C5-6281-27C16F2CEF57}"/>
          </ac:picMkLst>
        </pc:picChg>
        <pc:picChg chg="add del">
          <ac:chgData name="Aleksander Augustyn" userId="1876a5c3106c4f9b" providerId="LiveId" clId="{CDDFFFAC-ED16-4AB3-8321-EC46A0AE1630}" dt="2023-09-21T19:06:24.082" v="1083" actId="22"/>
          <ac:picMkLst>
            <pc:docMk/>
            <pc:sldMk cId="3200110135" sldId="367"/>
            <ac:picMk id="10" creationId="{176E7A86-C7F1-1571-2798-4EB25FAB8F68}"/>
          </ac:picMkLst>
        </pc:picChg>
        <pc:picChg chg="add del">
          <ac:chgData name="Aleksander Augustyn" userId="1876a5c3106c4f9b" providerId="LiveId" clId="{CDDFFFAC-ED16-4AB3-8321-EC46A0AE1630}" dt="2023-09-21T19:06:30.499" v="1085" actId="22"/>
          <ac:picMkLst>
            <pc:docMk/>
            <pc:sldMk cId="3200110135" sldId="367"/>
            <ac:picMk id="12" creationId="{F0190763-9D57-CB23-F665-05E27A48DA63}"/>
          </ac:picMkLst>
        </pc:picChg>
      </pc:sldChg>
      <pc:sldChg chg="addSp delSp modSp add mod ord">
        <pc:chgData name="Aleksander Augustyn" userId="1876a5c3106c4f9b" providerId="LiveId" clId="{CDDFFFAC-ED16-4AB3-8321-EC46A0AE1630}" dt="2023-09-23T17:06:02.777" v="2567" actId="1076"/>
        <pc:sldMkLst>
          <pc:docMk/>
          <pc:sldMk cId="1414106884" sldId="368"/>
        </pc:sldMkLst>
        <pc:spChg chg="add mod">
          <ac:chgData name="Aleksander Augustyn" userId="1876a5c3106c4f9b" providerId="LiveId" clId="{CDDFFFAC-ED16-4AB3-8321-EC46A0AE1630}" dt="2023-09-21T18:47:43.758" v="483" actId="20577"/>
          <ac:spMkLst>
            <pc:docMk/>
            <pc:sldMk cId="1414106884" sldId="368"/>
            <ac:spMk id="2" creationId="{3DF834E6-A792-F563-87C8-62F6924EC95B}"/>
          </ac:spMkLst>
        </pc:spChg>
        <pc:picChg chg="add del mod">
          <ac:chgData name="Aleksander Augustyn" userId="1876a5c3106c4f9b" providerId="LiveId" clId="{CDDFFFAC-ED16-4AB3-8321-EC46A0AE1630}" dt="2023-09-23T15:34:15.408" v="2543" actId="478"/>
          <ac:picMkLst>
            <pc:docMk/>
            <pc:sldMk cId="1414106884" sldId="368"/>
            <ac:picMk id="4" creationId="{C917020C-4BBD-A84D-9E14-240EDF9F449E}"/>
          </ac:picMkLst>
        </pc:picChg>
        <pc:picChg chg="add del">
          <ac:chgData name="Aleksander Augustyn" userId="1876a5c3106c4f9b" providerId="LiveId" clId="{CDDFFFAC-ED16-4AB3-8321-EC46A0AE1630}" dt="2023-09-23T15:34:16.784" v="2545" actId="22"/>
          <ac:picMkLst>
            <pc:docMk/>
            <pc:sldMk cId="1414106884" sldId="368"/>
            <ac:picMk id="5" creationId="{F814FB24-15E0-B6AF-B3EC-E84ED73B0E18}"/>
          </ac:picMkLst>
        </pc:picChg>
        <pc:picChg chg="add del mod">
          <ac:chgData name="Aleksander Augustyn" userId="1876a5c3106c4f9b" providerId="LiveId" clId="{CDDFFFAC-ED16-4AB3-8321-EC46A0AE1630}" dt="2023-09-23T15:34:29.649" v="2551" actId="478"/>
          <ac:picMkLst>
            <pc:docMk/>
            <pc:sldMk cId="1414106884" sldId="368"/>
            <ac:picMk id="7" creationId="{370FAE87-9779-8410-2B03-01804D248F7F}"/>
          </ac:picMkLst>
        </pc:picChg>
        <pc:picChg chg="add del">
          <ac:chgData name="Aleksander Augustyn" userId="1876a5c3106c4f9b" providerId="LiveId" clId="{CDDFFFAC-ED16-4AB3-8321-EC46A0AE1630}" dt="2023-09-23T15:34:32.907" v="2553" actId="22"/>
          <ac:picMkLst>
            <pc:docMk/>
            <pc:sldMk cId="1414106884" sldId="368"/>
            <ac:picMk id="9" creationId="{B481A3D3-390F-12C1-A8BB-B5748525FE16}"/>
          </ac:picMkLst>
        </pc:picChg>
        <pc:picChg chg="add del mod">
          <ac:chgData name="Aleksander Augustyn" userId="1876a5c3106c4f9b" providerId="LiveId" clId="{CDDFFFAC-ED16-4AB3-8321-EC46A0AE1630}" dt="2023-09-23T17:00:54.140" v="2556" actId="478"/>
          <ac:picMkLst>
            <pc:docMk/>
            <pc:sldMk cId="1414106884" sldId="368"/>
            <ac:picMk id="11" creationId="{EC38F5E1-B169-3111-C03B-8DDF782EBCEA}"/>
          </ac:picMkLst>
        </pc:picChg>
        <pc:picChg chg="add del mod">
          <ac:chgData name="Aleksander Augustyn" userId="1876a5c3106c4f9b" providerId="LiveId" clId="{CDDFFFAC-ED16-4AB3-8321-EC46A0AE1630}" dt="2023-09-23T17:05:48.404" v="2561" actId="478"/>
          <ac:picMkLst>
            <pc:docMk/>
            <pc:sldMk cId="1414106884" sldId="368"/>
            <ac:picMk id="13" creationId="{1D373BD2-E564-88D7-BDF9-A8C5DC2D16FB}"/>
          </ac:picMkLst>
        </pc:picChg>
        <pc:picChg chg="add mod">
          <ac:chgData name="Aleksander Augustyn" userId="1876a5c3106c4f9b" providerId="LiveId" clId="{CDDFFFAC-ED16-4AB3-8321-EC46A0AE1630}" dt="2023-09-23T17:06:02.777" v="2567" actId="1076"/>
          <ac:picMkLst>
            <pc:docMk/>
            <pc:sldMk cId="1414106884" sldId="368"/>
            <ac:picMk id="15" creationId="{F1EFCD6C-6DF9-4AA7-133B-BA912CD7CE61}"/>
          </ac:picMkLst>
        </pc:picChg>
      </pc:sldChg>
      <pc:sldChg chg="addSp modSp add del">
        <pc:chgData name="Aleksander Augustyn" userId="1876a5c3106c4f9b" providerId="LiveId" clId="{CDDFFFAC-ED16-4AB3-8321-EC46A0AE1630}" dt="2023-09-21T18:50:56.278" v="746" actId="47"/>
        <pc:sldMkLst>
          <pc:docMk/>
          <pc:sldMk cId="1336757370" sldId="369"/>
        </pc:sldMkLst>
        <pc:spChg chg="add mod">
          <ac:chgData name="Aleksander Augustyn" userId="1876a5c3106c4f9b" providerId="LiveId" clId="{CDDFFFAC-ED16-4AB3-8321-EC46A0AE1630}" dt="2023-09-21T18:23:08.094" v="56"/>
          <ac:spMkLst>
            <pc:docMk/>
            <pc:sldMk cId="1336757370" sldId="369"/>
            <ac:spMk id="2" creationId="{976E29EA-9A58-BF3B-EC40-E3F201648CF0}"/>
          </ac:spMkLst>
        </pc:spChg>
      </pc:sldChg>
      <pc:sldChg chg="addSp modSp add del">
        <pc:chgData name="Aleksander Augustyn" userId="1876a5c3106c4f9b" providerId="LiveId" clId="{CDDFFFAC-ED16-4AB3-8321-EC46A0AE1630}" dt="2023-09-21T18:50:56.278" v="746" actId="47"/>
        <pc:sldMkLst>
          <pc:docMk/>
          <pc:sldMk cId="2755968798" sldId="370"/>
        </pc:sldMkLst>
        <pc:spChg chg="add mod">
          <ac:chgData name="Aleksander Augustyn" userId="1876a5c3106c4f9b" providerId="LiveId" clId="{CDDFFFAC-ED16-4AB3-8321-EC46A0AE1630}" dt="2023-09-21T18:23:08.951" v="57"/>
          <ac:spMkLst>
            <pc:docMk/>
            <pc:sldMk cId="2755968798" sldId="370"/>
            <ac:spMk id="2" creationId="{6A8EA41B-557D-4AE7-7F47-3910284A2AF6}"/>
          </ac:spMkLst>
        </pc:spChg>
      </pc:sldChg>
      <pc:sldChg chg="addSp modSp add del">
        <pc:chgData name="Aleksander Augustyn" userId="1876a5c3106c4f9b" providerId="LiveId" clId="{CDDFFFAC-ED16-4AB3-8321-EC46A0AE1630}" dt="2023-09-21T18:50:56.278" v="746" actId="47"/>
        <pc:sldMkLst>
          <pc:docMk/>
          <pc:sldMk cId="1027680103" sldId="371"/>
        </pc:sldMkLst>
        <pc:spChg chg="add mod">
          <ac:chgData name="Aleksander Augustyn" userId="1876a5c3106c4f9b" providerId="LiveId" clId="{CDDFFFAC-ED16-4AB3-8321-EC46A0AE1630}" dt="2023-09-21T18:23:10.007" v="58"/>
          <ac:spMkLst>
            <pc:docMk/>
            <pc:sldMk cId="1027680103" sldId="371"/>
            <ac:spMk id="2" creationId="{D2D7D674-97A7-46D6-2B36-F49DF331BC4B}"/>
          </ac:spMkLst>
        </pc:spChg>
      </pc:sldChg>
      <pc:sldChg chg="addSp delSp modSp add del">
        <pc:chgData name="Aleksander Augustyn" userId="1876a5c3106c4f9b" providerId="LiveId" clId="{CDDFFFAC-ED16-4AB3-8321-EC46A0AE1630}" dt="2023-09-21T18:50:56.278" v="746" actId="47"/>
        <pc:sldMkLst>
          <pc:docMk/>
          <pc:sldMk cId="4087196047" sldId="372"/>
        </pc:sldMkLst>
        <pc:spChg chg="add del mod">
          <ac:chgData name="Aleksander Augustyn" userId="1876a5c3106c4f9b" providerId="LiveId" clId="{CDDFFFAC-ED16-4AB3-8321-EC46A0AE1630}" dt="2023-09-21T18:23:28.080" v="65"/>
          <ac:spMkLst>
            <pc:docMk/>
            <pc:sldMk cId="4087196047" sldId="372"/>
            <ac:spMk id="2" creationId="{47588FEF-0B92-D351-5828-9C0AAE1FFADC}"/>
          </ac:spMkLst>
        </pc:spChg>
      </pc:sldChg>
      <pc:sldChg chg="addSp modSp new mod">
        <pc:chgData name="Aleksander Augustyn" userId="1876a5c3106c4f9b" providerId="LiveId" clId="{CDDFFFAC-ED16-4AB3-8321-EC46A0AE1630}" dt="2023-09-23T18:35:58.906" v="2986" actId="20577"/>
        <pc:sldMkLst>
          <pc:docMk/>
          <pc:sldMk cId="4065772251" sldId="373"/>
        </pc:sldMkLst>
        <pc:spChg chg="add mod">
          <ac:chgData name="Aleksander Augustyn" userId="1876a5c3106c4f9b" providerId="LiveId" clId="{CDDFFFAC-ED16-4AB3-8321-EC46A0AE1630}" dt="2023-09-21T18:49:27.236" v="595" actId="20577"/>
          <ac:spMkLst>
            <pc:docMk/>
            <pc:sldMk cId="4065772251" sldId="373"/>
            <ac:spMk id="2" creationId="{809B3FB5-862A-3115-27D5-459CAC3E0D30}"/>
          </ac:spMkLst>
        </pc:spChg>
        <pc:spChg chg="add mod">
          <ac:chgData name="Aleksander Augustyn" userId="1876a5c3106c4f9b" providerId="LiveId" clId="{CDDFFFAC-ED16-4AB3-8321-EC46A0AE1630}" dt="2023-09-21T18:50:51.297" v="745" actId="33524"/>
          <ac:spMkLst>
            <pc:docMk/>
            <pc:sldMk cId="4065772251" sldId="373"/>
            <ac:spMk id="3" creationId="{9698B219-4092-0204-1D6C-C9A54BEDB638}"/>
          </ac:spMkLst>
        </pc:spChg>
        <pc:spChg chg="add mod">
          <ac:chgData name="Aleksander Augustyn" userId="1876a5c3106c4f9b" providerId="LiveId" clId="{CDDFFFAC-ED16-4AB3-8321-EC46A0AE1630}" dt="2023-09-23T18:28:18.133" v="2969" actId="1076"/>
          <ac:spMkLst>
            <pc:docMk/>
            <pc:sldMk cId="4065772251" sldId="373"/>
            <ac:spMk id="6" creationId="{12D0B945-E51D-6473-054B-89D43307E7D2}"/>
          </ac:spMkLst>
        </pc:spChg>
        <pc:spChg chg="add mod">
          <ac:chgData name="Aleksander Augustyn" userId="1876a5c3106c4f9b" providerId="LiveId" clId="{CDDFFFAC-ED16-4AB3-8321-EC46A0AE1630}" dt="2023-09-23T18:35:58.906" v="2986" actId="20577"/>
          <ac:spMkLst>
            <pc:docMk/>
            <pc:sldMk cId="4065772251" sldId="373"/>
            <ac:spMk id="9" creationId="{D92B0780-D095-85B1-D4D7-3966CD42F53C}"/>
          </ac:spMkLst>
        </pc:spChg>
        <pc:picChg chg="add mod">
          <ac:chgData name="Aleksander Augustyn" userId="1876a5c3106c4f9b" providerId="LiveId" clId="{CDDFFFAC-ED16-4AB3-8321-EC46A0AE1630}" dt="2023-09-23T18:35:20.915" v="2974" actId="1076"/>
          <ac:picMkLst>
            <pc:docMk/>
            <pc:sldMk cId="4065772251" sldId="373"/>
            <ac:picMk id="5" creationId="{8405DAD9-AEFF-6C3A-2CC5-7B074741C85E}"/>
          </ac:picMkLst>
        </pc:picChg>
        <pc:picChg chg="add mod">
          <ac:chgData name="Aleksander Augustyn" userId="1876a5c3106c4f9b" providerId="LiveId" clId="{CDDFFFAC-ED16-4AB3-8321-EC46A0AE1630}" dt="2023-09-23T18:35:44.145" v="2978" actId="1076"/>
          <ac:picMkLst>
            <pc:docMk/>
            <pc:sldMk cId="4065772251" sldId="373"/>
            <ac:picMk id="8" creationId="{738F9645-7436-F5F2-F72D-A9FD5C486A82}"/>
          </ac:picMkLst>
        </pc:picChg>
      </pc:sldChg>
      <pc:sldChg chg="addSp delSp modSp new mod">
        <pc:chgData name="Aleksander Augustyn" userId="1876a5c3106c4f9b" providerId="LiveId" clId="{CDDFFFAC-ED16-4AB3-8321-EC46A0AE1630}" dt="2023-09-23T17:24:26.567" v="2879" actId="1076"/>
        <pc:sldMkLst>
          <pc:docMk/>
          <pc:sldMk cId="1170458719" sldId="374"/>
        </pc:sldMkLst>
        <pc:spChg chg="add mod">
          <ac:chgData name="Aleksander Augustyn" userId="1876a5c3106c4f9b" providerId="LiveId" clId="{CDDFFFAC-ED16-4AB3-8321-EC46A0AE1630}" dt="2023-09-23T17:21:49.770" v="2843"/>
          <ac:spMkLst>
            <pc:docMk/>
            <pc:sldMk cId="1170458719" sldId="374"/>
            <ac:spMk id="10" creationId="{FEAB996B-A9CA-7A71-4828-7B84B82A9AF2}"/>
          </ac:spMkLst>
        </pc:spChg>
        <pc:spChg chg="add del mod">
          <ac:chgData name="Aleksander Augustyn" userId="1876a5c3106c4f9b" providerId="LiveId" clId="{CDDFFFAC-ED16-4AB3-8321-EC46A0AE1630}" dt="2023-09-23T17:18:55.458" v="2743"/>
          <ac:spMkLst>
            <pc:docMk/>
            <pc:sldMk cId="1170458719" sldId="374"/>
            <ac:spMk id="11" creationId="{2249E4FC-9960-3CCC-3789-8D65A61E81B3}"/>
          </ac:spMkLst>
        </pc:spChg>
        <pc:spChg chg="add mod">
          <ac:chgData name="Aleksander Augustyn" userId="1876a5c3106c4f9b" providerId="LiveId" clId="{CDDFFFAC-ED16-4AB3-8321-EC46A0AE1630}" dt="2023-09-23T17:22:21.742" v="2862" actId="1076"/>
          <ac:spMkLst>
            <pc:docMk/>
            <pc:sldMk cId="1170458719" sldId="374"/>
            <ac:spMk id="12" creationId="{2A943198-E5DC-CB33-6D2B-88EDF76509D2}"/>
          </ac:spMkLst>
        </pc:spChg>
        <pc:spChg chg="add mod">
          <ac:chgData name="Aleksander Augustyn" userId="1876a5c3106c4f9b" providerId="LiveId" clId="{CDDFFFAC-ED16-4AB3-8321-EC46A0AE1630}" dt="2023-09-23T17:22:31.275" v="2867" actId="20577"/>
          <ac:spMkLst>
            <pc:docMk/>
            <pc:sldMk cId="1170458719" sldId="374"/>
            <ac:spMk id="13" creationId="{A435AC6F-6917-AE75-FD15-7AE5BB7FAE08}"/>
          </ac:spMkLst>
        </pc:spChg>
        <pc:spChg chg="add mod">
          <ac:chgData name="Aleksander Augustyn" userId="1876a5c3106c4f9b" providerId="LiveId" clId="{CDDFFFAC-ED16-4AB3-8321-EC46A0AE1630}" dt="2023-09-23T17:22:32.442" v="2868" actId="20577"/>
          <ac:spMkLst>
            <pc:docMk/>
            <pc:sldMk cId="1170458719" sldId="374"/>
            <ac:spMk id="14" creationId="{AC2C33C6-A651-578E-40EA-9792DECAE2E6}"/>
          </ac:spMkLst>
        </pc:spChg>
        <pc:spChg chg="add mod">
          <ac:chgData name="Aleksander Augustyn" userId="1876a5c3106c4f9b" providerId="LiveId" clId="{CDDFFFAC-ED16-4AB3-8321-EC46A0AE1630}" dt="2023-09-21T18:55:34.835" v="823" actId="20577"/>
          <ac:spMkLst>
            <pc:docMk/>
            <pc:sldMk cId="1170458719" sldId="374"/>
            <ac:spMk id="18" creationId="{3CF21B70-5929-762D-5904-10696CE89394}"/>
          </ac:spMkLst>
        </pc:spChg>
        <pc:picChg chg="add del mod">
          <ac:chgData name="Aleksander Augustyn" userId="1876a5c3106c4f9b" providerId="LiveId" clId="{CDDFFFAC-ED16-4AB3-8321-EC46A0AE1630}" dt="2023-09-23T17:15:21.968" v="2568" actId="478"/>
          <ac:picMkLst>
            <pc:docMk/>
            <pc:sldMk cId="1170458719" sldId="374"/>
            <ac:picMk id="3" creationId="{5668FA6A-E9AC-7048-75E6-A24AD7357411}"/>
          </ac:picMkLst>
        </pc:picChg>
        <pc:picChg chg="add mod">
          <ac:chgData name="Aleksander Augustyn" userId="1876a5c3106c4f9b" providerId="LiveId" clId="{CDDFFFAC-ED16-4AB3-8321-EC46A0AE1630}" dt="2023-09-23T17:21:52.975" v="2844" actId="1076"/>
          <ac:picMkLst>
            <pc:docMk/>
            <pc:sldMk cId="1170458719" sldId="374"/>
            <ac:picMk id="4" creationId="{16C79169-89E6-8D10-A29A-C591C14B2221}"/>
          </ac:picMkLst>
        </pc:picChg>
        <pc:picChg chg="add del mod">
          <ac:chgData name="Aleksander Augustyn" userId="1876a5c3106c4f9b" providerId="LiveId" clId="{CDDFFFAC-ED16-4AB3-8321-EC46A0AE1630}" dt="2023-09-23T17:15:21.968" v="2568" actId="478"/>
          <ac:picMkLst>
            <pc:docMk/>
            <pc:sldMk cId="1170458719" sldId="374"/>
            <ac:picMk id="5" creationId="{B26B41E5-31F3-0972-CD14-F508DA0EF8D4}"/>
          </ac:picMkLst>
        </pc:picChg>
        <pc:picChg chg="add del">
          <ac:chgData name="Aleksander Augustyn" userId="1876a5c3106c4f9b" providerId="LiveId" clId="{CDDFFFAC-ED16-4AB3-8321-EC46A0AE1630}" dt="2023-09-21T18:54:36.286" v="760" actId="22"/>
          <ac:picMkLst>
            <pc:docMk/>
            <pc:sldMk cId="1170458719" sldId="374"/>
            <ac:picMk id="7" creationId="{A8B9DA06-A5C5-E18E-C626-44D2BC4C2D70}"/>
          </ac:picMkLst>
        </pc:picChg>
        <pc:picChg chg="add mod">
          <ac:chgData name="Aleksander Augustyn" userId="1876a5c3106c4f9b" providerId="LiveId" clId="{CDDFFFAC-ED16-4AB3-8321-EC46A0AE1630}" dt="2023-09-23T17:21:54.100" v="2845" actId="1076"/>
          <ac:picMkLst>
            <pc:docMk/>
            <pc:sldMk cId="1170458719" sldId="374"/>
            <ac:picMk id="7" creationId="{CE9E14E9-F1F8-557A-8384-B9F4CD4126D6}"/>
          </ac:picMkLst>
        </pc:picChg>
        <pc:picChg chg="add del">
          <ac:chgData name="Aleksander Augustyn" userId="1876a5c3106c4f9b" providerId="LiveId" clId="{CDDFFFAC-ED16-4AB3-8321-EC46A0AE1630}" dt="2023-09-21T18:54:38.709" v="762" actId="478"/>
          <ac:picMkLst>
            <pc:docMk/>
            <pc:sldMk cId="1170458719" sldId="374"/>
            <ac:picMk id="9" creationId="{701E2FBB-69C7-B7EC-8CDD-C6FBBE2FC1CA}"/>
          </ac:picMkLst>
        </pc:picChg>
        <pc:picChg chg="add mod">
          <ac:chgData name="Aleksander Augustyn" userId="1876a5c3106c4f9b" providerId="LiveId" clId="{CDDFFFAC-ED16-4AB3-8321-EC46A0AE1630}" dt="2023-09-23T17:21:55.147" v="2846" actId="1076"/>
          <ac:picMkLst>
            <pc:docMk/>
            <pc:sldMk cId="1170458719" sldId="374"/>
            <ac:picMk id="9" creationId="{F7A59CDE-C9BE-E279-FA78-A88CAC4C4E03}"/>
          </ac:picMkLst>
        </pc:picChg>
        <pc:picChg chg="add del">
          <ac:chgData name="Aleksander Augustyn" userId="1876a5c3106c4f9b" providerId="LiveId" clId="{CDDFFFAC-ED16-4AB3-8321-EC46A0AE1630}" dt="2023-09-21T18:54:45.454" v="764" actId="478"/>
          <ac:picMkLst>
            <pc:docMk/>
            <pc:sldMk cId="1170458719" sldId="374"/>
            <ac:picMk id="11" creationId="{C2F4AB05-879D-B218-1B36-A8EBD7451E3A}"/>
          </ac:picMkLst>
        </pc:picChg>
        <pc:picChg chg="add del mod">
          <ac:chgData name="Aleksander Augustyn" userId="1876a5c3106c4f9b" providerId="LiveId" clId="{CDDFFFAC-ED16-4AB3-8321-EC46A0AE1630}" dt="2023-09-21T18:54:55.255" v="769" actId="478"/>
          <ac:picMkLst>
            <pc:docMk/>
            <pc:sldMk cId="1170458719" sldId="374"/>
            <ac:picMk id="13" creationId="{C9D247B8-49FD-9949-F59C-299A2F9D6CBB}"/>
          </ac:picMkLst>
        </pc:picChg>
        <pc:picChg chg="add del mod">
          <ac:chgData name="Aleksander Augustyn" userId="1876a5c3106c4f9b" providerId="LiveId" clId="{CDDFFFAC-ED16-4AB3-8321-EC46A0AE1630}" dt="2023-09-23T17:15:21.968" v="2568" actId="478"/>
          <ac:picMkLst>
            <pc:docMk/>
            <pc:sldMk cId="1170458719" sldId="374"/>
            <ac:picMk id="15" creationId="{850CC1CA-3EE1-1386-B5F9-1B491ED5264F}"/>
          </ac:picMkLst>
        </pc:picChg>
        <pc:picChg chg="add del">
          <ac:chgData name="Aleksander Augustyn" userId="1876a5c3106c4f9b" providerId="LiveId" clId="{CDDFFFAC-ED16-4AB3-8321-EC46A0AE1630}" dt="2023-09-21T18:55:15.650" v="774" actId="22"/>
          <ac:picMkLst>
            <pc:docMk/>
            <pc:sldMk cId="1170458719" sldId="374"/>
            <ac:picMk id="17" creationId="{16304C8C-3017-8906-E25E-798069578442}"/>
          </ac:picMkLst>
        </pc:picChg>
        <pc:picChg chg="add del mod">
          <ac:chgData name="Aleksander Augustyn" userId="1876a5c3106c4f9b" providerId="LiveId" clId="{CDDFFFAC-ED16-4AB3-8321-EC46A0AE1630}" dt="2023-09-23T17:23:55.858" v="2873" actId="478"/>
          <ac:picMkLst>
            <pc:docMk/>
            <pc:sldMk cId="1170458719" sldId="374"/>
            <ac:picMk id="17" creationId="{655EE614-9135-8DC6-5656-4C7F29875E06}"/>
          </ac:picMkLst>
        </pc:picChg>
        <pc:picChg chg="add mod ord">
          <ac:chgData name="Aleksander Augustyn" userId="1876a5c3106c4f9b" providerId="LiveId" clId="{CDDFFFAC-ED16-4AB3-8321-EC46A0AE1630}" dt="2023-09-23T17:24:26.567" v="2879" actId="1076"/>
          <ac:picMkLst>
            <pc:docMk/>
            <pc:sldMk cId="1170458719" sldId="374"/>
            <ac:picMk id="20" creationId="{28E5D665-28C8-5447-DDB2-792A2ACB3735}"/>
          </ac:picMkLst>
        </pc:picChg>
      </pc:sldChg>
      <pc:sldChg chg="addSp modSp new mod ord">
        <pc:chgData name="Aleksander Augustyn" userId="1876a5c3106c4f9b" providerId="LiveId" clId="{CDDFFFAC-ED16-4AB3-8321-EC46A0AE1630}" dt="2023-09-23T17:24:31.548" v="2881"/>
        <pc:sldMkLst>
          <pc:docMk/>
          <pc:sldMk cId="2450938076" sldId="375"/>
        </pc:sldMkLst>
        <pc:spChg chg="add mod">
          <ac:chgData name="Aleksander Augustyn" userId="1876a5c3106c4f9b" providerId="LiveId" clId="{CDDFFFAC-ED16-4AB3-8321-EC46A0AE1630}" dt="2023-09-21T18:55:55.803" v="825"/>
          <ac:spMkLst>
            <pc:docMk/>
            <pc:sldMk cId="2450938076" sldId="375"/>
            <ac:spMk id="2" creationId="{D48D553F-B405-777C-B621-7649D9BE1EDC}"/>
          </ac:spMkLst>
        </pc:spChg>
        <pc:spChg chg="add mod">
          <ac:chgData name="Aleksander Augustyn" userId="1876a5c3106c4f9b" providerId="LiveId" clId="{CDDFFFAC-ED16-4AB3-8321-EC46A0AE1630}" dt="2023-09-23T15:23:55.999" v="2175" actId="20577"/>
          <ac:spMkLst>
            <pc:docMk/>
            <pc:sldMk cId="2450938076" sldId="375"/>
            <ac:spMk id="3" creationId="{9B4329BD-F32F-509B-3E27-D376E98BA98F}"/>
          </ac:spMkLst>
        </pc:spChg>
        <pc:spChg chg="add mod">
          <ac:chgData name="Aleksander Augustyn" userId="1876a5c3106c4f9b" providerId="LiveId" clId="{CDDFFFAC-ED16-4AB3-8321-EC46A0AE1630}" dt="2023-09-23T15:33:08.873" v="2540" actId="1076"/>
          <ac:spMkLst>
            <pc:docMk/>
            <pc:sldMk cId="2450938076" sldId="375"/>
            <ac:spMk id="4" creationId="{10237239-13D2-C03E-DF5B-3BCD9F67C4F2}"/>
          </ac:spMkLst>
        </pc:spChg>
      </pc:sldChg>
      <pc:sldChg chg="addSp modSp new mod">
        <pc:chgData name="Aleksander Augustyn" userId="1876a5c3106c4f9b" providerId="LiveId" clId="{CDDFFFAC-ED16-4AB3-8321-EC46A0AE1630}" dt="2023-09-23T15:32:41.864" v="2539" actId="20577"/>
        <pc:sldMkLst>
          <pc:docMk/>
          <pc:sldMk cId="2728390934" sldId="376"/>
        </pc:sldMkLst>
        <pc:spChg chg="add mod">
          <ac:chgData name="Aleksander Augustyn" userId="1876a5c3106c4f9b" providerId="LiveId" clId="{CDDFFFAC-ED16-4AB3-8321-EC46A0AE1630}" dt="2023-09-21T18:59:23.653" v="948" actId="20577"/>
          <ac:spMkLst>
            <pc:docMk/>
            <pc:sldMk cId="2728390934" sldId="376"/>
            <ac:spMk id="2" creationId="{C5F0A753-0904-D638-E0B3-954753B7176F}"/>
          </ac:spMkLst>
        </pc:spChg>
        <pc:spChg chg="add mod">
          <ac:chgData name="Aleksander Augustyn" userId="1876a5c3106c4f9b" providerId="LiveId" clId="{CDDFFFAC-ED16-4AB3-8321-EC46A0AE1630}" dt="2023-09-23T15:32:41.864" v="2539" actId="20577"/>
          <ac:spMkLst>
            <pc:docMk/>
            <pc:sldMk cId="2728390934" sldId="376"/>
            <ac:spMk id="3" creationId="{5584737B-B3C3-61E2-B37D-7B085E8A0147}"/>
          </ac:spMkLst>
        </pc:spChg>
      </pc:sldChg>
      <pc:sldChg chg="addSp delSp modSp new mod ord">
        <pc:chgData name="Aleksander Augustyn" userId="1876a5c3106c4f9b" providerId="LiveId" clId="{CDDFFFAC-ED16-4AB3-8321-EC46A0AE1630}" dt="2023-09-23T17:56:56.645" v="2958" actId="1076"/>
        <pc:sldMkLst>
          <pc:docMk/>
          <pc:sldMk cId="1707969884" sldId="377"/>
        </pc:sldMkLst>
        <pc:spChg chg="add mod">
          <ac:chgData name="Aleksander Augustyn" userId="1876a5c3106c4f9b" providerId="LiveId" clId="{CDDFFFAC-ED16-4AB3-8321-EC46A0AE1630}" dt="2023-09-23T17:50:06.392" v="2888" actId="20577"/>
          <ac:spMkLst>
            <pc:docMk/>
            <pc:sldMk cId="1707969884" sldId="377"/>
            <ac:spMk id="2" creationId="{338D7DD9-E4C0-08E8-88DE-63436D0F1899}"/>
          </ac:spMkLst>
        </pc:spChg>
        <pc:spChg chg="add">
          <ac:chgData name="Aleksander Augustyn" userId="1876a5c3106c4f9b" providerId="LiveId" clId="{CDDFFFAC-ED16-4AB3-8321-EC46A0AE1630}" dt="2023-09-23T17:45:58.209" v="2882" actId="22"/>
          <ac:spMkLst>
            <pc:docMk/>
            <pc:sldMk cId="1707969884" sldId="377"/>
            <ac:spMk id="4" creationId="{41E97026-4F01-144E-E9BE-D9E3ED0E516B}"/>
          </ac:spMkLst>
        </pc:spChg>
        <pc:spChg chg="add del">
          <ac:chgData name="Aleksander Augustyn" userId="1876a5c3106c4f9b" providerId="LiveId" clId="{CDDFFFAC-ED16-4AB3-8321-EC46A0AE1630}" dt="2023-09-23T17:46:01.958" v="2884" actId="478"/>
          <ac:spMkLst>
            <pc:docMk/>
            <pc:sldMk cId="1707969884" sldId="377"/>
            <ac:spMk id="6" creationId="{E4937A1E-EE08-96FB-9E5D-0563ADED9681}"/>
          </ac:spMkLst>
        </pc:spChg>
        <pc:spChg chg="add mod">
          <ac:chgData name="Aleksander Augustyn" userId="1876a5c3106c4f9b" providerId="LiveId" clId="{CDDFFFAC-ED16-4AB3-8321-EC46A0AE1630}" dt="2023-09-23T17:56:56.645" v="2958" actId="1076"/>
          <ac:spMkLst>
            <pc:docMk/>
            <pc:sldMk cId="1707969884" sldId="377"/>
            <ac:spMk id="14" creationId="{A23A643C-091E-1366-DA51-638A95A3A504}"/>
          </ac:spMkLst>
        </pc:spChg>
        <pc:picChg chg="add del mod">
          <ac:chgData name="Aleksander Augustyn" userId="1876a5c3106c4f9b" providerId="LiveId" clId="{CDDFFFAC-ED16-4AB3-8321-EC46A0AE1630}" dt="2023-09-23T17:53:25.701" v="2889" actId="478"/>
          <ac:picMkLst>
            <pc:docMk/>
            <pc:sldMk cId="1707969884" sldId="377"/>
            <ac:picMk id="8" creationId="{95CCBEFB-DD76-72A5-44F5-FC67B6010F57}"/>
          </ac:picMkLst>
        </pc:picChg>
        <pc:picChg chg="add mod">
          <ac:chgData name="Aleksander Augustyn" userId="1876a5c3106c4f9b" providerId="LiveId" clId="{CDDFFFAC-ED16-4AB3-8321-EC46A0AE1630}" dt="2023-09-23T17:54:45.277" v="2919" actId="1076"/>
          <ac:picMkLst>
            <pc:docMk/>
            <pc:sldMk cId="1707969884" sldId="377"/>
            <ac:picMk id="10" creationId="{69AE0480-B5BC-1F64-6FA6-9767499AB4A0}"/>
          </ac:picMkLst>
        </pc:picChg>
        <pc:picChg chg="add del mod">
          <ac:chgData name="Aleksander Augustyn" userId="1876a5c3106c4f9b" providerId="LiveId" clId="{CDDFFFAC-ED16-4AB3-8321-EC46A0AE1630}" dt="2023-09-23T17:54:41.117" v="2918" actId="478"/>
          <ac:picMkLst>
            <pc:docMk/>
            <pc:sldMk cId="1707969884" sldId="377"/>
            <ac:picMk id="12" creationId="{0F5534FE-DFD6-25A2-0045-24ACEEB55049}"/>
          </ac:picMkLst>
        </pc:picChg>
      </pc:sldChg>
      <pc:sldChg chg="addSp delSp modSp new del mod">
        <pc:chgData name="Aleksander Augustyn" userId="1876a5c3106c4f9b" providerId="LiveId" clId="{CDDFFFAC-ED16-4AB3-8321-EC46A0AE1630}" dt="2023-09-23T15:29:24.784" v="2441" actId="47"/>
        <pc:sldMkLst>
          <pc:docMk/>
          <pc:sldMk cId="3101611409" sldId="378"/>
        </pc:sldMkLst>
        <pc:spChg chg="add mod">
          <ac:chgData name="Aleksander Augustyn" userId="1876a5c3106c4f9b" providerId="LiveId" clId="{CDDFFFAC-ED16-4AB3-8321-EC46A0AE1630}" dt="2023-09-21T19:05:16.760" v="1069"/>
          <ac:spMkLst>
            <pc:docMk/>
            <pc:sldMk cId="3101611409" sldId="378"/>
            <ac:spMk id="2" creationId="{7DA82B64-5364-6DD6-77E5-AB215C1C1AA9}"/>
          </ac:spMkLst>
        </pc:spChg>
        <pc:spChg chg="add mod">
          <ac:chgData name="Aleksander Augustyn" userId="1876a5c3106c4f9b" providerId="LiveId" clId="{CDDFFFAC-ED16-4AB3-8321-EC46A0AE1630}" dt="2023-09-21T19:05:20.603" v="1071" actId="5793"/>
          <ac:spMkLst>
            <pc:docMk/>
            <pc:sldMk cId="3101611409" sldId="378"/>
            <ac:spMk id="3" creationId="{85353CDA-E2C9-C1B2-EAD9-70A3B563B08C}"/>
          </ac:spMkLst>
        </pc:spChg>
        <pc:picChg chg="add del">
          <ac:chgData name="Aleksander Augustyn" userId="1876a5c3106c4f9b" providerId="LiveId" clId="{CDDFFFAC-ED16-4AB3-8321-EC46A0AE1630}" dt="2023-09-21T19:06:06.971" v="1073" actId="22"/>
          <ac:picMkLst>
            <pc:docMk/>
            <pc:sldMk cId="3101611409" sldId="378"/>
            <ac:picMk id="5" creationId="{9C21C027-A194-A9FB-384C-D65B97E428C4}"/>
          </ac:picMkLst>
        </pc:picChg>
        <pc:picChg chg="add del">
          <ac:chgData name="Aleksander Augustyn" userId="1876a5c3106c4f9b" providerId="LiveId" clId="{CDDFFFAC-ED16-4AB3-8321-EC46A0AE1630}" dt="2023-09-21T19:06:08.843" v="1075" actId="22"/>
          <ac:picMkLst>
            <pc:docMk/>
            <pc:sldMk cId="3101611409" sldId="378"/>
            <ac:picMk id="7" creationId="{ADC883CA-C240-CAA8-C087-8037E5F14B5D}"/>
          </ac:picMkLst>
        </pc:picChg>
        <pc:picChg chg="add del">
          <ac:chgData name="Aleksander Augustyn" userId="1876a5c3106c4f9b" providerId="LiveId" clId="{CDDFFFAC-ED16-4AB3-8321-EC46A0AE1630}" dt="2023-09-21T19:06:12.305" v="1077" actId="22"/>
          <ac:picMkLst>
            <pc:docMk/>
            <pc:sldMk cId="3101611409" sldId="378"/>
            <ac:picMk id="9" creationId="{EA8948A6-068A-83B6-52D8-30C9650655E4}"/>
          </ac:picMkLst>
        </pc:picChg>
        <pc:picChg chg="add del">
          <ac:chgData name="Aleksander Augustyn" userId="1876a5c3106c4f9b" providerId="LiveId" clId="{CDDFFFAC-ED16-4AB3-8321-EC46A0AE1630}" dt="2023-09-21T19:06:21.010" v="1079" actId="22"/>
          <ac:picMkLst>
            <pc:docMk/>
            <pc:sldMk cId="3101611409" sldId="378"/>
            <ac:picMk id="11" creationId="{FE541CE2-5DF1-C9F8-3D89-BECD122FBD59}"/>
          </ac:picMkLst>
        </pc:picChg>
        <pc:picChg chg="add del">
          <ac:chgData name="Aleksander Augustyn" userId="1876a5c3106c4f9b" providerId="LiveId" clId="{CDDFFFAC-ED16-4AB3-8321-EC46A0AE1630}" dt="2023-09-21T19:06:22.545" v="1081" actId="22"/>
          <ac:picMkLst>
            <pc:docMk/>
            <pc:sldMk cId="3101611409" sldId="378"/>
            <ac:picMk id="13" creationId="{AC1244AD-A4AC-E93F-74C2-0A214D9C28B7}"/>
          </ac:picMkLst>
        </pc:picChg>
        <pc:picChg chg="add del">
          <ac:chgData name="Aleksander Augustyn" userId="1876a5c3106c4f9b" providerId="LiveId" clId="{CDDFFFAC-ED16-4AB3-8321-EC46A0AE1630}" dt="2023-09-23T15:22:37.010" v="2166" actId="21"/>
          <ac:picMkLst>
            <pc:docMk/>
            <pc:sldMk cId="3101611409" sldId="378"/>
            <ac:picMk id="15" creationId="{58E8FD4D-82CE-44CB-F8A2-13DF71342A4C}"/>
          </ac:picMkLst>
        </pc:picChg>
      </pc:sldChg>
      <pc:sldChg chg="addSp modSp new del">
        <pc:chgData name="Aleksander Augustyn" userId="1876a5c3106c4f9b" providerId="LiveId" clId="{CDDFFFAC-ED16-4AB3-8321-EC46A0AE1630}" dt="2023-09-23T14:50:21.798" v="2001" actId="47"/>
        <pc:sldMkLst>
          <pc:docMk/>
          <pc:sldMk cId="828678525" sldId="379"/>
        </pc:sldMkLst>
        <pc:spChg chg="add mod">
          <ac:chgData name="Aleksander Augustyn" userId="1876a5c3106c4f9b" providerId="LiveId" clId="{CDDFFFAC-ED16-4AB3-8321-EC46A0AE1630}" dt="2023-09-23T14:41:55.531" v="1495"/>
          <ac:spMkLst>
            <pc:docMk/>
            <pc:sldMk cId="828678525" sldId="379"/>
            <ac:spMk id="2" creationId="{3F16DD7C-7143-CFD3-8CE4-921C3CEAA79D}"/>
          </ac:spMkLst>
        </pc:spChg>
      </pc:sldChg>
      <pc:sldChg chg="addSp delSp modSp add del mod">
        <pc:chgData name="Aleksander Augustyn" userId="1876a5c3106c4f9b" providerId="LiveId" clId="{CDDFFFAC-ED16-4AB3-8321-EC46A0AE1630}" dt="2023-09-23T15:17:23.916" v="2155" actId="47"/>
        <pc:sldMkLst>
          <pc:docMk/>
          <pc:sldMk cId="2634175866" sldId="379"/>
        </pc:sldMkLst>
        <pc:spChg chg="del">
          <ac:chgData name="Aleksander Augustyn" userId="1876a5c3106c4f9b" providerId="LiveId" clId="{CDDFFFAC-ED16-4AB3-8321-EC46A0AE1630}" dt="2023-09-23T15:10:38.257" v="2046" actId="478"/>
          <ac:spMkLst>
            <pc:docMk/>
            <pc:sldMk cId="2634175866" sldId="379"/>
            <ac:spMk id="2" creationId="{002D8F41-682B-2083-0D50-8F4988C0D676}"/>
          </ac:spMkLst>
        </pc:spChg>
        <pc:spChg chg="add mod">
          <ac:chgData name="Aleksander Augustyn" userId="1876a5c3106c4f9b" providerId="LiveId" clId="{CDDFFFAC-ED16-4AB3-8321-EC46A0AE1630}" dt="2023-09-23T15:10:39.038" v="2047"/>
          <ac:spMkLst>
            <pc:docMk/>
            <pc:sldMk cId="2634175866" sldId="379"/>
            <ac:spMk id="15" creationId="{E6244B34-CC2A-4239-2920-60BE194D415D}"/>
          </ac:spMkLst>
        </pc:spChg>
        <pc:picChg chg="add mod">
          <ac:chgData name="Aleksander Augustyn" userId="1876a5c3106c4f9b" providerId="LiveId" clId="{CDDFFFAC-ED16-4AB3-8321-EC46A0AE1630}" dt="2023-09-23T15:10:41.974" v="2048" actId="1076"/>
          <ac:picMkLst>
            <pc:docMk/>
            <pc:sldMk cId="2634175866" sldId="379"/>
            <ac:picMk id="4" creationId="{92C20C23-687B-C2A4-4950-283CA2561A6E}"/>
          </ac:picMkLst>
        </pc:picChg>
        <pc:picChg chg="del">
          <ac:chgData name="Aleksander Augustyn" userId="1876a5c3106c4f9b" providerId="LiveId" clId="{CDDFFFAC-ED16-4AB3-8321-EC46A0AE1630}" dt="2023-09-23T14:50:37.832" v="2003" actId="478"/>
          <ac:picMkLst>
            <pc:docMk/>
            <pc:sldMk cId="2634175866" sldId="379"/>
            <ac:picMk id="5" creationId="{1AF01D4D-BDCC-194E-1800-4A9E3ED3B8E6}"/>
          </ac:picMkLst>
        </pc:picChg>
        <pc:picChg chg="add mod">
          <ac:chgData name="Aleksander Augustyn" userId="1876a5c3106c4f9b" providerId="LiveId" clId="{CDDFFFAC-ED16-4AB3-8321-EC46A0AE1630}" dt="2023-09-23T15:11:48.246" v="2061" actId="1076"/>
          <ac:picMkLst>
            <pc:docMk/>
            <pc:sldMk cId="2634175866" sldId="379"/>
            <ac:picMk id="7" creationId="{869E1FDD-E626-8A62-DC33-CE0DA26562E0}"/>
          </ac:picMkLst>
        </pc:picChg>
        <pc:picChg chg="del">
          <ac:chgData name="Aleksander Augustyn" userId="1876a5c3106c4f9b" providerId="LiveId" clId="{CDDFFFAC-ED16-4AB3-8321-EC46A0AE1630}" dt="2023-09-23T14:52:24.627" v="2011" actId="478"/>
          <ac:picMkLst>
            <pc:docMk/>
            <pc:sldMk cId="2634175866" sldId="379"/>
            <ac:picMk id="9" creationId="{41B0788B-8610-DE34-CFCE-E695C95E11AC}"/>
          </ac:picMkLst>
        </pc:picChg>
        <pc:picChg chg="add mod">
          <ac:chgData name="Aleksander Augustyn" userId="1876a5c3106c4f9b" providerId="LiveId" clId="{CDDFFFAC-ED16-4AB3-8321-EC46A0AE1630}" dt="2023-09-23T15:11:45.420" v="2060" actId="1076"/>
          <ac:picMkLst>
            <pc:docMk/>
            <pc:sldMk cId="2634175866" sldId="379"/>
            <ac:picMk id="10" creationId="{1D3080BD-B99A-1F73-78D1-1FAB5B549923}"/>
          </ac:picMkLst>
        </pc:picChg>
        <pc:picChg chg="del">
          <ac:chgData name="Aleksander Augustyn" userId="1876a5c3106c4f9b" providerId="LiveId" clId="{CDDFFFAC-ED16-4AB3-8321-EC46A0AE1630}" dt="2023-09-23T14:52:25.028" v="2012" actId="478"/>
          <ac:picMkLst>
            <pc:docMk/>
            <pc:sldMk cId="2634175866" sldId="379"/>
            <ac:picMk id="12" creationId="{7252B837-6990-D717-D21F-69B83BF48F94}"/>
          </ac:picMkLst>
        </pc:picChg>
        <pc:picChg chg="add mod">
          <ac:chgData name="Aleksander Augustyn" userId="1876a5c3106c4f9b" providerId="LiveId" clId="{CDDFFFAC-ED16-4AB3-8321-EC46A0AE1630}" dt="2023-09-23T15:11:00.550" v="2052" actId="1076"/>
          <ac:picMkLst>
            <pc:docMk/>
            <pc:sldMk cId="2634175866" sldId="379"/>
            <ac:picMk id="13" creationId="{9F38FCE5-0DB0-E858-974B-428523005ECE}"/>
          </ac:picMkLst>
        </pc:picChg>
        <pc:picChg chg="del">
          <ac:chgData name="Aleksander Augustyn" userId="1876a5c3106c4f9b" providerId="LiveId" clId="{CDDFFFAC-ED16-4AB3-8321-EC46A0AE1630}" dt="2023-09-23T14:52:04.969" v="2007" actId="478"/>
          <ac:picMkLst>
            <pc:docMk/>
            <pc:sldMk cId="2634175866" sldId="379"/>
            <ac:picMk id="14" creationId="{EABA48BD-BD84-BB10-C795-23E1959682DD}"/>
          </ac:picMkLst>
        </pc:picChg>
      </pc:sldChg>
      <pc:sldChg chg="addSp delSp modSp add mod">
        <pc:chgData name="Aleksander Augustyn" userId="1876a5c3106c4f9b" providerId="LiveId" clId="{CDDFFFAC-ED16-4AB3-8321-EC46A0AE1630}" dt="2023-09-23T15:17:20.387" v="2154" actId="20577"/>
        <pc:sldMkLst>
          <pc:docMk/>
          <pc:sldMk cId="1719664933" sldId="380"/>
        </pc:sldMkLst>
        <pc:spChg chg="mod">
          <ac:chgData name="Aleksander Augustyn" userId="1876a5c3106c4f9b" providerId="LiveId" clId="{CDDFFFAC-ED16-4AB3-8321-EC46A0AE1630}" dt="2023-09-23T15:17:17.035" v="2151" actId="20577"/>
          <ac:spMkLst>
            <pc:docMk/>
            <pc:sldMk cId="1719664933" sldId="380"/>
            <ac:spMk id="18" creationId="{9A2DBA5C-6BE0-31D6-72A1-3D9D47A001C3}"/>
          </ac:spMkLst>
        </pc:spChg>
        <pc:spChg chg="mod">
          <ac:chgData name="Aleksander Augustyn" userId="1876a5c3106c4f9b" providerId="LiveId" clId="{CDDFFFAC-ED16-4AB3-8321-EC46A0AE1630}" dt="2023-09-23T15:17:20.387" v="2154" actId="20577"/>
          <ac:spMkLst>
            <pc:docMk/>
            <pc:sldMk cId="1719664933" sldId="380"/>
            <ac:spMk id="19" creationId="{FDC6F0E6-CBBB-7698-CA78-DB9DF08BD4F8}"/>
          </ac:spMkLst>
        </pc:spChg>
        <pc:picChg chg="add mod ord">
          <ac:chgData name="Aleksander Augustyn" userId="1876a5c3106c4f9b" providerId="LiveId" clId="{CDDFFFAC-ED16-4AB3-8321-EC46A0AE1630}" dt="2023-09-23T15:16:59.234" v="2146" actId="1076"/>
          <ac:picMkLst>
            <pc:docMk/>
            <pc:sldMk cId="1719664933" sldId="380"/>
            <ac:picMk id="3" creationId="{CA60C264-C6BF-2DAA-DDF6-57A89939AEDC}"/>
          </ac:picMkLst>
        </pc:picChg>
        <pc:picChg chg="add mod ord">
          <ac:chgData name="Aleksander Augustyn" userId="1876a5c3106c4f9b" providerId="LiveId" clId="{CDDFFFAC-ED16-4AB3-8321-EC46A0AE1630}" dt="2023-09-23T15:16:02.061" v="2136" actId="167"/>
          <ac:picMkLst>
            <pc:docMk/>
            <pc:sldMk cId="1719664933" sldId="380"/>
            <ac:picMk id="4" creationId="{D0DE843E-CDEE-0803-3348-D0E8C51B560C}"/>
          </ac:picMkLst>
        </pc:picChg>
        <pc:picChg chg="del">
          <ac:chgData name="Aleksander Augustyn" userId="1876a5c3106c4f9b" providerId="LiveId" clId="{CDDFFFAC-ED16-4AB3-8321-EC46A0AE1630}" dt="2023-09-23T15:15:32.063" v="2128" actId="478"/>
          <ac:picMkLst>
            <pc:docMk/>
            <pc:sldMk cId="1719664933" sldId="380"/>
            <ac:picMk id="5" creationId="{1AF01D4D-BDCC-194E-1800-4A9E3ED3B8E6}"/>
          </ac:picMkLst>
        </pc:picChg>
        <pc:picChg chg="add mod ord">
          <ac:chgData name="Aleksander Augustyn" userId="1876a5c3106c4f9b" providerId="LiveId" clId="{CDDFFFAC-ED16-4AB3-8321-EC46A0AE1630}" dt="2023-09-23T15:17:01.562" v="2147" actId="1076"/>
          <ac:picMkLst>
            <pc:docMk/>
            <pc:sldMk cId="1719664933" sldId="380"/>
            <ac:picMk id="6" creationId="{6E9B3068-B708-155F-7AF6-889DE03050FA}"/>
          </ac:picMkLst>
        </pc:picChg>
        <pc:picChg chg="add mod ord">
          <ac:chgData name="Aleksander Augustyn" userId="1876a5c3106c4f9b" providerId="LiveId" clId="{CDDFFFAC-ED16-4AB3-8321-EC46A0AE1630}" dt="2023-09-23T15:16:46.072" v="2145" actId="1076"/>
          <ac:picMkLst>
            <pc:docMk/>
            <pc:sldMk cId="1719664933" sldId="380"/>
            <ac:picMk id="7" creationId="{5D33FFCC-7B41-C5D8-DB3E-D596010A74F0}"/>
          </ac:picMkLst>
        </pc:picChg>
        <pc:picChg chg="del">
          <ac:chgData name="Aleksander Augustyn" userId="1876a5c3106c4f9b" providerId="LiveId" clId="{CDDFFFAC-ED16-4AB3-8321-EC46A0AE1630}" dt="2023-09-23T15:16:03.298" v="2137" actId="478"/>
          <ac:picMkLst>
            <pc:docMk/>
            <pc:sldMk cId="1719664933" sldId="380"/>
            <ac:picMk id="9" creationId="{41B0788B-8610-DE34-CFCE-E695C95E11AC}"/>
          </ac:picMkLst>
        </pc:picChg>
        <pc:picChg chg="del">
          <ac:chgData name="Aleksander Augustyn" userId="1876a5c3106c4f9b" providerId="LiveId" clId="{CDDFFFAC-ED16-4AB3-8321-EC46A0AE1630}" dt="2023-09-23T15:15:49.362" v="2133" actId="478"/>
          <ac:picMkLst>
            <pc:docMk/>
            <pc:sldMk cId="1719664933" sldId="380"/>
            <ac:picMk id="14" creationId="{EABA48BD-BD84-BB10-C795-23E1959682DD}"/>
          </ac:picMkLst>
        </pc:picChg>
        <pc:picChg chg="del">
          <ac:chgData name="Aleksander Augustyn" userId="1876a5c3106c4f9b" providerId="LiveId" clId="{CDDFFFAC-ED16-4AB3-8321-EC46A0AE1630}" dt="2023-09-23T15:16:03.795" v="2138" actId="478"/>
          <ac:picMkLst>
            <pc:docMk/>
            <pc:sldMk cId="1719664933" sldId="380"/>
            <ac:picMk id="16" creationId="{F083F2CF-D4CA-BE07-CC32-F46FD2FEA9B8}"/>
          </ac:picMkLst>
        </pc:picChg>
      </pc:sldChg>
      <pc:sldChg chg="addSp modSp add mod">
        <pc:chgData name="Aleksander Augustyn" userId="1876a5c3106c4f9b" providerId="LiveId" clId="{CDDFFFAC-ED16-4AB3-8321-EC46A0AE1630}" dt="2023-09-23T15:29:02.463" v="2439" actId="20577"/>
        <pc:sldMkLst>
          <pc:docMk/>
          <pc:sldMk cId="2190401730" sldId="381"/>
        </pc:sldMkLst>
        <pc:spChg chg="mod">
          <ac:chgData name="Aleksander Augustyn" userId="1876a5c3106c4f9b" providerId="LiveId" clId="{CDDFFFAC-ED16-4AB3-8321-EC46A0AE1630}" dt="2023-09-23T15:27:06.920" v="2192" actId="14100"/>
          <ac:spMkLst>
            <pc:docMk/>
            <pc:sldMk cId="2190401730" sldId="381"/>
            <ac:spMk id="2" creationId="{814AF413-6A62-6A69-1B81-DC8E609B2904}"/>
          </ac:spMkLst>
        </pc:spChg>
        <pc:spChg chg="mod">
          <ac:chgData name="Aleksander Augustyn" userId="1876a5c3106c4f9b" providerId="LiveId" clId="{CDDFFFAC-ED16-4AB3-8321-EC46A0AE1630}" dt="2023-09-23T15:29:02.463" v="2439" actId="20577"/>
          <ac:spMkLst>
            <pc:docMk/>
            <pc:sldMk cId="2190401730" sldId="381"/>
            <ac:spMk id="4" creationId="{6653144D-B179-DB81-B131-5CD965BB777F}"/>
          </ac:spMkLst>
        </pc:spChg>
        <pc:spChg chg="mod">
          <ac:chgData name="Aleksander Augustyn" userId="1876a5c3106c4f9b" providerId="LiveId" clId="{CDDFFFAC-ED16-4AB3-8321-EC46A0AE1630}" dt="2023-09-23T15:27:18.341" v="2196" actId="1076"/>
          <ac:spMkLst>
            <pc:docMk/>
            <pc:sldMk cId="2190401730" sldId="381"/>
            <ac:spMk id="8" creationId="{8CA1E586-EA5A-2A62-6D9B-890F31F55102}"/>
          </ac:spMkLst>
        </pc:spChg>
        <pc:picChg chg="mod">
          <ac:chgData name="Aleksander Augustyn" userId="1876a5c3106c4f9b" providerId="LiveId" clId="{CDDFFFAC-ED16-4AB3-8321-EC46A0AE1630}" dt="2023-09-23T15:27:14.517" v="2195" actId="1076"/>
          <ac:picMkLst>
            <pc:docMk/>
            <pc:sldMk cId="2190401730" sldId="381"/>
            <ac:picMk id="5" creationId="{23707935-883E-8CF6-BFD8-7EABC631EF71}"/>
          </ac:picMkLst>
        </pc:picChg>
        <pc:picChg chg="mod">
          <ac:chgData name="Aleksander Augustyn" userId="1876a5c3106c4f9b" providerId="LiveId" clId="{CDDFFFAC-ED16-4AB3-8321-EC46A0AE1630}" dt="2023-09-23T15:27:22.768" v="2198" actId="1076"/>
          <ac:picMkLst>
            <pc:docMk/>
            <pc:sldMk cId="2190401730" sldId="381"/>
            <ac:picMk id="6" creationId="{0E9B4E8E-F474-E88E-9F1B-6BD6D0D5A577}"/>
          </ac:picMkLst>
        </pc:picChg>
        <pc:picChg chg="mod">
          <ac:chgData name="Aleksander Augustyn" userId="1876a5c3106c4f9b" providerId="LiveId" clId="{CDDFFFAC-ED16-4AB3-8321-EC46A0AE1630}" dt="2023-09-23T15:27:21.481" v="2197" actId="1076"/>
          <ac:picMkLst>
            <pc:docMk/>
            <pc:sldMk cId="2190401730" sldId="381"/>
            <ac:picMk id="7" creationId="{1461F5F0-3C5E-0CEB-4AD9-B1A7F73B28B0}"/>
          </ac:picMkLst>
        </pc:picChg>
        <pc:picChg chg="add mod ord">
          <ac:chgData name="Aleksander Augustyn" userId="1876a5c3106c4f9b" providerId="LiveId" clId="{CDDFFFAC-ED16-4AB3-8321-EC46A0AE1630}" dt="2023-09-23T15:28:06.942" v="2210" actId="1076"/>
          <ac:picMkLst>
            <pc:docMk/>
            <pc:sldMk cId="2190401730" sldId="381"/>
            <ac:picMk id="9" creationId="{A0B38BB5-C832-6404-7158-0D181DAEE05B}"/>
          </ac:picMkLst>
        </pc:picChg>
      </pc:sldChg>
      <pc:sldChg chg="addSp delSp modSp add mod">
        <pc:chgData name="Aleksander Augustyn" userId="1876a5c3106c4f9b" providerId="LiveId" clId="{CDDFFFAC-ED16-4AB3-8321-EC46A0AE1630}" dt="2023-09-23T17:57:01.330" v="2959"/>
        <pc:sldMkLst>
          <pc:docMk/>
          <pc:sldMk cId="3222274753" sldId="382"/>
        </pc:sldMkLst>
        <pc:spChg chg="add mod">
          <ac:chgData name="Aleksander Augustyn" userId="1876a5c3106c4f9b" providerId="LiveId" clId="{CDDFFFAC-ED16-4AB3-8321-EC46A0AE1630}" dt="2023-09-23T17:57:01.330" v="2959"/>
          <ac:spMkLst>
            <pc:docMk/>
            <pc:sldMk cId="3222274753" sldId="382"/>
            <ac:spMk id="3" creationId="{37C39388-E980-F68D-D46F-82B432DD2C76}"/>
          </ac:spMkLst>
        </pc:spChg>
        <pc:picChg chg="del">
          <ac:chgData name="Aleksander Augustyn" userId="1876a5c3106c4f9b" providerId="LiveId" clId="{CDDFFFAC-ED16-4AB3-8321-EC46A0AE1630}" dt="2023-09-23T17:54:15.650" v="2910" actId="478"/>
          <ac:picMkLst>
            <pc:docMk/>
            <pc:sldMk cId="3222274753" sldId="382"/>
            <ac:picMk id="10" creationId="{69AE0480-B5BC-1F64-6FA6-9767499AB4A0}"/>
          </ac:picMkLst>
        </pc:picChg>
        <pc:picChg chg="mod">
          <ac:chgData name="Aleksander Augustyn" userId="1876a5c3106c4f9b" providerId="LiveId" clId="{CDDFFFAC-ED16-4AB3-8321-EC46A0AE1630}" dt="2023-09-23T17:54:22.832" v="2912" actId="1076"/>
          <ac:picMkLst>
            <pc:docMk/>
            <pc:sldMk cId="3222274753" sldId="382"/>
            <ac:picMk id="12" creationId="{0F5534FE-DFD6-25A2-0045-24ACEEB55049}"/>
          </ac:picMkLst>
        </pc:picChg>
      </pc:sldChg>
      <pc:sldChg chg="addSp delSp modSp add mod">
        <pc:chgData name="Aleksander Augustyn" userId="1876a5c3106c4f9b" providerId="LiveId" clId="{CDDFFFAC-ED16-4AB3-8321-EC46A0AE1630}" dt="2023-09-23T17:57:02.842" v="2960"/>
        <pc:sldMkLst>
          <pc:docMk/>
          <pc:sldMk cId="4131778413" sldId="383"/>
        </pc:sldMkLst>
        <pc:spChg chg="add mod">
          <ac:chgData name="Aleksander Augustyn" userId="1876a5c3106c4f9b" providerId="LiveId" clId="{CDDFFFAC-ED16-4AB3-8321-EC46A0AE1630}" dt="2023-09-23T17:57:02.842" v="2960"/>
          <ac:spMkLst>
            <pc:docMk/>
            <pc:sldMk cId="4131778413" sldId="383"/>
            <ac:spMk id="6" creationId="{E608F3C9-0FE9-B255-DB0E-84DDA8E47BB7}"/>
          </ac:spMkLst>
        </pc:spChg>
        <pc:picChg chg="add mod">
          <ac:chgData name="Aleksander Augustyn" userId="1876a5c3106c4f9b" providerId="LiveId" clId="{CDDFFFAC-ED16-4AB3-8321-EC46A0AE1630}" dt="2023-09-23T17:54:37.519" v="2917" actId="1076"/>
          <ac:picMkLst>
            <pc:docMk/>
            <pc:sldMk cId="4131778413" sldId="383"/>
            <ac:picMk id="5" creationId="{8A8D3D1C-6981-C43D-4350-9B5BFA7F8B93}"/>
          </ac:picMkLst>
        </pc:picChg>
        <pc:picChg chg="del">
          <ac:chgData name="Aleksander Augustyn" userId="1876a5c3106c4f9b" providerId="LiveId" clId="{CDDFFFAC-ED16-4AB3-8321-EC46A0AE1630}" dt="2023-09-23T17:54:24.699" v="2913" actId="478"/>
          <ac:picMkLst>
            <pc:docMk/>
            <pc:sldMk cId="4131778413" sldId="383"/>
            <ac:picMk id="10" creationId="{69AE0480-B5BC-1F64-6FA6-9767499AB4A0}"/>
          </ac:picMkLst>
        </pc:picChg>
        <pc:picChg chg="del">
          <ac:chgData name="Aleksander Augustyn" userId="1876a5c3106c4f9b" providerId="LiveId" clId="{CDDFFFAC-ED16-4AB3-8321-EC46A0AE1630}" dt="2023-09-23T17:54:25.019" v="2914" actId="478"/>
          <ac:picMkLst>
            <pc:docMk/>
            <pc:sldMk cId="4131778413" sldId="383"/>
            <ac:picMk id="12" creationId="{0F5534FE-DFD6-25A2-0045-24ACEEB55049}"/>
          </ac:picMkLst>
        </pc:picChg>
      </pc:sldChg>
    </pc:docChg>
  </pc:docChgLst>
  <pc:docChgLst>
    <pc:chgData name="Aleksander Augustyn" userId="1876a5c3106c4f9b" providerId="LiveId" clId="{E37FB9C7-EBC4-40EF-A02C-B39D57F99CA6}"/>
    <pc:docChg chg="undo custSel addSld delSld modSld sldOrd">
      <pc:chgData name="Aleksander Augustyn" userId="1876a5c3106c4f9b" providerId="LiveId" clId="{E37FB9C7-EBC4-40EF-A02C-B39D57F99CA6}" dt="2023-09-26T07:35:15.221" v="878"/>
      <pc:docMkLst>
        <pc:docMk/>
      </pc:docMkLst>
      <pc:sldChg chg="delSp modSp mod">
        <pc:chgData name="Aleksander Augustyn" userId="1876a5c3106c4f9b" providerId="LiveId" clId="{E37FB9C7-EBC4-40EF-A02C-B39D57F99CA6}" dt="2023-09-25T15:46:02.373" v="864" actId="1076"/>
        <pc:sldMkLst>
          <pc:docMk/>
          <pc:sldMk cId="873123471" sldId="261"/>
        </pc:sldMkLst>
        <pc:spChg chg="mod">
          <ac:chgData name="Aleksander Augustyn" userId="1876a5c3106c4f9b" providerId="LiveId" clId="{E37FB9C7-EBC4-40EF-A02C-B39D57F99CA6}" dt="2023-09-25T15:46:02.373" v="864" actId="1076"/>
          <ac:spMkLst>
            <pc:docMk/>
            <pc:sldMk cId="873123471" sldId="261"/>
            <ac:spMk id="6" creationId="{691E1E48-73BE-C64D-903C-14FB67D2FDEA}"/>
          </ac:spMkLst>
        </pc:spChg>
        <pc:spChg chg="del mod">
          <ac:chgData name="Aleksander Augustyn" userId="1876a5c3106c4f9b" providerId="LiveId" clId="{E37FB9C7-EBC4-40EF-A02C-B39D57F99CA6}" dt="2023-09-25T13:21:53.143" v="846" actId="478"/>
          <ac:spMkLst>
            <pc:docMk/>
            <pc:sldMk cId="873123471" sldId="261"/>
            <ac:spMk id="241" creationId="{00000000-0000-0000-0000-000000000000}"/>
          </ac:spMkLst>
        </pc:spChg>
      </pc:sldChg>
      <pc:sldChg chg="addSp delSp modSp mod">
        <pc:chgData name="Aleksander Augustyn" userId="1876a5c3106c4f9b" providerId="LiveId" clId="{E37FB9C7-EBC4-40EF-A02C-B39D57F99CA6}" dt="2023-09-25T12:57:40.477" v="765" actId="1076"/>
        <pc:sldMkLst>
          <pc:docMk/>
          <pc:sldMk cId="1100755317" sldId="302"/>
        </pc:sldMkLst>
        <pc:spChg chg="mod">
          <ac:chgData name="Aleksander Augustyn" userId="1876a5c3106c4f9b" providerId="LiveId" clId="{E37FB9C7-EBC4-40EF-A02C-B39D57F99CA6}" dt="2023-09-25T12:55:12.398" v="722" actId="20577"/>
          <ac:spMkLst>
            <pc:docMk/>
            <pc:sldMk cId="1100755317" sldId="302"/>
            <ac:spMk id="18" creationId="{48908148-3817-42A9-ACDC-F6CA9ACB973F}"/>
          </ac:spMkLst>
        </pc:spChg>
        <pc:spChg chg="mod">
          <ac:chgData name="Aleksander Augustyn" userId="1876a5c3106c4f9b" providerId="LiveId" clId="{E37FB9C7-EBC4-40EF-A02C-B39D57F99CA6}" dt="2023-09-25T12:56:12.060" v="758" actId="1076"/>
          <ac:spMkLst>
            <pc:docMk/>
            <pc:sldMk cId="1100755317" sldId="302"/>
            <ac:spMk id="26" creationId="{B79C8CED-1D4E-461B-A50F-BF1F1177601E}"/>
          </ac:spMkLst>
        </pc:spChg>
        <pc:spChg chg="add del mod">
          <ac:chgData name="Aleksander Augustyn" userId="1876a5c3106c4f9b" providerId="LiveId" clId="{E37FB9C7-EBC4-40EF-A02C-B39D57F99CA6}" dt="2023-09-25T12:57:40.477" v="765" actId="1076"/>
          <ac:spMkLst>
            <pc:docMk/>
            <pc:sldMk cId="1100755317" sldId="302"/>
            <ac:spMk id="36" creationId="{64E7E5CE-AD4B-4D7F-9F2D-42E30C30A723}"/>
          </ac:spMkLst>
        </pc:spChg>
        <pc:spChg chg="del mod">
          <ac:chgData name="Aleksander Augustyn" userId="1876a5c3106c4f9b" providerId="LiveId" clId="{E37FB9C7-EBC4-40EF-A02C-B39D57F99CA6}" dt="2023-09-25T12:56:25.934" v="760" actId="478"/>
          <ac:spMkLst>
            <pc:docMk/>
            <pc:sldMk cId="1100755317" sldId="302"/>
            <ac:spMk id="40" creationId="{470E5F20-5C9D-4BE4-9772-C07144406926}"/>
          </ac:spMkLst>
        </pc:spChg>
        <pc:cxnChg chg="mod">
          <ac:chgData name="Aleksander Augustyn" userId="1876a5c3106c4f9b" providerId="LiveId" clId="{E37FB9C7-EBC4-40EF-A02C-B39D57F99CA6}" dt="2023-09-25T12:56:12.060" v="758" actId="1076"/>
          <ac:cxnSpMkLst>
            <pc:docMk/>
            <pc:sldMk cId="1100755317" sldId="302"/>
            <ac:cxnSpMk id="21" creationId="{7C2D3CA4-958A-EC4C-62FA-FE3BE540E3C5}"/>
          </ac:cxnSpMkLst>
        </pc:cxnChg>
      </pc:sldChg>
      <pc:sldChg chg="add">
        <pc:chgData name="Aleksander Augustyn" userId="1876a5c3106c4f9b" providerId="LiveId" clId="{E37FB9C7-EBC4-40EF-A02C-B39D57F99CA6}" dt="2023-09-25T11:00:00.961" v="632"/>
        <pc:sldMkLst>
          <pc:docMk/>
          <pc:sldMk cId="1853501368" sldId="303"/>
        </pc:sldMkLst>
      </pc:sldChg>
      <pc:sldChg chg="add ord">
        <pc:chgData name="Aleksander Augustyn" userId="1876a5c3106c4f9b" providerId="LiveId" clId="{E37FB9C7-EBC4-40EF-A02C-B39D57F99CA6}" dt="2023-09-25T12:52:36.461" v="721"/>
        <pc:sldMkLst>
          <pc:docMk/>
          <pc:sldMk cId="2516670732" sldId="305"/>
        </pc:sldMkLst>
      </pc:sldChg>
      <pc:sldChg chg="add">
        <pc:chgData name="Aleksander Augustyn" userId="1876a5c3106c4f9b" providerId="LiveId" clId="{E37FB9C7-EBC4-40EF-A02C-B39D57F99CA6}" dt="2023-09-25T11:00:00.961" v="632"/>
        <pc:sldMkLst>
          <pc:docMk/>
          <pc:sldMk cId="2296341992" sldId="306"/>
        </pc:sldMkLst>
      </pc:sldChg>
      <pc:sldChg chg="modSp mod">
        <pc:chgData name="Aleksander Augustyn" userId="1876a5c3106c4f9b" providerId="LiveId" clId="{E37FB9C7-EBC4-40EF-A02C-B39D57F99CA6}" dt="2023-09-25T12:58:14.575" v="767" actId="113"/>
        <pc:sldMkLst>
          <pc:docMk/>
          <pc:sldMk cId="1859797094" sldId="307"/>
        </pc:sldMkLst>
        <pc:spChg chg="mod">
          <ac:chgData name="Aleksander Augustyn" userId="1876a5c3106c4f9b" providerId="LiveId" clId="{E37FB9C7-EBC4-40EF-A02C-B39D57F99CA6}" dt="2023-09-25T12:58:14.575" v="767" actId="113"/>
          <ac:spMkLst>
            <pc:docMk/>
            <pc:sldMk cId="1859797094" sldId="307"/>
            <ac:spMk id="2" creationId="{F971ADB6-8013-4991-9DC7-4D69DF8A50F7}"/>
          </ac:spMkLst>
        </pc:spChg>
      </pc:sldChg>
      <pc:sldChg chg="add">
        <pc:chgData name="Aleksander Augustyn" userId="1876a5c3106c4f9b" providerId="LiveId" clId="{E37FB9C7-EBC4-40EF-A02C-B39D57F99CA6}" dt="2023-09-25T10:58:51.841" v="594"/>
        <pc:sldMkLst>
          <pc:docMk/>
          <pc:sldMk cId="525838876" sldId="312"/>
        </pc:sldMkLst>
      </pc:sldChg>
      <pc:sldChg chg="add">
        <pc:chgData name="Aleksander Augustyn" userId="1876a5c3106c4f9b" providerId="LiveId" clId="{E37FB9C7-EBC4-40EF-A02C-B39D57F99CA6}" dt="2023-09-25T10:58:51.841" v="594"/>
        <pc:sldMkLst>
          <pc:docMk/>
          <pc:sldMk cId="2663099218" sldId="338"/>
        </pc:sldMkLst>
      </pc:sldChg>
      <pc:sldChg chg="add">
        <pc:chgData name="Aleksander Augustyn" userId="1876a5c3106c4f9b" providerId="LiveId" clId="{E37FB9C7-EBC4-40EF-A02C-B39D57F99CA6}" dt="2023-09-25T10:58:51.841" v="594"/>
        <pc:sldMkLst>
          <pc:docMk/>
          <pc:sldMk cId="3384165907" sldId="340"/>
        </pc:sldMkLst>
      </pc:sldChg>
      <pc:sldChg chg="modSp mod">
        <pc:chgData name="Aleksander Augustyn" userId="1876a5c3106c4f9b" providerId="LiveId" clId="{E37FB9C7-EBC4-40EF-A02C-B39D57F99CA6}" dt="2023-09-25T10:08:53.875" v="131" actId="20577"/>
        <pc:sldMkLst>
          <pc:docMk/>
          <pc:sldMk cId="399685388" sldId="361"/>
        </pc:sldMkLst>
        <pc:spChg chg="mod">
          <ac:chgData name="Aleksander Augustyn" userId="1876a5c3106c4f9b" providerId="LiveId" clId="{E37FB9C7-EBC4-40EF-A02C-B39D57F99CA6}" dt="2023-09-25T10:08:53.875" v="131" actId="20577"/>
          <ac:spMkLst>
            <pc:docMk/>
            <pc:sldMk cId="399685388" sldId="361"/>
            <ac:spMk id="8" creationId="{156168A7-4E95-91A3-A8FA-D973547D8463}"/>
          </ac:spMkLst>
        </pc:spChg>
      </pc:sldChg>
      <pc:sldChg chg="addSp delSp modSp mod">
        <pc:chgData name="Aleksander Augustyn" userId="1876a5c3106c4f9b" providerId="LiveId" clId="{E37FB9C7-EBC4-40EF-A02C-B39D57F99CA6}" dt="2023-09-25T10:58:18.834" v="590" actId="22"/>
        <pc:sldMkLst>
          <pc:docMk/>
          <pc:sldMk cId="675887345" sldId="362"/>
        </pc:sldMkLst>
        <pc:spChg chg="mod">
          <ac:chgData name="Aleksander Augustyn" userId="1876a5c3106c4f9b" providerId="LiveId" clId="{E37FB9C7-EBC4-40EF-A02C-B39D57F99CA6}" dt="2023-09-25T10:10:50.495" v="157" actId="14100"/>
          <ac:spMkLst>
            <pc:docMk/>
            <pc:sldMk cId="675887345" sldId="362"/>
            <ac:spMk id="5" creationId="{809247AC-89D5-825B-D38D-2008B3125479}"/>
          </ac:spMkLst>
        </pc:spChg>
        <pc:spChg chg="mod">
          <ac:chgData name="Aleksander Augustyn" userId="1876a5c3106c4f9b" providerId="LiveId" clId="{E37FB9C7-EBC4-40EF-A02C-B39D57F99CA6}" dt="2023-09-25T10:44:58.724" v="530" actId="1076"/>
          <ac:spMkLst>
            <pc:docMk/>
            <pc:sldMk cId="675887345" sldId="362"/>
            <ac:spMk id="6" creationId="{1202CFB6-571B-50FA-4DAF-5D51AE49A49A}"/>
          </ac:spMkLst>
        </pc:spChg>
        <pc:spChg chg="mod">
          <ac:chgData name="Aleksander Augustyn" userId="1876a5c3106c4f9b" providerId="LiveId" clId="{E37FB9C7-EBC4-40EF-A02C-B39D57F99CA6}" dt="2023-09-25T10:43:48.010" v="489" actId="20577"/>
          <ac:spMkLst>
            <pc:docMk/>
            <pc:sldMk cId="675887345" sldId="362"/>
            <ac:spMk id="7" creationId="{A6077189-6A8C-73B2-9A93-B461CED79A25}"/>
          </ac:spMkLst>
        </pc:spChg>
        <pc:spChg chg="mod">
          <ac:chgData name="Aleksander Augustyn" userId="1876a5c3106c4f9b" providerId="LiveId" clId="{E37FB9C7-EBC4-40EF-A02C-B39D57F99CA6}" dt="2023-09-25T10:45:05.809" v="531" actId="1076"/>
          <ac:spMkLst>
            <pc:docMk/>
            <pc:sldMk cId="675887345" sldId="362"/>
            <ac:spMk id="10" creationId="{92B25C2D-FACA-95FB-385C-8FD0E09EF0E1}"/>
          </ac:spMkLst>
        </pc:spChg>
        <pc:spChg chg="add del">
          <ac:chgData name="Aleksander Augustyn" userId="1876a5c3106c4f9b" providerId="LiveId" clId="{E37FB9C7-EBC4-40EF-A02C-B39D57F99CA6}" dt="2023-09-25T10:58:18.834" v="590" actId="22"/>
          <ac:spMkLst>
            <pc:docMk/>
            <pc:sldMk cId="675887345" sldId="362"/>
            <ac:spMk id="19" creationId="{1CB4CFB6-0F64-FE39-FD09-FCBA7D9EAA16}"/>
          </ac:spMkLst>
        </pc:spChg>
        <pc:cxnChg chg="mod">
          <ac:chgData name="Aleksander Augustyn" userId="1876a5c3106c4f9b" providerId="LiveId" clId="{E37FB9C7-EBC4-40EF-A02C-B39D57F99CA6}" dt="2023-09-25T10:45:17.501" v="534" actId="14100"/>
          <ac:cxnSpMkLst>
            <pc:docMk/>
            <pc:sldMk cId="675887345" sldId="362"/>
            <ac:cxnSpMk id="8" creationId="{FA0F117C-652B-2D12-4AC1-05BDBD67E326}"/>
          </ac:cxnSpMkLst>
        </pc:cxnChg>
        <pc:cxnChg chg="mod">
          <ac:chgData name="Aleksander Augustyn" userId="1876a5c3106c4f9b" providerId="LiveId" clId="{E37FB9C7-EBC4-40EF-A02C-B39D57F99CA6}" dt="2023-09-25T10:45:12.085" v="533" actId="14100"/>
          <ac:cxnSpMkLst>
            <pc:docMk/>
            <pc:sldMk cId="675887345" sldId="362"/>
            <ac:cxnSpMk id="9" creationId="{B03737DB-572E-D3C9-00F8-E0DAA80AC193}"/>
          </ac:cxnSpMkLst>
        </pc:cxnChg>
        <pc:cxnChg chg="mod">
          <ac:chgData name="Aleksander Augustyn" userId="1876a5c3106c4f9b" providerId="LiveId" clId="{E37FB9C7-EBC4-40EF-A02C-B39D57F99CA6}" dt="2023-09-25T10:45:09.301" v="532" actId="14100"/>
          <ac:cxnSpMkLst>
            <pc:docMk/>
            <pc:sldMk cId="675887345" sldId="362"/>
            <ac:cxnSpMk id="11" creationId="{12E84D5C-BACB-7500-766F-4D512BE3959C}"/>
          </ac:cxnSpMkLst>
        </pc:cxnChg>
      </pc:sldChg>
      <pc:sldChg chg="addSp modSp mod">
        <pc:chgData name="Aleksander Augustyn" userId="1876a5c3106c4f9b" providerId="LiveId" clId="{E37FB9C7-EBC4-40EF-A02C-B39D57F99CA6}" dt="2023-09-25T11:39:04.141" v="641" actId="113"/>
        <pc:sldMkLst>
          <pc:docMk/>
          <pc:sldMk cId="3476417900" sldId="363"/>
        </pc:sldMkLst>
        <pc:spChg chg="mod">
          <ac:chgData name="Aleksander Augustyn" userId="1876a5c3106c4f9b" providerId="LiveId" clId="{E37FB9C7-EBC4-40EF-A02C-B39D57F99CA6}" dt="2023-09-25T10:47:25.073" v="562" actId="20577"/>
          <ac:spMkLst>
            <pc:docMk/>
            <pc:sldMk cId="3476417900" sldId="363"/>
            <ac:spMk id="3" creationId="{3C0FE843-397E-406A-BA97-E7943279A254}"/>
          </ac:spMkLst>
        </pc:spChg>
        <pc:spChg chg="mod">
          <ac:chgData name="Aleksander Augustyn" userId="1876a5c3106c4f9b" providerId="LiveId" clId="{E37FB9C7-EBC4-40EF-A02C-B39D57F99CA6}" dt="2023-09-25T10:20:15.756" v="180" actId="1076"/>
          <ac:spMkLst>
            <pc:docMk/>
            <pc:sldMk cId="3476417900" sldId="363"/>
            <ac:spMk id="6" creationId="{927A067D-650C-2577-2670-4CCB7428870D}"/>
          </ac:spMkLst>
        </pc:spChg>
        <pc:spChg chg="mod">
          <ac:chgData name="Aleksander Augustyn" userId="1876a5c3106c4f9b" providerId="LiveId" clId="{E37FB9C7-EBC4-40EF-A02C-B39D57F99CA6}" dt="2023-09-25T10:20:05.336" v="177" actId="1076"/>
          <ac:spMkLst>
            <pc:docMk/>
            <pc:sldMk cId="3476417900" sldId="363"/>
            <ac:spMk id="8" creationId="{C43E1373-4CE8-F379-6E02-42E0C50561E2}"/>
          </ac:spMkLst>
        </pc:spChg>
        <pc:spChg chg="mod">
          <ac:chgData name="Aleksander Augustyn" userId="1876a5c3106c4f9b" providerId="LiveId" clId="{E37FB9C7-EBC4-40EF-A02C-B39D57F99CA6}" dt="2023-09-25T10:20:08.474" v="178" actId="1076"/>
          <ac:spMkLst>
            <pc:docMk/>
            <pc:sldMk cId="3476417900" sldId="363"/>
            <ac:spMk id="10" creationId="{4937D886-0EC3-7B94-5D9C-7188498E9988}"/>
          </ac:spMkLst>
        </pc:spChg>
        <pc:spChg chg="mod">
          <ac:chgData name="Aleksander Augustyn" userId="1876a5c3106c4f9b" providerId="LiveId" clId="{E37FB9C7-EBC4-40EF-A02C-B39D57F99CA6}" dt="2023-09-25T10:20:05.336" v="177" actId="1076"/>
          <ac:spMkLst>
            <pc:docMk/>
            <pc:sldMk cId="3476417900" sldId="363"/>
            <ac:spMk id="12" creationId="{EBF720C3-F361-5315-41BA-C0294451AB6C}"/>
          </ac:spMkLst>
        </pc:spChg>
        <pc:spChg chg="add mod">
          <ac:chgData name="Aleksander Augustyn" userId="1876a5c3106c4f9b" providerId="LiveId" clId="{E37FB9C7-EBC4-40EF-A02C-B39D57F99CA6}" dt="2023-09-25T11:39:04.141" v="641" actId="113"/>
          <ac:spMkLst>
            <pc:docMk/>
            <pc:sldMk cId="3476417900" sldId="363"/>
            <ac:spMk id="17" creationId="{4F372A88-BBE0-E7A9-E564-E0968A553153}"/>
          </ac:spMkLst>
        </pc:spChg>
        <pc:spChg chg="mod">
          <ac:chgData name="Aleksander Augustyn" userId="1876a5c3106c4f9b" providerId="LiveId" clId="{E37FB9C7-EBC4-40EF-A02C-B39D57F99CA6}" dt="2023-09-25T10:18:47.053" v="171" actId="1076"/>
          <ac:spMkLst>
            <pc:docMk/>
            <pc:sldMk cId="3476417900" sldId="363"/>
            <ac:spMk id="32" creationId="{4D601950-48AB-BA09-2625-ECFE6C564532}"/>
          </ac:spMkLst>
        </pc:spChg>
        <pc:spChg chg="mod">
          <ac:chgData name="Aleksander Augustyn" userId="1876a5c3106c4f9b" providerId="LiveId" clId="{E37FB9C7-EBC4-40EF-A02C-B39D57F99CA6}" dt="2023-09-25T10:18:47.053" v="171" actId="1076"/>
          <ac:spMkLst>
            <pc:docMk/>
            <pc:sldMk cId="3476417900" sldId="363"/>
            <ac:spMk id="33" creationId="{0C80AA37-B7CA-4DB1-4572-048F332D1352}"/>
          </ac:spMkLst>
        </pc:spChg>
        <pc:spChg chg="mod">
          <ac:chgData name="Aleksander Augustyn" userId="1876a5c3106c4f9b" providerId="LiveId" clId="{E37FB9C7-EBC4-40EF-A02C-B39D57F99CA6}" dt="2023-09-25T10:18:47.053" v="171" actId="1076"/>
          <ac:spMkLst>
            <pc:docMk/>
            <pc:sldMk cId="3476417900" sldId="363"/>
            <ac:spMk id="34" creationId="{746317EA-0E41-4FB7-97D1-056E22F044A9}"/>
          </ac:spMkLst>
        </pc:spChg>
        <pc:spChg chg="mod">
          <ac:chgData name="Aleksander Augustyn" userId="1876a5c3106c4f9b" providerId="LiveId" clId="{E37FB9C7-EBC4-40EF-A02C-B39D57F99CA6}" dt="2023-09-25T10:18:47.053" v="171" actId="1076"/>
          <ac:spMkLst>
            <pc:docMk/>
            <pc:sldMk cId="3476417900" sldId="363"/>
            <ac:spMk id="35" creationId="{02F2FC20-53FB-69B9-6DC5-8010E2DE49EF}"/>
          </ac:spMkLst>
        </pc:spChg>
        <pc:spChg chg="mod">
          <ac:chgData name="Aleksander Augustyn" userId="1876a5c3106c4f9b" providerId="LiveId" clId="{E37FB9C7-EBC4-40EF-A02C-B39D57F99CA6}" dt="2023-09-25T10:18:47.053" v="171" actId="1076"/>
          <ac:spMkLst>
            <pc:docMk/>
            <pc:sldMk cId="3476417900" sldId="363"/>
            <ac:spMk id="36" creationId="{74A68EA1-90FC-DEA9-E03B-9B5B33B7A5D6}"/>
          </ac:spMkLst>
        </pc:spChg>
        <pc:spChg chg="mod">
          <ac:chgData name="Aleksander Augustyn" userId="1876a5c3106c4f9b" providerId="LiveId" clId="{E37FB9C7-EBC4-40EF-A02C-B39D57F99CA6}" dt="2023-09-25T10:18:47.053" v="171" actId="1076"/>
          <ac:spMkLst>
            <pc:docMk/>
            <pc:sldMk cId="3476417900" sldId="363"/>
            <ac:spMk id="37" creationId="{151E7F7D-93B1-E756-66E9-33EB5404DDBD}"/>
          </ac:spMkLst>
        </pc:spChg>
        <pc:spChg chg="mod">
          <ac:chgData name="Aleksander Augustyn" userId="1876a5c3106c4f9b" providerId="LiveId" clId="{E37FB9C7-EBC4-40EF-A02C-B39D57F99CA6}" dt="2023-09-25T10:18:47.053" v="171" actId="1076"/>
          <ac:spMkLst>
            <pc:docMk/>
            <pc:sldMk cId="3476417900" sldId="363"/>
            <ac:spMk id="42" creationId="{8E7BA3D4-F7AE-BF2A-E508-11EDC9B5B47E}"/>
          </ac:spMkLst>
        </pc:spChg>
        <pc:spChg chg="mod">
          <ac:chgData name="Aleksander Augustyn" userId="1876a5c3106c4f9b" providerId="LiveId" clId="{E37FB9C7-EBC4-40EF-A02C-B39D57F99CA6}" dt="2023-09-25T10:18:47.053" v="171" actId="1076"/>
          <ac:spMkLst>
            <pc:docMk/>
            <pc:sldMk cId="3476417900" sldId="363"/>
            <ac:spMk id="43" creationId="{1D277CA2-E998-9673-10AD-A97D90839E42}"/>
          </ac:spMkLst>
        </pc:spChg>
        <pc:spChg chg="mod">
          <ac:chgData name="Aleksander Augustyn" userId="1876a5c3106c4f9b" providerId="LiveId" clId="{E37FB9C7-EBC4-40EF-A02C-B39D57F99CA6}" dt="2023-09-25T10:18:47.053" v="171" actId="1076"/>
          <ac:spMkLst>
            <pc:docMk/>
            <pc:sldMk cId="3476417900" sldId="363"/>
            <ac:spMk id="44" creationId="{3F9D7039-68D0-0171-2153-B678DE45648C}"/>
          </ac:spMkLst>
        </pc:spChg>
        <pc:spChg chg="mod">
          <ac:chgData name="Aleksander Augustyn" userId="1876a5c3106c4f9b" providerId="LiveId" clId="{E37FB9C7-EBC4-40EF-A02C-B39D57F99CA6}" dt="2023-09-25T10:18:47.053" v="171" actId="1076"/>
          <ac:spMkLst>
            <pc:docMk/>
            <pc:sldMk cId="3476417900" sldId="363"/>
            <ac:spMk id="45" creationId="{F9BEFC38-F391-0C95-64B5-BDB44B159B3D}"/>
          </ac:spMkLst>
        </pc:spChg>
        <pc:picChg chg="mod">
          <ac:chgData name="Aleksander Augustyn" userId="1876a5c3106c4f9b" providerId="LiveId" clId="{E37FB9C7-EBC4-40EF-A02C-B39D57F99CA6}" dt="2023-09-25T10:20:46.294" v="189" actId="1076"/>
          <ac:picMkLst>
            <pc:docMk/>
            <pc:sldMk cId="3476417900" sldId="363"/>
            <ac:picMk id="5" creationId="{C3726543-F219-0A8E-5825-1C6823B97AF3}"/>
          </ac:picMkLst>
        </pc:picChg>
        <pc:picChg chg="mod">
          <ac:chgData name="Aleksander Augustyn" userId="1876a5c3106c4f9b" providerId="LiveId" clId="{E37FB9C7-EBC4-40EF-A02C-B39D57F99CA6}" dt="2023-09-25T10:20:05.336" v="177" actId="1076"/>
          <ac:picMkLst>
            <pc:docMk/>
            <pc:sldMk cId="3476417900" sldId="363"/>
            <ac:picMk id="7" creationId="{FBC318DA-73FF-8782-2DF4-02D2EF78C35C}"/>
          </ac:picMkLst>
        </pc:picChg>
        <pc:picChg chg="mod">
          <ac:chgData name="Aleksander Augustyn" userId="1876a5c3106c4f9b" providerId="LiveId" clId="{E37FB9C7-EBC4-40EF-A02C-B39D57F99CA6}" dt="2023-09-25T10:20:12.301" v="179" actId="1076"/>
          <ac:picMkLst>
            <pc:docMk/>
            <pc:sldMk cId="3476417900" sldId="363"/>
            <ac:picMk id="9" creationId="{B442B58F-2F4D-05A3-E295-2F148770666E}"/>
          </ac:picMkLst>
        </pc:picChg>
        <pc:picChg chg="mod">
          <ac:chgData name="Aleksander Augustyn" userId="1876a5c3106c4f9b" providerId="LiveId" clId="{E37FB9C7-EBC4-40EF-A02C-B39D57F99CA6}" dt="2023-09-25T10:20:05.336" v="177" actId="1076"/>
          <ac:picMkLst>
            <pc:docMk/>
            <pc:sldMk cId="3476417900" sldId="363"/>
            <ac:picMk id="11" creationId="{19991F0F-74A4-241D-A87A-29E2EB55986D}"/>
          </ac:picMkLst>
        </pc:picChg>
        <pc:picChg chg="add mod ord">
          <ac:chgData name="Aleksander Augustyn" userId="1876a5c3106c4f9b" providerId="LiveId" clId="{E37FB9C7-EBC4-40EF-A02C-B39D57F99CA6}" dt="2023-09-25T10:22:13.755" v="209" actId="1076"/>
          <ac:picMkLst>
            <pc:docMk/>
            <pc:sldMk cId="3476417900" sldId="363"/>
            <ac:picMk id="14" creationId="{1BAC604B-DB84-CE8D-5B3D-A4645D9CBE6A}"/>
          </ac:picMkLst>
        </pc:picChg>
        <pc:picChg chg="mod">
          <ac:chgData name="Aleksander Augustyn" userId="1876a5c3106c4f9b" providerId="LiveId" clId="{E37FB9C7-EBC4-40EF-A02C-B39D57F99CA6}" dt="2023-09-25T10:18:47.053" v="171" actId="1076"/>
          <ac:picMkLst>
            <pc:docMk/>
            <pc:sldMk cId="3476417900" sldId="363"/>
            <ac:picMk id="48" creationId="{65D65D02-9696-9858-A5BA-1F919E140FC8}"/>
          </ac:picMkLst>
        </pc:picChg>
        <pc:cxnChg chg="add mod">
          <ac:chgData name="Aleksander Augustyn" userId="1876a5c3106c4f9b" providerId="LiveId" clId="{E37FB9C7-EBC4-40EF-A02C-B39D57F99CA6}" dt="2023-09-25T10:47:37.353" v="563" actId="1076"/>
          <ac:cxnSpMkLst>
            <pc:docMk/>
            <pc:sldMk cId="3476417900" sldId="363"/>
            <ac:cxnSpMk id="16" creationId="{A5FCBCCB-8388-D057-9BB9-33CDB123A99E}"/>
          </ac:cxnSpMkLst>
        </pc:cxnChg>
        <pc:cxnChg chg="mod">
          <ac:chgData name="Aleksander Augustyn" userId="1876a5c3106c4f9b" providerId="LiveId" clId="{E37FB9C7-EBC4-40EF-A02C-B39D57F99CA6}" dt="2023-09-25T10:18:47.053" v="171" actId="1076"/>
          <ac:cxnSpMkLst>
            <pc:docMk/>
            <pc:sldMk cId="3476417900" sldId="363"/>
            <ac:cxnSpMk id="28" creationId="{8EDFC11F-B885-75B8-8D27-3C0C3749B4E3}"/>
          </ac:cxnSpMkLst>
        </pc:cxnChg>
        <pc:cxnChg chg="mod">
          <ac:chgData name="Aleksander Augustyn" userId="1876a5c3106c4f9b" providerId="LiveId" clId="{E37FB9C7-EBC4-40EF-A02C-B39D57F99CA6}" dt="2023-09-25T10:18:47.053" v="171" actId="1076"/>
          <ac:cxnSpMkLst>
            <pc:docMk/>
            <pc:sldMk cId="3476417900" sldId="363"/>
            <ac:cxnSpMk id="29" creationId="{CDE673F6-B191-AD61-5121-18B1F686E7D7}"/>
          </ac:cxnSpMkLst>
        </pc:cxnChg>
        <pc:cxnChg chg="mod">
          <ac:chgData name="Aleksander Augustyn" userId="1876a5c3106c4f9b" providerId="LiveId" clId="{E37FB9C7-EBC4-40EF-A02C-B39D57F99CA6}" dt="2023-09-25T10:18:47.053" v="171" actId="1076"/>
          <ac:cxnSpMkLst>
            <pc:docMk/>
            <pc:sldMk cId="3476417900" sldId="363"/>
            <ac:cxnSpMk id="30" creationId="{2211E8D6-C496-0A70-76A5-4935692AF310}"/>
          </ac:cxnSpMkLst>
        </pc:cxnChg>
        <pc:cxnChg chg="mod">
          <ac:chgData name="Aleksander Augustyn" userId="1876a5c3106c4f9b" providerId="LiveId" clId="{E37FB9C7-EBC4-40EF-A02C-B39D57F99CA6}" dt="2023-09-25T10:18:47.053" v="171" actId="1076"/>
          <ac:cxnSpMkLst>
            <pc:docMk/>
            <pc:sldMk cId="3476417900" sldId="363"/>
            <ac:cxnSpMk id="31" creationId="{21B14930-DC04-6128-87BA-2B5B4C307848}"/>
          </ac:cxnSpMkLst>
        </pc:cxnChg>
      </pc:sldChg>
      <pc:sldChg chg="addSp delSp modSp mod">
        <pc:chgData name="Aleksander Augustyn" userId="1876a5c3106c4f9b" providerId="LiveId" clId="{E37FB9C7-EBC4-40EF-A02C-B39D57F99CA6}" dt="2023-09-25T10:16:06.091" v="170" actId="1076"/>
        <pc:sldMkLst>
          <pc:docMk/>
          <pc:sldMk cId="1869188634" sldId="364"/>
        </pc:sldMkLst>
        <pc:spChg chg="mod">
          <ac:chgData name="Aleksander Augustyn" userId="1876a5c3106c4f9b" providerId="LiveId" clId="{E37FB9C7-EBC4-40EF-A02C-B39D57F99CA6}" dt="2023-09-25T10:14:04.848" v="159" actId="20577"/>
          <ac:spMkLst>
            <pc:docMk/>
            <pc:sldMk cId="1869188634" sldId="364"/>
            <ac:spMk id="3" creationId="{8220529E-50CA-9794-544F-5B700CCE825A}"/>
          </ac:spMkLst>
        </pc:spChg>
        <pc:picChg chg="add mod ord">
          <ac:chgData name="Aleksander Augustyn" userId="1876a5c3106c4f9b" providerId="LiveId" clId="{E37FB9C7-EBC4-40EF-A02C-B39D57F99CA6}" dt="2023-09-25T10:16:06.091" v="170" actId="1076"/>
          <ac:picMkLst>
            <pc:docMk/>
            <pc:sldMk cId="1869188634" sldId="364"/>
            <ac:picMk id="5" creationId="{AC5B4370-9577-FFDB-DA91-A3349E3BA496}"/>
          </ac:picMkLst>
        </pc:picChg>
        <pc:picChg chg="add del mod">
          <ac:chgData name="Aleksander Augustyn" userId="1876a5c3106c4f9b" providerId="LiveId" clId="{E37FB9C7-EBC4-40EF-A02C-B39D57F99CA6}" dt="2023-09-25T10:15:06.172" v="164" actId="21"/>
          <ac:picMkLst>
            <pc:docMk/>
            <pc:sldMk cId="1869188634" sldId="364"/>
            <ac:picMk id="23" creationId="{F265A1D1-443E-8C05-1A8B-F527102B438A}"/>
          </ac:picMkLst>
        </pc:picChg>
      </pc:sldChg>
      <pc:sldChg chg="addSp delSp modSp mod ord">
        <pc:chgData name="Aleksander Augustyn" userId="1876a5c3106c4f9b" providerId="LiveId" clId="{E37FB9C7-EBC4-40EF-A02C-B39D57F99CA6}" dt="2023-09-25T12:47:58.933" v="719"/>
        <pc:sldMkLst>
          <pc:docMk/>
          <pc:sldMk cId="3092423670" sldId="366"/>
        </pc:sldMkLst>
        <pc:spChg chg="add del mod">
          <ac:chgData name="Aleksander Augustyn" userId="1876a5c3106c4f9b" providerId="LiveId" clId="{E37FB9C7-EBC4-40EF-A02C-B39D57F99CA6}" dt="2023-09-25T10:02:45.702" v="79"/>
          <ac:spMkLst>
            <pc:docMk/>
            <pc:sldMk cId="3092423670" sldId="366"/>
            <ac:spMk id="4" creationId="{0B89D385-92A4-D86D-D2BA-BC5FEB3497E5}"/>
          </ac:spMkLst>
        </pc:spChg>
        <pc:spChg chg="add mod">
          <ac:chgData name="Aleksander Augustyn" userId="1876a5c3106c4f9b" providerId="LiveId" clId="{E37FB9C7-EBC4-40EF-A02C-B39D57F99CA6}" dt="2023-09-25T11:38:44.800" v="639" actId="113"/>
          <ac:spMkLst>
            <pc:docMk/>
            <pc:sldMk cId="3092423670" sldId="366"/>
            <ac:spMk id="5" creationId="{18E00FF5-5D5C-D8B6-AAF6-7D71BD375EE8}"/>
          </ac:spMkLst>
        </pc:spChg>
      </pc:sldChg>
      <pc:sldChg chg="addSp modSp mod">
        <pc:chgData name="Aleksander Augustyn" userId="1876a5c3106c4f9b" providerId="LiveId" clId="{E37FB9C7-EBC4-40EF-A02C-B39D57F99CA6}" dt="2023-09-25T10:51:13.028" v="587" actId="14100"/>
        <pc:sldMkLst>
          <pc:docMk/>
          <pc:sldMk cId="1414106884" sldId="368"/>
        </pc:sldMkLst>
        <pc:spChg chg="add mod">
          <ac:chgData name="Aleksander Augustyn" userId="1876a5c3106c4f9b" providerId="LiveId" clId="{E37FB9C7-EBC4-40EF-A02C-B39D57F99CA6}" dt="2023-09-25T10:51:13.028" v="587" actId="14100"/>
          <ac:spMkLst>
            <pc:docMk/>
            <pc:sldMk cId="1414106884" sldId="368"/>
            <ac:spMk id="6" creationId="{02D68B10-75C5-56EC-075B-27099634B00C}"/>
          </ac:spMkLst>
        </pc:spChg>
        <pc:spChg chg="add mod">
          <ac:chgData name="Aleksander Augustyn" userId="1876a5c3106c4f9b" providerId="LiveId" clId="{E37FB9C7-EBC4-40EF-A02C-B39D57F99CA6}" dt="2023-09-25T10:51:07.478" v="585" actId="14100"/>
          <ac:spMkLst>
            <pc:docMk/>
            <pc:sldMk cId="1414106884" sldId="368"/>
            <ac:spMk id="11" creationId="{156034A6-CDC1-C94B-13B6-B076C284837E}"/>
          </ac:spMkLst>
        </pc:spChg>
        <pc:spChg chg="add mod">
          <ac:chgData name="Aleksander Augustyn" userId="1876a5c3106c4f9b" providerId="LiveId" clId="{E37FB9C7-EBC4-40EF-A02C-B39D57F99CA6}" dt="2023-09-25T10:50:41.086" v="582" actId="1076"/>
          <ac:spMkLst>
            <pc:docMk/>
            <pc:sldMk cId="1414106884" sldId="368"/>
            <ac:spMk id="13" creationId="{A2E4FE96-3611-7548-FC1F-594426C72A43}"/>
          </ac:spMkLst>
        </pc:spChg>
        <pc:picChg chg="mod">
          <ac:chgData name="Aleksander Augustyn" userId="1876a5c3106c4f9b" providerId="LiveId" clId="{E37FB9C7-EBC4-40EF-A02C-B39D57F99CA6}" dt="2023-09-25T10:50:54.722" v="583" actId="14100"/>
          <ac:picMkLst>
            <pc:docMk/>
            <pc:sldMk cId="1414106884" sldId="368"/>
            <ac:picMk id="15" creationId="{F1EFCD6C-6DF9-4AA7-133B-BA912CD7CE61}"/>
          </ac:picMkLst>
        </pc:picChg>
        <pc:cxnChg chg="add mod">
          <ac:chgData name="Aleksander Augustyn" userId="1876a5c3106c4f9b" providerId="LiveId" clId="{E37FB9C7-EBC4-40EF-A02C-B39D57F99CA6}" dt="2023-09-25T10:50:15.815" v="571" actId="1076"/>
          <ac:cxnSpMkLst>
            <pc:docMk/>
            <pc:sldMk cId="1414106884" sldId="368"/>
            <ac:cxnSpMk id="4" creationId="{D199C300-ADE5-5953-22B1-2BEA17339F49}"/>
          </ac:cxnSpMkLst>
        </pc:cxnChg>
        <pc:cxnChg chg="add mod">
          <ac:chgData name="Aleksander Augustyn" userId="1876a5c3106c4f9b" providerId="LiveId" clId="{E37FB9C7-EBC4-40EF-A02C-B39D57F99CA6}" dt="2023-09-25T10:50:09.475" v="569" actId="1076"/>
          <ac:cxnSpMkLst>
            <pc:docMk/>
            <pc:sldMk cId="1414106884" sldId="368"/>
            <ac:cxnSpMk id="7" creationId="{F87992FD-01BC-C49F-749F-E17289561671}"/>
          </ac:cxnSpMkLst>
        </pc:cxnChg>
      </pc:sldChg>
      <pc:sldChg chg="addSp delSp modSp mod">
        <pc:chgData name="Aleksander Augustyn" userId="1876a5c3106c4f9b" providerId="LiveId" clId="{E37FB9C7-EBC4-40EF-A02C-B39D57F99CA6}" dt="2023-09-25T14:45:07.922" v="861" actId="1076"/>
        <pc:sldMkLst>
          <pc:docMk/>
          <pc:sldMk cId="4065772251" sldId="373"/>
        </pc:sldMkLst>
        <pc:spChg chg="mod">
          <ac:chgData name="Aleksander Augustyn" userId="1876a5c3106c4f9b" providerId="LiveId" clId="{E37FB9C7-EBC4-40EF-A02C-B39D57F99CA6}" dt="2023-09-25T09:57:10.008" v="65" actId="1076"/>
          <ac:spMkLst>
            <pc:docMk/>
            <pc:sldMk cId="4065772251" sldId="373"/>
            <ac:spMk id="6" creationId="{12D0B945-E51D-6473-054B-89D43307E7D2}"/>
          </ac:spMkLst>
        </pc:spChg>
        <pc:spChg chg="mod">
          <ac:chgData name="Aleksander Augustyn" userId="1876a5c3106c4f9b" providerId="LiveId" clId="{E37FB9C7-EBC4-40EF-A02C-B39D57F99CA6}" dt="2023-09-25T09:54:25.433" v="58" actId="1076"/>
          <ac:spMkLst>
            <pc:docMk/>
            <pc:sldMk cId="4065772251" sldId="373"/>
            <ac:spMk id="9" creationId="{D92B0780-D095-85B1-D4D7-3966CD42F53C}"/>
          </ac:spMkLst>
        </pc:spChg>
        <pc:spChg chg="add mod">
          <ac:chgData name="Aleksander Augustyn" userId="1876a5c3106c4f9b" providerId="LiveId" clId="{E37FB9C7-EBC4-40EF-A02C-B39D57F99CA6}" dt="2023-09-25T10:00:55.725" v="76" actId="20577"/>
          <ac:spMkLst>
            <pc:docMk/>
            <pc:sldMk cId="4065772251" sldId="373"/>
            <ac:spMk id="16" creationId="{BD9DA90A-29DC-649D-7BC7-9FC088099785}"/>
          </ac:spMkLst>
        </pc:spChg>
        <pc:picChg chg="add mod">
          <ac:chgData name="Aleksander Augustyn" userId="1876a5c3106c4f9b" providerId="LiveId" clId="{E37FB9C7-EBC4-40EF-A02C-B39D57F99CA6}" dt="2023-09-25T14:43:05.687" v="850" actId="1076"/>
          <ac:picMkLst>
            <pc:docMk/>
            <pc:sldMk cId="4065772251" sldId="373"/>
            <ac:picMk id="5" creationId="{4C756C12-08F2-ED26-4805-702B5C81887C}"/>
          </ac:picMkLst>
        </pc:picChg>
        <pc:picChg chg="del">
          <ac:chgData name="Aleksander Augustyn" userId="1876a5c3106c4f9b" providerId="LiveId" clId="{E37FB9C7-EBC4-40EF-A02C-B39D57F99CA6}" dt="2023-09-25T09:48:59.530" v="28" actId="478"/>
          <ac:picMkLst>
            <pc:docMk/>
            <pc:sldMk cId="4065772251" sldId="373"/>
            <ac:picMk id="5" creationId="{8405DAD9-AEFF-6C3A-2CC5-7B074741C85E}"/>
          </ac:picMkLst>
        </pc:picChg>
        <pc:picChg chg="add del mod">
          <ac:chgData name="Aleksander Augustyn" userId="1876a5c3106c4f9b" providerId="LiveId" clId="{E37FB9C7-EBC4-40EF-A02C-B39D57F99CA6}" dt="2023-09-25T09:53:00.364" v="34" actId="478"/>
          <ac:picMkLst>
            <pc:docMk/>
            <pc:sldMk cId="4065772251" sldId="373"/>
            <ac:picMk id="7" creationId="{39386540-E697-696E-BDF1-7A6C4132B48F}"/>
          </ac:picMkLst>
        </pc:picChg>
        <pc:picChg chg="del">
          <ac:chgData name="Aleksander Augustyn" userId="1876a5c3106c4f9b" providerId="LiveId" clId="{E37FB9C7-EBC4-40EF-A02C-B39D57F99CA6}" dt="2023-09-25T09:54:01.269" v="54" actId="478"/>
          <ac:picMkLst>
            <pc:docMk/>
            <pc:sldMk cId="4065772251" sldId="373"/>
            <ac:picMk id="8" creationId="{738F9645-7436-F5F2-F72D-A9FD5C486A82}"/>
          </ac:picMkLst>
        </pc:picChg>
        <pc:picChg chg="add mod">
          <ac:chgData name="Aleksander Augustyn" userId="1876a5c3106c4f9b" providerId="LiveId" clId="{E37FB9C7-EBC4-40EF-A02C-B39D57F99CA6}" dt="2023-09-25T14:44:22.314" v="857" actId="1076"/>
          <ac:picMkLst>
            <pc:docMk/>
            <pc:sldMk cId="4065772251" sldId="373"/>
            <ac:picMk id="8" creationId="{8DAFD289-81E5-AC5B-D7AC-EE31B36FB13C}"/>
          </ac:picMkLst>
        </pc:picChg>
        <pc:picChg chg="add del mod">
          <ac:chgData name="Aleksander Augustyn" userId="1876a5c3106c4f9b" providerId="LiveId" clId="{E37FB9C7-EBC4-40EF-A02C-B39D57F99CA6}" dt="2023-09-25T14:43:53.715" v="853" actId="478"/>
          <ac:picMkLst>
            <pc:docMk/>
            <pc:sldMk cId="4065772251" sldId="373"/>
            <ac:picMk id="11" creationId="{841600B2-5006-C004-C9DB-5EE8637D9E33}"/>
          </ac:picMkLst>
        </pc:picChg>
        <pc:picChg chg="add mod">
          <ac:chgData name="Aleksander Augustyn" userId="1876a5c3106c4f9b" providerId="LiveId" clId="{E37FB9C7-EBC4-40EF-A02C-B39D57F99CA6}" dt="2023-09-25T14:45:07.922" v="861" actId="1076"/>
          <ac:picMkLst>
            <pc:docMk/>
            <pc:sldMk cId="4065772251" sldId="373"/>
            <ac:picMk id="12" creationId="{0581AB1E-B5E2-8BFD-0DC2-09E91DA43476}"/>
          </ac:picMkLst>
        </pc:picChg>
        <pc:picChg chg="add del mod">
          <ac:chgData name="Aleksander Augustyn" userId="1876a5c3106c4f9b" providerId="LiveId" clId="{E37FB9C7-EBC4-40EF-A02C-B39D57F99CA6}" dt="2023-09-25T14:42:49.135" v="847" actId="478"/>
          <ac:picMkLst>
            <pc:docMk/>
            <pc:sldMk cId="4065772251" sldId="373"/>
            <ac:picMk id="13" creationId="{36C89DFD-007D-FD18-3362-507C09B6BD0C}"/>
          </ac:picMkLst>
        </pc:picChg>
        <pc:picChg chg="add del mod">
          <ac:chgData name="Aleksander Augustyn" userId="1876a5c3106c4f9b" providerId="LiveId" clId="{E37FB9C7-EBC4-40EF-A02C-B39D57F99CA6}" dt="2023-09-25T14:44:23.674" v="858" actId="478"/>
          <ac:picMkLst>
            <pc:docMk/>
            <pc:sldMk cId="4065772251" sldId="373"/>
            <ac:picMk id="15" creationId="{01FFD06C-66B0-4E46-0750-644A0D8D4FCA}"/>
          </ac:picMkLst>
        </pc:picChg>
      </pc:sldChg>
      <pc:sldChg chg="modSp mod">
        <pc:chgData name="Aleksander Augustyn" userId="1876a5c3106c4f9b" providerId="LiveId" clId="{E37FB9C7-EBC4-40EF-A02C-B39D57F99CA6}" dt="2023-09-25T12:59:46.257" v="797" actId="20577"/>
        <pc:sldMkLst>
          <pc:docMk/>
          <pc:sldMk cId="1170458719" sldId="374"/>
        </pc:sldMkLst>
        <pc:spChg chg="mod">
          <ac:chgData name="Aleksander Augustyn" userId="1876a5c3106c4f9b" providerId="LiveId" clId="{E37FB9C7-EBC4-40EF-A02C-B39D57F99CA6}" dt="2023-09-25T12:59:46.257" v="797" actId="20577"/>
          <ac:spMkLst>
            <pc:docMk/>
            <pc:sldMk cId="1170458719" sldId="374"/>
            <ac:spMk id="10" creationId="{FEAB996B-A9CA-7A71-4828-7B84B82A9AF2}"/>
          </ac:spMkLst>
        </pc:spChg>
        <pc:spChg chg="mod">
          <ac:chgData name="Aleksander Augustyn" userId="1876a5c3106c4f9b" providerId="LiveId" clId="{E37FB9C7-EBC4-40EF-A02C-B39D57F99CA6}" dt="2023-09-25T10:32:04.726" v="226" actId="403"/>
          <ac:spMkLst>
            <pc:docMk/>
            <pc:sldMk cId="1170458719" sldId="374"/>
            <ac:spMk id="12" creationId="{2A943198-E5DC-CB33-6D2B-88EDF76509D2}"/>
          </ac:spMkLst>
        </pc:spChg>
        <pc:spChg chg="mod">
          <ac:chgData name="Aleksander Augustyn" userId="1876a5c3106c4f9b" providerId="LiveId" clId="{E37FB9C7-EBC4-40EF-A02C-B39D57F99CA6}" dt="2023-09-25T10:33:11.019" v="237" actId="1076"/>
          <ac:spMkLst>
            <pc:docMk/>
            <pc:sldMk cId="1170458719" sldId="374"/>
            <ac:spMk id="13" creationId="{A435AC6F-6917-AE75-FD15-7AE5BB7FAE08}"/>
          </ac:spMkLst>
        </pc:spChg>
        <pc:spChg chg="mod">
          <ac:chgData name="Aleksander Augustyn" userId="1876a5c3106c4f9b" providerId="LiveId" clId="{E37FB9C7-EBC4-40EF-A02C-B39D57F99CA6}" dt="2023-09-25T10:33:04.468" v="235" actId="1076"/>
          <ac:spMkLst>
            <pc:docMk/>
            <pc:sldMk cId="1170458719" sldId="374"/>
            <ac:spMk id="14" creationId="{AC2C33C6-A651-578E-40EA-9792DECAE2E6}"/>
          </ac:spMkLst>
        </pc:spChg>
        <pc:spChg chg="mod">
          <ac:chgData name="Aleksander Augustyn" userId="1876a5c3106c4f9b" providerId="LiveId" clId="{E37FB9C7-EBC4-40EF-A02C-B39D57F99CA6}" dt="2023-09-25T12:42:46.518" v="715" actId="20577"/>
          <ac:spMkLst>
            <pc:docMk/>
            <pc:sldMk cId="1170458719" sldId="374"/>
            <ac:spMk id="18" creationId="{3CF21B70-5929-762D-5904-10696CE89394}"/>
          </ac:spMkLst>
        </pc:spChg>
        <pc:picChg chg="mod">
          <ac:chgData name="Aleksander Augustyn" userId="1876a5c3106c4f9b" providerId="LiveId" clId="{E37FB9C7-EBC4-40EF-A02C-B39D57F99CA6}" dt="2023-09-25T12:41:02.982" v="691" actId="1076"/>
          <ac:picMkLst>
            <pc:docMk/>
            <pc:sldMk cId="1170458719" sldId="374"/>
            <ac:picMk id="4" creationId="{16C79169-89E6-8D10-A29A-C591C14B2221}"/>
          </ac:picMkLst>
        </pc:picChg>
        <pc:picChg chg="mod">
          <ac:chgData name="Aleksander Augustyn" userId="1876a5c3106c4f9b" providerId="LiveId" clId="{E37FB9C7-EBC4-40EF-A02C-B39D57F99CA6}" dt="2023-09-25T10:33:07.397" v="236" actId="1076"/>
          <ac:picMkLst>
            <pc:docMk/>
            <pc:sldMk cId="1170458719" sldId="374"/>
            <ac:picMk id="7" creationId="{CE9E14E9-F1F8-557A-8384-B9F4CD4126D6}"/>
          </ac:picMkLst>
        </pc:picChg>
        <pc:picChg chg="mod">
          <ac:chgData name="Aleksander Augustyn" userId="1876a5c3106c4f9b" providerId="LiveId" clId="{E37FB9C7-EBC4-40EF-A02C-B39D57F99CA6}" dt="2023-09-25T10:32:55.605" v="234" actId="1076"/>
          <ac:picMkLst>
            <pc:docMk/>
            <pc:sldMk cId="1170458719" sldId="374"/>
            <ac:picMk id="9" creationId="{F7A59CDE-C9BE-E279-FA78-A88CAC4C4E03}"/>
          </ac:picMkLst>
        </pc:picChg>
      </pc:sldChg>
      <pc:sldChg chg="modSp mod">
        <pc:chgData name="Aleksander Augustyn" userId="1876a5c3106c4f9b" providerId="LiveId" clId="{E37FB9C7-EBC4-40EF-A02C-B39D57F99CA6}" dt="2023-09-25T10:49:49.932" v="567" actId="1076"/>
        <pc:sldMkLst>
          <pc:docMk/>
          <pc:sldMk cId="2450938076" sldId="375"/>
        </pc:sldMkLst>
        <pc:spChg chg="mod">
          <ac:chgData name="Aleksander Augustyn" userId="1876a5c3106c4f9b" providerId="LiveId" clId="{E37FB9C7-EBC4-40EF-A02C-B39D57F99CA6}" dt="2023-09-25T10:29:48.671" v="225" actId="14100"/>
          <ac:spMkLst>
            <pc:docMk/>
            <pc:sldMk cId="2450938076" sldId="375"/>
            <ac:spMk id="3" creationId="{9B4329BD-F32F-509B-3E27-D376E98BA98F}"/>
          </ac:spMkLst>
        </pc:spChg>
        <pc:spChg chg="mod">
          <ac:chgData name="Aleksander Augustyn" userId="1876a5c3106c4f9b" providerId="LiveId" clId="{E37FB9C7-EBC4-40EF-A02C-B39D57F99CA6}" dt="2023-09-25T10:49:49.932" v="567" actId="1076"/>
          <ac:spMkLst>
            <pc:docMk/>
            <pc:sldMk cId="2450938076" sldId="375"/>
            <ac:spMk id="4" creationId="{10237239-13D2-C03E-DF5B-3BCD9F67C4F2}"/>
          </ac:spMkLst>
        </pc:spChg>
      </pc:sldChg>
      <pc:sldChg chg="modSp mod">
        <pc:chgData name="Aleksander Augustyn" userId="1876a5c3106c4f9b" providerId="LiveId" clId="{E37FB9C7-EBC4-40EF-A02C-B39D57F99CA6}" dt="2023-09-26T07:33:08.626" v="866" actId="1076"/>
        <pc:sldMkLst>
          <pc:docMk/>
          <pc:sldMk cId="2728390934" sldId="376"/>
        </pc:sldMkLst>
        <pc:spChg chg="mod">
          <ac:chgData name="Aleksander Augustyn" userId="1876a5c3106c4f9b" providerId="LiveId" clId="{E37FB9C7-EBC4-40EF-A02C-B39D57F99CA6}" dt="2023-09-25T10:01:21.644" v="77" actId="20577"/>
          <ac:spMkLst>
            <pc:docMk/>
            <pc:sldMk cId="2728390934" sldId="376"/>
            <ac:spMk id="2" creationId="{C5F0A753-0904-D638-E0B3-954753B7176F}"/>
          </ac:spMkLst>
        </pc:spChg>
        <pc:spChg chg="mod">
          <ac:chgData name="Aleksander Augustyn" userId="1876a5c3106c4f9b" providerId="LiveId" clId="{E37FB9C7-EBC4-40EF-A02C-B39D57F99CA6}" dt="2023-09-26T07:33:08.626" v="866" actId="1076"/>
          <ac:spMkLst>
            <pc:docMk/>
            <pc:sldMk cId="2728390934" sldId="376"/>
            <ac:spMk id="3" creationId="{5584737B-B3C3-61E2-B37D-7B085E8A0147}"/>
          </ac:spMkLst>
        </pc:spChg>
      </pc:sldChg>
      <pc:sldChg chg="addSp delSp modSp mod">
        <pc:chgData name="Aleksander Augustyn" userId="1876a5c3106c4f9b" providerId="LiveId" clId="{E37FB9C7-EBC4-40EF-A02C-B39D57F99CA6}" dt="2023-09-25T09:36:34.691" v="15" actId="1076"/>
        <pc:sldMkLst>
          <pc:docMk/>
          <pc:sldMk cId="1707969884" sldId="377"/>
        </pc:sldMkLst>
        <pc:picChg chg="add mod">
          <ac:chgData name="Aleksander Augustyn" userId="1876a5c3106c4f9b" providerId="LiveId" clId="{E37FB9C7-EBC4-40EF-A02C-B39D57F99CA6}" dt="2023-09-25T09:36:34.691" v="15" actId="1076"/>
          <ac:picMkLst>
            <pc:docMk/>
            <pc:sldMk cId="1707969884" sldId="377"/>
            <ac:picMk id="5" creationId="{E0398D66-4E74-47FE-1D71-A5D60D409FFB}"/>
          </ac:picMkLst>
        </pc:picChg>
        <pc:picChg chg="del">
          <ac:chgData name="Aleksander Augustyn" userId="1876a5c3106c4f9b" providerId="LiveId" clId="{E37FB9C7-EBC4-40EF-A02C-B39D57F99CA6}" dt="2023-09-25T09:36:27.463" v="12" actId="478"/>
          <ac:picMkLst>
            <pc:docMk/>
            <pc:sldMk cId="1707969884" sldId="377"/>
            <ac:picMk id="10" creationId="{69AE0480-B5BC-1F64-6FA6-9767499AB4A0}"/>
          </ac:picMkLst>
        </pc:picChg>
      </pc:sldChg>
      <pc:sldChg chg="modSp mod">
        <pc:chgData name="Aleksander Augustyn" userId="1876a5c3106c4f9b" providerId="LiveId" clId="{E37FB9C7-EBC4-40EF-A02C-B39D57F99CA6}" dt="2023-09-26T07:35:15.221" v="878"/>
        <pc:sldMkLst>
          <pc:docMk/>
          <pc:sldMk cId="2190401730" sldId="381"/>
        </pc:sldMkLst>
        <pc:spChg chg="mod">
          <ac:chgData name="Aleksander Augustyn" userId="1876a5c3106c4f9b" providerId="LiveId" clId="{E37FB9C7-EBC4-40EF-A02C-B39D57F99CA6}" dt="2023-09-26T07:35:15.221" v="878"/>
          <ac:spMkLst>
            <pc:docMk/>
            <pc:sldMk cId="2190401730" sldId="381"/>
            <ac:spMk id="4" creationId="{6653144D-B179-DB81-B131-5CD965BB777F}"/>
          </ac:spMkLst>
        </pc:spChg>
      </pc:sldChg>
      <pc:sldChg chg="addSp delSp modSp mod">
        <pc:chgData name="Aleksander Augustyn" userId="1876a5c3106c4f9b" providerId="LiveId" clId="{E37FB9C7-EBC4-40EF-A02C-B39D57F99CA6}" dt="2023-09-25T09:38:24.131" v="19" actId="1076"/>
        <pc:sldMkLst>
          <pc:docMk/>
          <pc:sldMk cId="3222274753" sldId="382"/>
        </pc:sldMkLst>
        <pc:picChg chg="add mod">
          <ac:chgData name="Aleksander Augustyn" userId="1876a5c3106c4f9b" providerId="LiveId" clId="{E37FB9C7-EBC4-40EF-A02C-B39D57F99CA6}" dt="2023-09-25T09:38:24.131" v="19" actId="1076"/>
          <ac:picMkLst>
            <pc:docMk/>
            <pc:sldMk cId="3222274753" sldId="382"/>
            <ac:picMk id="6" creationId="{94410E8A-00B9-8973-3777-E47917B419F7}"/>
          </ac:picMkLst>
        </pc:picChg>
        <pc:picChg chg="del">
          <ac:chgData name="Aleksander Augustyn" userId="1876a5c3106c4f9b" providerId="LiveId" clId="{E37FB9C7-EBC4-40EF-A02C-B39D57F99CA6}" dt="2023-09-25T09:38:12.736" v="16" actId="478"/>
          <ac:picMkLst>
            <pc:docMk/>
            <pc:sldMk cId="3222274753" sldId="382"/>
            <ac:picMk id="12" creationId="{0F5534FE-DFD6-25A2-0045-24ACEEB55049}"/>
          </ac:picMkLst>
        </pc:picChg>
      </pc:sldChg>
      <pc:sldChg chg="addSp delSp modSp mod">
        <pc:chgData name="Aleksander Augustyn" userId="1876a5c3106c4f9b" providerId="LiveId" clId="{E37FB9C7-EBC4-40EF-A02C-B39D57F99CA6}" dt="2023-09-25T09:40:40.502" v="27" actId="1076"/>
        <pc:sldMkLst>
          <pc:docMk/>
          <pc:sldMk cId="4131778413" sldId="383"/>
        </pc:sldMkLst>
        <pc:picChg chg="del">
          <ac:chgData name="Aleksander Augustyn" userId="1876a5c3106c4f9b" providerId="LiveId" clId="{E37FB9C7-EBC4-40EF-A02C-B39D57F99CA6}" dt="2023-09-25T09:30:10.598" v="0" actId="478"/>
          <ac:picMkLst>
            <pc:docMk/>
            <pc:sldMk cId="4131778413" sldId="383"/>
            <ac:picMk id="5" creationId="{8A8D3D1C-6981-C43D-4350-9B5BFA7F8B93}"/>
          </ac:picMkLst>
        </pc:picChg>
        <pc:picChg chg="add del mod">
          <ac:chgData name="Aleksander Augustyn" userId="1876a5c3106c4f9b" providerId="LiveId" clId="{E37FB9C7-EBC4-40EF-A02C-B39D57F99CA6}" dt="2023-09-25T09:32:04.063" v="6" actId="478"/>
          <ac:picMkLst>
            <pc:docMk/>
            <pc:sldMk cId="4131778413" sldId="383"/>
            <ac:picMk id="7" creationId="{20B24C39-00C4-48B8-8CD9-8BE84DD5FA7E}"/>
          </ac:picMkLst>
        </pc:picChg>
        <pc:picChg chg="add del mod">
          <ac:chgData name="Aleksander Augustyn" userId="1876a5c3106c4f9b" providerId="LiveId" clId="{E37FB9C7-EBC4-40EF-A02C-B39D57F99CA6}" dt="2023-09-25T09:33:09.624" v="8" actId="478"/>
          <ac:picMkLst>
            <pc:docMk/>
            <pc:sldMk cId="4131778413" sldId="383"/>
            <ac:picMk id="9" creationId="{AACB52CD-DB31-6735-6C53-40406506D345}"/>
          </ac:picMkLst>
        </pc:picChg>
        <pc:picChg chg="add del mod">
          <ac:chgData name="Aleksander Augustyn" userId="1876a5c3106c4f9b" providerId="LiveId" clId="{E37FB9C7-EBC4-40EF-A02C-B39D57F99CA6}" dt="2023-09-25T09:39:32.840" v="23" actId="21"/>
          <ac:picMkLst>
            <pc:docMk/>
            <pc:sldMk cId="4131778413" sldId="383"/>
            <ac:picMk id="11" creationId="{ECB2BB40-3C58-374F-B302-8E7237C28AF5}"/>
          </ac:picMkLst>
        </pc:picChg>
        <pc:picChg chg="add mod">
          <ac:chgData name="Aleksander Augustyn" userId="1876a5c3106c4f9b" providerId="LiveId" clId="{E37FB9C7-EBC4-40EF-A02C-B39D57F99CA6}" dt="2023-09-25T09:40:40.502" v="27" actId="1076"/>
          <ac:picMkLst>
            <pc:docMk/>
            <pc:sldMk cId="4131778413" sldId="383"/>
            <ac:picMk id="13" creationId="{95860BBE-F283-55A9-080E-86DAC90C1429}"/>
          </ac:picMkLst>
        </pc:picChg>
      </pc:sldChg>
      <pc:sldChg chg="new del">
        <pc:chgData name="Aleksander Augustyn" userId="1876a5c3106c4f9b" providerId="LiveId" clId="{E37FB9C7-EBC4-40EF-A02C-B39D57F99CA6}" dt="2023-09-25T10:58:59.579" v="596" actId="47"/>
        <pc:sldMkLst>
          <pc:docMk/>
          <pc:sldMk cId="1653250191" sldId="384"/>
        </pc:sldMkLst>
      </pc:sldChg>
      <pc:sldChg chg="new del">
        <pc:chgData name="Aleksander Augustyn" userId="1876a5c3106c4f9b" providerId="LiveId" clId="{E37FB9C7-EBC4-40EF-A02C-B39D57F99CA6}" dt="2023-09-25T10:58:16.615" v="588" actId="47"/>
        <pc:sldMkLst>
          <pc:docMk/>
          <pc:sldMk cId="2916727652" sldId="384"/>
        </pc:sldMkLst>
      </pc:sldChg>
      <pc:sldChg chg="addSp modSp new mod ord">
        <pc:chgData name="Aleksander Augustyn" userId="1876a5c3106c4f9b" providerId="LiveId" clId="{E37FB9C7-EBC4-40EF-A02C-B39D57F99CA6}" dt="2023-09-25T10:59:31.337" v="631" actId="1076"/>
        <pc:sldMkLst>
          <pc:docMk/>
          <pc:sldMk cId="3526148169" sldId="384"/>
        </pc:sldMkLst>
        <pc:spChg chg="add mod">
          <ac:chgData name="Aleksander Augustyn" userId="1876a5c3106c4f9b" providerId="LiveId" clId="{E37FB9C7-EBC4-40EF-A02C-B39D57F99CA6}" dt="2023-09-25T10:59:31.337" v="631" actId="1076"/>
          <ac:spMkLst>
            <pc:docMk/>
            <pc:sldMk cId="3526148169" sldId="384"/>
            <ac:spMk id="2" creationId="{6EA99592-20DF-3A40-F6F0-29AF337BA714}"/>
          </ac:spMkLst>
        </pc:spChg>
      </pc:sldChg>
      <pc:sldChg chg="new del">
        <pc:chgData name="Aleksander Augustyn" userId="1876a5c3106c4f9b" providerId="LiveId" clId="{E37FB9C7-EBC4-40EF-A02C-B39D57F99CA6}" dt="2023-09-25T10:58:34.714" v="593" actId="47"/>
        <pc:sldMkLst>
          <pc:docMk/>
          <pc:sldMk cId="4080949676" sldId="384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8:31:54.83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8:31:54.831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24575,'124'120'0,"56"59"0,9 10 0,-28-28-8191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1T18:31:54.83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28 18 24575,'-7'0'0,"-3"-8"0,0-2-8191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26T07:52:05.97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26T07:52:05.97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46.66669"/>
      <inkml:brushProperty name="anchorY" value="-846.66669"/>
      <inkml:brushProperty name="scaleFactor" value="0.5"/>
    </inkml:brush>
  </inkml:definitions>
  <inkml:trace contextRef="#ctx0" brushRef="#br0">1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26T07:52:05.97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540"/>
      <inkml:brushProperty name="anchorY" value="-2540"/>
      <inkml:brushProperty name="scaleFactor" value="0.5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15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6B2C4-3D07-480D-A5FC-C7BB9CB2AE13}" type="datetimeFigureOut">
              <a:rPr lang="en-150" smtClean="0"/>
              <a:t>09/25/2023</a:t>
            </a:fld>
            <a:endParaRPr lang="en-15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15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15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AACB3-24C5-47C2-9448-6534EAF2F4B1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673372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7EDAE-F96B-5C2C-E5C5-B4E742818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32E233-20DC-C392-0C10-08411D55A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A3740-91A4-597C-44FE-539037718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608A-FEFD-4858-8657-757FF3AD72E6}" type="datetimeFigureOut">
              <a:rPr lang="en-150" smtClean="0"/>
              <a:t>09/25/2023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10688-D3CF-7FE0-5540-97BDB19D7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24A64-FFD4-0FA6-0AD6-C677A2964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CC6C-4FAD-40A5-AA59-B5E2D45A8593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015486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FE8E-7314-C6FF-FCB1-9CEB516F7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561816-916E-7676-59B2-3882BCA3A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1C140-188B-69E0-2E10-B73C4B5D8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608A-FEFD-4858-8657-757FF3AD72E6}" type="datetimeFigureOut">
              <a:rPr lang="en-150" smtClean="0"/>
              <a:t>09/25/2023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84D6D-B8C7-A5E2-A6D4-54CE333BD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BC172-7908-3763-8AB4-50E0333C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CC6C-4FAD-40A5-AA59-B5E2D45A8593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64307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856FD8-D0F1-682D-2AC7-5E5683A0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7FDF8-D9FF-C0AA-2422-E60F9F361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3511D-59EE-B2B9-363F-A3586C3D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608A-FEFD-4858-8657-757FF3AD72E6}" type="datetimeFigureOut">
              <a:rPr lang="en-150" smtClean="0"/>
              <a:t>09/25/2023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EF98B-7A72-FD83-2091-BF0F4CDA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3B287-4757-3D78-9BB6-245E2C2B2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CC6C-4FAD-40A5-AA59-B5E2D45A8593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04608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ajd tytułowy ośrodek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erwsza-strona-logo-PL.png" descr="pierwsza-strona-logo-P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6" y="4896460"/>
            <a:ext cx="2924713" cy="1714665"/>
          </a:xfrm>
          <a:prstGeom prst="rect">
            <a:avLst/>
          </a:prstGeom>
          <a:ln w="25400"/>
        </p:spPr>
      </p:pic>
      <p:sp>
        <p:nvSpPr>
          <p:cNvPr id="33" name="Prostokąt"/>
          <p:cNvSpPr txBox="1"/>
          <p:nvPr/>
        </p:nvSpPr>
        <p:spPr>
          <a:xfrm>
            <a:off x="1753793" y="855341"/>
            <a:ext cx="8012023" cy="2486836"/>
          </a:xfrm>
          <a:prstGeom prst="rect">
            <a:avLst/>
          </a:prstGeom>
          <a:solidFill>
            <a:srgbClr val="FFFFFF">
              <a:alpha val="60000"/>
            </a:srgbClr>
          </a:solidFill>
          <a:ln w="76200" cap="sq">
            <a:solidFill>
              <a:srgbClr val="6F6F6F">
                <a:alpha val="60000"/>
              </a:srgbClr>
            </a:solidFill>
            <a:miter/>
          </a:ln>
        </p:spPr>
        <p:txBody>
          <a:bodyPr lIns="144000" tIns="144000" rIns="144000" bIns="144000">
            <a:normAutofit/>
          </a:bodyPr>
          <a:lstStyle/>
          <a:p>
            <a:pPr marL="0" marR="0" defTabSz="457131">
              <a:defRPr sz="4800">
                <a:solidFill>
                  <a:srgbClr val="333333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pic>
        <p:nvPicPr>
          <p:cNvPr id="34" name="tytułowa jasna ośrode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  <a:ln w="25400"/>
        </p:spPr>
      </p:pic>
      <p:pic>
        <p:nvPicPr>
          <p:cNvPr id="35" name="Obrazek" descr="Obrazek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999" y="999130"/>
            <a:ext cx="826263" cy="957985"/>
          </a:xfrm>
          <a:prstGeom prst="rect">
            <a:avLst/>
          </a:prstGeom>
          <a:ln w="25400"/>
        </p:spPr>
      </p:pic>
      <p:sp>
        <p:nvSpPr>
          <p:cNvPr id="3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553914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tytułowy kopia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AA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55" name="Obraz 6" descr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58" y="6246721"/>
            <a:ext cx="970994" cy="458613"/>
          </a:xfrm>
          <a:prstGeom prst="rect">
            <a:avLst/>
          </a:prstGeom>
          <a:ln w="254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214567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BBA-5EEE-4722-A06F-CD0DCBFD2A60}" type="datetimeFigureOut">
              <a:rPr lang="pl-PL" smtClean="0"/>
              <a:t>25.09.2023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51A-B3DB-4915-A86E-9C84293E1F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4261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BBA-5EEE-4722-A06F-CD0DCBFD2A60}" type="datetimeFigureOut">
              <a:rPr lang="pl-PL" smtClean="0"/>
              <a:t>25.09.2023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51A-B3DB-4915-A86E-9C84293E1F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604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BBA-5EEE-4722-A06F-CD0DCBFD2A60}" type="datetimeFigureOut">
              <a:rPr lang="pl-PL" smtClean="0"/>
              <a:t>25.09.2023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51A-B3DB-4915-A86E-9C84293E1F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2393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BBA-5EEE-4722-A06F-CD0DCBFD2A60}" type="datetimeFigureOut">
              <a:rPr lang="pl-PL" smtClean="0"/>
              <a:t>25.09.2023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51A-B3DB-4915-A86E-9C84293E1F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6235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BBA-5EEE-4722-A06F-CD0DCBFD2A60}" type="datetimeFigureOut">
              <a:rPr lang="pl-PL" smtClean="0"/>
              <a:t>25.09.2023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51A-B3DB-4915-A86E-9C84293E1F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4787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BBA-5EEE-4722-A06F-CD0DCBFD2A60}" type="datetimeFigureOut">
              <a:rPr lang="pl-PL" smtClean="0"/>
              <a:t>25.09.2023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51A-B3DB-4915-A86E-9C84293E1F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01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6003F-C3A9-7CF7-6444-C573E0664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5B831-1E6B-E703-6750-DD4707BE3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140F7-724D-D2AF-F8CB-75B9335EF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608A-FEFD-4858-8657-757FF3AD72E6}" type="datetimeFigureOut">
              <a:rPr lang="en-150" smtClean="0"/>
              <a:t>09/25/2023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09399-1034-93CD-7CFE-674633CE6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7C62F-42B3-D853-4763-2A2CE6C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CC6C-4FAD-40A5-AA59-B5E2D45A8593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86523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BBA-5EEE-4722-A06F-CD0DCBFD2A60}" type="datetimeFigureOut">
              <a:rPr lang="pl-PL" smtClean="0"/>
              <a:t>25.09.2023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51A-B3DB-4915-A86E-9C84293E1F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3327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BBA-5EEE-4722-A06F-CD0DCBFD2A60}" type="datetimeFigureOut">
              <a:rPr lang="pl-PL" smtClean="0"/>
              <a:t>25.09.2023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51A-B3DB-4915-A86E-9C84293E1F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1634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BBA-5EEE-4722-A06F-CD0DCBFD2A60}" type="datetimeFigureOut">
              <a:rPr lang="pl-PL" smtClean="0"/>
              <a:t>25.09.2023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51A-B3DB-4915-A86E-9C84293E1F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4604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BBA-5EEE-4722-A06F-CD0DCBFD2A60}" type="datetimeFigureOut">
              <a:rPr lang="pl-PL" smtClean="0"/>
              <a:t>25.09.2023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51A-B3DB-4915-A86E-9C84293E1F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8994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BBBA-5EEE-4722-A06F-CD0DCBFD2A60}" type="datetimeFigureOut">
              <a:rPr lang="pl-PL" smtClean="0"/>
              <a:t>25.09.2023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351A-B3DB-4915-A86E-9C84293E1F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9884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ajd tytułowy ośrodek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erwsza-strona-logo-PL.png" descr="pierwsza-strona-logo-P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6" y="4896460"/>
            <a:ext cx="2924713" cy="1714665"/>
          </a:xfrm>
          <a:prstGeom prst="rect">
            <a:avLst/>
          </a:prstGeom>
          <a:ln w="25400"/>
        </p:spPr>
      </p:pic>
      <p:sp>
        <p:nvSpPr>
          <p:cNvPr id="33" name="Prostokąt"/>
          <p:cNvSpPr txBox="1"/>
          <p:nvPr/>
        </p:nvSpPr>
        <p:spPr>
          <a:xfrm>
            <a:off x="1753793" y="855341"/>
            <a:ext cx="8012023" cy="2486836"/>
          </a:xfrm>
          <a:prstGeom prst="rect">
            <a:avLst/>
          </a:prstGeom>
          <a:solidFill>
            <a:srgbClr val="FFFFFF">
              <a:alpha val="60000"/>
            </a:srgbClr>
          </a:solidFill>
          <a:ln w="76200" cap="sq">
            <a:solidFill>
              <a:srgbClr val="6F6F6F">
                <a:alpha val="60000"/>
              </a:srgbClr>
            </a:solidFill>
            <a:miter/>
          </a:ln>
        </p:spPr>
        <p:txBody>
          <a:bodyPr lIns="144000" tIns="144000" rIns="144000" bIns="144000">
            <a:normAutofit/>
          </a:bodyPr>
          <a:lstStyle/>
          <a:p>
            <a:pPr marL="0" marR="0" defTabSz="457131">
              <a:defRPr sz="4800">
                <a:solidFill>
                  <a:srgbClr val="333333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pic>
        <p:nvPicPr>
          <p:cNvPr id="34" name="tytułowa jasna ośrode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  <a:ln w="25400"/>
        </p:spPr>
      </p:pic>
      <p:pic>
        <p:nvPicPr>
          <p:cNvPr id="35" name="Obrazek" descr="Obrazek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999" y="999130"/>
            <a:ext cx="826263" cy="957985"/>
          </a:xfrm>
          <a:prstGeom prst="rect">
            <a:avLst/>
          </a:prstGeom>
          <a:ln w="25400"/>
        </p:spPr>
      </p:pic>
      <p:sp>
        <p:nvSpPr>
          <p:cNvPr id="3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143602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tytułowy kopia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AA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55" name="Obraz 6" descr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58" y="6246721"/>
            <a:ext cx="970994" cy="458613"/>
          </a:xfrm>
          <a:prstGeom prst="rect">
            <a:avLst/>
          </a:prstGeom>
          <a:ln w="254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807655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10A0A-5024-5203-47A2-4F66DAD17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DCBA1-16CD-FA80-3D89-48344E17A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0BFF2-EACE-716A-E02A-5009D32CC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608A-FEFD-4858-8657-757FF3AD72E6}" type="datetimeFigureOut">
              <a:rPr lang="en-150" smtClean="0"/>
              <a:t>09/25/2023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B0C3-E57C-7938-3744-056FA633D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C7459-7E34-F886-8391-80E87A7A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CC6C-4FAD-40A5-AA59-B5E2D45A8593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38246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758C9-0103-7D6C-10A2-05A75B131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1372B-EE5F-0CD9-1F8B-E58F8AAF8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470-EC02-450A-8AB1-78F3D355B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38C9D-C482-50D2-DD96-DA310A6F9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608A-FEFD-4858-8657-757FF3AD72E6}" type="datetimeFigureOut">
              <a:rPr lang="en-150" smtClean="0"/>
              <a:t>09/25/2023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CAB44F-0C79-F694-A7DE-FA89B6D20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BFD65-5F18-D6AC-F70D-8ECB5401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CC6C-4FAD-40A5-AA59-B5E2D45A8593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50207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7D298-2F33-E9CE-A6A8-1955BF6DB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80BCC-96E3-AB17-6AD1-9F2817A45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2DEEC-7B70-4CAD-3D30-1F2221BA9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71131-8F09-587D-A462-4BEF57DF93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7D7A50-4E7C-00AC-2B2F-2152CAD727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6A4574-2329-BA9F-81EB-75451E4A8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608A-FEFD-4858-8657-757FF3AD72E6}" type="datetimeFigureOut">
              <a:rPr lang="en-150" smtClean="0"/>
              <a:t>09/25/2023</a:t>
            </a:fld>
            <a:endParaRPr lang="en-15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1EBB55-2022-2F32-8072-8F6079B11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6BD645-75E9-5375-9E66-27BC17E8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CC6C-4FAD-40A5-AA59-B5E2D45A8593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641071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2FFF0-E7E0-C080-54C9-0E0E52D7F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71D2BA-B63B-F182-642F-6DA0CE7D1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608A-FEFD-4858-8657-757FF3AD72E6}" type="datetimeFigureOut">
              <a:rPr lang="en-150" smtClean="0"/>
              <a:t>09/25/2023</a:t>
            </a:fld>
            <a:endParaRPr lang="en-15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E8A2DC-22B1-872A-85A8-4A61356E8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717001-7AA5-5694-F536-96F78354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CC6C-4FAD-40A5-AA59-B5E2D45A8593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463813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C06922-0493-F5E6-3C94-2F1D1A593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608A-FEFD-4858-8657-757FF3AD72E6}" type="datetimeFigureOut">
              <a:rPr lang="en-150" smtClean="0"/>
              <a:t>09/25/2023</a:t>
            </a:fld>
            <a:endParaRPr lang="en-15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75E4E-4600-C38B-E3FD-DD0F86827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B9E54-571F-2923-3317-0E0D53E1C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CC6C-4FAD-40A5-AA59-B5E2D45A8593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62177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E258-BF51-5071-ECB7-ED337E33F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F6AB-2B9B-996C-05AD-DED1CDD00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4797D-9CCA-1FC6-7F02-96E97060B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3F62D-1385-B382-4B84-764682BBE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608A-FEFD-4858-8657-757FF3AD72E6}" type="datetimeFigureOut">
              <a:rPr lang="en-150" smtClean="0"/>
              <a:t>09/25/2023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23DB4-036D-B8B5-3FA3-FEE3A6239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BCEFD-74E0-C0ED-4372-4980AF79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CC6C-4FAD-40A5-AA59-B5E2D45A8593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947708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BDCC8-F701-B0D6-7765-B9D014C3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BFDD43-EF2F-6DC1-B15F-63C1C9489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1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ED36A-3DEE-C40A-D41E-E058B11F0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66B8D-D65A-79AE-38C1-57B26DDFA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608A-FEFD-4858-8657-757FF3AD72E6}" type="datetimeFigureOut">
              <a:rPr lang="en-150" smtClean="0"/>
              <a:t>09/25/2023</a:t>
            </a:fld>
            <a:endParaRPr lang="en-1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294F5-7544-42EF-2A1B-380E587C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8A0DE-02D3-72F3-9EF9-FDE39AB7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CC6C-4FAD-40A5-AA59-B5E2D45A8593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74429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9A6569-D296-0999-65C3-D2FDC9A9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1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90FD0-FFE9-287C-86F4-3EF644DD0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5B6D4-78C7-AFB5-C79B-BEBA610676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5608A-FEFD-4858-8657-757FF3AD72E6}" type="datetimeFigureOut">
              <a:rPr lang="en-150" smtClean="0"/>
              <a:t>09/25/2023</a:t>
            </a:fld>
            <a:endParaRPr lang="en-1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7BE82-589B-7E64-0B18-82F00BBF87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1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DD52-2047-1C65-5273-2FB58312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9CC6C-4FAD-40A5-AA59-B5E2D45A8593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11259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150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CBBBA-5EEE-4722-A06F-CD0DCBFD2A60}" type="datetimeFigureOut">
              <a:rPr lang="pl-PL" smtClean="0"/>
              <a:t>25.09.2023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A351A-B3DB-4915-A86E-9C84293E1F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070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8" Type="http://schemas.openxmlformats.org/officeDocument/2006/relationships/customXml" Target="../ink/ink6.xml"/><Relationship Id="rId26" Type="http://schemas.openxmlformats.org/officeDocument/2006/relationships/image" Target="../media/image17.png"/><Relationship Id="rId21" Type="http://schemas.openxmlformats.org/officeDocument/2006/relationships/image" Target="../media/image300.png"/><Relationship Id="rId17" Type="http://schemas.openxmlformats.org/officeDocument/2006/relationships/image" Target="../media/image280.png"/><Relationship Id="rId25" Type="http://schemas.openxmlformats.org/officeDocument/2006/relationships/image" Target="../media/image20.png"/><Relationship Id="rId2" Type="http://schemas.openxmlformats.org/officeDocument/2006/relationships/customXml" Target="../ink/ink4.xml"/><Relationship Id="rId16" Type="http://schemas.openxmlformats.org/officeDocument/2006/relationships/customXml" Target="../ink/ink5.xml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24" Type="http://schemas.openxmlformats.org/officeDocument/2006/relationships/image" Target="../media/image19.png"/><Relationship Id="rId15" Type="http://schemas.openxmlformats.org/officeDocument/2006/relationships/image" Target="../media/image260.png"/><Relationship Id="rId23" Type="http://schemas.openxmlformats.org/officeDocument/2006/relationships/image" Target="../media/image62.png"/><Relationship Id="rId19" Type="http://schemas.openxmlformats.org/officeDocument/2006/relationships/oleObject" Target="../embeddings/oleObject2.bin"/><Relationship Id="rId22" Type="http://schemas.openxmlformats.org/officeDocument/2006/relationships/image" Target="../media/image281.png"/><Relationship Id="rId27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0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5" Type="http://schemas.openxmlformats.org/officeDocument/2006/relationships/customXml" Target="../ink/ink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Nuclear Science and Technology in National Centre for Nuclear Research"/>
          <p:cNvSpPr txBox="1">
            <a:spLocks noGrp="1"/>
          </p:cNvSpPr>
          <p:nvPr>
            <p:ph type="title" idx="4294967295"/>
          </p:nvPr>
        </p:nvSpPr>
        <p:spPr>
          <a:xfrm>
            <a:off x="1750741" y="999007"/>
            <a:ext cx="7876337" cy="1470025"/>
          </a:xfrm>
          <a:prstGeom prst="rect">
            <a:avLst/>
          </a:prstGeom>
        </p:spPr>
        <p:txBody>
          <a:bodyPr>
            <a:noAutofit/>
          </a:bodyPr>
          <a:lstStyle>
            <a:lvl1pPr defTabSz="1591055">
              <a:defRPr sz="7656"/>
            </a:lvl1pPr>
          </a:lstStyle>
          <a:p>
            <a:pPr algn="ctr"/>
            <a:r>
              <a:rPr lang="en-US" sz="3600" b="1" dirty="0"/>
              <a:t>Fusion and competitive fission modes      in the cold synthesis of superheavy nuclei</a:t>
            </a:r>
            <a:endParaRPr sz="3600" b="1" dirty="0"/>
          </a:p>
        </p:txBody>
      </p:sp>
      <p:sp>
        <p:nvSpPr>
          <p:cNvPr id="240" name="Krzysztof Kurek"/>
          <p:cNvSpPr txBox="1"/>
          <p:nvPr/>
        </p:nvSpPr>
        <p:spPr>
          <a:xfrm>
            <a:off x="6868318" y="2225614"/>
            <a:ext cx="1223412" cy="3488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200">
                <a:solidFill>
                  <a:srgbClr val="FFFFFF"/>
                </a:solidFill>
                <a:uFill>
                  <a:solidFill>
                    <a:srgbClr val="263E0F"/>
                  </a:solidFill>
                </a:uFill>
              </a:defRPr>
            </a:lvl1pPr>
          </a:lstStyle>
          <a:p>
            <a:r>
              <a:rPr lang="pl-PL" sz="1600" dirty="0"/>
              <a:t>Autor Autor</a:t>
            </a:r>
            <a:endParaRPr sz="1600" dirty="0"/>
          </a:p>
        </p:txBody>
      </p:sp>
      <p:sp>
        <p:nvSpPr>
          <p:cNvPr id="6" name="Krzysztof Kurek">
            <a:extLst>
              <a:ext uri="{FF2B5EF4-FFF2-40B4-BE49-F238E27FC236}">
                <a16:creationId xmlns:a16="http://schemas.microsoft.com/office/drawing/2014/main" id="{691E1E48-73BE-C64D-903C-14FB67D2FDEA}"/>
              </a:ext>
            </a:extLst>
          </p:cNvPr>
          <p:cNvSpPr txBox="1"/>
          <p:nvPr/>
        </p:nvSpPr>
        <p:spPr>
          <a:xfrm>
            <a:off x="1827555" y="2745317"/>
            <a:ext cx="5040763" cy="5334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sz="3200">
                <a:solidFill>
                  <a:srgbClr val="FFFFFF"/>
                </a:solidFill>
                <a:uFill>
                  <a:solidFill>
                    <a:srgbClr val="263E0F"/>
                  </a:solidFill>
                </a:uFill>
              </a:defRPr>
            </a:lvl1pPr>
          </a:lstStyle>
          <a:p>
            <a:pPr algn="r"/>
            <a:r>
              <a:rPr lang="en-GB" sz="2800" b="0" i="0" u="none" strike="noStrike" baseline="0" dirty="0">
                <a:solidFill>
                  <a:schemeClr val="tx1"/>
                </a:solidFill>
              </a:rPr>
              <a:t>A. Augustyn, </a:t>
            </a:r>
            <a:r>
              <a:rPr lang="pl-PL" sz="2800" b="0" i="0" u="none" strike="noStrike" baseline="0" dirty="0">
                <a:solidFill>
                  <a:schemeClr val="tx1"/>
                </a:solidFill>
              </a:rPr>
              <a:t>T. Cap</a:t>
            </a:r>
            <a:r>
              <a:rPr lang="pl-PL" sz="2800" dirty="0">
                <a:solidFill>
                  <a:schemeClr val="tx1"/>
                </a:solidFill>
              </a:rPr>
              <a:t>,</a:t>
            </a:r>
            <a:r>
              <a:rPr lang="pl-PL" sz="28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en-GB" sz="2800" b="0" i="0" u="none" strike="noStrike" baseline="0" dirty="0">
                <a:solidFill>
                  <a:schemeClr val="tx1"/>
                </a:solidFill>
              </a:rPr>
              <a:t>and </a:t>
            </a:r>
            <a:r>
              <a:rPr lang="pl-PL" sz="2800" b="0" i="0" u="none" strike="noStrike" baseline="0" dirty="0">
                <a:solidFill>
                  <a:schemeClr val="tx1"/>
                </a:solidFill>
              </a:rPr>
              <a:t>M. Kowal</a:t>
            </a:r>
            <a:endParaRPr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12347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B38BB5-C832-6404-7158-0D181DAEE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971" y="1532571"/>
            <a:ext cx="5089029" cy="722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4AF413-6A62-6A69-1B81-DC8E609B2904}"/>
              </a:ext>
            </a:extLst>
          </p:cNvPr>
          <p:cNvSpPr txBox="1">
            <a:spLocks/>
          </p:cNvSpPr>
          <p:nvPr/>
        </p:nvSpPr>
        <p:spPr>
          <a:xfrm>
            <a:off x="0" y="226277"/>
            <a:ext cx="12192000" cy="6175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	Random walk method</a:t>
            </a:r>
            <a:endParaRPr lang="pl-PL" b="1" dirty="0"/>
          </a:p>
          <a:p>
            <a:endParaRPr lang="en-US" b="1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C594BBE-F152-8FE7-D64F-ED4CC9E16F29}"/>
              </a:ext>
            </a:extLst>
          </p:cNvPr>
          <p:cNvSpPr txBox="1">
            <a:spLocks/>
          </p:cNvSpPr>
          <p:nvPr/>
        </p:nvSpPr>
        <p:spPr>
          <a:xfrm>
            <a:off x="710804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653144D-B179-DB81-B131-5CD965BB777F}"/>
              </a:ext>
            </a:extLst>
          </p:cNvPr>
          <p:cNvSpPr txBox="1">
            <a:spLocks/>
          </p:cNvSpPr>
          <p:nvPr/>
        </p:nvSpPr>
        <p:spPr>
          <a:xfrm>
            <a:off x="710804" y="843854"/>
            <a:ext cx="11083527" cy="48668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probability of transitioning from one shape to another is determined by the number of available energy levels</a:t>
            </a:r>
            <a:r>
              <a:rPr lang="pl-PL" sz="2400" dirty="0"/>
              <a:t> (Fermi gas model)</a:t>
            </a:r>
            <a:r>
              <a:rPr lang="en-US" sz="2400"/>
              <a:t> </a:t>
            </a:r>
            <a:r>
              <a:rPr lang="en-US" sz="2400" dirty="0"/>
              <a:t>for a given </a:t>
            </a:r>
            <a:r>
              <a:rPr lang="en-US" sz="2400"/>
              <a:t>shape β.</a:t>
            </a:r>
            <a:endParaRPr lang="en-US" sz="2400" dirty="0"/>
          </a:p>
          <a:p>
            <a:pPr lvl="8"/>
            <a:r>
              <a:rPr lang="en-US" sz="400" dirty="0"/>
              <a:t>                                                                                                                                                        </a:t>
            </a:r>
            <a:r>
              <a:rPr lang="en-US" sz="2400" dirty="0"/>
              <a:t>a – constant density parameter</a:t>
            </a:r>
            <a:endParaRPr lang="en-US" sz="500" dirty="0"/>
          </a:p>
          <a:p>
            <a:r>
              <a:rPr lang="en-US" sz="2400" dirty="0"/>
              <a:t>Only one β parameter changes at a time, by a step of 0.05</a:t>
            </a:r>
            <a:r>
              <a:rPr lang="pl-PL" sz="2400" dirty="0"/>
              <a:t>, </a:t>
            </a:r>
            <a:r>
              <a:rPr lang="en-US" sz="2400" dirty="0"/>
              <a:t>giving 8 possible directions of movement.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Fusion: β</a:t>
            </a:r>
            <a:r>
              <a:rPr lang="en-US" sz="2400" baseline="-25000" dirty="0"/>
              <a:t>20</a:t>
            </a:r>
            <a:r>
              <a:rPr lang="en-US" sz="2400" dirty="0"/>
              <a:t> &lt;= 0.3, β</a:t>
            </a:r>
            <a:r>
              <a:rPr lang="pl-PL" sz="2400" baseline="-25000" dirty="0"/>
              <a:t>3</a:t>
            </a:r>
            <a:r>
              <a:rPr lang="en-US" sz="2400" baseline="-25000" dirty="0"/>
              <a:t>0</a:t>
            </a:r>
            <a:r>
              <a:rPr lang="en-US" sz="2400" dirty="0"/>
              <a:t> &lt;= 0.2, β</a:t>
            </a:r>
            <a:r>
              <a:rPr lang="en-US" sz="2400" baseline="-25000" dirty="0"/>
              <a:t>40</a:t>
            </a:r>
            <a:r>
              <a:rPr lang="en-US" sz="2400" dirty="0"/>
              <a:t> &lt;= 0.2 → compound nucleus.</a:t>
            </a:r>
          </a:p>
          <a:p>
            <a:r>
              <a:rPr lang="en-US" sz="2400" dirty="0"/>
              <a:t>Fission: when the thickness of the neck connecting the fission fragments is less than 4.0 fm.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707935-883E-8CF6-BFD8-7EABC631E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182" y="2779086"/>
            <a:ext cx="3786991" cy="231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9B4E8E-F474-E88E-9F1B-6BD6D0D5A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094" y="3474307"/>
            <a:ext cx="3181350" cy="95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61F5F0-3C5E-0CEB-4AD9-B1A7F73B2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9173" y="2843473"/>
            <a:ext cx="2405743" cy="21859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A1E586-EA5A-2A62-6D9B-890F31F55102}"/>
              </a:ext>
            </a:extLst>
          </p:cNvPr>
          <p:cNvSpPr txBox="1"/>
          <p:nvPr/>
        </p:nvSpPr>
        <p:spPr>
          <a:xfrm>
            <a:off x="-17571" y="3398107"/>
            <a:ext cx="1943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48</a:t>
            </a:r>
            <a:r>
              <a:rPr lang="en-US" sz="2400" dirty="0"/>
              <a:t>Ca+ </a:t>
            </a:r>
            <a:r>
              <a:rPr lang="en-US" sz="2400" baseline="30000" dirty="0"/>
              <a:t>208</a:t>
            </a:r>
            <a:r>
              <a:rPr lang="en-US" sz="2400" dirty="0"/>
              <a:t>Pb</a:t>
            </a:r>
            <a:endParaRPr lang="pl-PL" sz="2400" i="1" dirty="0"/>
          </a:p>
          <a:p>
            <a:r>
              <a:rPr lang="pl-PL" sz="2400" i="1" dirty="0"/>
              <a:t>   l </a:t>
            </a:r>
            <a:r>
              <a:rPr lang="pl-PL" sz="2400" dirty="0"/>
              <a:t>= 0</a:t>
            </a:r>
          </a:p>
        </p:txBody>
      </p:sp>
    </p:spTree>
    <p:extLst>
      <p:ext uri="{BB962C8B-B14F-4D97-AF65-F5344CB8AC3E}">
        <p14:creationId xmlns:p14="http://schemas.microsoft.com/office/powerpoint/2010/main" val="219040173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7DD9-E4C0-08E8-88DE-63436D0F189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47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	</a:t>
            </a:r>
          </a:p>
          <a:p>
            <a:r>
              <a:rPr lang="en-US" b="1" dirty="0"/>
              <a:t>	</a:t>
            </a:r>
            <a:r>
              <a:rPr lang="en-GB" b="1" dirty="0"/>
              <a:t>Example of a path</a:t>
            </a:r>
            <a:r>
              <a:rPr lang="pl-PL" b="1" dirty="0"/>
              <a:t>s</a:t>
            </a:r>
          </a:p>
          <a:p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97026-4F01-144E-E9BE-D9E3ED0E516B}"/>
              </a:ext>
            </a:extLst>
          </p:cNvPr>
          <p:cNvSpPr txBox="1"/>
          <p:nvPr/>
        </p:nvSpPr>
        <p:spPr>
          <a:xfrm>
            <a:off x="3047189" y="3244334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1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3A643C-091E-1366-DA51-638A95A3A504}"/>
              </a:ext>
            </a:extLst>
          </p:cNvPr>
          <p:cNvSpPr txBox="1"/>
          <p:nvPr/>
        </p:nvSpPr>
        <p:spPr>
          <a:xfrm>
            <a:off x="5605564" y="559492"/>
            <a:ext cx="60943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aseline="30000" dirty="0"/>
              <a:t>54</a:t>
            </a:r>
            <a:r>
              <a:rPr lang="en-US" sz="2400" dirty="0"/>
              <a:t>C</a:t>
            </a:r>
            <a:r>
              <a:rPr lang="pl-PL" sz="2400" dirty="0"/>
              <a:t>r</a:t>
            </a:r>
            <a:r>
              <a:rPr lang="en-US" sz="2400" dirty="0"/>
              <a:t>+ </a:t>
            </a:r>
            <a:r>
              <a:rPr lang="en-US" sz="2400" baseline="30000" dirty="0"/>
              <a:t>208</a:t>
            </a:r>
            <a:r>
              <a:rPr lang="en-US" sz="2400" dirty="0"/>
              <a:t>Pb</a:t>
            </a:r>
            <a:endParaRPr lang="pl-PL" sz="2400" i="1" dirty="0"/>
          </a:p>
          <a:p>
            <a:r>
              <a:rPr lang="pl-PL" sz="2400" i="1" dirty="0"/>
              <a:t>   E* = </a:t>
            </a:r>
            <a:r>
              <a:rPr lang="pl-PL" sz="2400" dirty="0"/>
              <a:t>50 </a:t>
            </a:r>
            <a:r>
              <a:rPr lang="pl-PL" sz="2400" dirty="0" err="1"/>
              <a:t>MeV</a:t>
            </a:r>
            <a:r>
              <a:rPr lang="pl-PL" sz="2400" i="1" dirty="0"/>
              <a:t>, l </a:t>
            </a:r>
            <a:r>
              <a:rPr lang="pl-PL" sz="2400" dirty="0"/>
              <a:t>= 40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398D66-4E74-47FE-1D71-A5D60D409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124" y="1633666"/>
            <a:ext cx="851250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6988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7DD9-E4C0-08E8-88DE-63436D0F189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47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	</a:t>
            </a:r>
          </a:p>
          <a:p>
            <a:r>
              <a:rPr lang="en-US" b="1" dirty="0"/>
              <a:t>	</a:t>
            </a:r>
            <a:r>
              <a:rPr lang="en-GB" b="1" dirty="0"/>
              <a:t>Example of a path</a:t>
            </a:r>
            <a:r>
              <a:rPr lang="pl-PL" b="1" dirty="0"/>
              <a:t>s</a:t>
            </a:r>
          </a:p>
          <a:p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97026-4F01-144E-E9BE-D9E3ED0E516B}"/>
              </a:ext>
            </a:extLst>
          </p:cNvPr>
          <p:cNvSpPr txBox="1"/>
          <p:nvPr/>
        </p:nvSpPr>
        <p:spPr>
          <a:xfrm>
            <a:off x="3047189" y="3244334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1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39388-E980-F68D-D46F-82B432DD2C76}"/>
              </a:ext>
            </a:extLst>
          </p:cNvPr>
          <p:cNvSpPr txBox="1"/>
          <p:nvPr/>
        </p:nvSpPr>
        <p:spPr>
          <a:xfrm>
            <a:off x="5605564" y="559492"/>
            <a:ext cx="60943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aseline="30000" dirty="0"/>
              <a:t>54</a:t>
            </a:r>
            <a:r>
              <a:rPr lang="en-US" sz="2400" dirty="0"/>
              <a:t>C</a:t>
            </a:r>
            <a:r>
              <a:rPr lang="pl-PL" sz="2400" dirty="0"/>
              <a:t>r</a:t>
            </a:r>
            <a:r>
              <a:rPr lang="en-US" sz="2400" dirty="0"/>
              <a:t>+ </a:t>
            </a:r>
            <a:r>
              <a:rPr lang="en-US" sz="2400" baseline="30000" dirty="0"/>
              <a:t>208</a:t>
            </a:r>
            <a:r>
              <a:rPr lang="en-US" sz="2400" dirty="0"/>
              <a:t>Pb</a:t>
            </a:r>
            <a:endParaRPr lang="pl-PL" sz="2400" i="1" dirty="0"/>
          </a:p>
          <a:p>
            <a:r>
              <a:rPr lang="pl-PL" sz="2400" i="1" dirty="0"/>
              <a:t>   E* = </a:t>
            </a:r>
            <a:r>
              <a:rPr lang="pl-PL" sz="2400" dirty="0"/>
              <a:t>50 </a:t>
            </a:r>
            <a:r>
              <a:rPr lang="pl-PL" sz="2400" dirty="0" err="1"/>
              <a:t>MeV</a:t>
            </a:r>
            <a:r>
              <a:rPr lang="pl-PL" sz="2400" i="1" dirty="0"/>
              <a:t>, l </a:t>
            </a:r>
            <a:r>
              <a:rPr lang="pl-PL" sz="2400" dirty="0"/>
              <a:t>= 40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410E8A-00B9-8973-3777-E47917B41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300" y="1633666"/>
            <a:ext cx="848815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7475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7DD9-E4C0-08E8-88DE-63436D0F189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47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	</a:t>
            </a:r>
          </a:p>
          <a:p>
            <a:r>
              <a:rPr lang="en-US" b="1" dirty="0"/>
              <a:t>	</a:t>
            </a:r>
            <a:r>
              <a:rPr lang="en-GB" b="1" dirty="0"/>
              <a:t>Example of a path</a:t>
            </a:r>
            <a:r>
              <a:rPr lang="pl-PL" b="1" dirty="0"/>
              <a:t>s</a:t>
            </a:r>
          </a:p>
          <a:p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97026-4F01-144E-E9BE-D9E3ED0E516B}"/>
              </a:ext>
            </a:extLst>
          </p:cNvPr>
          <p:cNvSpPr txBox="1"/>
          <p:nvPr/>
        </p:nvSpPr>
        <p:spPr>
          <a:xfrm>
            <a:off x="3047189" y="3244334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1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08F3C9-0FE9-B255-DB0E-84DDA8E47BB7}"/>
              </a:ext>
            </a:extLst>
          </p:cNvPr>
          <p:cNvSpPr txBox="1"/>
          <p:nvPr/>
        </p:nvSpPr>
        <p:spPr>
          <a:xfrm>
            <a:off x="5605564" y="559492"/>
            <a:ext cx="60943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aseline="30000" dirty="0"/>
              <a:t>54</a:t>
            </a:r>
            <a:r>
              <a:rPr lang="en-US" sz="2400" dirty="0"/>
              <a:t>C</a:t>
            </a:r>
            <a:r>
              <a:rPr lang="pl-PL" sz="2400" dirty="0"/>
              <a:t>r</a:t>
            </a:r>
            <a:r>
              <a:rPr lang="en-US" sz="2400" dirty="0"/>
              <a:t>+ </a:t>
            </a:r>
            <a:r>
              <a:rPr lang="en-US" sz="2400" baseline="30000" dirty="0"/>
              <a:t>208</a:t>
            </a:r>
            <a:r>
              <a:rPr lang="en-US" sz="2400" dirty="0"/>
              <a:t>Pb</a:t>
            </a:r>
            <a:endParaRPr lang="pl-PL" sz="2400" i="1" dirty="0"/>
          </a:p>
          <a:p>
            <a:r>
              <a:rPr lang="pl-PL" sz="2400" i="1" dirty="0"/>
              <a:t>   E* = </a:t>
            </a:r>
            <a:r>
              <a:rPr lang="pl-PL" sz="2400" dirty="0"/>
              <a:t>50 </a:t>
            </a:r>
            <a:r>
              <a:rPr lang="pl-PL" sz="2400" dirty="0" err="1"/>
              <a:t>MeV</a:t>
            </a:r>
            <a:r>
              <a:rPr lang="pl-PL" sz="2400" i="1" dirty="0"/>
              <a:t>, l </a:t>
            </a:r>
            <a:r>
              <a:rPr lang="pl-PL" sz="2400" dirty="0"/>
              <a:t>= 40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860BBE-F283-55A9-080E-86DAC90C1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918" y="1633666"/>
            <a:ext cx="864892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7841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D553F-B405-777C-B621-7649D9BE1ED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47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	</a:t>
            </a:r>
          </a:p>
          <a:p>
            <a:r>
              <a:rPr lang="en-US" b="1" dirty="0"/>
              <a:t>	Random walk method</a:t>
            </a:r>
            <a:endParaRPr lang="pl-PL" b="1" dirty="0"/>
          </a:p>
          <a:p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329BD-F32F-509B-3E27-D376E98BA98F}"/>
              </a:ext>
            </a:extLst>
          </p:cNvPr>
          <p:cNvSpPr txBox="1">
            <a:spLocks/>
          </p:cNvSpPr>
          <p:nvPr/>
        </p:nvSpPr>
        <p:spPr>
          <a:xfrm>
            <a:off x="710804" y="1343025"/>
            <a:ext cx="11083527" cy="46711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Calculations were done for excitation energies from 20 to 70 MeV with 1 MeV step. 10000 paths were calculated for a given energy and l-value from 0 to </a:t>
            </a:r>
            <a:r>
              <a:rPr lang="en-US" sz="2400" dirty="0" err="1"/>
              <a:t>l</a:t>
            </a:r>
            <a:r>
              <a:rPr lang="en-US" sz="2400" baseline="-25000" dirty="0" err="1"/>
              <a:t>max</a:t>
            </a:r>
            <a:r>
              <a:rPr lang="en-US" sz="2400" dirty="0"/>
              <a:t>. </a:t>
            </a:r>
            <a:r>
              <a:rPr lang="en-US" sz="2400" dirty="0" err="1"/>
              <a:t>P</a:t>
            </a:r>
            <a:r>
              <a:rPr lang="en-US" sz="2400" baseline="-25000" dirty="0" err="1"/>
              <a:t>fus</a:t>
            </a:r>
            <a:r>
              <a:rPr lang="en-US" sz="2400" dirty="0"/>
              <a:t>(l) is given as a ratio of the number of paths that lead to fusion to the total number of paths</a:t>
            </a:r>
            <a:r>
              <a:rPr lang="pl-PL" sz="2400" dirty="0"/>
              <a:t>.</a:t>
            </a:r>
            <a:endParaRPr lang="en-US" sz="2400" dirty="0"/>
          </a:p>
          <a:p>
            <a:endParaRPr lang="en-US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ole tekstowe 2">
                <a:extLst>
                  <a:ext uri="{FF2B5EF4-FFF2-40B4-BE49-F238E27FC236}">
                    <a16:creationId xmlns:a16="http://schemas.microsoft.com/office/drawing/2014/main" id="{10237239-13D2-C03E-DF5B-3BCD9F67C4F2}"/>
                  </a:ext>
                </a:extLst>
              </p:cNvPr>
              <p:cNvSpPr txBox="1"/>
              <p:nvPr/>
            </p:nvSpPr>
            <p:spPr>
              <a:xfrm flipH="1">
                <a:off x="1513962" y="3100876"/>
                <a:ext cx="9967234" cy="1321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l-PL" sz="2800" i="1" dirty="0" err="1">
                    <a:latin typeface="+mj-lt"/>
                  </a:rPr>
                  <a:t>P</a:t>
                </a:r>
                <a:r>
                  <a:rPr lang="pl-PL" sz="2800" i="1" baseline="-25000" dirty="0" err="1">
                    <a:latin typeface="+mj-lt"/>
                  </a:rPr>
                  <a:t>fus</a:t>
                </a:r>
                <a:r>
                  <a:rPr lang="pl-PL" sz="2800" i="1" dirty="0">
                    <a:latin typeface="+mj-lt"/>
                  </a:rPr>
                  <a:t>(</a:t>
                </a:r>
                <a:r>
                  <a:rPr lang="pl-PL" sz="2800" i="1" dirty="0" err="1">
                    <a:latin typeface="+mj-lt"/>
                  </a:rPr>
                  <a:t>E</a:t>
                </a:r>
                <a:r>
                  <a:rPr lang="pl-PL" sz="2800" i="1" baseline="-25000" dirty="0" err="1">
                    <a:latin typeface="+mj-lt"/>
                  </a:rPr>
                  <a:t>c.m</a:t>
                </a:r>
                <a:r>
                  <a:rPr lang="pl-PL" sz="2800" i="1" baseline="-25000" dirty="0">
                    <a:latin typeface="+mj-lt"/>
                  </a:rPr>
                  <a:t>.</a:t>
                </a:r>
                <a:r>
                  <a:rPr lang="pl-PL" sz="2800" i="1" dirty="0">
                    <a:latin typeface="+mj-lt"/>
                  </a:rPr>
                  <a:t>)</a:t>
                </a:r>
                <a:r>
                  <a:rPr lang="pl-PL" sz="2800" dirty="0">
                    <a:latin typeface="+mj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l-PL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pl-PL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l-PL" sz="28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pl-PL" sz="28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pl-PL" sz="2800" i="1">
                                <a:latin typeface="Cambria Math" panose="02040503050406030204" pitchFamily="18" charset="0"/>
                              </a:rPr>
                              <m:t>𝑙𝑚𝑎𝑥</m:t>
                            </m:r>
                          </m:sup>
                          <m:e>
                            <m:d>
                              <m:dPr>
                                <m:ctrlPr>
                                  <a:rPr lang="pl-PL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l-PL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pl-PL" sz="2800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pl-PL" sz="2800" i="1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pl-PL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28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pl-PL" sz="2800" i="1">
                                    <a:latin typeface="Cambria Math" panose="02040503050406030204" pitchFamily="18" charset="0"/>
                                  </a:rPr>
                                  <m:t>𝑓𝑢𝑠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pl-PL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l-PL" sz="2800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d>
                          </m:e>
                        </m:nary>
                      </m:num>
                      <m:den>
                        <m:sSup>
                          <m:sSupPr>
                            <m:ctrlPr>
                              <a:rPr lang="pl-PL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sz="2800" i="1">
                                <a:latin typeface="Cambria Math" panose="02040503050406030204" pitchFamily="18" charset="0"/>
                              </a:rPr>
                              <m:t>(2</m:t>
                            </m:r>
                            <m:sSub>
                              <m:sSubPr>
                                <m:ctrlPr>
                                  <a:rPr lang="pl-PL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2800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pl-PL" sz="2800" i="1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pl-PL" sz="2800" i="1">
                                <a:latin typeface="Cambria Math" panose="02040503050406030204" pitchFamily="18" charset="0"/>
                              </a:rPr>
                              <m:t>+1)</m:t>
                            </m:r>
                          </m:e>
                          <m:sup>
                            <m:r>
                              <a:rPr lang="pl-PL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pl-PL" sz="2800" dirty="0">
                    <a:latin typeface="+mj-lt"/>
                  </a:rPr>
                  <a:t>  fusion </a:t>
                </a:r>
                <a:r>
                  <a:rPr lang="pl-PL" sz="2800" dirty="0" err="1">
                    <a:latin typeface="+mj-lt"/>
                  </a:rPr>
                  <a:t>probability</a:t>
                </a:r>
                <a:r>
                  <a:rPr lang="pl-PL" sz="2800" dirty="0">
                    <a:latin typeface="+mj-lt"/>
                  </a:rPr>
                  <a:t> </a:t>
                </a:r>
                <a:r>
                  <a:rPr lang="pl-PL" sz="2800" dirty="0" err="1">
                    <a:latin typeface="+mj-lt"/>
                  </a:rPr>
                  <a:t>averaged</a:t>
                </a:r>
                <a:r>
                  <a:rPr lang="pl-PL" sz="2800" dirty="0">
                    <a:latin typeface="+mj-lt"/>
                  </a:rPr>
                  <a:t> </a:t>
                </a:r>
                <a:r>
                  <a:rPr lang="pl-PL" sz="2800" dirty="0" err="1">
                    <a:latin typeface="+mj-lt"/>
                  </a:rPr>
                  <a:t>over</a:t>
                </a:r>
                <a:r>
                  <a:rPr lang="pl-PL" sz="2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pl-PL" sz="280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pl-PL" sz="2800" dirty="0">
                    <a:latin typeface="+mj-lt"/>
                  </a:rPr>
                  <a:t> </a:t>
                </a:r>
                <a:endParaRPr lang="en-US" sz="2800" dirty="0">
                  <a:latin typeface="+mj-lt"/>
                </a:endParaRPr>
              </a:p>
              <a:p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pole tekstowe 2">
                <a:extLst>
                  <a:ext uri="{FF2B5EF4-FFF2-40B4-BE49-F238E27FC236}">
                    <a16:creationId xmlns:a16="http://schemas.microsoft.com/office/drawing/2014/main" id="{10237239-13D2-C03E-DF5B-3BCD9F67C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513962" y="3100876"/>
                <a:ext cx="9967234" cy="1321837"/>
              </a:xfrm>
              <a:prstGeom prst="rect">
                <a:avLst/>
              </a:prstGeom>
              <a:blipFill>
                <a:blip r:embed="rId2"/>
                <a:stretch>
                  <a:fillRect l="-122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093807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8E5D665-28C8-5447-DDB2-792A2ACB3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655" y="1414844"/>
            <a:ext cx="4695727" cy="94770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CF21B70-5929-762D-5904-10696CE8939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47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	</a:t>
            </a:r>
          </a:p>
          <a:p>
            <a:r>
              <a:rPr lang="en-US" b="1" dirty="0"/>
              <a:t>	</a:t>
            </a:r>
            <a:r>
              <a:rPr lang="pl-PL" b="1" dirty="0"/>
              <a:t>Spin distrubiton for capture</a:t>
            </a:r>
            <a:r>
              <a:rPr lang="en-GB" b="1" dirty="0"/>
              <a:t> and fusion </a:t>
            </a:r>
            <a:endParaRPr lang="pl-PL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79169-89E6-8D10-A29A-C591C14B2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84" y="2755271"/>
            <a:ext cx="3116360" cy="28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9E14E9-F1F8-557A-8384-B9F4CD412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538" y="2755271"/>
            <a:ext cx="3053047" cy="28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A59CDE-C9BE-E279-FA78-A88CAC4C4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4479" y="2755271"/>
            <a:ext cx="3156078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FEAB996B-A9CA-7A71-4828-7B84B82A9A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4236" y="1222729"/>
                <a:ext cx="11083527" cy="133193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150" sz="2400" dirty="0"/>
                  <a:t>Capture</a:t>
                </a:r>
                <a:r>
                  <a:rPr lang="pl-PL" sz="2400" dirty="0"/>
                  <a:t> cross</a:t>
                </a:r>
                <a:r>
                  <a:rPr lang="en-GB" sz="2400" dirty="0"/>
                  <a:t> section calculated from </a:t>
                </a:r>
                <a:r>
                  <a:rPr lang="pl-PL" sz="2400" dirty="0"/>
                  <a:t>diffused barrier formula</a:t>
                </a:r>
                <a:endParaRPr lang="en-GB" sz="2400" dirty="0"/>
              </a:p>
              <a:p>
                <a:r>
                  <a:rPr lang="en-GB" sz="2400" dirty="0"/>
                  <a:t>Fusion cross section from the random walk method</a:t>
                </a:r>
              </a:p>
              <a:p>
                <a:r>
                  <a:rPr lang="en-GB" sz="2400" dirty="0"/>
                  <a:t>Distributions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l-GR" sz="2400" i="1" smtClean="0"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GB" sz="2400" b="0" i="1" baseline="-25000" smtClean="0">
                            <a:latin typeface="Cambria Math" panose="02040503050406030204" pitchFamily="18" charset="0"/>
                          </a:rPr>
                          <m:t>𝑐𝑎𝑝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black</m:t>
                        </m:r>
                      </m:e>
                    </m:d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GB" sz="2400" b="0" i="1" baseline="-25000" smtClean="0">
                            <a:latin typeface="Cambria Math" panose="02040503050406030204" pitchFamily="18" charset="0"/>
                          </a:rPr>
                          <m:t>𝑓𝑢𝑠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𝑑𝑙</m:t>
                        </m:r>
                      </m:den>
                    </m:f>
                    <m:r>
                      <a:rPr lang="en-GB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red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for </a:t>
                </a:r>
                <a:r>
                  <a:rPr lang="en-US" sz="2400" baseline="30000" dirty="0"/>
                  <a:t>48</a:t>
                </a:r>
                <a:r>
                  <a:rPr lang="en-US" sz="2400" dirty="0"/>
                  <a:t>Ca+ </a:t>
                </a:r>
                <a:r>
                  <a:rPr lang="en-US" sz="2400" baseline="30000" dirty="0"/>
                  <a:t>208</a:t>
                </a:r>
                <a:r>
                  <a:rPr lang="en-US" sz="2400" dirty="0"/>
                  <a:t>Pb</a:t>
                </a:r>
                <a:endParaRPr lang="pl-PL" sz="2400" i="1" dirty="0"/>
              </a:p>
              <a:p>
                <a:endParaRPr lang="en-US" sz="2400" dirty="0"/>
              </a:p>
              <a:p>
                <a:endParaRPr lang="en-US" sz="2400" i="1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FEAB996B-A9CA-7A71-4828-7B84B82A9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36" y="1222729"/>
                <a:ext cx="11083527" cy="1331936"/>
              </a:xfrm>
              <a:prstGeom prst="rect">
                <a:avLst/>
              </a:prstGeom>
              <a:blipFill>
                <a:blip r:embed="rId6"/>
                <a:stretch>
                  <a:fillRect l="-770" t="-6422" b="-16972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A943198-E5DC-CB33-6D2B-88EDF76509D2}"/>
              </a:ext>
            </a:extLst>
          </p:cNvPr>
          <p:cNvSpPr txBox="1"/>
          <p:nvPr/>
        </p:nvSpPr>
        <p:spPr>
          <a:xfrm>
            <a:off x="1120521" y="5635271"/>
            <a:ext cx="1556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</a:t>
            </a:r>
            <a:r>
              <a:rPr lang="en-GB" sz="2000" baseline="30000" dirty="0"/>
              <a:t>*</a:t>
            </a:r>
            <a:r>
              <a:rPr lang="en-GB" sz="2000" dirty="0"/>
              <a:t> = 20 MeV</a:t>
            </a:r>
            <a:endParaRPr lang="en-150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35AC6F-6917-AE75-FD15-7AE5BB7FAE08}"/>
              </a:ext>
            </a:extLst>
          </p:cNvPr>
          <p:cNvSpPr txBox="1"/>
          <p:nvPr/>
        </p:nvSpPr>
        <p:spPr>
          <a:xfrm>
            <a:off x="5096498" y="5612692"/>
            <a:ext cx="1556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</a:t>
            </a:r>
            <a:r>
              <a:rPr lang="en-GB" sz="2000" baseline="30000" dirty="0"/>
              <a:t>*</a:t>
            </a:r>
            <a:r>
              <a:rPr lang="en-GB" sz="2000" dirty="0"/>
              <a:t> = 40 MeV</a:t>
            </a:r>
            <a:endParaRPr lang="en-150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2C33C6-A651-578E-40EA-9792DECAE2E6}"/>
              </a:ext>
            </a:extLst>
          </p:cNvPr>
          <p:cNvSpPr txBox="1"/>
          <p:nvPr/>
        </p:nvSpPr>
        <p:spPr>
          <a:xfrm>
            <a:off x="9072475" y="5635271"/>
            <a:ext cx="1556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</a:t>
            </a:r>
            <a:r>
              <a:rPr lang="en-GB" sz="2000" baseline="30000" dirty="0"/>
              <a:t>*</a:t>
            </a:r>
            <a:r>
              <a:rPr lang="en-GB" sz="2000" dirty="0"/>
              <a:t> = 60 MeV</a:t>
            </a:r>
            <a:endParaRPr lang="en-150" sz="2000" dirty="0"/>
          </a:p>
        </p:txBody>
      </p:sp>
    </p:spTree>
    <p:extLst>
      <p:ext uri="{BB962C8B-B14F-4D97-AF65-F5344CB8AC3E}">
        <p14:creationId xmlns:p14="http://schemas.microsoft.com/office/powerpoint/2010/main" val="117045871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34E6-A792-F563-87C8-62F6924EC95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47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	</a:t>
            </a:r>
          </a:p>
          <a:p>
            <a:r>
              <a:rPr lang="en-US" b="1" dirty="0"/>
              <a:t>	Fusion probability from the random walk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EFCD6C-6DF9-4AA7-133B-BA912CD7C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39514" y="-806117"/>
            <a:ext cx="4113283" cy="943166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199C300-ADE5-5953-22B1-2BEA17339F49}"/>
              </a:ext>
            </a:extLst>
          </p:cNvPr>
          <p:cNvCxnSpPr>
            <a:cxnSpLocks/>
          </p:cNvCxnSpPr>
          <p:nvPr/>
        </p:nvCxnSpPr>
        <p:spPr>
          <a:xfrm flipH="1">
            <a:off x="9629774" y="3160719"/>
            <a:ext cx="1164431" cy="5072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2D68B10-75C5-56EC-075B-27099634B00C}"/>
              </a:ext>
            </a:extLst>
          </p:cNvPr>
          <p:cNvSpPr txBox="1"/>
          <p:nvPr/>
        </p:nvSpPr>
        <p:spPr>
          <a:xfrm>
            <a:off x="10275441" y="5130766"/>
            <a:ext cx="1854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deformed </a:t>
            </a:r>
            <a:r>
              <a:rPr lang="pl-PL" sz="2000" baseline="30000" dirty="0"/>
              <a:t>54</a:t>
            </a:r>
            <a:r>
              <a:rPr lang="pl-PL" sz="2000" dirty="0"/>
              <a:t>Cr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87992FD-01BC-C49F-749F-E17289561671}"/>
              </a:ext>
            </a:extLst>
          </p:cNvPr>
          <p:cNvCxnSpPr>
            <a:cxnSpLocks/>
          </p:cNvCxnSpPr>
          <p:nvPr/>
        </p:nvCxnSpPr>
        <p:spPr>
          <a:xfrm flipH="1" flipV="1">
            <a:off x="10009302" y="4402104"/>
            <a:ext cx="828675" cy="7286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56034A6-CDC1-C94B-13B6-B076C284837E}"/>
              </a:ext>
            </a:extLst>
          </p:cNvPr>
          <p:cNvSpPr txBox="1"/>
          <p:nvPr/>
        </p:nvSpPr>
        <p:spPr>
          <a:xfrm>
            <a:off x="10423639" y="2769707"/>
            <a:ext cx="1768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spherical </a:t>
            </a:r>
            <a:r>
              <a:rPr lang="pl-PL" sz="2000" baseline="30000" dirty="0"/>
              <a:t>54</a:t>
            </a:r>
            <a:r>
              <a:rPr lang="pl-PL" sz="2000" dirty="0"/>
              <a:t>Cr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ole tekstowe 2">
                <a:extLst>
                  <a:ext uri="{FF2B5EF4-FFF2-40B4-BE49-F238E27FC236}">
                    <a16:creationId xmlns:a16="http://schemas.microsoft.com/office/drawing/2014/main" id="{A2E4FE96-3611-7548-FC1F-594426C72A43}"/>
                  </a:ext>
                </a:extLst>
              </p:cNvPr>
              <p:cNvSpPr txBox="1"/>
              <p:nvPr/>
            </p:nvSpPr>
            <p:spPr>
              <a:xfrm flipH="1">
                <a:off x="2323166" y="1257829"/>
                <a:ext cx="9967234" cy="970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l-PL" sz="2000" i="1" dirty="0" err="1">
                    <a:latin typeface="+mj-lt"/>
                  </a:rPr>
                  <a:t>P</a:t>
                </a:r>
                <a:r>
                  <a:rPr lang="pl-PL" sz="2000" i="1" baseline="-25000" dirty="0" err="1">
                    <a:latin typeface="+mj-lt"/>
                  </a:rPr>
                  <a:t>fus</a:t>
                </a:r>
                <a:r>
                  <a:rPr lang="pl-PL" sz="2000" i="1" dirty="0">
                    <a:latin typeface="+mj-lt"/>
                  </a:rPr>
                  <a:t>(</a:t>
                </a:r>
                <a:r>
                  <a:rPr lang="pl-PL" sz="2000" i="1" dirty="0" err="1">
                    <a:latin typeface="+mj-lt"/>
                  </a:rPr>
                  <a:t>E</a:t>
                </a:r>
                <a:r>
                  <a:rPr lang="pl-PL" sz="2000" i="1" baseline="-25000" dirty="0" err="1">
                    <a:latin typeface="+mj-lt"/>
                  </a:rPr>
                  <a:t>c.m</a:t>
                </a:r>
                <a:r>
                  <a:rPr lang="pl-PL" sz="2000" i="1" baseline="-25000" dirty="0">
                    <a:latin typeface="+mj-lt"/>
                  </a:rPr>
                  <a:t>.</a:t>
                </a:r>
                <a:r>
                  <a:rPr lang="pl-PL" sz="2000" i="1" dirty="0">
                    <a:latin typeface="+mj-lt"/>
                  </a:rPr>
                  <a:t>)</a:t>
                </a:r>
                <a:r>
                  <a:rPr lang="pl-PL" sz="2000" dirty="0">
                    <a:latin typeface="+mj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l-PL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𝑙𝑚𝑎𝑥</m:t>
                            </m:r>
                          </m:sup>
                          <m:e>
                            <m:d>
                              <m:dPr>
                                <m:ctrlPr>
                                  <a:rPr lang="pl-PL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pl-PL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𝑓𝑢𝑠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pl-PL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d>
                          </m:e>
                        </m:nary>
                      </m:num>
                      <m:den>
                        <m:sSup>
                          <m:sSupPr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(2</m:t>
                            </m:r>
                            <m:sSub>
                              <m:sSubPr>
                                <m:ctrlPr>
                                  <a:rPr lang="pl-PL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pl-PL" sz="2000" i="1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+1)</m:t>
                            </m:r>
                          </m:e>
                          <m:sup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pl-PL" sz="2000" dirty="0">
                    <a:latin typeface="+mj-lt"/>
                  </a:rPr>
                  <a:t>  fusion </a:t>
                </a:r>
                <a:r>
                  <a:rPr lang="pl-PL" sz="2000" dirty="0" err="1">
                    <a:latin typeface="+mj-lt"/>
                  </a:rPr>
                  <a:t>probability</a:t>
                </a:r>
                <a:r>
                  <a:rPr lang="pl-PL" sz="2000" dirty="0">
                    <a:latin typeface="+mj-lt"/>
                  </a:rPr>
                  <a:t> </a:t>
                </a:r>
                <a:r>
                  <a:rPr lang="pl-PL" sz="2000" dirty="0" err="1">
                    <a:latin typeface="+mj-lt"/>
                  </a:rPr>
                  <a:t>averaged</a:t>
                </a:r>
                <a:r>
                  <a:rPr lang="pl-PL" sz="2000" dirty="0">
                    <a:latin typeface="+mj-lt"/>
                  </a:rPr>
                  <a:t> </a:t>
                </a:r>
                <a:r>
                  <a:rPr lang="pl-PL" sz="2000" dirty="0" err="1">
                    <a:latin typeface="+mj-lt"/>
                  </a:rPr>
                  <a:t>over</a:t>
                </a:r>
                <a:r>
                  <a:rPr lang="pl-PL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pl-PL" sz="200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pl-PL" sz="2000" dirty="0">
                    <a:latin typeface="+mj-lt"/>
                  </a:rPr>
                  <a:t> </a:t>
                </a:r>
                <a:endParaRPr lang="en-US" sz="2000" dirty="0">
                  <a:latin typeface="+mj-lt"/>
                </a:endParaRPr>
              </a:p>
              <a:p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pole tekstowe 2">
                <a:extLst>
                  <a:ext uri="{FF2B5EF4-FFF2-40B4-BE49-F238E27FC236}">
                    <a16:creationId xmlns:a16="http://schemas.microsoft.com/office/drawing/2014/main" id="{A2E4FE96-3611-7548-FC1F-594426C72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323166" y="1257829"/>
                <a:ext cx="9967234" cy="970587"/>
              </a:xfrm>
              <a:prstGeom prst="rect">
                <a:avLst/>
              </a:prstGeom>
              <a:blipFill>
                <a:blip r:embed="rId3"/>
                <a:stretch>
                  <a:fillRect l="-612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410688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B3FB5-862A-3115-27D5-459CAC3E0D3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47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	</a:t>
            </a:r>
          </a:p>
          <a:p>
            <a:r>
              <a:rPr lang="en-US" b="1" dirty="0"/>
              <a:t>	Mass distribution of fission fragments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8B219-4092-0204-1D6C-C9A54BEDB638}"/>
              </a:ext>
            </a:extLst>
          </p:cNvPr>
          <p:cNvSpPr txBox="1">
            <a:spLocks/>
          </p:cNvSpPr>
          <p:nvPr/>
        </p:nvSpPr>
        <p:spPr>
          <a:xfrm>
            <a:off x="554236" y="1250830"/>
            <a:ext cx="11083527" cy="48668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final fission shapes can be divided, and their volumes compared, giving the mass distribution of fission fragments, for each E</a:t>
            </a:r>
            <a:r>
              <a:rPr lang="en-US" sz="2400" baseline="30000" dirty="0"/>
              <a:t>*</a:t>
            </a:r>
            <a:r>
              <a:rPr lang="en-US" sz="2400" dirty="0"/>
              <a:t> and </a:t>
            </a:r>
            <a:r>
              <a:rPr lang="en-US" sz="2400" i="1" dirty="0"/>
              <a:t>l</a:t>
            </a:r>
            <a:r>
              <a:rPr lang="en-US" sz="24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0B945-E51D-6473-054B-89D43307E7D2}"/>
              </a:ext>
            </a:extLst>
          </p:cNvPr>
          <p:cNvSpPr txBox="1"/>
          <p:nvPr/>
        </p:nvSpPr>
        <p:spPr>
          <a:xfrm>
            <a:off x="4822971" y="2001755"/>
            <a:ext cx="27665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aseline="30000" dirty="0"/>
              <a:t>54</a:t>
            </a:r>
            <a:r>
              <a:rPr lang="en-US" sz="2400" dirty="0"/>
              <a:t>C</a:t>
            </a:r>
            <a:r>
              <a:rPr lang="pl-PL" sz="2400" dirty="0"/>
              <a:t>r</a:t>
            </a:r>
            <a:r>
              <a:rPr lang="en-US" sz="2400" dirty="0"/>
              <a:t>+ </a:t>
            </a:r>
            <a:r>
              <a:rPr lang="en-US" sz="2400" baseline="30000" dirty="0"/>
              <a:t>208</a:t>
            </a:r>
            <a:r>
              <a:rPr lang="en-US" sz="2400" dirty="0"/>
              <a:t>Pb</a:t>
            </a:r>
            <a:endParaRPr lang="pl-PL" sz="2400" i="1" dirty="0"/>
          </a:p>
          <a:p>
            <a:r>
              <a:rPr lang="pl-PL" sz="2400" i="1" dirty="0"/>
              <a:t>   E* = </a:t>
            </a:r>
            <a:r>
              <a:rPr lang="pl-PL" sz="2400" dirty="0"/>
              <a:t>50 </a:t>
            </a:r>
            <a:r>
              <a:rPr lang="pl-PL" sz="2400" dirty="0" err="1"/>
              <a:t>MeV</a:t>
            </a:r>
            <a:r>
              <a:rPr lang="pl-PL" sz="2400" i="1" dirty="0"/>
              <a:t>, l </a:t>
            </a:r>
            <a:r>
              <a:rPr lang="pl-PL" sz="2400" dirty="0"/>
              <a:t>= 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B0780-D095-85B1-D4D7-3966CD42F53C}"/>
              </a:ext>
            </a:extLst>
          </p:cNvPr>
          <p:cNvSpPr txBox="1"/>
          <p:nvPr/>
        </p:nvSpPr>
        <p:spPr>
          <a:xfrm>
            <a:off x="1082871" y="1990287"/>
            <a:ext cx="27665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aseline="30000" dirty="0"/>
              <a:t>54</a:t>
            </a:r>
            <a:r>
              <a:rPr lang="en-US" sz="2400" dirty="0"/>
              <a:t>C</a:t>
            </a:r>
            <a:r>
              <a:rPr lang="pl-PL" sz="2400" dirty="0"/>
              <a:t>r</a:t>
            </a:r>
            <a:r>
              <a:rPr lang="en-US" sz="2400" dirty="0"/>
              <a:t>+ </a:t>
            </a:r>
            <a:r>
              <a:rPr lang="en-US" sz="2400" baseline="30000" dirty="0"/>
              <a:t>208</a:t>
            </a:r>
            <a:r>
              <a:rPr lang="en-US" sz="2400" dirty="0"/>
              <a:t>Pb</a:t>
            </a:r>
            <a:endParaRPr lang="pl-PL" sz="2400" i="1" dirty="0"/>
          </a:p>
          <a:p>
            <a:r>
              <a:rPr lang="pl-PL" sz="2400" i="1" dirty="0"/>
              <a:t>   E* = </a:t>
            </a:r>
            <a:r>
              <a:rPr lang="pl-PL" sz="2400" dirty="0"/>
              <a:t>30 MeV</a:t>
            </a:r>
            <a:r>
              <a:rPr lang="pl-PL" sz="2400" i="1" dirty="0"/>
              <a:t>, l </a:t>
            </a:r>
            <a:r>
              <a:rPr lang="pl-PL" sz="2400" dirty="0"/>
              <a:t>= 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9DA90A-29DC-649D-7BC7-9FC088099785}"/>
              </a:ext>
            </a:extLst>
          </p:cNvPr>
          <p:cNvSpPr txBox="1"/>
          <p:nvPr/>
        </p:nvSpPr>
        <p:spPr>
          <a:xfrm>
            <a:off x="8761559" y="2005582"/>
            <a:ext cx="27665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aseline="30000" dirty="0"/>
              <a:t>54</a:t>
            </a:r>
            <a:r>
              <a:rPr lang="en-US" sz="2400" dirty="0"/>
              <a:t>C</a:t>
            </a:r>
            <a:r>
              <a:rPr lang="pl-PL" sz="2400" dirty="0"/>
              <a:t>r</a:t>
            </a:r>
            <a:r>
              <a:rPr lang="en-US" sz="2400" dirty="0"/>
              <a:t>+ </a:t>
            </a:r>
            <a:r>
              <a:rPr lang="en-US" sz="2400" baseline="30000" dirty="0"/>
              <a:t>208</a:t>
            </a:r>
            <a:r>
              <a:rPr lang="en-US" sz="2400" dirty="0"/>
              <a:t>Pb</a:t>
            </a:r>
            <a:endParaRPr lang="pl-PL" sz="2400" i="1" dirty="0"/>
          </a:p>
          <a:p>
            <a:r>
              <a:rPr lang="pl-PL" sz="2400" i="1" dirty="0"/>
              <a:t>   E* = 70</a:t>
            </a:r>
            <a:r>
              <a:rPr lang="pl-PL" sz="2400" dirty="0"/>
              <a:t> MeV</a:t>
            </a:r>
            <a:r>
              <a:rPr lang="pl-PL" sz="2400" i="1" dirty="0"/>
              <a:t>, l </a:t>
            </a:r>
            <a:r>
              <a:rPr lang="pl-PL" sz="2400" dirty="0"/>
              <a:t>= 70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56C12-08F2-ED26-4805-702B5C818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49" y="2735559"/>
            <a:ext cx="3365825" cy="32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AFD289-81E5-AC5B-D7AC-EE31B36FB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416" y="2735559"/>
            <a:ext cx="3304442" cy="32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81AB1E-B5E2-8BFD-0DC2-09E91DA43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850" y="2735559"/>
            <a:ext cx="333391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7225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0A753-0904-D638-E0B3-954753B7176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47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	</a:t>
            </a:r>
          </a:p>
          <a:p>
            <a:r>
              <a:rPr lang="en-US" b="1" dirty="0"/>
              <a:t>	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4737B-B3C3-61E2-B37D-7B085E8A0147}"/>
              </a:ext>
            </a:extLst>
          </p:cNvPr>
          <p:cNvSpPr txBox="1">
            <a:spLocks/>
          </p:cNvSpPr>
          <p:nvPr/>
        </p:nvSpPr>
        <p:spPr>
          <a:xfrm>
            <a:off x="554236" y="1440301"/>
            <a:ext cx="11083527" cy="4425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Expand to 8 β dimensions.</a:t>
            </a:r>
          </a:p>
          <a:p>
            <a:r>
              <a:rPr lang="en-US" sz="2400" dirty="0"/>
              <a:t>Determine optimal step size for each β parameter.</a:t>
            </a:r>
          </a:p>
          <a:p>
            <a:r>
              <a:rPr lang="en-US" sz="2400" dirty="0"/>
              <a:t>Expand to non-axially symmetric shapes and incorporate multiple possible starting points depending on the orientation of the target and the projectile.</a:t>
            </a:r>
          </a:p>
          <a:p>
            <a:r>
              <a:rPr lang="en-US" sz="2400" dirty="0"/>
              <a:t>Introduce a density parameter</a:t>
            </a:r>
            <a:r>
              <a:rPr lang="pl-PL" sz="2400" dirty="0"/>
              <a:t> beyond Fermi gas model</a:t>
            </a:r>
            <a:r>
              <a:rPr lang="en-US" sz="2400" dirty="0"/>
              <a:t>.</a:t>
            </a:r>
          </a:p>
          <a:p>
            <a:r>
              <a:rPr lang="en-US" sz="2400" dirty="0"/>
              <a:t>Incorporate shell-correction </a:t>
            </a:r>
            <a:r>
              <a:rPr lang="en-GB" sz="2400" dirty="0"/>
              <a:t>damping</a:t>
            </a:r>
            <a:r>
              <a:rPr lang="pl-PL" sz="2400" dirty="0"/>
              <a:t>.</a:t>
            </a:r>
            <a:endParaRPr lang="en-US" sz="2400" dirty="0"/>
          </a:p>
          <a:p>
            <a:r>
              <a:rPr lang="en-US" sz="2400" dirty="0"/>
              <a:t>Calculate </a:t>
            </a:r>
            <a:r>
              <a:rPr lang="en-US" sz="2400" dirty="0" err="1"/>
              <a:t>P</a:t>
            </a:r>
            <a:r>
              <a:rPr lang="en-US" sz="2400" baseline="-25000" dirty="0" err="1"/>
              <a:t>fus</a:t>
            </a:r>
            <a:r>
              <a:rPr lang="en-US" sz="2400" baseline="30000" dirty="0"/>
              <a:t> </a:t>
            </a:r>
            <a:r>
              <a:rPr lang="en-US" sz="2400" baseline="-25000" dirty="0"/>
              <a:t> </a:t>
            </a:r>
            <a:r>
              <a:rPr lang="en-US" sz="2400" dirty="0"/>
              <a:t>for other cold fusion reactions.</a:t>
            </a:r>
          </a:p>
          <a:p>
            <a:r>
              <a:rPr lang="en-US" sz="2400" dirty="0"/>
              <a:t>Calculate </a:t>
            </a:r>
            <a:r>
              <a:rPr lang="en-US" sz="2400" dirty="0" err="1"/>
              <a:t>P</a:t>
            </a:r>
            <a:r>
              <a:rPr lang="en-US" sz="2400" baseline="-25000" dirty="0" err="1"/>
              <a:t>fus</a:t>
            </a:r>
            <a:r>
              <a:rPr lang="en-US" sz="2400" baseline="30000" dirty="0"/>
              <a:t> </a:t>
            </a:r>
            <a:r>
              <a:rPr lang="en-US" sz="2400" baseline="-25000" dirty="0"/>
              <a:t> </a:t>
            </a:r>
            <a:r>
              <a:rPr lang="en-US" sz="2400" dirty="0"/>
              <a:t>for hot fusion reactions, both already performed and planned experiments.</a:t>
            </a:r>
          </a:p>
          <a:p>
            <a:pPr marL="0" indent="0">
              <a:buNone/>
            </a:pPr>
            <a:endParaRPr lang="en-US" sz="2400" dirty="0"/>
          </a:p>
          <a:p>
            <a:endParaRPr lang="en-150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839093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" y="282"/>
            <a:ext cx="12185402" cy="6857717"/>
          </a:xfrm>
          <a:prstGeom prst="rect">
            <a:avLst/>
          </a:prstGeom>
        </p:spPr>
      </p:pic>
      <p:sp>
        <p:nvSpPr>
          <p:cNvPr id="5" name="Thank you for attention">
            <a:extLst>
              <a:ext uri="{FF2B5EF4-FFF2-40B4-BE49-F238E27FC236}">
                <a16:creationId xmlns:a16="http://schemas.microsoft.com/office/drawing/2014/main" id="{0AF7C47D-4BA6-2A46-9D01-CA3566A288A9}"/>
              </a:ext>
            </a:extLst>
          </p:cNvPr>
          <p:cNvSpPr txBox="1"/>
          <p:nvPr/>
        </p:nvSpPr>
        <p:spPr>
          <a:xfrm>
            <a:off x="1587021" y="1122363"/>
            <a:ext cx="9161995" cy="102592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pl-PL" b="1" dirty="0">
                <a:solidFill>
                  <a:schemeClr val="tx1"/>
                </a:solidFill>
                <a:latin typeface="+mj-lt"/>
              </a:rPr>
              <a:t>Thank you for your attention</a:t>
            </a:r>
            <a:r>
              <a:rPr lang="en-GB" b="1" dirty="0">
                <a:solidFill>
                  <a:schemeClr val="tx1"/>
                </a:solidFill>
                <a:latin typeface="+mj-lt"/>
              </a:rPr>
              <a:t>!</a:t>
            </a:r>
            <a:endParaRPr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5512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>
            <a:extLst>
              <a:ext uri="{FF2B5EF4-FFF2-40B4-BE49-F238E27FC236}">
                <a16:creationId xmlns:a16="http://schemas.microsoft.com/office/drawing/2014/main" id="{AEAB7534-4514-D99E-9881-B4EC08150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609" y="280071"/>
            <a:ext cx="6833391" cy="465423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68760FC-D67E-499E-8FFF-101A5A61F7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47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	</a:t>
            </a:r>
          </a:p>
          <a:p>
            <a:r>
              <a:rPr lang="en-US" b="1" dirty="0"/>
              <a:t>	Motivation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6168A7-4E95-91A3-A8FA-D973547D8463}"/>
              </a:ext>
            </a:extLst>
          </p:cNvPr>
          <p:cNvSpPr txBox="1">
            <a:spLocks/>
          </p:cNvSpPr>
          <p:nvPr/>
        </p:nvSpPr>
        <p:spPr>
          <a:xfrm>
            <a:off x="0" y="1233577"/>
            <a:ext cx="5465164" cy="49515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fusion probability </a:t>
            </a:r>
            <a:r>
              <a:rPr lang="en-US" sz="2400" dirty="0" err="1"/>
              <a:t>P</a:t>
            </a:r>
            <a:r>
              <a:rPr lang="en-US" sz="2400" baseline="-25000" dirty="0" err="1"/>
              <a:t>fus</a:t>
            </a:r>
            <a:r>
              <a:rPr lang="en-US" sz="2400" dirty="0"/>
              <a:t> for the production of superheavy nuclei is difficult to determine, both theoretically and experimentally.</a:t>
            </a:r>
          </a:p>
          <a:p>
            <a:r>
              <a:rPr lang="en-US" sz="2400" dirty="0"/>
              <a:t>A way to calculate </a:t>
            </a:r>
            <a:r>
              <a:rPr lang="en-US" sz="2400" dirty="0" err="1"/>
              <a:t>P</a:t>
            </a:r>
            <a:r>
              <a:rPr lang="en-US" sz="2400" baseline="-25000" dirty="0" err="1"/>
              <a:t>fus</a:t>
            </a:r>
            <a:r>
              <a:rPr lang="en-US" sz="2400" baseline="-25000" dirty="0"/>
              <a:t> </a:t>
            </a:r>
            <a:r>
              <a:rPr lang="en-US" sz="2400" dirty="0"/>
              <a:t>would be very helpful in the search for the new elements 119 and 120.</a:t>
            </a:r>
          </a:p>
          <a:p>
            <a:r>
              <a:rPr lang="en-US" sz="2400" dirty="0"/>
              <a:t>We wanted to use the micro-macro model with the inclusion of rotational energy and a random walk method on potential energy surfaces (PES) to calculate the probability of fusion for three cold fusion reactions (</a:t>
            </a:r>
            <a:r>
              <a:rPr lang="en-US" sz="2400" baseline="30000" dirty="0"/>
              <a:t>48</a:t>
            </a:r>
            <a:r>
              <a:rPr lang="en-US" sz="2400" dirty="0"/>
              <a:t>Ca+ </a:t>
            </a:r>
            <a:r>
              <a:rPr lang="en-US" sz="2400" baseline="30000" dirty="0"/>
              <a:t>208</a:t>
            </a:r>
            <a:r>
              <a:rPr lang="en-US" sz="2400" dirty="0"/>
              <a:t>Pb, </a:t>
            </a:r>
            <a:r>
              <a:rPr lang="en-US" sz="2400" baseline="30000" dirty="0"/>
              <a:t>50</a:t>
            </a:r>
            <a:r>
              <a:rPr lang="en-US" sz="2400" dirty="0"/>
              <a:t>Ti+</a:t>
            </a:r>
            <a:r>
              <a:rPr lang="en-US" sz="2400" baseline="30000" dirty="0"/>
              <a:t>208</a:t>
            </a:r>
            <a:r>
              <a:rPr lang="en-US" sz="2400" dirty="0"/>
              <a:t>Pb and</a:t>
            </a:r>
            <a:r>
              <a:rPr lang="en-US" sz="2400" baseline="30000" dirty="0"/>
              <a:t> 54</a:t>
            </a:r>
            <a:r>
              <a:rPr lang="en-US" sz="2400" dirty="0"/>
              <a:t>Cr+</a:t>
            </a:r>
            <a:r>
              <a:rPr lang="en-US" sz="2400" baseline="30000" dirty="0"/>
              <a:t>208</a:t>
            </a:r>
            <a:r>
              <a:rPr lang="en-US" sz="2400" dirty="0"/>
              <a:t>Pb) and compare results with available experimental data.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7D185-B1C7-3639-B1F8-DF59E478A33E}"/>
              </a:ext>
            </a:extLst>
          </p:cNvPr>
          <p:cNvSpPr txBox="1"/>
          <p:nvPr/>
        </p:nvSpPr>
        <p:spPr>
          <a:xfrm>
            <a:off x="5799191" y="4974949"/>
            <a:ext cx="59522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0" u="none" strike="noStrike" baseline="0" dirty="0" err="1"/>
              <a:t>Sigurd</a:t>
            </a:r>
            <a:r>
              <a:rPr lang="pl-PL" sz="1400" b="1" i="0" u="none" strike="noStrike" baseline="0" dirty="0"/>
              <a:t> Hofmann</a:t>
            </a:r>
            <a:r>
              <a:rPr lang="pl-PL" sz="1400" dirty="0"/>
              <a:t>, </a:t>
            </a:r>
            <a:r>
              <a:rPr lang="pl-PL" sz="1400" b="0" i="0" u="none" strike="noStrike" baseline="0" dirty="0" err="1"/>
              <a:t>Sergey</a:t>
            </a:r>
            <a:r>
              <a:rPr lang="pl-PL" sz="1400" b="0" i="0" u="none" strike="noStrike" baseline="0" dirty="0"/>
              <a:t> N. </a:t>
            </a:r>
            <a:r>
              <a:rPr lang="pl-PL" sz="1400" b="0" i="0" u="none" strike="noStrike" baseline="0" dirty="0" err="1"/>
              <a:t>Dmitriev</a:t>
            </a:r>
            <a:r>
              <a:rPr lang="pl-PL" sz="1400" b="0" i="0" u="none" strike="noStrike" baseline="0" dirty="0"/>
              <a:t>, </a:t>
            </a:r>
            <a:r>
              <a:rPr lang="pl-PL" sz="1400" b="0" i="0" u="none" strike="noStrike" baseline="0" dirty="0" err="1"/>
              <a:t>Claes</a:t>
            </a:r>
            <a:r>
              <a:rPr lang="pl-PL" sz="1400" b="0" i="0" u="none" strike="noStrike" baseline="0" dirty="0"/>
              <a:t> </a:t>
            </a:r>
            <a:r>
              <a:rPr lang="pl-PL" sz="1400" b="0" i="0" u="none" strike="noStrike" baseline="0" dirty="0" err="1"/>
              <a:t>Fahlander</a:t>
            </a:r>
            <a:r>
              <a:rPr lang="pl-PL" sz="1400" b="0" i="0" u="none" strike="noStrike" baseline="0" dirty="0"/>
              <a:t>, </a:t>
            </a:r>
            <a:r>
              <a:rPr lang="pl-PL" sz="1400" b="0" i="0" u="none" strike="noStrike" baseline="0" dirty="0" err="1"/>
              <a:t>Jacklyn</a:t>
            </a:r>
            <a:r>
              <a:rPr lang="pl-PL" sz="1400" b="0" i="0" u="none" strike="noStrike" baseline="0" dirty="0"/>
              <a:t> M. Gates, James B. Roberto and </a:t>
            </a:r>
            <a:r>
              <a:rPr lang="pl-PL" sz="1400" b="0" i="0" u="none" strike="noStrike" baseline="0" dirty="0" err="1"/>
              <a:t>Hideyuki</a:t>
            </a:r>
            <a:r>
              <a:rPr lang="pl-PL" sz="1400" b="0" i="0" u="none" strike="noStrike" baseline="0" dirty="0"/>
              <a:t> </a:t>
            </a:r>
            <a:r>
              <a:rPr lang="pl-PL" sz="1400" b="0" i="0" u="none" strike="noStrike" baseline="0" dirty="0" err="1"/>
              <a:t>Sakai</a:t>
            </a:r>
            <a:r>
              <a:rPr lang="pl-PL" sz="1400" dirty="0"/>
              <a:t> </a:t>
            </a:r>
          </a:p>
          <a:p>
            <a:r>
              <a:rPr lang="en-US" sz="1400" b="1" i="0" u="none" strike="noStrike" baseline="0" dirty="0"/>
              <a:t>Report of the 2017 Joint Working Group of IUPAC and IUPAP</a:t>
            </a:r>
            <a:r>
              <a:rPr lang="pl-PL" sz="1400" b="0" i="0" u="none" strike="noStrike" baseline="0" dirty="0"/>
              <a:t>,</a:t>
            </a:r>
            <a:r>
              <a:rPr lang="pl-PL" sz="1400" dirty="0"/>
              <a:t> </a:t>
            </a:r>
            <a:r>
              <a:rPr lang="it-IT" sz="1400" b="0" i="0" u="none" strike="noStrike" baseline="0" dirty="0"/>
              <a:t>Pure Appl. Chem. 2020; 92(9): 1387–1446</a:t>
            </a:r>
            <a:endParaRPr lang="pl-PL" sz="1400" dirty="0"/>
          </a:p>
          <a:p>
            <a:endParaRPr lang="en-150" sz="1400" dirty="0"/>
          </a:p>
        </p:txBody>
      </p:sp>
    </p:spTree>
    <p:extLst>
      <p:ext uri="{BB962C8B-B14F-4D97-AF65-F5344CB8AC3E}">
        <p14:creationId xmlns:p14="http://schemas.microsoft.com/office/powerpoint/2010/main" val="39968538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A99592-20DF-3A40-F6F0-29AF337BA714}"/>
              </a:ext>
            </a:extLst>
          </p:cNvPr>
          <p:cNvSpPr txBox="1"/>
          <p:nvPr/>
        </p:nvSpPr>
        <p:spPr>
          <a:xfrm>
            <a:off x="3627929" y="2921168"/>
            <a:ext cx="49361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/>
              <a:t>BONUS SLIDES</a:t>
            </a:r>
          </a:p>
        </p:txBody>
      </p:sp>
    </p:spTree>
    <p:extLst>
      <p:ext uri="{BB962C8B-B14F-4D97-AF65-F5344CB8AC3E}">
        <p14:creationId xmlns:p14="http://schemas.microsoft.com/office/powerpoint/2010/main" val="352614816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1116E8C9-34BF-43EC-ADC3-C6B8963DB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" y="999197"/>
            <a:ext cx="5890261" cy="358050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2E9EBF8-2E6C-4EFF-BC56-EA7A44D61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507" y="1440947"/>
            <a:ext cx="3817033" cy="4629735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8F388770-9E23-46E5-8805-C3B02913D75B}"/>
              </a:ext>
            </a:extLst>
          </p:cNvPr>
          <p:cNvSpPr txBox="1"/>
          <p:nvPr/>
        </p:nvSpPr>
        <p:spPr>
          <a:xfrm>
            <a:off x="3212612" y="5316280"/>
            <a:ext cx="3142142" cy="41036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hangingPunct="0"/>
            <a:r>
              <a:rPr lang="pl-PL" sz="2000" dirty="0" err="1"/>
              <a:t>m</a:t>
            </a:r>
            <a:r>
              <a:rPr lang="pl-PL" sz="20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easured</a:t>
            </a:r>
            <a:r>
              <a:rPr lang="pl-PL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in the </a:t>
            </a:r>
            <a:r>
              <a:rPr lang="pl-PL" sz="20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experiment</a:t>
            </a:r>
            <a:endParaRPr lang="pl-PL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cxnSp>
        <p:nvCxnSpPr>
          <p:cNvPr id="3" name="Łącznik prosty ze strzałką 2">
            <a:extLst>
              <a:ext uri="{FF2B5EF4-FFF2-40B4-BE49-F238E27FC236}">
                <a16:creationId xmlns:a16="http://schemas.microsoft.com/office/drawing/2014/main" id="{070CF4D9-617B-8A91-155E-ECDBB151515B}"/>
              </a:ext>
            </a:extLst>
          </p:cNvPr>
          <p:cNvCxnSpPr>
            <a:cxnSpLocks/>
          </p:cNvCxnSpPr>
          <p:nvPr/>
        </p:nvCxnSpPr>
        <p:spPr>
          <a:xfrm flipH="1" flipV="1">
            <a:off x="4277648" y="4160520"/>
            <a:ext cx="317212" cy="115576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BEF4BE1D-56CA-4379-FCDA-2E5633B129DB}"/>
              </a:ext>
            </a:extLst>
          </p:cNvPr>
          <p:cNvCxnSpPr>
            <a:cxnSpLocks/>
          </p:cNvCxnSpPr>
          <p:nvPr/>
        </p:nvCxnSpPr>
        <p:spPr>
          <a:xfrm flipV="1">
            <a:off x="4747643" y="3061949"/>
            <a:ext cx="698317" cy="2254331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8DEE878-2315-AECE-929E-0679DE7BEEE5}"/>
              </a:ext>
            </a:extLst>
          </p:cNvPr>
          <p:cNvSpPr txBox="1"/>
          <p:nvPr/>
        </p:nvSpPr>
        <p:spPr>
          <a:xfrm>
            <a:off x="6473190" y="415026"/>
            <a:ext cx="4998741" cy="102592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hangingPunct="0"/>
            <a:r>
              <a:rPr lang="en-US" sz="2000" dirty="0">
                <a:solidFill>
                  <a:srgbClr val="231F20"/>
                </a:solidFill>
                <a:latin typeface="+mj-lt"/>
              </a:rPr>
              <a:t>Mechanisms Suppressing Superheavy Element </a:t>
            </a:r>
            <a:endParaRPr lang="pl-PL" sz="2000" dirty="0">
              <a:solidFill>
                <a:srgbClr val="231F20"/>
              </a:solidFill>
              <a:latin typeface="+mj-lt"/>
            </a:endParaRPr>
          </a:p>
          <a:p>
            <a:pPr marL="40640" marR="40640" hangingPunct="0"/>
            <a:r>
              <a:rPr lang="en-US" sz="2000" dirty="0">
                <a:solidFill>
                  <a:srgbClr val="231F20"/>
                </a:solidFill>
                <a:latin typeface="+mj-lt"/>
              </a:rPr>
              <a:t>Yields in Cold Fusion Reactions</a:t>
            </a:r>
            <a:endParaRPr lang="pl-PL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lt"/>
              <a:sym typeface="Arial"/>
            </a:endParaRPr>
          </a:p>
          <a:p>
            <a:pPr marL="40640" marR="40640" hangingPunct="0"/>
            <a:r>
              <a:rPr lang="pl-PL" sz="20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Banerjee</a:t>
            </a:r>
            <a:r>
              <a:rPr lang="pl-PL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 </a:t>
            </a:r>
            <a:r>
              <a:rPr lang="pl-PL" sz="20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et al.</a:t>
            </a:r>
            <a:r>
              <a:rPr lang="pl-PL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, PRL </a:t>
            </a:r>
            <a:r>
              <a:rPr lang="pl-PL" sz="2000" dirty="0">
                <a:solidFill>
                  <a:srgbClr val="231F20"/>
                </a:solidFill>
                <a:latin typeface="+mj-lt"/>
              </a:rPr>
              <a:t>122, 232503 (2019)</a:t>
            </a:r>
            <a:endParaRPr lang="pl-PL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66707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1116E8C9-34BF-43EC-ADC3-C6B8963DB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" y="999197"/>
            <a:ext cx="5890261" cy="358050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6C75974-DFAB-4F87-AFDA-AA9B30302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418087"/>
            <a:ext cx="5955862" cy="325678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9DA3D66-EA72-424B-A8EB-6E6F73816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448" y="4640580"/>
            <a:ext cx="4611380" cy="43991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2B5E579-6815-4F8E-B8CD-5554F42AAC26}"/>
              </a:ext>
            </a:extLst>
          </p:cNvPr>
          <p:cNvSpPr txBox="1"/>
          <p:nvPr/>
        </p:nvSpPr>
        <p:spPr>
          <a:xfrm>
            <a:off x="6428567" y="5246124"/>
            <a:ext cx="1527085" cy="71814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algn="ctr" hangingPunct="0"/>
            <a:r>
              <a:rPr lang="pl-PL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Fast </a:t>
            </a:r>
            <a:r>
              <a:rPr lang="pl-PL" sz="20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Fission</a:t>
            </a:r>
            <a:endParaRPr lang="pl-PL" sz="2000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  <a:p>
            <a:pPr marL="40640" marR="40640" algn="ctr" hangingPunct="0"/>
            <a:r>
              <a:rPr lang="pl-PL" sz="2000" dirty="0"/>
              <a:t>cross </a:t>
            </a:r>
            <a:r>
              <a:rPr lang="pl-PL" sz="2000" dirty="0" err="1"/>
              <a:t>section</a:t>
            </a:r>
            <a:endParaRPr lang="pl-PL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725A3B0-C3D4-4940-B3E5-D61527770458}"/>
              </a:ext>
            </a:extLst>
          </p:cNvPr>
          <p:cNvSpPr txBox="1"/>
          <p:nvPr/>
        </p:nvSpPr>
        <p:spPr>
          <a:xfrm>
            <a:off x="9848346" y="5023468"/>
            <a:ext cx="2342244" cy="102592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algn="ctr" hangingPunct="0"/>
            <a:r>
              <a:rPr lang="pl-PL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Fusion-</a:t>
            </a:r>
            <a:r>
              <a:rPr lang="pl-PL" sz="20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Fission</a:t>
            </a:r>
            <a:r>
              <a:rPr lang="pl-PL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</a:p>
          <a:p>
            <a:pPr marL="40640" marR="40640" algn="ctr" hangingPunct="0"/>
            <a:r>
              <a:rPr lang="pl-PL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cross </a:t>
            </a:r>
            <a:r>
              <a:rPr lang="pl-PL" sz="20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section</a:t>
            </a:r>
            <a:r>
              <a:rPr lang="pl-PL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</a:p>
          <a:p>
            <a:pPr marL="40640" marR="40640" algn="ctr" hangingPunct="0"/>
            <a:r>
              <a:rPr lang="pl-PL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(</a:t>
            </a:r>
            <a:r>
              <a:rPr lang="pl-PL" sz="20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symmetrical</a:t>
            </a:r>
            <a:r>
              <a:rPr lang="pl-PL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lang="pl-PL" sz="20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fission</a:t>
            </a:r>
            <a:r>
              <a:rPr lang="pl-PL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DEFEB22B-6ADD-4F2E-B71C-856686A6F324}"/>
                  </a:ext>
                </a:extLst>
              </p:cNvPr>
              <p:cNvSpPr txBox="1"/>
              <p:nvPr/>
            </p:nvSpPr>
            <p:spPr>
              <a:xfrm>
                <a:off x="673991" y="4722986"/>
                <a:ext cx="4539512" cy="13653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40" marR="40640" hangingPunct="0"/>
                <a:r>
                  <a:rPr lang="en-US" sz="2200" i="1" dirty="0" err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Pfus</a:t>
                </a:r>
                <a:r>
                  <a:rPr lang="en-US" sz="2200" i="1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 </a:t>
                </a:r>
                <a:r>
                  <a:rPr lang="en-US" sz="2200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can be experimentally estimated:</a:t>
                </a:r>
                <a:endParaRPr lang="pl-PL" sz="22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sym typeface="Arial"/>
                </a:endParaRPr>
              </a:p>
              <a:p>
                <a:pPr marL="40640" marR="40640" hangingPunct="0"/>
                <a:endParaRPr lang="pl-PL" sz="2200" i="1" dirty="0"/>
              </a:p>
              <a:p>
                <a:r>
                  <a:rPr lang="en-US" sz="2200" i="1" dirty="0" err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Psym</a:t>
                </a:r>
                <a:r>
                  <a:rPr lang="en-US" sz="2200" i="1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200" b="1" dirty="0"/>
                          <m:t>Fusion</m:t>
                        </m:r>
                        <m:r>
                          <m:rPr>
                            <m:nor/>
                          </m:rPr>
                          <a:rPr lang="en-US" sz="2200" b="1" dirty="0"/>
                          <m:t>−</m:t>
                        </m:r>
                        <m:r>
                          <m:rPr>
                            <m:nor/>
                          </m:rPr>
                          <a:rPr lang="en-US" sz="2200" b="1" dirty="0"/>
                          <m:t>Fission</m:t>
                        </m:r>
                        <m:r>
                          <m:rPr>
                            <m:nor/>
                          </m:rPr>
                          <a:rPr lang="en-US" sz="2200" dirty="0"/>
                          <m:t> </m:t>
                        </m:r>
                        <m:r>
                          <m:rPr>
                            <m:nor/>
                          </m:rPr>
                          <a:rPr lang="pl-PL" sz="2200" dirty="0"/>
                          <m:t>cross</m:t>
                        </m:r>
                        <m:r>
                          <m:rPr>
                            <m:nor/>
                          </m:rPr>
                          <a:rPr lang="pl-PL" sz="2200" dirty="0"/>
                          <m:t> </m:t>
                        </m:r>
                        <m:r>
                          <m:rPr>
                            <m:nor/>
                          </m:rPr>
                          <a:rPr lang="en-US" sz="2200" dirty="0"/>
                          <m:t>section</m:t>
                        </m:r>
                      </m:num>
                      <m:den>
                        <m:r>
                          <m:rPr>
                            <m:nor/>
                          </m:rPr>
                          <a:rPr lang="pl-PL" sz="2200" b="1">
                            <a:solidFill>
                              <a:srgbClr val="000000"/>
                            </a:solidFill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200" b="1" dirty="0"/>
                          <m:t>apture</m:t>
                        </m:r>
                        <m:r>
                          <m:rPr>
                            <m:nor/>
                          </m:rPr>
                          <a:rPr lang="en-US" sz="2200" dirty="0"/>
                          <m:t> </m:t>
                        </m:r>
                        <m:r>
                          <m:rPr>
                            <m:nor/>
                          </m:rPr>
                          <a:rPr lang="pl-PL" sz="2200" dirty="0"/>
                          <m:t>cross</m:t>
                        </m:r>
                        <m:r>
                          <m:rPr>
                            <m:nor/>
                          </m:rPr>
                          <a:rPr lang="pl-PL" sz="2200" dirty="0"/>
                          <m:t> </m:t>
                        </m:r>
                        <m:r>
                          <m:rPr>
                            <m:nor/>
                          </m:rPr>
                          <a:rPr lang="en-US" sz="2200" dirty="0"/>
                          <m:t>section</m:t>
                        </m:r>
                      </m:den>
                    </m:f>
                  </m:oMath>
                </a14:m>
                <a:endParaRPr lang="pl-PL" sz="22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sym typeface="Arial"/>
                </a:endParaRPr>
              </a:p>
            </p:txBody>
          </p:sp>
        </mc:Choice>
        <mc:Fallback xmlns=""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DEFEB22B-6ADD-4F2E-B71C-856686A6F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91" y="4722986"/>
                <a:ext cx="4539512" cy="1365374"/>
              </a:xfrm>
              <a:prstGeom prst="rect">
                <a:avLst/>
              </a:prstGeom>
              <a:blipFill>
                <a:blip r:embed="rId5"/>
                <a:stretch>
                  <a:fillRect l="-2688" t="-2232" r="-941"/>
                </a:stretch>
              </a:blipFill>
              <a:ln w="254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3089261-3DDF-482B-8DD0-82C8E92E525A}"/>
              </a:ext>
            </a:extLst>
          </p:cNvPr>
          <p:cNvSpPr txBox="1"/>
          <p:nvPr/>
        </p:nvSpPr>
        <p:spPr>
          <a:xfrm>
            <a:off x="8215244" y="5540086"/>
            <a:ext cx="1632178" cy="102592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algn="ctr" hangingPunct="0"/>
            <a:r>
              <a:rPr lang="pl-PL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Mass ratio,</a:t>
            </a:r>
          </a:p>
          <a:p>
            <a:pPr marL="40640" marR="40640" algn="ctr" hangingPunct="0"/>
            <a:r>
              <a:rPr lang="pl-PL" sz="2000" dirty="0" err="1"/>
              <a:t>symmetric</a:t>
            </a:r>
            <a:endParaRPr lang="pl-PL" sz="2000" dirty="0"/>
          </a:p>
          <a:p>
            <a:pPr marL="40640" marR="40640" algn="ctr" hangingPunct="0"/>
            <a:r>
              <a:rPr lang="pl-PL" sz="2000" dirty="0" err="1"/>
              <a:t>split</a:t>
            </a:r>
            <a:r>
              <a:rPr lang="pl-PL" sz="2000" dirty="0"/>
              <a:t>: </a:t>
            </a:r>
            <a:r>
              <a:rPr lang="pl-PL" sz="2000" i="1" dirty="0"/>
              <a:t>M</a:t>
            </a:r>
            <a:r>
              <a:rPr lang="pl-PL" sz="2000" i="1" baseline="-25000" dirty="0"/>
              <a:t>R</a:t>
            </a:r>
            <a:r>
              <a:rPr lang="pl-PL" sz="2000" dirty="0"/>
              <a:t> = 0.5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D87CF45-2519-4CEA-E102-8502DF9B037D}"/>
              </a:ext>
            </a:extLst>
          </p:cNvPr>
          <p:cNvSpPr txBox="1"/>
          <p:nvPr/>
        </p:nvSpPr>
        <p:spPr>
          <a:xfrm>
            <a:off x="6473190" y="415026"/>
            <a:ext cx="4998741" cy="102592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hangingPunct="0"/>
            <a:r>
              <a:rPr lang="en-US" sz="2000" dirty="0">
                <a:solidFill>
                  <a:srgbClr val="231F20"/>
                </a:solidFill>
                <a:latin typeface="+mj-lt"/>
              </a:rPr>
              <a:t>Mechanisms Suppressing Superheavy Element </a:t>
            </a:r>
            <a:endParaRPr lang="pl-PL" sz="2000" dirty="0">
              <a:solidFill>
                <a:srgbClr val="231F20"/>
              </a:solidFill>
              <a:latin typeface="+mj-lt"/>
            </a:endParaRPr>
          </a:p>
          <a:p>
            <a:pPr marL="40640" marR="40640" hangingPunct="0"/>
            <a:r>
              <a:rPr lang="en-US" sz="2000" dirty="0">
                <a:solidFill>
                  <a:srgbClr val="231F20"/>
                </a:solidFill>
                <a:latin typeface="+mj-lt"/>
              </a:rPr>
              <a:t>Yields in Cold Fusion Reactions</a:t>
            </a:r>
            <a:endParaRPr lang="pl-PL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lt"/>
              <a:sym typeface="Arial"/>
            </a:endParaRPr>
          </a:p>
          <a:p>
            <a:pPr marL="40640" marR="40640" hangingPunct="0"/>
            <a:r>
              <a:rPr lang="pl-PL" sz="20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Banerjee</a:t>
            </a:r>
            <a:r>
              <a:rPr lang="pl-PL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 </a:t>
            </a:r>
            <a:r>
              <a:rPr lang="pl-PL" sz="20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et al.</a:t>
            </a:r>
            <a:r>
              <a:rPr lang="pl-PL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, PRL </a:t>
            </a:r>
            <a:r>
              <a:rPr lang="pl-PL" sz="2000" dirty="0">
                <a:solidFill>
                  <a:srgbClr val="231F20"/>
                </a:solidFill>
                <a:latin typeface="+mj-lt"/>
              </a:rPr>
              <a:t>122, 232503 (2019)</a:t>
            </a:r>
            <a:endParaRPr lang="pl-PL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lt"/>
              <a:sym typeface="Arial"/>
            </a:endParaRP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096F9E4D-4DDB-EC1A-0551-06B66799C1E8}"/>
              </a:ext>
            </a:extLst>
          </p:cNvPr>
          <p:cNvCxnSpPr>
            <a:cxnSpLocks/>
          </p:cNvCxnSpPr>
          <p:nvPr/>
        </p:nvCxnSpPr>
        <p:spPr>
          <a:xfrm flipV="1">
            <a:off x="7483899" y="4379874"/>
            <a:ext cx="1035195" cy="890414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56921660-C1E5-1847-D634-3FB7C3CD2C57}"/>
              </a:ext>
            </a:extLst>
          </p:cNvPr>
          <p:cNvCxnSpPr>
            <a:cxnSpLocks/>
          </p:cNvCxnSpPr>
          <p:nvPr/>
        </p:nvCxnSpPr>
        <p:spPr>
          <a:xfrm flipH="1" flipV="1">
            <a:off x="9036691" y="4131447"/>
            <a:ext cx="1375097" cy="850836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6A9ADA46-169C-267C-607E-26CD73E602BA}"/>
              </a:ext>
            </a:extLst>
          </p:cNvPr>
          <p:cNvCxnSpPr>
            <a:cxnSpLocks/>
          </p:cNvCxnSpPr>
          <p:nvPr/>
        </p:nvCxnSpPr>
        <p:spPr>
          <a:xfrm flipV="1">
            <a:off x="8941776" y="5080499"/>
            <a:ext cx="5502" cy="52255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29634199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A01794E-41EB-4052-8B3A-4BD38C966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202" y="776550"/>
            <a:ext cx="6299522" cy="416691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60D5D67-056A-4B62-89A3-CE76B060AF1B}"/>
              </a:ext>
            </a:extLst>
          </p:cNvPr>
          <p:cNvSpPr txBox="1"/>
          <p:nvPr/>
        </p:nvSpPr>
        <p:spPr>
          <a:xfrm>
            <a:off x="3615091" y="354751"/>
            <a:ext cx="4238981" cy="41036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hangingPunct="0"/>
            <a:r>
              <a:rPr lang="pl-PL" sz="20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Banerjee</a:t>
            </a:r>
            <a:r>
              <a:rPr lang="pl-PL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 et al., PRL </a:t>
            </a:r>
            <a:r>
              <a:rPr lang="pl-PL" sz="2000" dirty="0">
                <a:solidFill>
                  <a:srgbClr val="231F20"/>
                </a:solidFill>
                <a:latin typeface="+mj-lt"/>
              </a:rPr>
              <a:t>122, 232503 (2019)</a:t>
            </a:r>
            <a:endParaRPr lang="pl-PL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lt"/>
              <a:sym typeface="Arial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E8F523C-09B0-4B41-A388-D13A74B31057}"/>
              </a:ext>
            </a:extLst>
          </p:cNvPr>
          <p:cNvSpPr txBox="1"/>
          <p:nvPr/>
        </p:nvSpPr>
        <p:spPr>
          <a:xfrm>
            <a:off x="316152" y="4130951"/>
            <a:ext cx="2188676" cy="77970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hangingPunct="0"/>
            <a:r>
              <a:rPr lang="pl-PL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Upper limit </a:t>
            </a:r>
            <a:r>
              <a:rPr lang="pl-PL" sz="2200" dirty="0"/>
              <a:t>for</a:t>
            </a:r>
            <a:r>
              <a:rPr lang="pl-PL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</a:p>
          <a:p>
            <a:pPr marL="40640" marR="40640" hangingPunct="0"/>
            <a:r>
              <a:rPr lang="pl-PL" sz="2200" dirty="0" err="1"/>
              <a:t>fusion</a:t>
            </a:r>
            <a:r>
              <a:rPr lang="pl-PL" sz="2200" dirty="0"/>
              <a:t> </a:t>
            </a:r>
            <a:r>
              <a:rPr lang="pl-PL" sz="2200" dirty="0" err="1"/>
              <a:t>probability</a:t>
            </a:r>
            <a:endParaRPr lang="pl-PL" sz="2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23564A4-A27B-43A0-8FEA-D1C179175BBC}"/>
              </a:ext>
            </a:extLst>
          </p:cNvPr>
          <p:cNvSpPr txBox="1"/>
          <p:nvPr/>
        </p:nvSpPr>
        <p:spPr>
          <a:xfrm>
            <a:off x="132907" y="666137"/>
            <a:ext cx="2645276" cy="145680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hangingPunct="0"/>
            <a:r>
              <a:rPr lang="pl-PL" sz="22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Reactions</a:t>
            </a:r>
            <a:r>
              <a:rPr lang="pl-PL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:</a:t>
            </a:r>
          </a:p>
          <a:p>
            <a:pPr marL="40640" marR="40640" hangingPunct="0"/>
            <a:r>
              <a:rPr lang="pl-PL" sz="2200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48</a:t>
            </a:r>
            <a:r>
              <a:rPr lang="pl-PL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Ca + </a:t>
            </a:r>
            <a:r>
              <a:rPr lang="pl-PL" sz="2200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208</a:t>
            </a:r>
            <a:r>
              <a:rPr lang="pl-PL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Pb → </a:t>
            </a:r>
            <a:r>
              <a:rPr lang="pl-PL" sz="2200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256</a:t>
            </a:r>
            <a:r>
              <a:rPr lang="pl-PL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No*</a:t>
            </a:r>
          </a:p>
          <a:p>
            <a:pPr marL="40640" marR="40640" hangingPunct="0"/>
            <a:r>
              <a:rPr lang="pl-PL" sz="2200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50</a:t>
            </a:r>
            <a:r>
              <a:rPr lang="pl-PL" sz="2200" dirty="0"/>
              <a:t>Ti  + </a:t>
            </a:r>
            <a:r>
              <a:rPr lang="pl-PL" sz="2200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208</a:t>
            </a:r>
            <a:r>
              <a:rPr lang="pl-PL" sz="2200" dirty="0"/>
              <a:t>Pb </a:t>
            </a:r>
            <a:r>
              <a:rPr lang="pl-PL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→ </a:t>
            </a:r>
            <a:r>
              <a:rPr lang="pl-PL" sz="2200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258</a:t>
            </a:r>
            <a:r>
              <a:rPr lang="pl-PL" sz="2200" dirty="0"/>
              <a:t>Rf*</a:t>
            </a:r>
          </a:p>
          <a:p>
            <a:pPr marL="40640" marR="40640" hangingPunct="0"/>
            <a:r>
              <a:rPr lang="pl-PL" sz="2200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54</a:t>
            </a:r>
            <a:r>
              <a:rPr lang="pl-PL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Cr + </a:t>
            </a:r>
            <a:r>
              <a:rPr lang="pl-PL" sz="2200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208</a:t>
            </a:r>
            <a:r>
              <a:rPr lang="pl-PL" sz="2200" dirty="0"/>
              <a:t>Pb </a:t>
            </a:r>
            <a:r>
              <a:rPr lang="pl-PL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→ </a:t>
            </a:r>
            <a:r>
              <a:rPr lang="pl-PL" sz="2200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262</a:t>
            </a:r>
            <a:r>
              <a:rPr lang="pl-PL" sz="2200" dirty="0"/>
              <a:t>Sg*</a:t>
            </a:r>
            <a:endParaRPr lang="pl-PL" sz="2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E021AB5-58CF-4BFE-A32D-BEB17EF1371E}"/>
              </a:ext>
            </a:extLst>
          </p:cNvPr>
          <p:cNvSpPr txBox="1"/>
          <p:nvPr/>
        </p:nvSpPr>
        <p:spPr>
          <a:xfrm>
            <a:off x="4008927" y="5579801"/>
            <a:ext cx="2148089" cy="44114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hangingPunct="0"/>
            <a:r>
              <a:rPr lang="pl-PL" sz="22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Excitation</a:t>
            </a:r>
            <a:r>
              <a:rPr lang="pl-PL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lang="pl-PL" sz="22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energy</a:t>
            </a:r>
            <a:endParaRPr lang="pl-PL" sz="2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638801D-332E-48D2-9B7C-622814B49436}"/>
              </a:ext>
            </a:extLst>
          </p:cNvPr>
          <p:cNvSpPr txBox="1"/>
          <p:nvPr/>
        </p:nvSpPr>
        <p:spPr>
          <a:xfrm>
            <a:off x="8674852" y="666137"/>
            <a:ext cx="3517148" cy="481157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40" marR="40640" hangingPunct="0"/>
            <a:r>
              <a:rPr lang="en-US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Difusion</a:t>
            </a: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 model calculations by</a:t>
            </a:r>
            <a:endParaRPr lang="pl-PL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lt"/>
              <a:sym typeface="Arial"/>
            </a:endParaRPr>
          </a:p>
          <a:p>
            <a:pPr marL="40640" marR="40640" hangingPunct="0"/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V. </a:t>
            </a:r>
            <a:r>
              <a:rPr lang="en-US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Zagrebaev</a:t>
            </a: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 and W. </a:t>
            </a:r>
            <a:r>
              <a:rPr lang="pl-PL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G</a:t>
            </a:r>
            <a:r>
              <a:rPr lang="en-US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reiner</a:t>
            </a:r>
            <a:endParaRPr lang="pl-PL" dirty="0">
              <a:latin typeface="+mj-lt"/>
            </a:endParaRPr>
          </a:p>
          <a:p>
            <a:pPr marL="40640" marR="40640" hangingPunct="0"/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PRC 78, 034610 (2008)</a:t>
            </a:r>
            <a:r>
              <a:rPr lang="pl-PL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.</a:t>
            </a:r>
          </a:p>
          <a:p>
            <a:pPr marL="40640" marR="40640" hangingPunct="0"/>
            <a:endParaRPr lang="pl-PL" dirty="0">
              <a:latin typeface="+mj-lt"/>
            </a:endParaRPr>
          </a:p>
          <a:p>
            <a:pPr marL="40640" marR="40640" hangingPunct="0"/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The experimental trend</a:t>
            </a:r>
            <a:r>
              <a:rPr lang="pl-PL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s</a:t>
            </a: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 </a:t>
            </a:r>
            <a:endParaRPr lang="pl-PL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lt"/>
              <a:sym typeface="Arial"/>
            </a:endParaRPr>
          </a:p>
          <a:p>
            <a:pPr marL="40640" marR="40640" hangingPunct="0"/>
            <a:r>
              <a:rPr lang="pl-PL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are</a:t>
            </a: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 different than the model predictions for all 3 reactions.</a:t>
            </a:r>
            <a:endParaRPr lang="pl-PL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lt"/>
              <a:sym typeface="Arial"/>
            </a:endParaRPr>
          </a:p>
          <a:p>
            <a:pPr marL="40640" marR="40640" hangingPunct="0"/>
            <a:endParaRPr lang="pl-PL" dirty="0">
              <a:latin typeface="+mj-lt"/>
            </a:endParaRPr>
          </a:p>
          <a:p>
            <a:pPr marL="40640" marR="40640" hangingPunct="0"/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The conclusion was that diffusion</a:t>
            </a:r>
            <a:endParaRPr lang="pl-PL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lt"/>
              <a:sym typeface="Arial"/>
            </a:endParaRPr>
          </a:p>
          <a:p>
            <a:pPr marL="40640" marR="40640" hangingPunct="0"/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is not the main mechanism responsible for the synthesis </a:t>
            </a:r>
            <a:endParaRPr lang="pl-PL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lt"/>
              <a:sym typeface="Arial"/>
            </a:endParaRPr>
          </a:p>
          <a:p>
            <a:pPr marL="40640" marR="40640" hangingPunct="0"/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of SHN.</a:t>
            </a:r>
            <a:endParaRPr lang="pl-PL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lt"/>
              <a:sym typeface="Arial"/>
            </a:endParaRPr>
          </a:p>
          <a:p>
            <a:pPr marL="40640" marR="40640" hangingPunct="0"/>
            <a:endParaRPr lang="pl-PL" dirty="0">
              <a:uFill>
                <a:solidFill>
                  <a:srgbClr val="000000"/>
                </a:solidFill>
              </a:uFill>
              <a:latin typeface="+mj-lt"/>
              <a:sym typeface="Arial"/>
            </a:endParaRPr>
          </a:p>
          <a:p>
            <a:pPr marL="40640" marR="40640" hangingPunct="0"/>
            <a:r>
              <a:rPr lang="pl-PL" b="1" dirty="0" err="1">
                <a:latin typeface="+mj-lt"/>
              </a:rPr>
              <a:t>Questions</a:t>
            </a:r>
            <a:r>
              <a:rPr lang="pl-PL" b="1" dirty="0">
                <a:latin typeface="+mj-lt"/>
              </a:rPr>
              <a:t>:</a:t>
            </a:r>
            <a:endParaRPr lang="pl-PL" b="1" dirty="0">
              <a:uFill>
                <a:solidFill>
                  <a:srgbClr val="000000"/>
                </a:solidFill>
              </a:uFill>
              <a:latin typeface="+mj-lt"/>
              <a:sym typeface="Arial"/>
            </a:endParaRPr>
          </a:p>
          <a:p>
            <a:pPr marL="40640" marR="40640" hangingPunct="0"/>
            <a:r>
              <a:rPr lang="en-US" b="1" dirty="0"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Can the diffusion approach</a:t>
            </a:r>
            <a:r>
              <a:rPr lang="pl-PL" b="1" dirty="0"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 (FBD)</a:t>
            </a:r>
            <a:r>
              <a:rPr lang="en-US" b="1" dirty="0"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 describe the experimental results?</a:t>
            </a:r>
            <a:r>
              <a:rPr lang="pl-PL" b="1" dirty="0"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 </a:t>
            </a:r>
          </a:p>
          <a:p>
            <a:r>
              <a:rPr lang="pl-PL" b="1" dirty="0"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 </a:t>
            </a:r>
            <a:r>
              <a:rPr lang="pl-PL" b="1" dirty="0" err="1"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What</a:t>
            </a:r>
            <a:r>
              <a:rPr lang="pl-PL" b="1" dirty="0"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 </a:t>
            </a:r>
            <a:r>
              <a:rPr lang="pl-PL" b="1" dirty="0" err="1"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is</a:t>
            </a:r>
            <a:r>
              <a:rPr lang="pl-PL" b="1" dirty="0"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 the </a:t>
            </a:r>
            <a:r>
              <a:rPr lang="pl-PL" b="1" dirty="0" err="1"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fusion</a:t>
            </a:r>
            <a:r>
              <a:rPr lang="pl-PL" b="1" dirty="0"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 </a:t>
            </a:r>
            <a:r>
              <a:rPr lang="pl-PL" b="1" dirty="0" err="1"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mechanism</a:t>
            </a:r>
            <a:r>
              <a:rPr lang="pl-PL" b="1" dirty="0"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? </a:t>
            </a:r>
          </a:p>
        </p:txBody>
      </p:sp>
      <p:cxnSp>
        <p:nvCxnSpPr>
          <p:cNvPr id="2" name="Łącznik prosty ze strzałką 1">
            <a:extLst>
              <a:ext uri="{FF2B5EF4-FFF2-40B4-BE49-F238E27FC236}">
                <a16:creationId xmlns:a16="http://schemas.microsoft.com/office/drawing/2014/main" id="{029FC212-6AFF-8922-325B-52166587892F}"/>
              </a:ext>
            </a:extLst>
          </p:cNvPr>
          <p:cNvCxnSpPr>
            <a:cxnSpLocks/>
            <a:stCxn id="8" idx="0"/>
            <a:endCxn id="3" idx="1"/>
          </p:cNvCxnSpPr>
          <p:nvPr/>
        </p:nvCxnSpPr>
        <p:spPr>
          <a:xfrm flipV="1">
            <a:off x="1410490" y="2860006"/>
            <a:ext cx="1131712" cy="1270945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B0BC7AA4-24AA-C674-942B-A29A0388E4B6}"/>
              </a:ext>
            </a:extLst>
          </p:cNvPr>
          <p:cNvCxnSpPr>
            <a:cxnSpLocks/>
          </p:cNvCxnSpPr>
          <p:nvPr/>
        </p:nvCxnSpPr>
        <p:spPr>
          <a:xfrm flipV="1">
            <a:off x="5052931" y="4910652"/>
            <a:ext cx="681650" cy="652405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8A14FF67-A151-AF8D-0A45-D44043017433}"/>
              </a:ext>
            </a:extLst>
          </p:cNvPr>
          <p:cNvCxnSpPr>
            <a:cxnSpLocks/>
          </p:cNvCxnSpPr>
          <p:nvPr/>
        </p:nvCxnSpPr>
        <p:spPr>
          <a:xfrm flipH="1">
            <a:off x="7854072" y="971550"/>
            <a:ext cx="820780" cy="193872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5350136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15CD8384-8438-5CB9-2BA4-99AC8CAA6AAF}"/>
                  </a:ext>
                </a:extLst>
              </p14:cNvPr>
              <p14:cNvContentPartPr/>
              <p14:nvPr/>
            </p14:nvContentPartPr>
            <p14:xfrm>
              <a:off x="9669330" y="2834550"/>
              <a:ext cx="180" cy="18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15CD8384-8438-5CB9-2BA4-99AC8CAA6AA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660330" y="28255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3" name="Pismo odręczne 2">
                <a:extLst>
                  <a:ext uri="{FF2B5EF4-FFF2-40B4-BE49-F238E27FC236}">
                    <a16:creationId xmlns:a16="http://schemas.microsoft.com/office/drawing/2014/main" id="{1CDA80E1-8A8C-2DF4-A517-0F40E6CE4E66}"/>
                  </a:ext>
                </a:extLst>
              </p14:cNvPr>
              <p14:cNvContentPartPr/>
              <p14:nvPr/>
            </p14:nvContentPartPr>
            <p14:xfrm>
              <a:off x="9429570" y="1668150"/>
              <a:ext cx="180" cy="180"/>
            </p14:xfrm>
          </p:contentPart>
        </mc:Choice>
        <mc:Fallback xmlns="">
          <p:pic>
            <p:nvPicPr>
              <p:cNvPr id="3" name="Pismo odręczne 2">
                <a:extLst>
                  <a:ext uri="{FF2B5EF4-FFF2-40B4-BE49-F238E27FC236}">
                    <a16:creationId xmlns:a16="http://schemas.microsoft.com/office/drawing/2014/main" id="{1CDA80E1-8A8C-2DF4-A517-0F40E6CE4E6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420570" y="16591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04FC9A3C-8FE4-5243-BC2C-A782EDC6771D}"/>
                  </a:ext>
                </a:extLst>
              </p14:cNvPr>
              <p14:cNvContentPartPr/>
              <p14:nvPr/>
            </p14:nvContentPartPr>
            <p14:xfrm>
              <a:off x="9441270" y="3074310"/>
              <a:ext cx="180" cy="18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04FC9A3C-8FE4-5243-BC2C-A782EDC6771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432270" y="3065310"/>
                <a:ext cx="18000" cy="18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6" name="Object 10">
            <a:extLst>
              <a:ext uri="{FF2B5EF4-FFF2-40B4-BE49-F238E27FC236}">
                <a16:creationId xmlns:a16="http://schemas.microsoft.com/office/drawing/2014/main" id="{BEA12487-7435-19D2-7A7A-EEDD2495C1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05246" y="919902"/>
          <a:ext cx="3683459" cy="3574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19" imgW="7438095" imgH="7219048" progId="Paint.Picture">
                  <p:embed/>
                </p:oleObj>
              </mc:Choice>
              <mc:Fallback>
                <p:oleObj name="Obraz - mapa bitowa" r:id="rId19" imgW="7438095" imgH="7219048" progId="Paint.Picture">
                  <p:embed/>
                  <p:pic>
                    <p:nvPicPr>
                      <p:cNvPr id="6" name="Object 10">
                        <a:extLst>
                          <a:ext uri="{FF2B5EF4-FFF2-40B4-BE49-F238E27FC236}">
                            <a16:creationId xmlns:a16="http://schemas.microsoft.com/office/drawing/2014/main" id="{BEA12487-7435-19D2-7A7A-EEDD2495C1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5246" y="919902"/>
                        <a:ext cx="3683459" cy="35742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02599172-A24E-86EE-0CC2-35D87C2BFADA}"/>
              </a:ext>
            </a:extLst>
          </p:cNvPr>
          <p:cNvSpPr txBox="1"/>
          <p:nvPr/>
        </p:nvSpPr>
        <p:spPr>
          <a:xfrm>
            <a:off x="7132371" y="250018"/>
            <a:ext cx="3994299" cy="71814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algn="ctr" hangingPunct="0"/>
            <a:r>
              <a:rPr lang="pl-PL" sz="2000" i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Pfus</a:t>
            </a:r>
            <a:r>
              <a:rPr lang="pl-PL" sz="20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lang="pl-PL" sz="20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is</a:t>
            </a:r>
            <a:r>
              <a:rPr lang="pl-PL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lang="pl-PL" sz="20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calculated</a:t>
            </a:r>
            <a:r>
              <a:rPr lang="pl-PL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by </a:t>
            </a:r>
            <a:r>
              <a:rPr lang="pl-PL" sz="20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solving</a:t>
            </a:r>
            <a:r>
              <a:rPr lang="pl-PL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</a:p>
          <a:p>
            <a:pPr marL="40640" marR="40640" algn="ctr" hangingPunct="0"/>
            <a:r>
              <a:rPr lang="pl-PL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1D Smoluchowski </a:t>
            </a:r>
            <a:r>
              <a:rPr lang="pl-PL" sz="20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Diffusion</a:t>
            </a:r>
            <a:r>
              <a:rPr lang="pl-PL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lang="pl-PL" sz="20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Equation</a:t>
            </a:r>
            <a:endParaRPr lang="pl-PL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64E05F4F-942A-17D9-4BCA-72F64FC83D75}"/>
                  </a:ext>
                </a:extLst>
              </p:cNvPr>
              <p:cNvSpPr txBox="1"/>
              <p:nvPr/>
            </p:nvSpPr>
            <p:spPr>
              <a:xfrm>
                <a:off x="6894463" y="5265112"/>
                <a:ext cx="4802597" cy="9335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40" marR="40640" hangingPunct="0"/>
                <a:r>
                  <a:rPr lang="pl-PL" b="1" i="1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H(</a:t>
                </a:r>
                <a14:m>
                  <m:oMath xmlns:m="http://schemas.openxmlformats.org/officeDocument/2006/math">
                    <m:r>
                      <a:rPr lang="pl-PL" b="1" i="1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pl-PL" b="1" i="1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)</a:t>
                </a:r>
                <a:r>
                  <a:rPr lang="pl-PL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 – the </a:t>
                </a:r>
                <a:r>
                  <a:rPr lang="pl-PL" dirty="0" err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function</a:t>
                </a:r>
                <a:r>
                  <a:rPr lang="pl-PL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 </a:t>
                </a:r>
                <a:r>
                  <a:rPr lang="pl-PL" dirty="0"/>
                  <a:t>of </a:t>
                </a:r>
                <a:r>
                  <a:rPr lang="pl-PL" dirty="0" err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angular</a:t>
                </a:r>
                <a:r>
                  <a:rPr lang="pl-PL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 </a:t>
                </a:r>
                <a:r>
                  <a:rPr lang="pl-PL" dirty="0" err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momentum</a:t>
                </a:r>
                <a:r>
                  <a:rPr lang="pl-PL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 </a:t>
                </a:r>
                <a:endParaRPr lang="pl-PL" dirty="0"/>
              </a:p>
              <a:p>
                <a:pPr marL="40640" marR="40640" hangingPunct="0"/>
                <a:r>
                  <a:rPr lang="pl-PL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and </a:t>
                </a:r>
                <a:r>
                  <a:rPr lang="pl-PL" dirty="0" err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bombarding</a:t>
                </a:r>
                <a:r>
                  <a:rPr lang="pl-PL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 </a:t>
                </a:r>
                <a:r>
                  <a:rPr lang="pl-PL" dirty="0" err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energy</a:t>
                </a:r>
                <a:r>
                  <a:rPr lang="pl-PL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 </a:t>
                </a:r>
              </a:p>
              <a:p>
                <a:pPr marL="40640" marR="40640" hangingPunct="0"/>
                <a:r>
                  <a:rPr lang="pl-PL" b="1" i="1" dirty="0"/>
                  <a:t>T</a:t>
                </a:r>
                <a:r>
                  <a:rPr lang="pl-PL" i="1" dirty="0"/>
                  <a:t> </a:t>
                </a:r>
                <a:r>
                  <a:rPr lang="pl-PL" dirty="0"/>
                  <a:t>– the </a:t>
                </a:r>
                <a:r>
                  <a:rPr lang="pl-PL" dirty="0" err="1"/>
                  <a:t>temperature</a:t>
                </a:r>
                <a:r>
                  <a:rPr lang="pl-PL" i="1" dirty="0"/>
                  <a:t> </a:t>
                </a:r>
                <a:r>
                  <a:rPr lang="pl-PL" dirty="0" err="1"/>
                  <a:t>depends</a:t>
                </a:r>
                <a:r>
                  <a:rPr lang="pl-PL" dirty="0"/>
                  <a:t> on </a:t>
                </a:r>
                <a:r>
                  <a:rPr lang="pl-PL" dirty="0" err="1"/>
                  <a:t>available</a:t>
                </a:r>
                <a:r>
                  <a:rPr lang="pl-PL" dirty="0"/>
                  <a:t> </a:t>
                </a:r>
                <a:r>
                  <a:rPr lang="pl-PL" dirty="0" err="1"/>
                  <a:t>energy</a:t>
                </a:r>
                <a:endParaRPr lang="pl-PL" i="1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sym typeface="Arial"/>
                </a:endParaRPr>
              </a:p>
            </p:txBody>
          </p:sp>
        </mc:Choice>
        <mc:Fallback xmlns="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64E05F4F-942A-17D9-4BCA-72F64FC83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463" y="5265112"/>
                <a:ext cx="4802597" cy="933589"/>
              </a:xfrm>
              <a:prstGeom prst="rect">
                <a:avLst/>
              </a:prstGeom>
              <a:blipFill>
                <a:blip r:embed="rId21"/>
                <a:stretch>
                  <a:fillRect l="-1015" t="-2614" r="-254" b="-9150"/>
                </a:stretch>
              </a:blipFill>
              <a:ln w="254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83F1CBA4-2E66-2AC6-C671-8E3500E15ED4}"/>
                  </a:ext>
                </a:extLst>
              </p:cNvPr>
              <p:cNvSpPr txBox="1"/>
              <p:nvPr/>
            </p:nvSpPr>
            <p:spPr>
              <a:xfrm>
                <a:off x="6618151" y="4452428"/>
                <a:ext cx="5224893" cy="69153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l-PL" sz="2000" i="1">
                            <a:solidFill>
                              <a:srgbClr val="000000"/>
                            </a:solidFill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sym typeface="Arial"/>
                          </a:rPr>
                        </m:ctrlPr>
                      </m:sSubPr>
                      <m:e>
                        <m:r>
                          <a:rPr lang="pl-PL" sz="2000" i="1">
                            <a:solidFill>
                              <a:srgbClr val="000000"/>
                            </a:solidFill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sym typeface="Arial"/>
                          </a:rPr>
                          <m:t>𝑃</m:t>
                        </m:r>
                      </m:e>
                      <m:sub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𝑓𝑢𝑠</m:t>
                        </m:r>
                      </m:sub>
                    </m:sSub>
                    <m:d>
                      <m:dPr>
                        <m:ctrlPr>
                          <a:rPr lang="pl-PL" sz="2000" i="1">
                            <a:solidFill>
                              <a:srgbClr val="000000"/>
                            </a:solidFill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pl-PL" sz="2000" i="1">
                            <a:solidFill>
                              <a:srgbClr val="000000"/>
                            </a:solidFill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sym typeface="Arial"/>
                          </a:rPr>
                          <m:t>𝑙</m:t>
                        </m:r>
                      </m:e>
                    </m:d>
                    <m:r>
                      <a:rPr lang="pl-PL" sz="2000" i="1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Cambria Math" panose="02040503050406030204" pitchFamily="18" charset="0"/>
                        <a:sym typeface="Arial"/>
                      </a:rPr>
                      <m:t>= </m:t>
                    </m:r>
                    <m:f>
                      <m:fPr>
                        <m:ctrlPr>
                          <a:rPr lang="pl-PL" sz="2000" i="1">
                            <a:solidFill>
                              <a:srgbClr val="000000"/>
                            </a:solidFill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pl-PL" sz="2000" i="1">
                            <a:solidFill>
                              <a:srgbClr val="000000"/>
                            </a:solidFill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pl-PL" sz="2000" i="1">
                            <a:solidFill>
                              <a:srgbClr val="000000"/>
                            </a:solidFill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pl-PL" sz="2000" i="1">
                            <a:solidFill>
                              <a:srgbClr val="000000"/>
                            </a:solidFill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1 −</m:t>
                        </m:r>
                        <m:r>
                          <m:rPr>
                            <m:sty m:val="p"/>
                          </m:rPr>
                          <a:rPr lang="pl-PL" sz="2000">
                            <a:latin typeface="Cambria Math" panose="02040503050406030204" pitchFamily="18" charset="0"/>
                          </a:rPr>
                          <m:t>erf</m:t>
                        </m:r>
                        <m:rad>
                          <m:radPr>
                            <m:degHide m:val="on"/>
                            <m:ctrlPr>
                              <a:rPr lang="pl-PL" sz="2000" i="1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pl-PL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l-PL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  <m:d>
                                  <m:dPr>
                                    <m:ctrlPr>
                                      <a:rPr lang="pl-PL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l-PL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pl-PL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</m:e>
                        </m:rad>
                      </m:e>
                    </m:d>
                  </m:oMath>
                </a14:m>
                <a:r>
                  <a:rPr lang="pl-PL" sz="2000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 </a:t>
                </a:r>
                <a:r>
                  <a:rPr lang="pl-PL" sz="2000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𝑖𝑛𝑗</m:t>
                        </m:r>
                        <m:r>
                          <a:rPr lang="pl-PL" sz="20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pl-PL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pl-PL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l-PL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𝑠𝑎𝑑𝑑𝑙𝑒</m:t>
                        </m:r>
                      </m:sub>
                    </m:sSub>
                  </m:oMath>
                </a14:m>
                <a:endParaRPr lang="pl-PL" sz="20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sym typeface="Arial"/>
                </a:endParaRPr>
              </a:p>
            </p:txBody>
          </p:sp>
        </mc:Choice>
        <mc:Fallback xmlns=""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83F1CBA4-2E66-2AC6-C671-8E3500E15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151" y="4452428"/>
                <a:ext cx="5224893" cy="691536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E8AAFF2-31B2-A778-CBDC-A77EB638232F}"/>
              </a:ext>
            </a:extLst>
          </p:cNvPr>
          <p:cNvSpPr txBox="1"/>
          <p:nvPr/>
        </p:nvSpPr>
        <p:spPr>
          <a:xfrm>
            <a:off x="832106" y="5412551"/>
            <a:ext cx="5469061" cy="41036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hangingPunct="0"/>
            <a:r>
              <a:rPr lang="pl-PL" sz="20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L </a:t>
            </a:r>
            <a:r>
              <a:rPr lang="pl-PL" sz="20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is</a:t>
            </a:r>
            <a:r>
              <a:rPr lang="pl-PL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the e</a:t>
            </a:r>
            <a:r>
              <a:rPr lang="en-US" sz="20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ffective</a:t>
            </a: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elongation (along the fusion path)</a:t>
            </a:r>
          </a:p>
        </p:txBody>
      </p:sp>
      <p:pic>
        <p:nvPicPr>
          <p:cNvPr id="38" name="Obraz 37">
            <a:extLst>
              <a:ext uri="{FF2B5EF4-FFF2-40B4-BE49-F238E27FC236}">
                <a16:creationId xmlns:a16="http://schemas.microsoft.com/office/drawing/2014/main" id="{0130C4E8-9F15-7D02-E78F-E8A443E7A5F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2993" y="2165757"/>
            <a:ext cx="4967288" cy="3224213"/>
          </a:xfrm>
          <a:prstGeom prst="rect">
            <a:avLst/>
          </a:prstGeom>
        </p:spPr>
      </p:pic>
      <p:sp>
        <p:nvSpPr>
          <p:cNvPr id="39" name="Prostokąt 38">
            <a:extLst>
              <a:ext uri="{FF2B5EF4-FFF2-40B4-BE49-F238E27FC236}">
                <a16:creationId xmlns:a16="http://schemas.microsoft.com/office/drawing/2014/main" id="{78FB67C5-3076-9D70-C91B-C58D70EB5A4D}"/>
              </a:ext>
            </a:extLst>
          </p:cNvPr>
          <p:cNvSpPr/>
          <p:nvPr/>
        </p:nvSpPr>
        <p:spPr>
          <a:xfrm>
            <a:off x="1193488" y="2248840"/>
            <a:ext cx="1260333" cy="45816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40" marR="40640" hangingPunct="0"/>
            <a:endParaRPr lang="pl-PL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AC8780C3-4547-EEA2-08CF-74F80E0ECD61}"/>
              </a:ext>
            </a:extLst>
          </p:cNvPr>
          <p:cNvSpPr/>
          <p:nvPr/>
        </p:nvSpPr>
        <p:spPr>
          <a:xfrm>
            <a:off x="4663095" y="2398034"/>
            <a:ext cx="1093815" cy="379591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40" marR="40640" hangingPunct="0"/>
            <a:endParaRPr lang="pl-PL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E19D6D2B-F65E-1A62-6C0C-7E6F1524CD7E}"/>
              </a:ext>
            </a:extLst>
          </p:cNvPr>
          <p:cNvSpPr/>
          <p:nvPr/>
        </p:nvSpPr>
        <p:spPr>
          <a:xfrm>
            <a:off x="4647855" y="3323072"/>
            <a:ext cx="1310986" cy="410369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40" marR="40640" hangingPunct="0"/>
            <a:r>
              <a:rPr lang="pl-PL" sz="2000" b="1" i="1" dirty="0">
                <a:solidFill>
                  <a:srgbClr val="000000"/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sym typeface="Arial"/>
              </a:rPr>
              <a:t>H </a:t>
            </a:r>
            <a:r>
              <a:rPr lang="pl-PL" sz="2000" b="1" dirty="0">
                <a:solidFill>
                  <a:srgbClr val="000000"/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sym typeface="Arial"/>
              </a:rPr>
              <a:t>(</a:t>
            </a:r>
            <a:r>
              <a:rPr lang="pl-PL" sz="2000" b="1" dirty="0" err="1">
                <a:solidFill>
                  <a:srgbClr val="000000"/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sym typeface="Arial"/>
              </a:rPr>
              <a:t>barrier</a:t>
            </a:r>
            <a:r>
              <a:rPr lang="pl-PL" sz="2000" b="1" dirty="0">
                <a:solidFill>
                  <a:srgbClr val="000000"/>
                </a:solidFill>
                <a:highlight>
                  <a:srgbClr val="FFFF00"/>
                </a:highlight>
                <a:uFill>
                  <a:solidFill>
                    <a:srgbClr val="000000"/>
                  </a:solidFill>
                </a:uFill>
                <a:sym typeface="Arial"/>
              </a:rPr>
              <a:t>)</a:t>
            </a:r>
          </a:p>
        </p:txBody>
      </p:sp>
      <p:cxnSp>
        <p:nvCxnSpPr>
          <p:cNvPr id="42" name="Łącznik prosty ze strzałką 41">
            <a:extLst>
              <a:ext uri="{FF2B5EF4-FFF2-40B4-BE49-F238E27FC236}">
                <a16:creationId xmlns:a16="http://schemas.microsoft.com/office/drawing/2014/main" id="{93B66EC5-FF93-CE39-DCB4-154B9E720F35}"/>
              </a:ext>
            </a:extLst>
          </p:cNvPr>
          <p:cNvCxnSpPr/>
          <p:nvPr/>
        </p:nvCxnSpPr>
        <p:spPr>
          <a:xfrm flipH="1" flipV="1">
            <a:off x="1383030" y="3863340"/>
            <a:ext cx="160020" cy="296059"/>
          </a:xfrm>
          <a:prstGeom prst="straightConnector1">
            <a:avLst/>
          </a:prstGeom>
          <a:noFill/>
          <a:ln w="44450" cap="flat">
            <a:solidFill>
              <a:srgbClr val="00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3E6335F5-894B-D1FF-ADD7-BE4A5D7C5E77}"/>
              </a:ext>
            </a:extLst>
          </p:cNvPr>
          <p:cNvSpPr txBox="1"/>
          <p:nvPr/>
        </p:nvSpPr>
        <p:spPr>
          <a:xfrm>
            <a:off x="1633159" y="4916051"/>
            <a:ext cx="396262" cy="31803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hangingPunct="0"/>
            <a:r>
              <a:rPr lang="pl-PL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CN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21C303E4-DADC-A6A8-5204-8072431279C2}"/>
              </a:ext>
            </a:extLst>
          </p:cNvPr>
          <p:cNvSpPr txBox="1"/>
          <p:nvPr/>
        </p:nvSpPr>
        <p:spPr>
          <a:xfrm rot="16200000">
            <a:off x="-215217" y="3441569"/>
            <a:ext cx="2070439" cy="37959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hangingPunct="0"/>
            <a:r>
              <a:rPr lang="pl-PL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Deformation</a:t>
            </a:r>
            <a:r>
              <a:rPr lang="pl-PL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lang="pl-PL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energy</a:t>
            </a:r>
            <a:endParaRPr lang="pl-PL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C1496A0C-7A85-D186-3F3B-597A4D89D194}"/>
              </a:ext>
            </a:extLst>
          </p:cNvPr>
          <p:cNvSpPr txBox="1"/>
          <p:nvPr/>
        </p:nvSpPr>
        <p:spPr>
          <a:xfrm>
            <a:off x="1070348" y="369915"/>
            <a:ext cx="5060025" cy="179536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40" marR="40640" algn="ctr" hangingPunct="0"/>
            <a:r>
              <a:rPr lang="pl-PL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In the </a:t>
            </a:r>
            <a:r>
              <a:rPr lang="pl-PL" sz="22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FBD</a:t>
            </a:r>
            <a:r>
              <a:rPr lang="pl-PL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model, we </a:t>
            </a:r>
            <a:r>
              <a:rPr lang="pl-PL" sz="22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use</a:t>
            </a:r>
            <a:r>
              <a:rPr lang="pl-PL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</a:p>
          <a:p>
            <a:pPr marL="40640" marR="40640" algn="ctr" hangingPunct="0"/>
            <a:r>
              <a:rPr lang="pl-PL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1D </a:t>
            </a:r>
            <a:r>
              <a:rPr lang="pl-PL" sz="22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motion</a:t>
            </a:r>
            <a:r>
              <a:rPr lang="pl-PL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lang="pl-PL" sz="22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approximation</a:t>
            </a:r>
            <a:endParaRPr lang="pl-PL" sz="2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  <a:p>
            <a:pPr marL="40640" marR="40640" algn="ctr" hangingPunct="0"/>
            <a:endParaRPr lang="pl-PL" sz="2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  <a:p>
            <a:pPr marL="40640" marR="40640" algn="ctr" hangingPunct="0"/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The system must overcome an internal bar</a:t>
            </a:r>
            <a:r>
              <a:rPr lang="pl-PL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r</a:t>
            </a:r>
            <a:r>
              <a:rPr lang="en-US" sz="22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ier</a:t>
            </a: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lang="en-US" sz="2200" b="1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H</a:t>
            </a:r>
            <a:r>
              <a:rPr lang="en-US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to fuse.</a:t>
            </a:r>
            <a:endParaRPr lang="pl-PL" sz="2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cxnSp>
        <p:nvCxnSpPr>
          <p:cNvPr id="47" name="Łącznik prosty ze strzałką 46">
            <a:extLst>
              <a:ext uri="{FF2B5EF4-FFF2-40B4-BE49-F238E27FC236}">
                <a16:creationId xmlns:a16="http://schemas.microsoft.com/office/drawing/2014/main" id="{CC6CB78E-9101-F879-EDE5-A3B0DF459D55}"/>
              </a:ext>
            </a:extLst>
          </p:cNvPr>
          <p:cNvCxnSpPr>
            <a:cxnSpLocks/>
          </p:cNvCxnSpPr>
          <p:nvPr/>
        </p:nvCxnSpPr>
        <p:spPr>
          <a:xfrm flipH="1">
            <a:off x="4613565" y="3349891"/>
            <a:ext cx="1674" cy="416542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9" name="Obraz 48">
            <a:extLst>
              <a:ext uri="{FF2B5EF4-FFF2-40B4-BE49-F238E27FC236}">
                <a16:creationId xmlns:a16="http://schemas.microsoft.com/office/drawing/2014/main" id="{B86749C2-FDE2-CE5F-5C9E-64801232CB9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46125" y="2390917"/>
            <a:ext cx="864680" cy="851726"/>
          </a:xfrm>
          <a:prstGeom prst="rect">
            <a:avLst/>
          </a:prstGeom>
        </p:spPr>
      </p:pic>
      <p:pic>
        <p:nvPicPr>
          <p:cNvPr id="50" name="Obraz 49">
            <a:extLst>
              <a:ext uri="{FF2B5EF4-FFF2-40B4-BE49-F238E27FC236}">
                <a16:creationId xmlns:a16="http://schemas.microsoft.com/office/drawing/2014/main" id="{682AE5B6-687B-4D3C-D878-51DE4ABE7A5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7353" y="4135945"/>
            <a:ext cx="886778" cy="856774"/>
          </a:xfrm>
          <a:prstGeom prst="rect">
            <a:avLst/>
          </a:prstGeom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4649C2F9-76DE-9823-13A9-47B4E048774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623844" y="4390914"/>
            <a:ext cx="1068705" cy="648653"/>
          </a:xfrm>
          <a:prstGeom prst="rect">
            <a:avLst/>
          </a:prstGeom>
        </p:spPr>
      </p:pic>
      <p:pic>
        <p:nvPicPr>
          <p:cNvPr id="52" name="Obraz 51">
            <a:extLst>
              <a:ext uri="{FF2B5EF4-FFF2-40B4-BE49-F238E27FC236}">
                <a16:creationId xmlns:a16="http://schemas.microsoft.com/office/drawing/2014/main" id="{60B82BA0-DAC0-46CE-DAB9-30F77123047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95317" y="2412182"/>
            <a:ext cx="1002779" cy="8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9921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8184A18-BBC6-C726-66E3-695E6A78F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400765">
            <a:off x="8763807" y="2092344"/>
            <a:ext cx="2144523" cy="1622108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604AC3A-9A37-25D8-2DAE-3A6D34547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107" y="281874"/>
            <a:ext cx="2144523" cy="162210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75F6B7A-13A4-4048-B02B-CA4F8D402847}"/>
              </a:ext>
            </a:extLst>
          </p:cNvPr>
          <p:cNvSpPr txBox="1"/>
          <p:nvPr/>
        </p:nvSpPr>
        <p:spPr>
          <a:xfrm>
            <a:off x="1429533" y="5279194"/>
            <a:ext cx="27537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i="1" dirty="0">
                <a:latin typeface="+mj-lt"/>
              </a:rPr>
              <a:t>B</a:t>
            </a:r>
            <a:r>
              <a:rPr lang="pl-PL" sz="2000" i="1" baseline="-25000" dirty="0">
                <a:latin typeface="+mj-lt"/>
              </a:rPr>
              <a:t>0</a:t>
            </a:r>
            <a:r>
              <a:rPr lang="pl-PL" sz="2000" dirty="0">
                <a:latin typeface="+mj-lt"/>
              </a:rPr>
              <a:t> = 191.3 </a:t>
            </a:r>
            <a:r>
              <a:rPr lang="pl-PL" sz="2000" dirty="0" err="1">
                <a:latin typeface="+mj-lt"/>
              </a:rPr>
              <a:t>MeV</a:t>
            </a:r>
            <a:endParaRPr lang="pl-PL" sz="2000" dirty="0">
              <a:latin typeface="+mj-lt"/>
            </a:endParaRPr>
          </a:p>
          <a:p>
            <a:r>
              <a:rPr lang="pl-PL" sz="2000" i="1" dirty="0">
                <a:latin typeface="+mj-lt"/>
              </a:rPr>
              <a:t>E*</a:t>
            </a:r>
            <a:r>
              <a:rPr lang="pl-PL" sz="2000" dirty="0">
                <a:latin typeface="+mj-lt"/>
              </a:rPr>
              <a:t>(</a:t>
            </a:r>
            <a:r>
              <a:rPr lang="pl-PL" sz="2000" i="1" dirty="0" err="1">
                <a:latin typeface="+mj-lt"/>
              </a:rPr>
              <a:t>E</a:t>
            </a:r>
            <a:r>
              <a:rPr lang="pl-PL" sz="2000" i="1" baseline="-25000" dirty="0" err="1">
                <a:latin typeface="+mj-lt"/>
              </a:rPr>
              <a:t>c.m</a:t>
            </a:r>
            <a:r>
              <a:rPr lang="pl-PL" sz="2000" i="1" baseline="-25000" dirty="0">
                <a:latin typeface="+mj-lt"/>
              </a:rPr>
              <a:t>.</a:t>
            </a:r>
            <a:r>
              <a:rPr lang="pl-PL" sz="2000" dirty="0">
                <a:latin typeface="+mj-lt"/>
              </a:rPr>
              <a:t> = </a:t>
            </a:r>
            <a:r>
              <a:rPr lang="pl-PL" sz="2000" i="1" dirty="0">
                <a:latin typeface="+mj-lt"/>
              </a:rPr>
              <a:t>B0</a:t>
            </a:r>
            <a:r>
              <a:rPr lang="pl-PL" sz="2000" dirty="0">
                <a:latin typeface="+mj-lt"/>
              </a:rPr>
              <a:t>) = 21.7 </a:t>
            </a:r>
            <a:r>
              <a:rPr lang="pl-PL" sz="2000" dirty="0" err="1">
                <a:latin typeface="+mj-lt"/>
              </a:rPr>
              <a:t>MeV</a:t>
            </a:r>
            <a:endParaRPr lang="en-US" sz="2000" dirty="0">
              <a:latin typeface="+mj-lt"/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61AFA573-D9BD-452F-B750-FE3919BC9110}"/>
              </a:ext>
            </a:extLst>
          </p:cNvPr>
          <p:cNvCxnSpPr>
            <a:cxnSpLocks/>
          </p:cNvCxnSpPr>
          <p:nvPr/>
        </p:nvCxnSpPr>
        <p:spPr>
          <a:xfrm>
            <a:off x="9390817" y="1068958"/>
            <a:ext cx="590740" cy="19050"/>
          </a:xfrm>
          <a:prstGeom prst="straightConnector1">
            <a:avLst/>
          </a:prstGeom>
          <a:noFill/>
          <a:ln w="114300" cap="flat">
            <a:solidFill>
              <a:srgbClr val="000000"/>
            </a:solidFill>
            <a:prstDash val="solid"/>
            <a:round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" name="Obraz 19">
            <a:extLst>
              <a:ext uri="{FF2B5EF4-FFF2-40B4-BE49-F238E27FC236}">
                <a16:creationId xmlns:a16="http://schemas.microsoft.com/office/drawing/2014/main" id="{A2A5B071-DD10-481C-B260-7940B466E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39" y="395918"/>
            <a:ext cx="4143375" cy="3948113"/>
          </a:xfrm>
          <a:prstGeom prst="rect">
            <a:avLst/>
          </a:prstGeom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331405DD-B760-475F-8E11-8D6BC9889C5F}"/>
              </a:ext>
            </a:extLst>
          </p:cNvPr>
          <p:cNvCxnSpPr>
            <a:cxnSpLocks/>
          </p:cNvCxnSpPr>
          <p:nvPr/>
        </p:nvCxnSpPr>
        <p:spPr>
          <a:xfrm>
            <a:off x="4985385" y="928671"/>
            <a:ext cx="1884045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B2D63FD4-BA5A-498A-9265-CD34084B36F2}"/>
              </a:ext>
            </a:extLst>
          </p:cNvPr>
          <p:cNvCxnSpPr>
            <a:cxnSpLocks/>
          </p:cNvCxnSpPr>
          <p:nvPr/>
        </p:nvCxnSpPr>
        <p:spPr>
          <a:xfrm flipH="1">
            <a:off x="10015846" y="1088008"/>
            <a:ext cx="534044" cy="0"/>
          </a:xfrm>
          <a:prstGeom prst="straightConnector1">
            <a:avLst/>
          </a:prstGeom>
          <a:noFill/>
          <a:ln w="114300" cap="flat">
            <a:solidFill>
              <a:srgbClr val="000000"/>
            </a:solidFill>
            <a:prstDash val="solid"/>
            <a:round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pole tekstowe 17">
                <a:extLst>
                  <a:ext uri="{FF2B5EF4-FFF2-40B4-BE49-F238E27FC236}">
                    <a16:creationId xmlns:a16="http://schemas.microsoft.com/office/drawing/2014/main" id="{9B99A2AE-2B94-45E7-8BF0-E2A0D698FF9D}"/>
                  </a:ext>
                </a:extLst>
              </p:cNvPr>
              <p:cNvSpPr txBox="1"/>
              <p:nvPr/>
            </p:nvSpPr>
            <p:spPr>
              <a:xfrm>
                <a:off x="6673361" y="652438"/>
                <a:ext cx="1999715" cy="7797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40" marR="40640" algn="ctr" hangingPunct="0"/>
                <a14:m>
                  <m:oMath xmlns:m="http://schemas.openxmlformats.org/officeDocument/2006/math">
                    <m:r>
                      <a:rPr lang="pl-PL" sz="220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pl-PL" sz="2200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 = 0</a:t>
                </a:r>
              </a:p>
              <a:p>
                <a:pPr marL="40640" marR="40640" algn="ctr" hangingPunct="0"/>
                <a:r>
                  <a:rPr lang="pl-PL" sz="2200" dirty="0"/>
                  <a:t>Central </a:t>
                </a:r>
                <a:r>
                  <a:rPr lang="pl-PL" sz="2200" dirty="0" err="1"/>
                  <a:t>collision</a:t>
                </a:r>
                <a:endParaRPr lang="pl-PL" sz="22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sym typeface="Arial"/>
                </a:endParaRPr>
              </a:p>
            </p:txBody>
          </p:sp>
        </mc:Choice>
        <mc:Fallback xmlns="">
          <p:sp>
            <p:nvSpPr>
              <p:cNvPr id="18" name="pole tekstowe 17">
                <a:extLst>
                  <a:ext uri="{FF2B5EF4-FFF2-40B4-BE49-F238E27FC236}">
                    <a16:creationId xmlns:a16="http://schemas.microsoft.com/office/drawing/2014/main" id="{9B99A2AE-2B94-45E7-8BF0-E2A0D698F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3361" y="652438"/>
                <a:ext cx="1999715" cy="779701"/>
              </a:xfrm>
              <a:prstGeom prst="rect">
                <a:avLst/>
              </a:prstGeom>
              <a:blipFill>
                <a:blip r:embed="rId4"/>
                <a:stretch>
                  <a:fillRect l="-3963" t="-3906" r="-3659" b="-14844"/>
                </a:stretch>
              </a:blipFill>
              <a:ln w="254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622B67ED-6DC0-41F6-9A07-41959BC10877}"/>
              </a:ext>
            </a:extLst>
          </p:cNvPr>
          <p:cNvCxnSpPr>
            <a:cxnSpLocks/>
          </p:cNvCxnSpPr>
          <p:nvPr/>
        </p:nvCxnSpPr>
        <p:spPr>
          <a:xfrm>
            <a:off x="4972614" y="2990169"/>
            <a:ext cx="1884045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E71758C4-6099-4386-8305-41798A79C07E}"/>
              </a:ext>
            </a:extLst>
          </p:cNvPr>
          <p:cNvSpPr txBox="1"/>
          <p:nvPr/>
        </p:nvSpPr>
        <p:spPr>
          <a:xfrm>
            <a:off x="7062886" y="2649561"/>
            <a:ext cx="1418786" cy="77970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algn="ctr" hangingPunct="0"/>
            <a:r>
              <a:rPr lang="pl-PL" sz="22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Peripheral</a:t>
            </a:r>
            <a:r>
              <a:rPr lang="pl-PL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</a:p>
          <a:p>
            <a:pPr marL="40640" marR="40640" algn="ctr" hangingPunct="0"/>
            <a:r>
              <a:rPr lang="pl-PL" sz="22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collisions</a:t>
            </a:r>
            <a:endParaRPr lang="pl-PL" sz="2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3AA1ED66-F15F-41B9-9510-CE99938ED14C}"/>
              </a:ext>
            </a:extLst>
          </p:cNvPr>
          <p:cNvCxnSpPr>
            <a:cxnSpLocks/>
          </p:cNvCxnSpPr>
          <p:nvPr/>
        </p:nvCxnSpPr>
        <p:spPr>
          <a:xfrm>
            <a:off x="9593941" y="3259708"/>
            <a:ext cx="945714" cy="19050"/>
          </a:xfrm>
          <a:prstGeom prst="straightConnector1">
            <a:avLst/>
          </a:prstGeom>
          <a:noFill/>
          <a:ln w="114300" cap="flat">
            <a:solidFill>
              <a:srgbClr val="000000"/>
            </a:solidFill>
            <a:prstDash val="solid"/>
            <a:round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B98EE0C2-1625-49B5-BA99-235B1E771851}"/>
              </a:ext>
            </a:extLst>
          </p:cNvPr>
          <p:cNvCxnSpPr>
            <a:cxnSpLocks/>
          </p:cNvCxnSpPr>
          <p:nvPr/>
        </p:nvCxnSpPr>
        <p:spPr>
          <a:xfrm flipH="1">
            <a:off x="9179484" y="2444368"/>
            <a:ext cx="994410" cy="0"/>
          </a:xfrm>
          <a:prstGeom prst="straightConnector1">
            <a:avLst/>
          </a:prstGeom>
          <a:noFill/>
          <a:ln w="114300" cap="flat">
            <a:solidFill>
              <a:srgbClr val="000000"/>
            </a:solidFill>
            <a:prstDash val="solid"/>
            <a:round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pole tekstowe 29">
                <a:extLst>
                  <a:ext uri="{FF2B5EF4-FFF2-40B4-BE49-F238E27FC236}">
                    <a16:creationId xmlns:a16="http://schemas.microsoft.com/office/drawing/2014/main" id="{17BC1B72-936E-4DF0-8FF3-5B75C88EE47E}"/>
                  </a:ext>
                </a:extLst>
              </p:cNvPr>
              <p:cNvSpPr txBox="1"/>
              <p:nvPr/>
            </p:nvSpPr>
            <p:spPr>
              <a:xfrm>
                <a:off x="8408620" y="3902814"/>
                <a:ext cx="2728311" cy="225702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40" marR="40640" algn="ctr" hangingPunct="0"/>
                <a:r>
                  <a:rPr lang="pl-PL" sz="2000" dirty="0" err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Higer</a:t>
                </a:r>
                <a:r>
                  <a:rPr lang="pl-PL" sz="2000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 </a:t>
                </a:r>
                <a:r>
                  <a:rPr lang="pl-PL" sz="2000" dirty="0" err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partial</a:t>
                </a:r>
                <a:r>
                  <a:rPr lang="pl-PL" sz="2000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 </a:t>
                </a:r>
                <a:r>
                  <a:rPr lang="pl-PL" sz="2000" dirty="0" err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waves</a:t>
                </a:r>
                <a:r>
                  <a:rPr lang="pl-PL" sz="2000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pl-PL" sz="200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pl-PL" sz="20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sym typeface="Arial"/>
                </a:endParaRPr>
              </a:p>
              <a:p>
                <a:pPr marL="40640" marR="40640" algn="ctr" hangingPunct="0"/>
                <a:r>
                  <a:rPr lang="pl-PL" sz="2000" dirty="0"/>
                  <a:t>=</a:t>
                </a:r>
                <a:endParaRPr lang="pl-PL" sz="20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sym typeface="Arial"/>
                </a:endParaRPr>
              </a:p>
              <a:p>
                <a:pPr marL="40640" marR="40640" algn="ctr" hangingPunct="0"/>
                <a:r>
                  <a:rPr lang="pl-PL" sz="2000" dirty="0" err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Higher</a:t>
                </a:r>
                <a:r>
                  <a:rPr lang="pl-PL" sz="2000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 </a:t>
                </a:r>
                <a:r>
                  <a:rPr lang="pl-PL" sz="2000" dirty="0" err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rotational</a:t>
                </a:r>
                <a:r>
                  <a:rPr lang="pl-PL" sz="2000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 </a:t>
                </a:r>
                <a:r>
                  <a:rPr lang="pl-PL" sz="2000" dirty="0" err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energy</a:t>
                </a:r>
                <a:endParaRPr lang="pl-PL" sz="20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sym typeface="Arial"/>
                </a:endParaRPr>
              </a:p>
              <a:p>
                <a:pPr marL="40640" marR="40640" algn="ctr" hangingPunct="0"/>
                <a:r>
                  <a:rPr lang="pl-PL" sz="2000" dirty="0"/>
                  <a:t>=</a:t>
                </a:r>
              </a:p>
              <a:p>
                <a:pPr marL="40640" marR="40640" algn="ctr" hangingPunct="0"/>
                <a:r>
                  <a:rPr lang="pl-PL" sz="2000" dirty="0" err="1"/>
                  <a:t>Higher</a:t>
                </a:r>
                <a:r>
                  <a:rPr lang="pl-PL" sz="2000" dirty="0"/>
                  <a:t> </a:t>
                </a:r>
                <a:r>
                  <a:rPr lang="pl-PL" sz="2000" dirty="0" err="1"/>
                  <a:t>barrier</a:t>
                </a:r>
                <a:r>
                  <a:rPr lang="pl-PL" sz="2000" dirty="0"/>
                  <a:t> </a:t>
                </a:r>
                <a:r>
                  <a:rPr lang="pl-PL" sz="2000" i="1" dirty="0"/>
                  <a:t>H(</a:t>
                </a:r>
                <a14:m>
                  <m:oMath xmlns:m="http://schemas.openxmlformats.org/officeDocument/2006/math">
                    <m:r>
                      <a:rPr lang="pl-PL" sz="200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pl-PL" sz="2000" i="1" dirty="0"/>
                  <a:t>)</a:t>
                </a:r>
              </a:p>
              <a:p>
                <a:pPr marL="40640" marR="40640" algn="ctr" hangingPunct="0"/>
                <a:r>
                  <a:rPr lang="pl-PL" sz="2000" i="1" dirty="0"/>
                  <a:t>=</a:t>
                </a:r>
              </a:p>
              <a:p>
                <a:pPr marL="40640" marR="40640" algn="ctr" hangingPunct="0"/>
                <a:r>
                  <a:rPr lang="pl-PL" sz="2000" dirty="0"/>
                  <a:t>Lower </a:t>
                </a:r>
                <a:r>
                  <a:rPr lang="pl-PL" sz="2000" i="1" dirty="0" err="1"/>
                  <a:t>Pfus</a:t>
                </a:r>
                <a:r>
                  <a:rPr lang="pl-PL" sz="2000" i="1" dirty="0"/>
                  <a:t>(</a:t>
                </a:r>
                <a14:m>
                  <m:oMath xmlns:m="http://schemas.openxmlformats.org/officeDocument/2006/math">
                    <m:r>
                      <a:rPr lang="pl-PL" sz="200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pl-PL" sz="2000" i="1" dirty="0"/>
                  <a:t>)</a:t>
                </a:r>
              </a:p>
            </p:txBody>
          </p:sp>
        </mc:Choice>
        <mc:Fallback xmlns="">
          <p:sp>
            <p:nvSpPr>
              <p:cNvPr id="30" name="pole tekstowe 29">
                <a:extLst>
                  <a:ext uri="{FF2B5EF4-FFF2-40B4-BE49-F238E27FC236}">
                    <a16:creationId xmlns:a16="http://schemas.microsoft.com/office/drawing/2014/main" id="{17BC1B72-936E-4DF0-8FF3-5B75C88EE4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620" y="3902814"/>
                <a:ext cx="2728311" cy="2257028"/>
              </a:xfrm>
              <a:prstGeom prst="rect">
                <a:avLst/>
              </a:prstGeom>
              <a:blipFill>
                <a:blip r:embed="rId5"/>
                <a:stretch>
                  <a:fillRect l="-2009" t="-811" r="-1786" b="-4324"/>
                </a:stretch>
              </a:blipFill>
              <a:ln w="254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F772567F-C8C7-4E62-B16A-20F8B6FB1210}"/>
              </a:ext>
            </a:extLst>
          </p:cNvPr>
          <p:cNvCxnSpPr>
            <a:cxnSpLocks/>
          </p:cNvCxnSpPr>
          <p:nvPr/>
        </p:nvCxnSpPr>
        <p:spPr>
          <a:xfrm>
            <a:off x="10791114" y="2444368"/>
            <a:ext cx="0" cy="834390"/>
          </a:xfrm>
          <a:prstGeom prst="straightConnector1">
            <a:avLst/>
          </a:prstGeom>
          <a:noFill/>
          <a:ln w="63500" cap="flat">
            <a:solidFill>
              <a:srgbClr val="0070C0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3215607E-67D6-42FB-BD21-593031522774}"/>
              </a:ext>
            </a:extLst>
          </p:cNvPr>
          <p:cNvSpPr txBox="1"/>
          <p:nvPr/>
        </p:nvSpPr>
        <p:spPr>
          <a:xfrm>
            <a:off x="10870671" y="2502492"/>
            <a:ext cx="1297663" cy="71814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hangingPunct="0"/>
            <a:r>
              <a:rPr lang="pl-PL" sz="2000" b="1" dirty="0" err="1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Impact</a:t>
            </a:r>
            <a:r>
              <a:rPr lang="pl-PL" sz="2000" b="1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</a:p>
          <a:p>
            <a:pPr marL="40640" marR="40640" hangingPunct="0"/>
            <a:r>
              <a:rPr lang="pl-PL" sz="2000" b="1" dirty="0" err="1">
                <a:solidFill>
                  <a:srgbClr val="0070C0"/>
                </a:solidFill>
              </a:rPr>
              <a:t>Parameter</a:t>
            </a:r>
            <a:endParaRPr lang="pl-PL" sz="2000" b="1" dirty="0">
              <a:solidFill>
                <a:srgbClr val="0070C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D24033BC-5744-4D36-A8E6-336369EAC1E7}"/>
              </a:ext>
            </a:extLst>
          </p:cNvPr>
          <p:cNvSpPr txBox="1"/>
          <p:nvPr/>
        </p:nvSpPr>
        <p:spPr>
          <a:xfrm>
            <a:off x="672688" y="4335796"/>
            <a:ext cx="4874581" cy="65659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1800" dirty="0"/>
              <a:t>Energy relative to</a:t>
            </a:r>
            <a:r>
              <a:rPr lang="pl-PL" sz="1800" dirty="0"/>
              <a:t> </a:t>
            </a:r>
            <a:r>
              <a:rPr lang="en-US" sz="1800" dirty="0"/>
              <a:t>the entrance </a:t>
            </a:r>
            <a:endParaRPr lang="pl-PL" sz="1800" dirty="0"/>
          </a:p>
          <a:p>
            <a:pPr algn="ctr"/>
            <a:r>
              <a:rPr lang="en-US" sz="1800" dirty="0"/>
              <a:t>channel bar</a:t>
            </a:r>
            <a:r>
              <a:rPr lang="pl-PL" sz="1800" dirty="0" err="1"/>
              <a:t>rier</a:t>
            </a:r>
            <a:r>
              <a:rPr lang="pl-PL" sz="1800" dirty="0"/>
              <a:t> B</a:t>
            </a:r>
            <a:r>
              <a:rPr lang="pl-PL" sz="1800" baseline="-25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2583887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B5C0A87-6224-72EF-B803-4FFD4D9A9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524" y="499490"/>
            <a:ext cx="3595688" cy="522370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866420A-0E9A-121A-62DC-48D8E57C5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726" y="1117417"/>
            <a:ext cx="1210228" cy="3935968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9F8178A-2CDD-E703-D058-AAD5126432DA}"/>
              </a:ext>
            </a:extLst>
          </p:cNvPr>
          <p:cNvSpPr/>
          <p:nvPr/>
        </p:nvSpPr>
        <p:spPr>
          <a:xfrm>
            <a:off x="4137660" y="1128847"/>
            <a:ext cx="514350" cy="334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E723898-00C8-9654-7E8D-F61D37708BE7}"/>
              </a:ext>
            </a:extLst>
          </p:cNvPr>
          <p:cNvSpPr txBox="1"/>
          <p:nvPr/>
        </p:nvSpPr>
        <p:spPr>
          <a:xfrm>
            <a:off x="392172" y="2138046"/>
            <a:ext cx="3010227" cy="176458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40" marR="40640" hangingPunct="0"/>
            <a:r>
              <a:rPr lang="pl-PL" dirty="0"/>
              <a:t>B</a:t>
            </a:r>
            <a:r>
              <a:rPr lang="en-US" dirty="0" err="1"/>
              <a:t>elow</a:t>
            </a:r>
            <a:r>
              <a:rPr lang="en-US" dirty="0"/>
              <a:t> </a:t>
            </a:r>
            <a:r>
              <a:rPr lang="en-US" i="1" dirty="0"/>
              <a:t>B0</a:t>
            </a:r>
            <a:r>
              <a:rPr lang="en-US" dirty="0"/>
              <a:t>, the </a:t>
            </a:r>
            <a:r>
              <a:rPr lang="pl-PL" i="1" dirty="0" err="1"/>
              <a:t>Pfus</a:t>
            </a:r>
            <a:r>
              <a:rPr lang="pl-PL" dirty="0"/>
              <a:t> </a:t>
            </a:r>
            <a:r>
              <a:rPr lang="en-US" dirty="0"/>
              <a:t>growth comes from</a:t>
            </a:r>
            <a:r>
              <a:rPr lang="pl-PL" dirty="0"/>
              <a:t> </a:t>
            </a:r>
            <a:r>
              <a:rPr lang="en-US" dirty="0"/>
              <a:t>the reduction </a:t>
            </a:r>
            <a:endParaRPr lang="pl-PL" dirty="0"/>
          </a:p>
          <a:p>
            <a:pPr marL="40640" marR="40640" hangingPunct="0"/>
            <a:r>
              <a:rPr lang="en-US" dirty="0"/>
              <a:t>in the height of the internal barrier</a:t>
            </a:r>
            <a:r>
              <a:rPr lang="pl-PL" dirty="0"/>
              <a:t> </a:t>
            </a:r>
            <a:r>
              <a:rPr lang="en-US" dirty="0"/>
              <a:t>opposing </a:t>
            </a:r>
            <a:r>
              <a:rPr lang="pl-PL" dirty="0"/>
              <a:t>f</a:t>
            </a:r>
            <a:r>
              <a:rPr lang="en-US" dirty="0" err="1"/>
              <a:t>usion</a:t>
            </a:r>
            <a:r>
              <a:rPr lang="pl-PL" dirty="0"/>
              <a:t>.</a:t>
            </a:r>
          </a:p>
          <a:p>
            <a:pPr marL="40640" marR="40640" algn="ctr" hangingPunct="0"/>
            <a:endParaRPr lang="pl-PL" dirty="0"/>
          </a:p>
          <a:p>
            <a:pPr marL="40640" marR="40640" hangingPunct="0"/>
            <a:r>
              <a:rPr lang="pl-PL" i="1" dirty="0"/>
              <a:t>           </a:t>
            </a:r>
            <a:r>
              <a:rPr lang="pl-PL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s</a:t>
            </a:r>
            <a:r>
              <a:rPr lang="pl-PL" i="1" baseline="-25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injection</a:t>
            </a:r>
            <a:r>
              <a:rPr lang="pl-PL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&gt; 0 </a:t>
            </a:r>
            <a:r>
              <a:rPr lang="pl-PL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fm</a:t>
            </a:r>
            <a:endParaRPr lang="pl-PL" dirty="0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FB8135E5-D2F6-6AD8-579E-403C93EEB0F8}"/>
              </a:ext>
            </a:extLst>
          </p:cNvPr>
          <p:cNvCxnSpPr>
            <a:cxnSpLocks/>
          </p:cNvCxnSpPr>
          <p:nvPr/>
        </p:nvCxnSpPr>
        <p:spPr>
          <a:xfrm>
            <a:off x="3243726" y="2675256"/>
            <a:ext cx="1831194" cy="345083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Obraz 9">
            <a:extLst>
              <a:ext uri="{FF2B5EF4-FFF2-40B4-BE49-F238E27FC236}">
                <a16:creationId xmlns:a16="http://schemas.microsoft.com/office/drawing/2014/main" id="{E0027F17-17E6-C4F1-7374-F559C2BE5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70" y="4008400"/>
            <a:ext cx="2497219" cy="1714793"/>
          </a:xfrm>
          <a:prstGeom prst="rect">
            <a:avLst/>
          </a:prstGeom>
        </p:spPr>
      </p:pic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E9FDD821-98FF-7AC4-2B2F-D7CE056345DD}"/>
              </a:ext>
            </a:extLst>
          </p:cNvPr>
          <p:cNvCxnSpPr>
            <a:cxnSpLocks/>
          </p:cNvCxnSpPr>
          <p:nvPr/>
        </p:nvCxnSpPr>
        <p:spPr>
          <a:xfrm flipH="1">
            <a:off x="6240368" y="777240"/>
            <a:ext cx="1797844" cy="1406243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E2D4F0A-213B-C5B1-07B7-18697442F3D9}"/>
              </a:ext>
            </a:extLst>
          </p:cNvPr>
          <p:cNvSpPr txBox="1"/>
          <p:nvPr/>
        </p:nvSpPr>
        <p:spPr>
          <a:xfrm>
            <a:off x="6855588" y="310070"/>
            <a:ext cx="4762843" cy="65659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40" marR="40640" algn="ctr" hangingPunct="0"/>
            <a:r>
              <a:rPr lang="pl-PL" dirty="0"/>
              <a:t>T</a:t>
            </a:r>
            <a:r>
              <a:rPr lang="en-US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angent</a:t>
            </a: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configuration of projectile and target</a:t>
            </a:r>
            <a:endParaRPr lang="pl-PL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  <a:p>
            <a:pPr marL="40640" marR="40640" algn="ctr" hangingPunct="0"/>
            <a:r>
              <a:rPr lang="pl-PL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(</a:t>
            </a:r>
            <a:r>
              <a:rPr lang="pl-PL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s</a:t>
            </a:r>
            <a:r>
              <a:rPr lang="pl-PL" i="1" baseline="-25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injection</a:t>
            </a:r>
            <a:r>
              <a:rPr lang="pl-PL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= 0 </a:t>
            </a:r>
            <a:r>
              <a:rPr lang="pl-PL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fm</a:t>
            </a:r>
            <a:r>
              <a:rPr lang="pl-PL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)</a:t>
            </a: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A665473A-CCC5-E9E0-B0F8-89AA3EE52660}"/>
              </a:ext>
            </a:extLst>
          </p:cNvPr>
          <p:cNvCxnSpPr>
            <a:cxnSpLocks/>
          </p:cNvCxnSpPr>
          <p:nvPr/>
        </p:nvCxnSpPr>
        <p:spPr>
          <a:xfrm flipH="1">
            <a:off x="7280493" y="2033393"/>
            <a:ext cx="1326297" cy="608412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712F0DF-6952-4A3A-D481-7B2C516F4E68}"/>
              </a:ext>
            </a:extLst>
          </p:cNvPr>
          <p:cNvSpPr txBox="1"/>
          <p:nvPr/>
        </p:nvSpPr>
        <p:spPr>
          <a:xfrm>
            <a:off x="8606790" y="1346755"/>
            <a:ext cx="3454789" cy="176458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40" marR="40640" hangingPunct="0"/>
            <a:r>
              <a:rPr lang="en-US" dirty="0"/>
              <a:t>The </a:t>
            </a:r>
            <a:r>
              <a:rPr lang="pl-PL" i="1" dirty="0" err="1"/>
              <a:t>Pfus</a:t>
            </a:r>
            <a:r>
              <a:rPr lang="en-US" dirty="0"/>
              <a:t> saturation above </a:t>
            </a:r>
            <a:r>
              <a:rPr lang="en-US" i="1" dirty="0"/>
              <a:t>B0</a:t>
            </a:r>
            <a:r>
              <a:rPr lang="en-US" dirty="0"/>
              <a:t> results</a:t>
            </a:r>
            <a:r>
              <a:rPr lang="pl-PL" dirty="0"/>
              <a:t> </a:t>
            </a:r>
            <a:r>
              <a:rPr lang="en-US" dirty="0"/>
              <a:t>from suppression of the contributions from higher</a:t>
            </a:r>
            <a:r>
              <a:rPr lang="pl-PL" dirty="0"/>
              <a:t> </a:t>
            </a:r>
            <a:r>
              <a:rPr lang="en-US" dirty="0"/>
              <a:t>partial waves and can be linked to the critical angular momentum. </a:t>
            </a:r>
            <a:endParaRPr lang="pl-PL" dirty="0"/>
          </a:p>
          <a:p>
            <a:pPr marL="40640" marR="40640" hangingPunct="0"/>
            <a:endParaRPr lang="pl-P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E8F4C06D-B7C3-2D01-5D7B-9A42BEB2EEA6}"/>
                  </a:ext>
                </a:extLst>
              </p:cNvPr>
              <p:cNvSpPr txBox="1"/>
              <p:nvPr/>
            </p:nvSpPr>
            <p:spPr>
              <a:xfrm flipH="1">
                <a:off x="132781" y="333309"/>
                <a:ext cx="4195443" cy="1735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l-PL" sz="2200" dirty="0"/>
                  <a:t>Fusion </a:t>
                </a:r>
                <a:r>
                  <a:rPr lang="pl-PL" sz="2200" dirty="0" err="1"/>
                  <a:t>probability</a:t>
                </a:r>
                <a:r>
                  <a:rPr lang="pl-PL" sz="2200" dirty="0"/>
                  <a:t> </a:t>
                </a:r>
                <a:r>
                  <a:rPr lang="pl-PL" sz="2200" dirty="0" err="1"/>
                  <a:t>averaged</a:t>
                </a:r>
                <a:r>
                  <a:rPr lang="pl-PL" sz="2200" dirty="0"/>
                  <a:t> </a:t>
                </a:r>
                <a:r>
                  <a:rPr lang="pl-PL" sz="2200" dirty="0" err="1"/>
                  <a:t>over</a:t>
                </a:r>
                <a:r>
                  <a:rPr lang="pl-PL" sz="2200" dirty="0"/>
                  <a:t> </a:t>
                </a:r>
                <a14:m>
                  <m:oMath xmlns:m="http://schemas.openxmlformats.org/officeDocument/2006/math">
                    <m:r>
                      <a:rPr lang="pl-PL" sz="220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pl-PL" sz="2200" dirty="0"/>
              </a:p>
              <a:p>
                <a:r>
                  <a:rPr lang="pl-PL" sz="2200" dirty="0"/>
                  <a:t> </a:t>
                </a:r>
                <a:endParaRPr lang="en-US" sz="2200" dirty="0"/>
              </a:p>
              <a:p>
                <a:r>
                  <a:rPr lang="pl-PL" sz="2200" i="1" dirty="0" err="1">
                    <a:latin typeface="+mj-lt"/>
                  </a:rPr>
                  <a:t>P</a:t>
                </a:r>
                <a:r>
                  <a:rPr lang="pl-PL" sz="2200" i="1" baseline="-25000" dirty="0" err="1">
                    <a:latin typeface="+mj-lt"/>
                  </a:rPr>
                  <a:t>fus</a:t>
                </a:r>
                <a:r>
                  <a:rPr lang="pl-PL" sz="2200" i="1" dirty="0">
                    <a:latin typeface="+mj-lt"/>
                  </a:rPr>
                  <a:t>(</a:t>
                </a:r>
                <a:r>
                  <a:rPr lang="pl-PL" sz="2200" i="1" dirty="0" err="1">
                    <a:latin typeface="+mj-lt"/>
                  </a:rPr>
                  <a:t>E</a:t>
                </a:r>
                <a:r>
                  <a:rPr lang="pl-PL" sz="2200" i="1" baseline="-25000" dirty="0" err="1">
                    <a:latin typeface="+mj-lt"/>
                  </a:rPr>
                  <a:t>c.m</a:t>
                </a:r>
                <a:r>
                  <a:rPr lang="pl-PL" sz="2200" i="1" baseline="-25000" dirty="0">
                    <a:latin typeface="+mj-lt"/>
                  </a:rPr>
                  <a:t>.</a:t>
                </a:r>
                <a:r>
                  <a:rPr lang="pl-PL" sz="2200" i="1" dirty="0">
                    <a:latin typeface="+mj-lt"/>
                  </a:rPr>
                  <a:t>)</a:t>
                </a:r>
                <a:r>
                  <a:rPr lang="pl-PL" sz="2200" dirty="0">
                    <a:latin typeface="+mj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l-PL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pl-PL" sz="2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l-PL" sz="22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pl-PL" sz="22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pl-PL" sz="2200" i="1">
                                <a:latin typeface="Cambria Math" panose="02040503050406030204" pitchFamily="18" charset="0"/>
                              </a:rPr>
                              <m:t>𝑙𝑚𝑎𝑥</m:t>
                            </m:r>
                          </m:sup>
                          <m:e>
                            <m:d>
                              <m:dPr>
                                <m:ctrlPr>
                                  <a:rPr lang="pl-PL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l-PL" sz="2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pl-PL" sz="2200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pl-PL" sz="2200" i="1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pl-PL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22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pl-PL" sz="2200" i="1">
                                    <a:latin typeface="Cambria Math" panose="02040503050406030204" pitchFamily="18" charset="0"/>
                                  </a:rPr>
                                  <m:t>𝑓𝑢𝑠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pl-PL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l-PL" sz="2200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d>
                          </m:e>
                        </m:nary>
                      </m:num>
                      <m:den>
                        <m:sSup>
                          <m:sSupPr>
                            <m:ctrlPr>
                              <a:rPr lang="pl-PL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sz="2200" i="1">
                                <a:latin typeface="Cambria Math" panose="02040503050406030204" pitchFamily="18" charset="0"/>
                              </a:rPr>
                              <m:t>(2</m:t>
                            </m:r>
                            <m:sSub>
                              <m:sSubPr>
                                <m:ctrlPr>
                                  <a:rPr lang="pl-PL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2200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pl-PL" sz="2200" i="1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pl-PL" sz="2200" i="1">
                                <a:latin typeface="Cambria Math" panose="02040503050406030204" pitchFamily="18" charset="0"/>
                              </a:rPr>
                              <m:t>+1)</m:t>
                            </m:r>
                          </m:e>
                          <m:sup>
                            <m:r>
                              <a:rPr lang="pl-PL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pl-PL" sz="2200" dirty="0">
                    <a:latin typeface="+mj-lt"/>
                  </a:rPr>
                  <a:t>  </a:t>
                </a:r>
              </a:p>
              <a:p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E8F4C06D-B7C3-2D01-5D7B-9A42BEB2E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2781" y="333309"/>
                <a:ext cx="4195443" cy="1735540"/>
              </a:xfrm>
              <a:prstGeom prst="rect">
                <a:avLst/>
              </a:prstGeom>
              <a:blipFill>
                <a:blip r:embed="rId5"/>
                <a:stretch>
                  <a:fillRect l="-1890" t="-246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pole tekstowe 23">
            <a:extLst>
              <a:ext uri="{FF2B5EF4-FFF2-40B4-BE49-F238E27FC236}">
                <a16:creationId xmlns:a16="http://schemas.microsoft.com/office/drawing/2014/main" id="{833BE8B2-61AA-A50A-EB4E-4AF076DB9D59}"/>
              </a:ext>
            </a:extLst>
          </p:cNvPr>
          <p:cNvSpPr txBox="1"/>
          <p:nvPr/>
        </p:nvSpPr>
        <p:spPr>
          <a:xfrm>
            <a:off x="8583930" y="3575229"/>
            <a:ext cx="35956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640" marR="40640" hangingPunct="0"/>
            <a:endParaRPr lang="pl-PL" sz="1800" dirty="0"/>
          </a:p>
          <a:p>
            <a:pPr marL="40640" marR="40640" hangingPunct="0"/>
            <a:r>
              <a:rPr lang="en-US" sz="1800" dirty="0"/>
              <a:t>The difference between rotational</a:t>
            </a:r>
            <a:br>
              <a:rPr lang="en-US" sz="1800" dirty="0"/>
            </a:br>
            <a:r>
              <a:rPr lang="en-US" sz="1800" dirty="0"/>
              <a:t>energies in the fusion saddle and </a:t>
            </a:r>
            <a:endParaRPr lang="pl-PL" sz="1800" dirty="0"/>
          </a:p>
          <a:p>
            <a:pPr marL="40640" marR="40640" hangingPunct="0"/>
            <a:r>
              <a:rPr lang="en-US" sz="1800" dirty="0"/>
              <a:t>the contact (sticking) configuration </a:t>
            </a:r>
            <a:endParaRPr lang="pl-PL" sz="1800" dirty="0"/>
          </a:p>
          <a:p>
            <a:pPr marL="40640" marR="40640" hangingPunct="0"/>
            <a:r>
              <a:rPr lang="en-US" sz="1800" dirty="0"/>
              <a:t>plays a major role in </a:t>
            </a:r>
            <a:r>
              <a:rPr lang="pl-PL" sz="1800" dirty="0"/>
              <a:t>CN </a:t>
            </a:r>
            <a:r>
              <a:rPr lang="en-US" sz="1800" dirty="0"/>
              <a:t>formation </a:t>
            </a:r>
            <a:endParaRPr lang="pl-PL" sz="1800" dirty="0"/>
          </a:p>
          <a:p>
            <a:pPr marL="40640" marR="40640" hangingPunct="0"/>
            <a:r>
              <a:rPr lang="en-US" sz="1800" dirty="0"/>
              <a:t>at energies above </a:t>
            </a:r>
            <a:r>
              <a:rPr lang="en-US" sz="1800" i="1" dirty="0"/>
              <a:t>B</a:t>
            </a:r>
            <a:r>
              <a:rPr lang="pl-PL" sz="1800" i="1" dirty="0"/>
              <a:t>0.</a:t>
            </a:r>
            <a:endParaRPr lang="pl-PL" i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F1A571A4-FB16-9B96-8167-8C308A8B60B4}"/>
              </a:ext>
            </a:extLst>
          </p:cNvPr>
          <p:cNvCxnSpPr>
            <a:cxnSpLocks/>
          </p:cNvCxnSpPr>
          <p:nvPr/>
        </p:nvCxnSpPr>
        <p:spPr>
          <a:xfrm>
            <a:off x="10100557" y="2985321"/>
            <a:ext cx="0" cy="832299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F78B61E4-FBBA-098B-122B-305823F09D78}"/>
              </a:ext>
            </a:extLst>
          </p:cNvPr>
          <p:cNvSpPr txBox="1"/>
          <p:nvPr/>
        </p:nvSpPr>
        <p:spPr>
          <a:xfrm>
            <a:off x="3243726" y="5734623"/>
            <a:ext cx="6265658" cy="37959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40" marR="40640" hangingPunct="0"/>
            <a:r>
              <a:rPr lang="pl-PL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B0</a:t>
            </a:r>
            <a:r>
              <a:rPr lang="pl-PL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- </a:t>
            </a:r>
            <a:r>
              <a:rPr lang="pl-PL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entrance</a:t>
            </a:r>
            <a:r>
              <a:rPr lang="pl-PL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channel </a:t>
            </a:r>
            <a:r>
              <a:rPr lang="pl-PL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barrier</a:t>
            </a:r>
            <a:r>
              <a:rPr lang="pl-PL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(</a:t>
            </a:r>
            <a:r>
              <a:rPr lang="pl-PL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Coulomb+Nuclear</a:t>
            </a:r>
            <a:r>
              <a:rPr lang="pl-PL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lang="pl-PL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potential</a:t>
            </a:r>
            <a:r>
              <a:rPr lang="pl-PL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)</a:t>
            </a:r>
          </a:p>
        </p:txBody>
      </p:sp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id="{A0340784-E48D-5A1A-3FF7-6A9708F8B893}"/>
              </a:ext>
            </a:extLst>
          </p:cNvPr>
          <p:cNvCxnSpPr>
            <a:cxnSpLocks/>
          </p:cNvCxnSpPr>
          <p:nvPr/>
        </p:nvCxnSpPr>
        <p:spPr>
          <a:xfrm flipV="1">
            <a:off x="4465384" y="4888656"/>
            <a:ext cx="941006" cy="857397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38416590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5DE91-0D84-AE6C-BD0E-0BADE1E6BB8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47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	</a:t>
            </a:r>
          </a:p>
          <a:p>
            <a:r>
              <a:rPr lang="en-US" b="1" dirty="0"/>
              <a:t>	Fusion probability from </a:t>
            </a:r>
            <a:r>
              <a:rPr lang="en-US" b="1" dirty="0" err="1"/>
              <a:t>FbD</a:t>
            </a:r>
            <a:r>
              <a:rPr lang="en-US" b="1" dirty="0"/>
              <a:t> model</a:t>
            </a:r>
          </a:p>
        </p:txBody>
      </p:sp>
      <p:pic>
        <p:nvPicPr>
          <p:cNvPr id="3" name="Obraz 1">
            <a:extLst>
              <a:ext uri="{FF2B5EF4-FFF2-40B4-BE49-F238E27FC236}">
                <a16:creationId xmlns:a16="http://schemas.microsoft.com/office/drawing/2014/main" id="{730668B8-9415-330D-74B5-E44B2821C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1439457"/>
            <a:ext cx="9000000" cy="39790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00FF5-5D5C-D8B6-AAF6-7D71BD375EE8}"/>
              </a:ext>
            </a:extLst>
          </p:cNvPr>
          <p:cNvSpPr txBox="1"/>
          <p:nvPr/>
        </p:nvSpPr>
        <p:spPr>
          <a:xfrm>
            <a:off x="2463403" y="5710687"/>
            <a:ext cx="726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T. Cap, M. Kowal, and K. Siwek-Wilczyńska, Phys. Rev. C </a:t>
            </a:r>
            <a:r>
              <a:rPr lang="pl-PL" b="1" dirty="0"/>
              <a:t>105</a:t>
            </a:r>
            <a:r>
              <a:rPr lang="pl-PL" dirty="0"/>
              <a:t>, L051601 (</a:t>
            </a:r>
            <a:r>
              <a:rPr lang="pl-PL" b="1" dirty="0"/>
              <a:t>2022</a:t>
            </a:r>
            <a:r>
              <a:rPr lang="pl-P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9242367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F25BCB9D-B8E9-40CB-8C70-67BFB8A38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6" y="480916"/>
            <a:ext cx="5890261" cy="3580501"/>
          </a:xfrm>
          <a:prstGeom prst="rect">
            <a:avLst/>
          </a:prstGeom>
        </p:spPr>
      </p:pic>
      <p:graphicFrame>
        <p:nvGraphicFramePr>
          <p:cNvPr id="3" name="Object 7">
            <a:extLst>
              <a:ext uri="{FF2B5EF4-FFF2-40B4-BE49-F238E27FC236}">
                <a16:creationId xmlns:a16="http://schemas.microsoft.com/office/drawing/2014/main" id="{98A9D036-6252-49B4-AF22-7EF69F8789E1}"/>
              </a:ext>
            </a:extLst>
          </p:cNvPr>
          <p:cNvGraphicFramePr/>
          <p:nvPr/>
        </p:nvGraphicFramePr>
        <p:xfrm>
          <a:off x="7040123" y="1387441"/>
          <a:ext cx="4222319" cy="88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4828571" imgH="1019048" progId="PBrush">
                  <p:embed/>
                </p:oleObj>
              </mc:Choice>
              <mc:Fallback>
                <p:oleObj r:id="rId3" imgW="4828571" imgH="1019048" progId="PBrush">
                  <p:embed/>
                  <p:pic>
                    <p:nvPicPr>
                      <p:cNvPr id="3" name="Object 7">
                        <a:extLst>
                          <a:ext uri="{FF2B5EF4-FFF2-40B4-BE49-F238E27FC236}">
                            <a16:creationId xmlns:a16="http://schemas.microsoft.com/office/drawing/2014/main" id="{98A9D036-6252-49B4-AF22-7EF69F8789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40123" y="1387441"/>
                        <a:ext cx="4222319" cy="88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4CF57007-93E2-404B-AAC0-267C68883D1D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5889604" y="2217950"/>
            <a:ext cx="2614316" cy="166114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594E1E6-46A2-493E-B6E7-8B013373B7AF}"/>
              </a:ext>
            </a:extLst>
          </p:cNvPr>
          <p:cNvSpPr txBox="1"/>
          <p:nvPr/>
        </p:nvSpPr>
        <p:spPr>
          <a:xfrm>
            <a:off x="3996030" y="3879090"/>
            <a:ext cx="3787148" cy="6873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40" marR="40640" algn="ctr" hangingPunct="0"/>
            <a:r>
              <a:rPr lang="en-US" sz="1900" dirty="0"/>
              <a:t>Measured in experiments, can be calculated using various models</a:t>
            </a:r>
            <a:endParaRPr lang="pl-PL" sz="19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601FE5E-31C3-4193-B434-ECB6F16678A4}"/>
              </a:ext>
            </a:extLst>
          </p:cNvPr>
          <p:cNvSpPr txBox="1"/>
          <p:nvPr/>
        </p:nvSpPr>
        <p:spPr>
          <a:xfrm>
            <a:off x="7496710" y="2930657"/>
            <a:ext cx="2430730" cy="6873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algn="ctr" hangingPunct="0"/>
            <a:r>
              <a:rPr lang="en-150" sz="1900" dirty="0"/>
              <a:t>Not measured directly,</a:t>
            </a:r>
          </a:p>
          <a:p>
            <a:pPr marL="40640" marR="40640" algn="ctr" hangingPunct="0"/>
            <a:r>
              <a:rPr lang="en-150" sz="19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difficult to calculate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31DAB81D-9186-4B46-A100-41570C8BA3B9}"/>
              </a:ext>
            </a:extLst>
          </p:cNvPr>
          <p:cNvSpPr txBox="1"/>
          <p:nvPr/>
        </p:nvSpPr>
        <p:spPr>
          <a:xfrm>
            <a:off x="9169051" y="3581988"/>
            <a:ext cx="3103286" cy="127214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algn="ctr" hangingPunct="0"/>
            <a:r>
              <a:rPr lang="en-150" sz="1900" dirty="0"/>
              <a:t>Well established theory </a:t>
            </a:r>
          </a:p>
          <a:p>
            <a:pPr marL="40640" marR="40640" algn="ctr" hangingPunct="0"/>
            <a:r>
              <a:rPr lang="en-150" sz="1900" dirty="0"/>
              <a:t>a</a:t>
            </a:r>
            <a:r>
              <a:rPr lang="en-150" sz="19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nd formulas</a:t>
            </a:r>
          </a:p>
          <a:p>
            <a:pPr marL="40640" marR="40640" algn="ctr" hangingPunct="0"/>
            <a:r>
              <a:rPr lang="en-150" sz="19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Monte Carlo Statistical model</a:t>
            </a:r>
          </a:p>
          <a:p>
            <a:pPr marL="40640" marR="40640" algn="ctr" hangingPunct="0"/>
            <a:r>
              <a:rPr lang="en-150" sz="1900" i="1" dirty="0" err="1"/>
              <a:t>Psurv</a:t>
            </a:r>
            <a:r>
              <a:rPr lang="en-150" sz="1900" dirty="0"/>
              <a:t> &lt;&lt; 1</a:t>
            </a:r>
            <a:r>
              <a:rPr lang="en-150" sz="19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8908148-3817-42A9-ACDC-F6CA9ACB973F}"/>
              </a:ext>
            </a:extLst>
          </p:cNvPr>
          <p:cNvSpPr txBox="1"/>
          <p:nvPr/>
        </p:nvSpPr>
        <p:spPr>
          <a:xfrm>
            <a:off x="7121932" y="489660"/>
            <a:ext cx="4525983" cy="84125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hangingPunct="0"/>
            <a:r>
              <a:rPr lang="pl-PL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Synthesis of SHN can be described </a:t>
            </a:r>
          </a:p>
          <a:p>
            <a:pPr marL="40640" marR="40640" algn="ctr" hangingPunct="0"/>
            <a:r>
              <a:rPr lang="pl-PL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as a </a:t>
            </a:r>
            <a:r>
              <a:rPr lang="pl-PL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3</a:t>
            </a:r>
            <a:r>
              <a:rPr lang="pl-PL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ste</a:t>
            </a:r>
            <a:r>
              <a:rPr lang="pl-PL" sz="2400" dirty="0"/>
              <a:t>p </a:t>
            </a:r>
            <a:r>
              <a:rPr lang="pl-PL" sz="2400" dirty="0" err="1"/>
              <a:t>process</a:t>
            </a:r>
            <a:r>
              <a:rPr lang="pl-PL" sz="2400" dirty="0"/>
              <a:t>:</a:t>
            </a:r>
            <a:endParaRPr lang="pl-PL" sz="24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B79C8CED-1D4E-461B-A50F-BF1F1177601E}"/>
              </a:ext>
            </a:extLst>
          </p:cNvPr>
          <p:cNvSpPr txBox="1"/>
          <p:nvPr/>
        </p:nvSpPr>
        <p:spPr>
          <a:xfrm>
            <a:off x="7250086" y="4956919"/>
            <a:ext cx="2267877" cy="47192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40" marR="40640" algn="ctr" hangingPunct="0"/>
            <a:r>
              <a:rPr lang="en-150" sz="2400" b="1" u="sng" dirty="0">
                <a:solidFill>
                  <a:srgbClr val="0070C0"/>
                </a:solidFill>
                <a:uFill>
                  <a:solidFill>
                    <a:srgbClr val="0070C0"/>
                  </a:solidFill>
                </a:uFill>
                <a:sym typeface="Arial"/>
              </a:rPr>
              <a:t>Random Walk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64E7E5CE-AD4B-4D7F-9F2D-42E30C30A723}"/>
              </a:ext>
            </a:extLst>
          </p:cNvPr>
          <p:cNvSpPr txBox="1"/>
          <p:nvPr/>
        </p:nvSpPr>
        <p:spPr>
          <a:xfrm>
            <a:off x="3664609" y="5095588"/>
            <a:ext cx="3787148" cy="39498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40" marR="40640" algn="ctr" hangingPunct="0"/>
            <a:r>
              <a:rPr lang="en-150" sz="1900" b="1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Diffused barrier formula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82CE0149-935E-4DF4-8ABC-228C0337419A}"/>
              </a:ext>
            </a:extLst>
          </p:cNvPr>
          <p:cNvSpPr txBox="1"/>
          <p:nvPr/>
        </p:nvSpPr>
        <p:spPr>
          <a:xfrm>
            <a:off x="9217804" y="5252808"/>
            <a:ext cx="2974196" cy="97975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40" marR="40640" algn="ctr" hangingPunct="0"/>
            <a:r>
              <a:rPr lang="en-150" sz="1900" b="1" dirty="0">
                <a:solidFill>
                  <a:srgbClr val="0070C0"/>
                </a:solidFill>
              </a:rPr>
              <a:t>masses, fission barriers, deformations from Warsaw </a:t>
            </a:r>
          </a:p>
          <a:p>
            <a:pPr marL="40640" marR="40640" algn="ctr" hangingPunct="0"/>
            <a:r>
              <a:rPr lang="en-150" sz="1900" b="1" dirty="0">
                <a:solidFill>
                  <a:srgbClr val="0070C0"/>
                </a:solidFill>
              </a:rPr>
              <a:t>Micro-Macro model</a:t>
            </a:r>
            <a:endParaRPr lang="en-150" sz="1900" b="1" dirty="0">
              <a:solidFill>
                <a:srgbClr val="0070C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C1027AF2-6E80-9921-5AC9-90BF2B484842}"/>
              </a:ext>
            </a:extLst>
          </p:cNvPr>
          <p:cNvCxnSpPr>
            <a:cxnSpLocks/>
          </p:cNvCxnSpPr>
          <p:nvPr/>
        </p:nvCxnSpPr>
        <p:spPr>
          <a:xfrm flipV="1">
            <a:off x="5864212" y="4516246"/>
            <a:ext cx="1" cy="568223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D41E0C88-7796-B969-9C12-C7D48F3C230D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8712075" y="2240810"/>
            <a:ext cx="905523" cy="689847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7C2D3CA4-958A-EC4C-62FA-FE3BE540E3C5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8384025" y="3665717"/>
            <a:ext cx="294752" cy="1291202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7F97FD1E-29BC-18E6-E458-6A9A1E2C94A6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10720691" y="2240810"/>
            <a:ext cx="3" cy="1341178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id="{4D4DF10F-7012-4484-D9A7-430ECF6DA3F8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10572681" y="4854131"/>
            <a:ext cx="148013" cy="414396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0075531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91A53C-D335-86A0-2BAB-017B64C4809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47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  <a:p>
            <a:r>
              <a:rPr lang="en-US" b="1" dirty="0"/>
              <a:t>   Warsaw macro-micro model with rotational energy</a:t>
            </a:r>
            <a:endParaRPr lang="pl-PL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FA0F056-A6D5-1BBF-A2F0-74A835E7954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09247AC-89D5-825B-D38D-2008B312547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163175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u="sng" dirty="0"/>
              <a:t>Allows to obtain the binding energy for a</a:t>
            </a:r>
            <a:r>
              <a:rPr lang="pl-PL" sz="2400" u="sng" dirty="0"/>
              <a:t> set isotope of</a:t>
            </a:r>
            <a:r>
              <a:rPr lang="en-US" sz="2400" u="sng" dirty="0"/>
              <a:t> given nuclear shape β and angular momentum </a:t>
            </a:r>
            <a:r>
              <a:rPr lang="en-US" sz="2400" i="1" u="sng" dirty="0"/>
              <a:t>l</a:t>
            </a:r>
            <a:r>
              <a:rPr lang="pl-PL" sz="2400" i="1" u="sng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02CFB6-571B-50FA-4DAF-5D51AE49A49A}"/>
              </a:ext>
            </a:extLst>
          </p:cNvPr>
          <p:cNvSpPr txBox="1"/>
          <p:nvPr/>
        </p:nvSpPr>
        <p:spPr>
          <a:xfrm>
            <a:off x="838200" y="1688307"/>
            <a:ext cx="3147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liquid drop with a Yukawa-plus-exponential model</a:t>
            </a:r>
            <a:r>
              <a:rPr lang="pl-PL" dirty="0"/>
              <a:t>, </a:t>
            </a:r>
          </a:p>
          <a:p>
            <a:r>
              <a:rPr lang="pl-PL" dirty="0"/>
              <a:t>normalized with respect to the spherical shape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77189-6A8C-73B2-9A93-B461CED79A25}"/>
              </a:ext>
            </a:extLst>
          </p:cNvPr>
          <p:cNvSpPr txBox="1"/>
          <p:nvPr/>
        </p:nvSpPr>
        <p:spPr>
          <a:xfrm>
            <a:off x="4387154" y="1630402"/>
            <a:ext cx="4065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0" dirty="0">
                <a:effectLst/>
              </a:rPr>
              <a:t>Strutinsky shell correction</a:t>
            </a:r>
            <a:r>
              <a:rPr lang="en-US" dirty="0"/>
              <a:t> </a:t>
            </a:r>
            <a:r>
              <a:rPr lang="pl-PL" dirty="0"/>
              <a:t>with deformed Woods-Saxon single-paricle potential,</a:t>
            </a:r>
            <a:r>
              <a:rPr lang="en-US" b="0" i="0" dirty="0">
                <a:effectLst/>
              </a:rPr>
              <a:t> </a:t>
            </a:r>
            <a:r>
              <a:rPr lang="pl-PL" b="0" i="0" dirty="0">
                <a:effectLst/>
              </a:rPr>
              <a:t>pairing energy from </a:t>
            </a:r>
            <a:r>
              <a:rPr lang="en-US" b="0" i="0" dirty="0">
                <a:effectLst/>
              </a:rPr>
              <a:t>B</a:t>
            </a:r>
            <a:r>
              <a:rPr lang="pl-PL" b="0" i="0" dirty="0">
                <a:effectLst/>
              </a:rPr>
              <a:t>ardeen-</a:t>
            </a:r>
            <a:r>
              <a:rPr lang="en-US" b="0" i="0" dirty="0">
                <a:effectLst/>
              </a:rPr>
              <a:t>C</a:t>
            </a:r>
            <a:r>
              <a:rPr lang="pl-PL" b="0" i="0" dirty="0">
                <a:effectLst/>
              </a:rPr>
              <a:t>ooper-</a:t>
            </a:r>
            <a:r>
              <a:rPr lang="en-US" b="0" i="0" dirty="0">
                <a:effectLst/>
              </a:rPr>
              <a:t>S</a:t>
            </a:r>
            <a:r>
              <a:rPr lang="pl-PL" b="0" i="0" dirty="0">
                <a:effectLst/>
              </a:rPr>
              <a:t>chrieffer (BCS) theory</a:t>
            </a:r>
            <a:endParaRPr lang="pl-PL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A0F117C-652B-2D12-4AC1-05BDBD67E326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412167" y="2888636"/>
            <a:ext cx="1246869" cy="83055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03737DB-572E-D3C9-00F8-E0DAA80AC193}"/>
              </a:ext>
            </a:extLst>
          </p:cNvPr>
          <p:cNvCxnSpPr>
            <a:cxnSpLocks/>
          </p:cNvCxnSpPr>
          <p:nvPr/>
        </p:nvCxnSpPr>
        <p:spPr>
          <a:xfrm>
            <a:off x="5919787" y="2830731"/>
            <a:ext cx="1123726" cy="82099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2B25C2D-FACA-95FB-385C-8FD0E09EF0E1}"/>
              </a:ext>
            </a:extLst>
          </p:cNvPr>
          <p:cNvSpPr txBox="1"/>
          <p:nvPr/>
        </p:nvSpPr>
        <p:spPr>
          <a:xfrm>
            <a:off x="8657208" y="2246679"/>
            <a:ext cx="322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rigid body approximation</a:t>
            </a:r>
            <a:r>
              <a:rPr lang="pl-PL" dirty="0"/>
              <a:t>,</a:t>
            </a:r>
          </a:p>
          <a:p>
            <a:r>
              <a:rPr lang="pl-PL" dirty="0"/>
              <a:t>moment of inertia for given </a:t>
            </a:r>
            <a:r>
              <a:rPr lang="el-GR" dirty="0"/>
              <a:t>β</a:t>
            </a:r>
            <a:endParaRPr lang="pl-PL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E84D5C-BACB-7500-766F-4D512BE3959C}"/>
              </a:ext>
            </a:extLst>
          </p:cNvPr>
          <p:cNvCxnSpPr>
            <a:cxnSpLocks/>
          </p:cNvCxnSpPr>
          <p:nvPr/>
        </p:nvCxnSpPr>
        <p:spPr>
          <a:xfrm>
            <a:off x="9851231" y="2888636"/>
            <a:ext cx="905670" cy="78196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B5A4D85-175A-2776-E2F1-16603CA9B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" y="3767793"/>
            <a:ext cx="12030076" cy="7580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71850E1-054F-9CF7-1D5F-9144CF195C9A}"/>
                  </a:ext>
                </a:extLst>
              </p14:cNvPr>
              <p14:cNvContentPartPr/>
              <p14:nvPr/>
            </p14:nvContentPartPr>
            <p14:xfrm>
              <a:off x="3537986" y="2353508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71850E1-054F-9CF7-1D5F-9144CF195C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31866" y="2347388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5145833-AD40-2AC4-F118-4B9489E15050}"/>
                  </a:ext>
                </a:extLst>
              </p14:cNvPr>
              <p14:cNvContentPartPr/>
              <p14:nvPr/>
            </p14:nvContentPartPr>
            <p14:xfrm>
              <a:off x="4937306" y="5008868"/>
              <a:ext cx="235800" cy="234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5145833-AD40-2AC4-F118-4B9489E1505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31186" y="5002748"/>
                <a:ext cx="24804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74ECEFC-A480-A775-AABE-655A4354D87D}"/>
                  </a:ext>
                </a:extLst>
              </p14:cNvPr>
              <p14:cNvContentPartPr/>
              <p14:nvPr/>
            </p14:nvContentPartPr>
            <p14:xfrm>
              <a:off x="3591626" y="4533668"/>
              <a:ext cx="10440" cy="6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74ECEFC-A480-A775-AABE-655A4354D87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85287" y="4527548"/>
                <a:ext cx="23117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588734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E32259C-5CC2-4996-A0AE-F81D4F1CE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305" y="296855"/>
            <a:ext cx="7086046" cy="268533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971ADB6-8013-4991-9DC7-4D69DF8A50F7}"/>
              </a:ext>
            </a:extLst>
          </p:cNvPr>
          <p:cNvSpPr txBox="1"/>
          <p:nvPr/>
        </p:nvSpPr>
        <p:spPr>
          <a:xfrm>
            <a:off x="1330474" y="2982188"/>
            <a:ext cx="10074260" cy="305724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l-PL" sz="1600" b="1" dirty="0">
                <a:highlight>
                  <a:srgbClr val="FFFF00"/>
                </a:highlight>
                <a:latin typeface="+mj-lt"/>
              </a:rPr>
              <a:t>G</a:t>
            </a:r>
            <a:r>
              <a:rPr lang="en-US" sz="1600" b="1" dirty="0">
                <a:highlight>
                  <a:srgbClr val="FFFF00"/>
                </a:highlight>
                <a:latin typeface="+mj-lt"/>
              </a:rPr>
              <a:t>round-state and saddle-point shapes and masses for 1305 heavy and</a:t>
            </a:r>
            <a:r>
              <a:rPr lang="pl-PL" sz="1600" b="1" dirty="0">
                <a:highlight>
                  <a:srgbClr val="FFFF00"/>
                </a:highlight>
                <a:latin typeface="+mj-lt"/>
              </a:rPr>
              <a:t> </a:t>
            </a:r>
            <a:r>
              <a:rPr lang="en-US" sz="1600" b="1" dirty="0">
                <a:highlight>
                  <a:srgbClr val="FFFF00"/>
                </a:highlight>
                <a:latin typeface="+mj-lt"/>
              </a:rPr>
              <a:t>superheavy nuclei </a:t>
            </a:r>
            <a:endParaRPr lang="pl-PL" sz="1600" b="1" dirty="0">
              <a:highlight>
                <a:srgbClr val="FFFF00"/>
              </a:highlight>
              <a:latin typeface="+mj-lt"/>
            </a:endParaRPr>
          </a:p>
          <a:p>
            <a:pPr algn="l"/>
            <a:r>
              <a:rPr lang="en-US" sz="1600" dirty="0">
                <a:latin typeface="+mj-lt"/>
              </a:rPr>
              <a:t>including odd-A and odd–odd systems. </a:t>
            </a:r>
            <a:r>
              <a:rPr lang="en-GB" sz="1600" dirty="0">
                <a:latin typeface="+mj-lt"/>
              </a:rPr>
              <a:t>Static </a:t>
            </a:r>
            <a:r>
              <a:rPr lang="en-US" sz="1600" dirty="0">
                <a:latin typeface="+mj-lt"/>
              </a:rPr>
              <a:t>fission barrier heights, one- and two-nucleon separation energies, </a:t>
            </a:r>
            <a:endParaRPr lang="pl-PL" sz="1600" dirty="0">
              <a:latin typeface="+mj-lt"/>
            </a:endParaRPr>
          </a:p>
          <a:p>
            <a:pPr algn="l"/>
            <a:r>
              <a:rPr lang="en-US" sz="1600" dirty="0">
                <a:latin typeface="+mj-lt"/>
              </a:rPr>
              <a:t>and Qα values.</a:t>
            </a:r>
            <a:endParaRPr lang="pl-PL" sz="1600" dirty="0">
              <a:latin typeface="+mj-lt"/>
            </a:endParaRPr>
          </a:p>
          <a:p>
            <a:pPr algn="l"/>
            <a:endParaRPr lang="pl-PL" sz="1600" dirty="0">
              <a:latin typeface="+mj-lt"/>
            </a:endParaRPr>
          </a:p>
          <a:p>
            <a:pPr algn="l"/>
            <a:r>
              <a:rPr lang="pl-PL" sz="1600" dirty="0">
                <a:latin typeface="+mj-lt"/>
              </a:rPr>
              <a:t>M</a:t>
            </a:r>
            <a:r>
              <a:rPr lang="en-US" sz="1600" dirty="0" err="1">
                <a:latin typeface="+mj-lt"/>
              </a:rPr>
              <a:t>icroscopic</a:t>
            </a:r>
            <a:r>
              <a:rPr lang="en-US" sz="1600" dirty="0">
                <a:latin typeface="+mj-lt"/>
              </a:rPr>
              <a:t>–macroscopic method with</a:t>
            </a:r>
            <a:r>
              <a:rPr lang="pl-PL" sz="16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the deformed Woods–Saxon single-particle potential and </a:t>
            </a:r>
            <a:endParaRPr lang="pl-PL" sz="1600" dirty="0">
              <a:latin typeface="+mj-lt"/>
            </a:endParaRPr>
          </a:p>
          <a:p>
            <a:pPr algn="l"/>
            <a:r>
              <a:rPr lang="en-US" sz="1600" dirty="0">
                <a:latin typeface="+mj-lt"/>
              </a:rPr>
              <a:t>the Yukawa-plus-exponential macroscopic</a:t>
            </a:r>
            <a:r>
              <a:rPr lang="pl-PL" sz="16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energy taken as the smooth part.</a:t>
            </a:r>
            <a:r>
              <a:rPr lang="pl-PL" sz="1600" dirty="0">
                <a:latin typeface="+mj-lt"/>
              </a:rPr>
              <a:t> </a:t>
            </a:r>
          </a:p>
          <a:p>
            <a:pPr algn="l"/>
            <a:endParaRPr lang="pl-PL" sz="1600" dirty="0">
              <a:latin typeface="+mj-lt"/>
            </a:endParaRPr>
          </a:p>
          <a:p>
            <a:pPr algn="l"/>
            <a:r>
              <a:rPr lang="en-US" sz="1600" dirty="0">
                <a:latin typeface="+mj-lt"/>
              </a:rPr>
              <a:t>Ground-state shapes and energies are found by the</a:t>
            </a:r>
            <a:r>
              <a:rPr lang="pl-PL" sz="16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minimization over seven axially-symmetric deformations. </a:t>
            </a:r>
            <a:endParaRPr lang="pl-PL" sz="1600" dirty="0">
              <a:latin typeface="+mj-lt"/>
            </a:endParaRPr>
          </a:p>
          <a:p>
            <a:pPr algn="l"/>
            <a:r>
              <a:rPr lang="en-US" sz="1600" dirty="0">
                <a:latin typeface="+mj-lt"/>
              </a:rPr>
              <a:t>A search for saddle-points was performed by</a:t>
            </a:r>
            <a:r>
              <a:rPr lang="pl-PL" sz="16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using the "imaginary water flow" method in three consecutive stages, </a:t>
            </a:r>
            <a:endParaRPr lang="pl-PL" sz="1600" dirty="0">
              <a:latin typeface="+mj-lt"/>
            </a:endParaRPr>
          </a:p>
          <a:p>
            <a:pPr algn="l"/>
            <a:r>
              <a:rPr lang="en-US" sz="1600" dirty="0">
                <a:latin typeface="+mj-lt"/>
              </a:rPr>
              <a:t>using five- (for nonaxial shapes)</a:t>
            </a:r>
            <a:r>
              <a:rPr lang="pl-PL" sz="16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and seven-dimensional (for reflection-asymmetric shapes) deformation spaces. </a:t>
            </a:r>
            <a:endParaRPr lang="pl-PL" sz="1600" dirty="0">
              <a:latin typeface="+mj-lt"/>
            </a:endParaRPr>
          </a:p>
          <a:p>
            <a:pPr algn="l"/>
            <a:endParaRPr lang="pl-PL" sz="1600" dirty="0">
              <a:latin typeface="+mj-lt"/>
            </a:endParaRPr>
          </a:p>
          <a:p>
            <a:pPr algn="l"/>
            <a:r>
              <a:rPr lang="en-US" sz="1600" b="1" dirty="0">
                <a:highlight>
                  <a:srgbClr val="FFFF00"/>
                </a:highlight>
                <a:latin typeface="+mj-lt"/>
              </a:rPr>
              <a:t>Good agreement with the experimental data for actinides.</a:t>
            </a:r>
            <a:endParaRPr lang="pl-PL" sz="1600" dirty="0">
              <a:highlight>
                <a:srgbClr val="FFFF00"/>
              </a:highligh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979709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65D65D02-9696-9858-A5BA-1F919E140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345" y="622216"/>
            <a:ext cx="2667000" cy="3609975"/>
          </a:xfrm>
          <a:prstGeom prst="rect">
            <a:avLst/>
          </a:prstGeom>
        </p:spPr>
      </p:pic>
      <p:pic>
        <p:nvPicPr>
          <p:cNvPr id="9" name="Obraz 10">
            <a:extLst>
              <a:ext uri="{FF2B5EF4-FFF2-40B4-BE49-F238E27FC236}">
                <a16:creationId xmlns:a16="http://schemas.microsoft.com/office/drawing/2014/main" id="{B442B58F-2F4D-05A3-E295-2F1487706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39" y="4591522"/>
            <a:ext cx="1469041" cy="1322642"/>
          </a:xfrm>
          <a:prstGeom prst="rect">
            <a:avLst/>
          </a:prstGeom>
        </p:spPr>
      </p:pic>
      <p:pic>
        <p:nvPicPr>
          <p:cNvPr id="11" name="Obraz 12">
            <a:extLst>
              <a:ext uri="{FF2B5EF4-FFF2-40B4-BE49-F238E27FC236}">
                <a16:creationId xmlns:a16="http://schemas.microsoft.com/office/drawing/2014/main" id="{19991F0F-74A4-241D-A87A-29E2EB559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921" y="4478856"/>
            <a:ext cx="1781175" cy="1081088"/>
          </a:xfrm>
          <a:prstGeom prst="rect">
            <a:avLst/>
          </a:prstGeom>
        </p:spPr>
      </p:pic>
      <p:cxnSp>
        <p:nvCxnSpPr>
          <p:cNvPr id="28" name="Łącznik prosty ze strzałką 9">
            <a:extLst>
              <a:ext uri="{FF2B5EF4-FFF2-40B4-BE49-F238E27FC236}">
                <a16:creationId xmlns:a16="http://schemas.microsoft.com/office/drawing/2014/main" id="{8EDFC11F-B885-75B8-8D27-3C0C3749B4E3}"/>
              </a:ext>
            </a:extLst>
          </p:cNvPr>
          <p:cNvCxnSpPr/>
          <p:nvPr/>
        </p:nvCxnSpPr>
        <p:spPr>
          <a:xfrm flipH="1" flipV="1">
            <a:off x="10002357" y="176203"/>
            <a:ext cx="14204" cy="18698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9" name="Łącznik prosty ze strzałką 11">
            <a:extLst>
              <a:ext uri="{FF2B5EF4-FFF2-40B4-BE49-F238E27FC236}">
                <a16:creationId xmlns:a16="http://schemas.microsoft.com/office/drawing/2014/main" id="{CDE673F6-B191-AD61-5121-18B1F686E7D7}"/>
              </a:ext>
            </a:extLst>
          </p:cNvPr>
          <p:cNvCxnSpPr/>
          <p:nvPr/>
        </p:nvCxnSpPr>
        <p:spPr>
          <a:xfrm>
            <a:off x="10016560" y="2046034"/>
            <a:ext cx="131978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" name="Łącznik prosty ze strzałką 12">
            <a:extLst>
              <a:ext uri="{FF2B5EF4-FFF2-40B4-BE49-F238E27FC236}">
                <a16:creationId xmlns:a16="http://schemas.microsoft.com/office/drawing/2014/main" id="{2211E8D6-C496-0A70-76A5-4935692AF310}"/>
              </a:ext>
            </a:extLst>
          </p:cNvPr>
          <p:cNvCxnSpPr/>
          <p:nvPr/>
        </p:nvCxnSpPr>
        <p:spPr>
          <a:xfrm flipH="1">
            <a:off x="8581422" y="2046034"/>
            <a:ext cx="1428037" cy="14946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Łącznik prosty ze strzałką 21">
            <a:extLst>
              <a:ext uri="{FF2B5EF4-FFF2-40B4-BE49-F238E27FC236}">
                <a16:creationId xmlns:a16="http://schemas.microsoft.com/office/drawing/2014/main" id="{21B14930-DC04-6128-87BA-2B5B4C307848}"/>
              </a:ext>
            </a:extLst>
          </p:cNvPr>
          <p:cNvCxnSpPr/>
          <p:nvPr/>
        </p:nvCxnSpPr>
        <p:spPr>
          <a:xfrm flipV="1">
            <a:off x="10016560" y="1047413"/>
            <a:ext cx="523542" cy="9986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Strzałka zakrzywiona w górę 24">
            <a:extLst>
              <a:ext uri="{FF2B5EF4-FFF2-40B4-BE49-F238E27FC236}">
                <a16:creationId xmlns:a16="http://schemas.microsoft.com/office/drawing/2014/main" id="{4D601950-48AB-BA09-2625-ECFE6C564532}"/>
              </a:ext>
            </a:extLst>
          </p:cNvPr>
          <p:cNvSpPr/>
          <p:nvPr/>
        </p:nvSpPr>
        <p:spPr>
          <a:xfrm rot="2099747" flipH="1" flipV="1">
            <a:off x="10041104" y="1152770"/>
            <a:ext cx="378101" cy="168854"/>
          </a:xfrm>
          <a:prstGeom prst="curved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pole tekstowe 25">
                <a:extLst>
                  <a:ext uri="{FF2B5EF4-FFF2-40B4-BE49-F238E27FC236}">
                    <a16:creationId xmlns:a16="http://schemas.microsoft.com/office/drawing/2014/main" id="{0C80AA37-B7CA-4DB1-4572-048F332D1352}"/>
                  </a:ext>
                </a:extLst>
              </p:cNvPr>
              <p:cNvSpPr txBox="1"/>
              <p:nvPr/>
            </p:nvSpPr>
            <p:spPr>
              <a:xfrm>
                <a:off x="10098795" y="1218414"/>
                <a:ext cx="1795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33" name="pole tekstowe 25">
                <a:extLst>
                  <a:ext uri="{FF2B5EF4-FFF2-40B4-BE49-F238E27FC236}">
                    <a16:creationId xmlns:a16="http://schemas.microsoft.com/office/drawing/2014/main" id="{0C80AA37-B7CA-4DB1-4572-048F332D1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8795" y="1218414"/>
                <a:ext cx="179536" cy="276999"/>
              </a:xfrm>
              <a:prstGeom prst="rect">
                <a:avLst/>
              </a:prstGeom>
              <a:blipFill>
                <a:blip r:embed="rId5"/>
                <a:stretch>
                  <a:fillRect l="-34483" r="-34483" b="-888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pole tekstowe 26">
            <a:extLst>
              <a:ext uri="{FF2B5EF4-FFF2-40B4-BE49-F238E27FC236}">
                <a16:creationId xmlns:a16="http://schemas.microsoft.com/office/drawing/2014/main" id="{746317EA-0E41-4FB7-97D1-056E22F044A9}"/>
              </a:ext>
            </a:extLst>
          </p:cNvPr>
          <p:cNvSpPr txBox="1"/>
          <p:nvPr/>
        </p:nvSpPr>
        <p:spPr>
          <a:xfrm>
            <a:off x="8428857" y="3151938"/>
            <a:ext cx="29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X</a:t>
            </a:r>
          </a:p>
        </p:txBody>
      </p:sp>
      <p:sp>
        <p:nvSpPr>
          <p:cNvPr id="35" name="pole tekstowe 27">
            <a:extLst>
              <a:ext uri="{FF2B5EF4-FFF2-40B4-BE49-F238E27FC236}">
                <a16:creationId xmlns:a16="http://schemas.microsoft.com/office/drawing/2014/main" id="{02F2FC20-53FB-69B9-6DC5-8010E2DE49EF}"/>
              </a:ext>
            </a:extLst>
          </p:cNvPr>
          <p:cNvSpPr txBox="1"/>
          <p:nvPr/>
        </p:nvSpPr>
        <p:spPr>
          <a:xfrm>
            <a:off x="11002362" y="1746097"/>
            <a:ext cx="333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Y</a:t>
            </a:r>
          </a:p>
        </p:txBody>
      </p:sp>
      <p:sp>
        <p:nvSpPr>
          <p:cNvPr id="36" name="pole tekstowe 28">
            <a:extLst>
              <a:ext uri="{FF2B5EF4-FFF2-40B4-BE49-F238E27FC236}">
                <a16:creationId xmlns:a16="http://schemas.microsoft.com/office/drawing/2014/main" id="{74A68EA1-90FC-DEA9-E03B-9B5B33B7A5D6}"/>
              </a:ext>
            </a:extLst>
          </p:cNvPr>
          <p:cNvSpPr txBox="1"/>
          <p:nvPr/>
        </p:nvSpPr>
        <p:spPr>
          <a:xfrm>
            <a:off x="10002357" y="204999"/>
            <a:ext cx="32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</a:t>
            </a:r>
          </a:p>
        </p:txBody>
      </p:sp>
      <p:sp>
        <p:nvSpPr>
          <p:cNvPr id="37" name="pole tekstowe 29">
            <a:extLst>
              <a:ext uri="{FF2B5EF4-FFF2-40B4-BE49-F238E27FC236}">
                <a16:creationId xmlns:a16="http://schemas.microsoft.com/office/drawing/2014/main" id="{151E7F7D-93B1-E756-66E9-33EB5404DDBD}"/>
              </a:ext>
            </a:extLst>
          </p:cNvPr>
          <p:cNvSpPr txBox="1"/>
          <p:nvPr/>
        </p:nvSpPr>
        <p:spPr>
          <a:xfrm>
            <a:off x="10165295" y="1499240"/>
            <a:ext cx="43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R</a:t>
            </a:r>
          </a:p>
        </p:txBody>
      </p:sp>
      <p:pic>
        <p:nvPicPr>
          <p:cNvPr id="7" name="Obraz 8">
            <a:extLst>
              <a:ext uri="{FF2B5EF4-FFF2-40B4-BE49-F238E27FC236}">
                <a16:creationId xmlns:a16="http://schemas.microsoft.com/office/drawing/2014/main" id="{FBC318DA-73FF-8782-2DF4-02D2EF78C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0359" y="3194186"/>
            <a:ext cx="1373315" cy="1352741"/>
          </a:xfrm>
          <a:prstGeom prst="rect">
            <a:avLst/>
          </a:prstGeom>
        </p:spPr>
      </p:pic>
      <p:pic>
        <p:nvPicPr>
          <p:cNvPr id="5" name="Obraz 2">
            <a:extLst>
              <a:ext uri="{FF2B5EF4-FFF2-40B4-BE49-F238E27FC236}">
                <a16:creationId xmlns:a16="http://schemas.microsoft.com/office/drawing/2014/main" id="{C3726543-F219-0A8E-5825-1C6823B97A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839" y="3145852"/>
            <a:ext cx="1393508" cy="1346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7F2C6B-43C5-FC4A-CD3D-994007894B5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47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  <a:p>
            <a:r>
              <a:rPr lang="en-US" b="1" dirty="0"/>
              <a:t>	Shape parametrization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FE843-397E-406A-BA97-E7943279A254}"/>
              </a:ext>
            </a:extLst>
          </p:cNvPr>
          <p:cNvSpPr txBox="1">
            <a:spLocks/>
          </p:cNvSpPr>
          <p:nvPr/>
        </p:nvSpPr>
        <p:spPr>
          <a:xfrm>
            <a:off x="474659" y="1362340"/>
            <a:ext cx="8354352" cy="272028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An expansion of the nuclear radius R(θ, φ) onto spherical harmonics </a:t>
            </a:r>
            <a:r>
              <a:rPr lang="en-US" sz="2400" dirty="0" err="1"/>
              <a:t>Y</a:t>
            </a:r>
            <a:r>
              <a:rPr lang="en-US" sz="2400" baseline="-25000" dirty="0" err="1"/>
              <a:t>λμ</a:t>
            </a:r>
            <a:r>
              <a:rPr lang="en-US" sz="2400" dirty="0"/>
              <a:t>(θ, φ) is used: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r>
              <a:rPr lang="en-US" sz="2400" dirty="0"/>
              <a:t>For now, shapes </a:t>
            </a:r>
            <a:r>
              <a:rPr lang="pl-PL" sz="2400" dirty="0"/>
              <a:t>in random walk method </a:t>
            </a:r>
            <a:r>
              <a:rPr lang="en-US" sz="2400" dirty="0"/>
              <a:t>are limited to axially symmetrical (</a:t>
            </a:r>
            <a:r>
              <a:rPr lang="en-US" sz="2400" i="1" dirty="0"/>
              <a:t>μ </a:t>
            </a:r>
            <a:r>
              <a:rPr lang="en-US" sz="2400" dirty="0"/>
              <a:t>= 0) and depend only on β</a:t>
            </a:r>
            <a:r>
              <a:rPr lang="en-US" sz="2400" baseline="-25000" dirty="0"/>
              <a:t>10</a:t>
            </a:r>
            <a:r>
              <a:rPr lang="en-US" sz="2400" dirty="0"/>
              <a:t>, </a:t>
            </a:r>
            <a:r>
              <a:rPr lang="el-GR" sz="2400" dirty="0"/>
              <a:t>β</a:t>
            </a:r>
            <a:r>
              <a:rPr lang="el-GR" sz="2400" baseline="-25000" dirty="0"/>
              <a:t>20</a:t>
            </a:r>
            <a:r>
              <a:rPr lang="el-GR" sz="2400" dirty="0"/>
              <a:t>, β</a:t>
            </a:r>
            <a:r>
              <a:rPr lang="el-GR" sz="2400" baseline="-25000" dirty="0"/>
              <a:t>30</a:t>
            </a:r>
            <a:r>
              <a:rPr lang="el-GR" sz="2400" dirty="0"/>
              <a:t> </a:t>
            </a:r>
            <a:r>
              <a:rPr lang="pl-PL" sz="2400" dirty="0"/>
              <a:t>and </a:t>
            </a:r>
            <a:r>
              <a:rPr lang="el-GR" sz="2400" dirty="0"/>
              <a:t>β</a:t>
            </a:r>
            <a:r>
              <a:rPr lang="el-GR" sz="2400" baseline="-25000" dirty="0"/>
              <a:t>40</a:t>
            </a:r>
            <a:r>
              <a:rPr lang="pl-PL" sz="2400" dirty="0"/>
              <a:t>.</a:t>
            </a:r>
            <a:endParaRPr lang="pl-PL" sz="2400" baseline="-25000" dirty="0"/>
          </a:p>
          <a:p>
            <a:pPr marL="0" indent="0">
              <a:buFont typeface="Arial" panose="020B0604020202020204" pitchFamily="34" charset="0"/>
              <a:buNone/>
            </a:pPr>
            <a:br>
              <a:rPr lang="en-US" sz="2400" dirty="0"/>
            </a:br>
            <a:endParaRPr lang="pl-PL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A7238-948F-C64D-12CC-D55180082B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8328" y="1768293"/>
            <a:ext cx="4707702" cy="658911"/>
          </a:xfrm>
          <a:prstGeom prst="rect">
            <a:avLst/>
          </a:prstGeom>
        </p:spPr>
      </p:pic>
      <p:sp>
        <p:nvSpPr>
          <p:cNvPr id="6" name="pole tekstowe 41">
            <a:extLst>
              <a:ext uri="{FF2B5EF4-FFF2-40B4-BE49-F238E27FC236}">
                <a16:creationId xmlns:a16="http://schemas.microsoft.com/office/drawing/2014/main" id="{927A067D-650C-2577-2670-4CCB7428870D}"/>
              </a:ext>
            </a:extLst>
          </p:cNvPr>
          <p:cNvSpPr txBox="1"/>
          <p:nvPr/>
        </p:nvSpPr>
        <p:spPr>
          <a:xfrm>
            <a:off x="669508" y="4181933"/>
            <a:ext cx="1414170" cy="71814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algn="ctr" hangingPunct="0"/>
            <a:r>
              <a:rPr lang="en-150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Compound </a:t>
            </a:r>
          </a:p>
          <a:p>
            <a:pPr marL="40640" marR="40640" algn="ctr" hangingPunct="0"/>
            <a:r>
              <a:rPr lang="en-150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nucleus</a:t>
            </a:r>
          </a:p>
        </p:txBody>
      </p:sp>
      <p:sp>
        <p:nvSpPr>
          <p:cNvPr id="8" name="pole tekstowe 38">
            <a:extLst>
              <a:ext uri="{FF2B5EF4-FFF2-40B4-BE49-F238E27FC236}">
                <a16:creationId xmlns:a16="http://schemas.microsoft.com/office/drawing/2014/main" id="{C43E1373-4CE8-F379-6E02-42E0C50561E2}"/>
              </a:ext>
            </a:extLst>
          </p:cNvPr>
          <p:cNvSpPr txBox="1"/>
          <p:nvPr/>
        </p:nvSpPr>
        <p:spPr>
          <a:xfrm>
            <a:off x="2205903" y="4335822"/>
            <a:ext cx="2282228" cy="41036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hangingPunct="0"/>
            <a:r>
              <a:rPr lang="en-150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Fission saddle point</a:t>
            </a:r>
          </a:p>
        </p:txBody>
      </p:sp>
      <p:sp>
        <p:nvSpPr>
          <p:cNvPr id="10" name="pole tekstowe 39">
            <a:extLst>
              <a:ext uri="{FF2B5EF4-FFF2-40B4-BE49-F238E27FC236}">
                <a16:creationId xmlns:a16="http://schemas.microsoft.com/office/drawing/2014/main" id="{4937D886-0EC3-7B94-5D9C-7188498E9988}"/>
              </a:ext>
            </a:extLst>
          </p:cNvPr>
          <p:cNvSpPr txBox="1"/>
          <p:nvPr/>
        </p:nvSpPr>
        <p:spPr>
          <a:xfrm>
            <a:off x="563266" y="5711085"/>
            <a:ext cx="1673856" cy="41036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hangingPunct="0"/>
            <a:r>
              <a:rPr lang="pl-PL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2nd minimum</a:t>
            </a:r>
          </a:p>
        </p:txBody>
      </p:sp>
      <p:sp>
        <p:nvSpPr>
          <p:cNvPr id="12" name="pole tekstowe 40">
            <a:extLst>
              <a:ext uri="{FF2B5EF4-FFF2-40B4-BE49-F238E27FC236}">
                <a16:creationId xmlns:a16="http://schemas.microsoft.com/office/drawing/2014/main" id="{EBF720C3-F361-5315-41BA-C0294451AB6C}"/>
              </a:ext>
            </a:extLst>
          </p:cNvPr>
          <p:cNvSpPr txBox="1"/>
          <p:nvPr/>
        </p:nvSpPr>
        <p:spPr>
          <a:xfrm>
            <a:off x="2267654" y="5422535"/>
            <a:ext cx="2290307" cy="71814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40" marR="40640" algn="ctr" hangingPunct="0"/>
            <a:r>
              <a:rPr lang="en-150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Scission point</a:t>
            </a:r>
          </a:p>
          <a:p>
            <a:pPr marL="40640" marR="40640" algn="ctr" hangingPunct="0"/>
            <a:r>
              <a:rPr lang="en-150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 symmetrical fission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pole tekstowe 38">
                <a:extLst>
                  <a:ext uri="{FF2B5EF4-FFF2-40B4-BE49-F238E27FC236}">
                    <a16:creationId xmlns:a16="http://schemas.microsoft.com/office/drawing/2014/main" id="{8E7BA3D4-F7AE-BF2A-E508-11EDC9B5B47E}"/>
                  </a:ext>
                </a:extLst>
              </p:cNvPr>
              <p:cNvSpPr txBox="1"/>
              <p:nvPr/>
            </p:nvSpPr>
            <p:spPr>
              <a:xfrm>
                <a:off x="10857185" y="323115"/>
                <a:ext cx="12882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+0.93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42" name="pole tekstowe 38">
                <a:extLst>
                  <a:ext uri="{FF2B5EF4-FFF2-40B4-BE49-F238E27FC236}">
                    <a16:creationId xmlns:a16="http://schemas.microsoft.com/office/drawing/2014/main" id="{8E7BA3D4-F7AE-BF2A-E508-11EDC9B5B4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7185" y="323115"/>
                <a:ext cx="1288238" cy="276999"/>
              </a:xfrm>
              <a:prstGeom prst="rect">
                <a:avLst/>
              </a:prstGeom>
              <a:blipFill>
                <a:blip r:embed="rId9"/>
                <a:stretch>
                  <a:fillRect l="-6161" t="-2222" r="-4739" b="-35556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pole tekstowe 39">
                <a:extLst>
                  <a:ext uri="{FF2B5EF4-FFF2-40B4-BE49-F238E27FC236}">
                    <a16:creationId xmlns:a16="http://schemas.microsoft.com/office/drawing/2014/main" id="{1D277CA2-E998-9673-10AD-A97D90839E42}"/>
                  </a:ext>
                </a:extLst>
              </p:cNvPr>
              <p:cNvSpPr txBox="1"/>
              <p:nvPr/>
            </p:nvSpPr>
            <p:spPr>
              <a:xfrm>
                <a:off x="10857185" y="695360"/>
                <a:ext cx="12935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+1.65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43" name="pole tekstowe 39">
                <a:extLst>
                  <a:ext uri="{FF2B5EF4-FFF2-40B4-BE49-F238E27FC236}">
                    <a16:creationId xmlns:a16="http://schemas.microsoft.com/office/drawing/2014/main" id="{1D277CA2-E998-9673-10AD-A97D90839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7185" y="695360"/>
                <a:ext cx="1293559" cy="276999"/>
              </a:xfrm>
              <a:prstGeom prst="rect">
                <a:avLst/>
              </a:prstGeom>
              <a:blipFill>
                <a:blip r:embed="rId10"/>
                <a:stretch>
                  <a:fillRect l="-6132" t="-2174" r="-4245" b="-3260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pole tekstowe 40">
                <a:extLst>
                  <a:ext uri="{FF2B5EF4-FFF2-40B4-BE49-F238E27FC236}">
                    <a16:creationId xmlns:a16="http://schemas.microsoft.com/office/drawing/2014/main" id="{3F9D7039-68D0-0171-2153-B678DE45648C}"/>
                  </a:ext>
                </a:extLst>
              </p:cNvPr>
              <p:cNvSpPr txBox="1"/>
              <p:nvPr/>
            </p:nvSpPr>
            <p:spPr>
              <a:xfrm>
                <a:off x="10857184" y="1120373"/>
                <a:ext cx="12935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+0.00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44" name="pole tekstowe 40">
                <a:extLst>
                  <a:ext uri="{FF2B5EF4-FFF2-40B4-BE49-F238E27FC236}">
                    <a16:creationId xmlns:a16="http://schemas.microsoft.com/office/drawing/2014/main" id="{3F9D7039-68D0-0171-2153-B678DE456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7184" y="1120373"/>
                <a:ext cx="1293559" cy="276999"/>
              </a:xfrm>
              <a:prstGeom prst="rect">
                <a:avLst/>
              </a:prstGeom>
              <a:blipFill>
                <a:blip r:embed="rId11"/>
                <a:stretch>
                  <a:fillRect l="-6132" t="-2222" r="-4245" b="-35556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pole tekstowe 41">
                <a:extLst>
                  <a:ext uri="{FF2B5EF4-FFF2-40B4-BE49-F238E27FC236}">
                    <a16:creationId xmlns:a16="http://schemas.microsoft.com/office/drawing/2014/main" id="{F9BEFC38-F391-0C95-64B5-BDB44B159B3D}"/>
                  </a:ext>
                </a:extLst>
              </p:cNvPr>
              <p:cNvSpPr txBox="1"/>
              <p:nvPr/>
            </p:nvSpPr>
            <p:spPr>
              <a:xfrm>
                <a:off x="10857183" y="1509591"/>
                <a:ext cx="12935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sub>
                      </m:sSub>
                      <m:r>
                        <a:rPr lang="pt-BR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−0.25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45" name="pole tekstowe 41">
                <a:extLst>
                  <a:ext uri="{FF2B5EF4-FFF2-40B4-BE49-F238E27FC236}">
                    <a16:creationId xmlns:a16="http://schemas.microsoft.com/office/drawing/2014/main" id="{F9BEFC38-F391-0C95-64B5-BDB44B159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7183" y="1509591"/>
                <a:ext cx="1293559" cy="276999"/>
              </a:xfrm>
              <a:prstGeom prst="rect">
                <a:avLst/>
              </a:prstGeom>
              <a:blipFill>
                <a:blip r:embed="rId12"/>
                <a:stretch>
                  <a:fillRect l="-6132" t="-4444" r="-4245" b="-35556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1BAC604B-DB84-CE8D-5B3D-A4645D9CBE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3530" y="3171888"/>
            <a:ext cx="3738225" cy="29562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FCBCCB-8388-D057-9BB9-33CDB123A99E}"/>
              </a:ext>
            </a:extLst>
          </p:cNvPr>
          <p:cNvCxnSpPr/>
          <p:nvPr/>
        </p:nvCxnSpPr>
        <p:spPr>
          <a:xfrm>
            <a:off x="5726316" y="3171888"/>
            <a:ext cx="45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F372A88-BBE0-E7A9-E564-E0968A553153}"/>
              </a:ext>
            </a:extLst>
          </p:cNvPr>
          <p:cNvSpPr txBox="1"/>
          <p:nvPr/>
        </p:nvSpPr>
        <p:spPr>
          <a:xfrm>
            <a:off x="7204433" y="5475223"/>
            <a:ext cx="429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P. Jachimowicz, M. Kowal, and J. Skalski, </a:t>
            </a:r>
          </a:p>
          <a:p>
            <a:r>
              <a:rPr lang="pl-PL" dirty="0"/>
              <a:t>Phys. Rev. C </a:t>
            </a:r>
            <a:r>
              <a:rPr lang="pl-PL" b="1" dirty="0"/>
              <a:t>87</a:t>
            </a:r>
            <a:r>
              <a:rPr lang="pl-PL" dirty="0"/>
              <a:t>, 044308 (</a:t>
            </a:r>
            <a:r>
              <a:rPr lang="pl-PL" b="1" dirty="0"/>
              <a:t>2013</a:t>
            </a:r>
            <a:r>
              <a:rPr lang="pl-P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7641790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5B4370-9577-FFDB-DA91-A3349E3BA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469" y="3852863"/>
            <a:ext cx="6563392" cy="21995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9FE927-98E8-7B28-3739-C9F8CC2EB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456" y="3293457"/>
            <a:ext cx="2728544" cy="270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CE4B50-A1F8-858F-928C-11D46921A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300" y="429167"/>
            <a:ext cx="2751700" cy="27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3F889-DDA8-1511-50A9-C7E1269A59C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47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	</a:t>
            </a:r>
          </a:p>
          <a:p>
            <a:r>
              <a:rPr lang="en-US" b="1" dirty="0"/>
              <a:t>	Starting point parametrization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0529E-50CA-9794-544F-5B700CCE825A}"/>
              </a:ext>
            </a:extLst>
          </p:cNvPr>
          <p:cNvSpPr txBox="1">
            <a:spLocks/>
          </p:cNvSpPr>
          <p:nvPr/>
        </p:nvSpPr>
        <p:spPr>
          <a:xfrm>
            <a:off x="311989" y="1253331"/>
            <a:ext cx="8354352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After overcoming the entrance channel barrier, the projectile and the target are assumed to be in a touching configuration</a:t>
            </a:r>
            <a:r>
              <a:rPr lang="pl-PL" sz="2400" dirty="0"/>
              <a:t>.</a:t>
            </a:r>
            <a:endParaRPr lang="pl-PL" sz="2400" baseline="-25000" dirty="0"/>
          </a:p>
          <a:p>
            <a:r>
              <a:rPr lang="en-US" sz="2400" dirty="0"/>
              <a:t>The spherical harmonic parametrization is fitted, with the origin situated in the neck, giving the β parameters for the starting point configuration.</a:t>
            </a:r>
          </a:p>
          <a:p>
            <a:r>
              <a:rPr lang="en-US" sz="2400" dirty="0"/>
              <a:t>The shapes are asymmetrical, but β</a:t>
            </a:r>
            <a:r>
              <a:rPr lang="pl-PL" sz="2400" baseline="-25000" dirty="0"/>
              <a:t>30</a:t>
            </a:r>
            <a:r>
              <a:rPr lang="pl-PL" sz="2400" dirty="0"/>
              <a:t> </a:t>
            </a:r>
            <a:r>
              <a:rPr lang="en-150" sz="2400" dirty="0"/>
              <a:t>is</a:t>
            </a:r>
            <a:r>
              <a:rPr lang="pl-PL" sz="2400" dirty="0"/>
              <a:t> </a:t>
            </a:r>
            <a:r>
              <a:rPr lang="en-GB" sz="2400" dirty="0"/>
              <a:t>near</a:t>
            </a:r>
            <a:r>
              <a:rPr lang="pl-PL" sz="2400" dirty="0"/>
              <a:t> to 0</a:t>
            </a:r>
            <a:r>
              <a:rPr lang="en-GB" sz="2400" dirty="0"/>
              <a:t>, thanks to the inclusion of </a:t>
            </a:r>
            <a:r>
              <a:rPr lang="en-US" sz="2400" dirty="0"/>
              <a:t>β</a:t>
            </a:r>
            <a:r>
              <a:rPr lang="en-GB" sz="2400" baseline="-25000" dirty="0"/>
              <a:t>1</a:t>
            </a:r>
            <a:r>
              <a:rPr lang="pl-PL" sz="2400" baseline="-25000" dirty="0"/>
              <a:t>0</a:t>
            </a:r>
            <a:r>
              <a:rPr lang="en-GB" sz="2400" dirty="0"/>
              <a:t>.</a:t>
            </a:r>
            <a:r>
              <a:rPr lang="pl-PL" sz="2400" dirty="0"/>
              <a:t> </a:t>
            </a:r>
            <a:br>
              <a:rPr lang="en-US" sz="2400" dirty="0"/>
            </a:br>
            <a:endParaRPr lang="pl-PL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24BC59-AACA-F748-9987-ECF5C25A5CA5}"/>
              </a:ext>
            </a:extLst>
          </p:cNvPr>
          <p:cNvSpPr txBox="1"/>
          <p:nvPr/>
        </p:nvSpPr>
        <p:spPr>
          <a:xfrm>
            <a:off x="9999571" y="1501403"/>
            <a:ext cx="574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aseline="30000" dirty="0"/>
              <a:t>54</a:t>
            </a:r>
            <a:r>
              <a:rPr lang="pl-PL" dirty="0"/>
              <a:t>Cr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EE5BDF-24FA-D510-20E7-7666D2E0DABA}"/>
              </a:ext>
            </a:extLst>
          </p:cNvPr>
          <p:cNvSpPr txBox="1"/>
          <p:nvPr/>
        </p:nvSpPr>
        <p:spPr>
          <a:xfrm>
            <a:off x="10606077" y="1501403"/>
            <a:ext cx="684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aseline="30000" dirty="0"/>
              <a:t>208</a:t>
            </a:r>
            <a:r>
              <a:rPr lang="pl-PL" dirty="0"/>
              <a:t>Pb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D3BB77-300D-F1A6-A2B3-C547EA42DBFF}"/>
              </a:ext>
            </a:extLst>
          </p:cNvPr>
          <p:cNvSpPr txBox="1"/>
          <p:nvPr/>
        </p:nvSpPr>
        <p:spPr>
          <a:xfrm>
            <a:off x="9999571" y="4378896"/>
            <a:ext cx="574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aseline="30000" dirty="0"/>
              <a:t>54</a:t>
            </a:r>
            <a:r>
              <a:rPr lang="pl-PL" dirty="0"/>
              <a:t>Cr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E3197F-032C-22A8-2BB4-CC2732E4C98E}"/>
              </a:ext>
            </a:extLst>
          </p:cNvPr>
          <p:cNvSpPr txBox="1"/>
          <p:nvPr/>
        </p:nvSpPr>
        <p:spPr>
          <a:xfrm>
            <a:off x="10606077" y="4378896"/>
            <a:ext cx="684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aseline="30000" dirty="0"/>
              <a:t>208</a:t>
            </a:r>
            <a:r>
              <a:rPr lang="pl-PL" dirty="0"/>
              <a:t>Pb</a:t>
            </a:r>
          </a:p>
        </p:txBody>
      </p:sp>
    </p:spTree>
    <p:extLst>
      <p:ext uri="{BB962C8B-B14F-4D97-AF65-F5344CB8AC3E}">
        <p14:creationId xmlns:p14="http://schemas.microsoft.com/office/powerpoint/2010/main" val="186918863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D8F41-682B-2083-0D50-8F4988C0D676}"/>
              </a:ext>
            </a:extLst>
          </p:cNvPr>
          <p:cNvSpPr txBox="1">
            <a:spLocks/>
          </p:cNvSpPr>
          <p:nvPr/>
        </p:nvSpPr>
        <p:spPr>
          <a:xfrm>
            <a:off x="0" y="7205"/>
            <a:ext cx="12192000" cy="8309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	Potential energy surfaces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F01D4D-BDCC-194E-1800-4A9E3ED3B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475" y="838200"/>
            <a:ext cx="4114915" cy="25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B0788B-8610-DE34-CFCE-E695C95E1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233" y="838200"/>
            <a:ext cx="4113165" cy="25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BA48BD-BD84-BB10-C795-23E195968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443" y="3499801"/>
            <a:ext cx="4105955" cy="252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83F2CF-D4CA-BE07-CC32-F46FD2FEA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998" y="3499801"/>
            <a:ext cx="4120392" cy="252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2DBA5C-6BE0-31D6-72A1-3D9D47A001C3}"/>
              </a:ext>
            </a:extLst>
          </p:cNvPr>
          <p:cNvSpPr txBox="1"/>
          <p:nvPr/>
        </p:nvSpPr>
        <p:spPr>
          <a:xfrm>
            <a:off x="11730" y="2836314"/>
            <a:ext cx="1943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48</a:t>
            </a:r>
            <a:r>
              <a:rPr lang="en-US" sz="2400" dirty="0"/>
              <a:t>Ca+ </a:t>
            </a:r>
            <a:r>
              <a:rPr lang="en-US" sz="2400" baseline="30000" dirty="0"/>
              <a:t>208</a:t>
            </a:r>
            <a:r>
              <a:rPr lang="en-US" sz="2400" dirty="0"/>
              <a:t>Pb</a:t>
            </a:r>
            <a:endParaRPr lang="pl-PL" sz="2400" i="1" dirty="0"/>
          </a:p>
          <a:p>
            <a:r>
              <a:rPr lang="pl-PL" sz="2400" i="1" dirty="0"/>
              <a:t>   l </a:t>
            </a:r>
            <a:r>
              <a:rPr lang="pl-PL" sz="2400" dirty="0"/>
              <a:t>= 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C6F0E6-CBBB-7698-CA78-DB9DF08BD4F8}"/>
              </a:ext>
            </a:extLst>
          </p:cNvPr>
          <p:cNvSpPr txBox="1"/>
          <p:nvPr/>
        </p:nvSpPr>
        <p:spPr>
          <a:xfrm>
            <a:off x="10388188" y="2836315"/>
            <a:ext cx="1943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48</a:t>
            </a:r>
            <a:r>
              <a:rPr lang="en-US" sz="2400" dirty="0"/>
              <a:t>Ca+ </a:t>
            </a:r>
            <a:r>
              <a:rPr lang="en-US" sz="2400" baseline="30000" dirty="0"/>
              <a:t>208</a:t>
            </a:r>
            <a:r>
              <a:rPr lang="en-US" sz="2400" dirty="0"/>
              <a:t>Pb</a:t>
            </a:r>
            <a:endParaRPr lang="pl-PL" sz="2400" i="1" dirty="0"/>
          </a:p>
          <a:p>
            <a:r>
              <a:rPr lang="pl-PL" sz="2400" i="1" dirty="0"/>
              <a:t>   l </a:t>
            </a:r>
            <a:r>
              <a:rPr lang="pl-PL" sz="2400" dirty="0"/>
              <a:t>= </a:t>
            </a:r>
            <a:r>
              <a:rPr lang="en-GB" sz="2400" dirty="0"/>
              <a:t>6</a:t>
            </a:r>
            <a:r>
              <a:rPr lang="pl-PL" sz="2400" dirty="0"/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3B9199-540E-836F-A435-36B8304AE395}"/>
              </a:ext>
            </a:extLst>
          </p:cNvPr>
          <p:cNvSpPr txBox="1"/>
          <p:nvPr/>
        </p:nvSpPr>
        <p:spPr>
          <a:xfrm>
            <a:off x="5557204" y="3130469"/>
            <a:ext cx="122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elongation</a:t>
            </a:r>
            <a:endParaRPr lang="en-15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4192ED-BF2F-E276-0703-C6A141CBCA1A}"/>
              </a:ext>
            </a:extLst>
          </p:cNvPr>
          <p:cNvSpPr txBox="1"/>
          <p:nvPr/>
        </p:nvSpPr>
        <p:spPr>
          <a:xfrm>
            <a:off x="306803" y="1728868"/>
            <a:ext cx="1337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asymmetry</a:t>
            </a:r>
            <a:endParaRPr lang="en-15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5D156E-BEC7-A3D1-67BE-2B2A2DE35459}"/>
              </a:ext>
            </a:extLst>
          </p:cNvPr>
          <p:cNvSpPr txBox="1"/>
          <p:nvPr/>
        </p:nvSpPr>
        <p:spPr>
          <a:xfrm>
            <a:off x="17632" y="4387392"/>
            <a:ext cx="170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neck parameter</a:t>
            </a:r>
            <a:endParaRPr lang="en-150" b="1" dirty="0"/>
          </a:p>
        </p:txBody>
      </p:sp>
    </p:spTree>
    <p:extLst>
      <p:ext uri="{BB962C8B-B14F-4D97-AF65-F5344CB8AC3E}">
        <p14:creationId xmlns:p14="http://schemas.microsoft.com/office/powerpoint/2010/main" val="7250578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9B3068-B708-155F-7AF6-889DE0305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974" y="839459"/>
            <a:ext cx="4110424" cy="25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33FFCC-7B41-C5D8-DB3E-D596010A7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998" y="3500478"/>
            <a:ext cx="4117647" cy="252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DE843E-CDEE-0803-3348-D0E8C51B5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231" y="3499801"/>
            <a:ext cx="4113167" cy="25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60C264-C6BF-2DAA-DDF6-57A89939A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998" y="838200"/>
            <a:ext cx="4120392" cy="25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2D8F41-682B-2083-0D50-8F4988C0D676}"/>
              </a:ext>
            </a:extLst>
          </p:cNvPr>
          <p:cNvSpPr txBox="1">
            <a:spLocks/>
          </p:cNvSpPr>
          <p:nvPr/>
        </p:nvSpPr>
        <p:spPr>
          <a:xfrm>
            <a:off x="0" y="7205"/>
            <a:ext cx="12192000" cy="8309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	Potential energy surfaces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2DBA5C-6BE0-31D6-72A1-3D9D47A001C3}"/>
              </a:ext>
            </a:extLst>
          </p:cNvPr>
          <p:cNvSpPr txBox="1"/>
          <p:nvPr/>
        </p:nvSpPr>
        <p:spPr>
          <a:xfrm>
            <a:off x="11730" y="2836314"/>
            <a:ext cx="1943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54</a:t>
            </a:r>
            <a:r>
              <a:rPr lang="en-US" sz="2400" dirty="0"/>
              <a:t>Cr+ </a:t>
            </a:r>
            <a:r>
              <a:rPr lang="en-US" sz="2400" baseline="30000" dirty="0"/>
              <a:t>208</a:t>
            </a:r>
            <a:r>
              <a:rPr lang="en-US" sz="2400" dirty="0"/>
              <a:t>Pb</a:t>
            </a:r>
            <a:endParaRPr lang="pl-PL" sz="2400" i="1" dirty="0"/>
          </a:p>
          <a:p>
            <a:r>
              <a:rPr lang="pl-PL" sz="2400" i="1" dirty="0"/>
              <a:t>   l </a:t>
            </a:r>
            <a:r>
              <a:rPr lang="pl-PL" sz="2400" dirty="0"/>
              <a:t>= 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C6F0E6-CBBB-7698-CA78-DB9DF08BD4F8}"/>
              </a:ext>
            </a:extLst>
          </p:cNvPr>
          <p:cNvSpPr txBox="1"/>
          <p:nvPr/>
        </p:nvSpPr>
        <p:spPr>
          <a:xfrm>
            <a:off x="10388188" y="2836315"/>
            <a:ext cx="1943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54</a:t>
            </a:r>
            <a:r>
              <a:rPr lang="en-US" sz="2400" dirty="0"/>
              <a:t>Cr+ </a:t>
            </a:r>
            <a:r>
              <a:rPr lang="en-US" sz="2400" baseline="30000" dirty="0"/>
              <a:t>208</a:t>
            </a:r>
            <a:r>
              <a:rPr lang="en-US" sz="2400" dirty="0"/>
              <a:t>Pb</a:t>
            </a:r>
            <a:endParaRPr lang="pl-PL" sz="2400" i="1" dirty="0"/>
          </a:p>
          <a:p>
            <a:r>
              <a:rPr lang="pl-PL" sz="2400" i="1" dirty="0"/>
              <a:t>   l </a:t>
            </a:r>
            <a:r>
              <a:rPr lang="pl-PL" sz="2400" dirty="0"/>
              <a:t>= </a:t>
            </a:r>
            <a:r>
              <a:rPr lang="en-GB" sz="2400" dirty="0"/>
              <a:t>6</a:t>
            </a:r>
            <a:r>
              <a:rPr lang="pl-PL" sz="2400" dirty="0"/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3B9199-540E-836F-A435-36B8304AE395}"/>
              </a:ext>
            </a:extLst>
          </p:cNvPr>
          <p:cNvSpPr txBox="1"/>
          <p:nvPr/>
        </p:nvSpPr>
        <p:spPr>
          <a:xfrm>
            <a:off x="5557204" y="3130469"/>
            <a:ext cx="122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elongation</a:t>
            </a:r>
            <a:endParaRPr lang="en-15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4192ED-BF2F-E276-0703-C6A141CBCA1A}"/>
              </a:ext>
            </a:extLst>
          </p:cNvPr>
          <p:cNvSpPr txBox="1"/>
          <p:nvPr/>
        </p:nvSpPr>
        <p:spPr>
          <a:xfrm>
            <a:off x="306803" y="1728868"/>
            <a:ext cx="1337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asymmetry</a:t>
            </a:r>
            <a:endParaRPr lang="en-15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5D156E-BEC7-A3D1-67BE-2B2A2DE35459}"/>
              </a:ext>
            </a:extLst>
          </p:cNvPr>
          <p:cNvSpPr txBox="1"/>
          <p:nvPr/>
        </p:nvSpPr>
        <p:spPr>
          <a:xfrm>
            <a:off x="17632" y="4387392"/>
            <a:ext cx="170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neck parameter</a:t>
            </a:r>
            <a:endParaRPr lang="en-150" b="1" dirty="0"/>
          </a:p>
        </p:txBody>
      </p:sp>
    </p:spTree>
    <p:extLst>
      <p:ext uri="{BB962C8B-B14F-4D97-AF65-F5344CB8AC3E}">
        <p14:creationId xmlns:p14="http://schemas.microsoft.com/office/powerpoint/2010/main" val="171966493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1772</TotalTime>
  <Words>1616</Words>
  <Application>Microsoft Office PowerPoint</Application>
  <PresentationFormat>Widescreen</PresentationFormat>
  <Paragraphs>250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Office Theme</vt:lpstr>
      <vt:lpstr>Motyw pakietu Office</vt:lpstr>
      <vt:lpstr>Obraz - mapa bitowa</vt:lpstr>
      <vt:lpstr>Fusion and competitive fission modes      in the cold synthesis of superheavy nuclei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Fusion and competitive fission modes      in the cold synthesis of superheavy nuclei</dc:title>
  <dc:creator>Aleksander Augustyn</dc:creator>
  <cp:lastModifiedBy>Aleksander Augustyn</cp:lastModifiedBy>
  <cp:revision>3</cp:revision>
  <dcterms:created xsi:type="dcterms:W3CDTF">2023-09-21T15:52:57Z</dcterms:created>
  <dcterms:modified xsi:type="dcterms:W3CDTF">2023-09-26T07:35:21Z</dcterms:modified>
</cp:coreProperties>
</file>