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424" r:id="rId3"/>
    <p:sldId id="431" r:id="rId4"/>
    <p:sldId id="389" r:id="rId5"/>
    <p:sldId id="429" r:id="rId6"/>
    <p:sldId id="430" r:id="rId7"/>
    <p:sldId id="361" r:id="rId8"/>
    <p:sldId id="391" r:id="rId9"/>
    <p:sldId id="387" r:id="rId10"/>
    <p:sldId id="362" r:id="rId11"/>
    <p:sldId id="373" r:id="rId12"/>
    <p:sldId id="381" r:id="rId13"/>
    <p:sldId id="369" r:id="rId14"/>
    <p:sldId id="363" r:id="rId15"/>
    <p:sldId id="336" r:id="rId16"/>
    <p:sldId id="382" r:id="rId17"/>
    <p:sldId id="383" r:id="rId18"/>
    <p:sldId id="384" r:id="rId19"/>
    <p:sldId id="386" r:id="rId20"/>
    <p:sldId id="306" r:id="rId21"/>
    <p:sldId id="326" r:id="rId22"/>
    <p:sldId id="393" r:id="rId23"/>
    <p:sldId id="396" r:id="rId24"/>
    <p:sldId id="397" r:id="rId25"/>
    <p:sldId id="265" r:id="rId26"/>
    <p:sldId id="427" r:id="rId27"/>
    <p:sldId id="428" r:id="rId28"/>
    <p:sldId id="305" r:id="rId29"/>
    <p:sldId id="380" r:id="rId30"/>
    <p:sldId id="309" r:id="rId31"/>
    <p:sldId id="370" r:id="rId32"/>
    <p:sldId id="357" r:id="rId33"/>
    <p:sldId id="358" r:id="rId34"/>
    <p:sldId id="365" r:id="rId35"/>
    <p:sldId id="374" r:id="rId36"/>
    <p:sldId id="376" r:id="rId37"/>
    <p:sldId id="377" r:id="rId38"/>
    <p:sldId id="274" r:id="rId39"/>
    <p:sldId id="345" r:id="rId40"/>
    <p:sldId id="371" r:id="rId41"/>
    <p:sldId id="379" r:id="rId42"/>
    <p:sldId id="364" r:id="rId43"/>
    <p:sldId id="324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ine ascher" initials="pa" lastIdx="28" clrIdx="0">
    <p:extLst>
      <p:ext uri="{19B8F6BF-5375-455C-9EA6-DF929625EA0E}">
        <p15:presenceInfo xmlns:p15="http://schemas.microsoft.com/office/powerpoint/2012/main" userId="pauline asch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B1CA"/>
    <a:srgbClr val="61FF61"/>
    <a:srgbClr val="1BB7D0"/>
    <a:srgbClr val="18B6CF"/>
    <a:srgbClr val="E16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332" autoAdjust="0"/>
  </p:normalViewPr>
  <p:slideViewPr>
    <p:cSldViewPr snapToGrid="0" snapToObjects="1" showGuides="1">
      <p:cViewPr varScale="1">
        <p:scale>
          <a:sx n="73" d="100"/>
          <a:sy n="73" d="100"/>
        </p:scale>
        <p:origin x="43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1T17:13:04.421" idx="12">
    <p:pos x="10" y="10"/>
    <p:text>titre, "double Penning trap of PIPERADE"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1T17:13:04.421" idx="12">
    <p:pos x="10" y="10"/>
    <p:text>titre, "double Penning trap of PIPERADE"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1T17:13:04.421" idx="12">
    <p:pos x="10" y="10"/>
    <p:text>titre, "double Penning trap of PIPERADE"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1T17:13:04.421" idx="12">
    <p:pos x="10" y="10"/>
    <p:text>titre, "double Penning trap of PIPERADE"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1T17:13:39.553" idx="13">
    <p:pos x="10" y="10"/>
    <p:text>attention, n'oublie pas que le mouvement cyclotron n'est pas un eigenmotion, je mettrai 3 points pour les 3eigenmotions : axial, magnetron et reduced cyclotron et après parler de cyclotron</p:text>
    <p:extLst>
      <p:ext uri="{C676402C-5697-4E1C-873F-D02D1690AC5C}">
        <p15:threadingInfo xmlns:p15="http://schemas.microsoft.com/office/powerpoint/2012/main" timeZoneBias="-60"/>
      </p:ext>
    </p:extLst>
  </p:cm>
  <p:cm authorId="1" dt="2022-03-01T17:15:13.867" idx="14">
    <p:pos x="10" y="146"/>
    <p:text>ici, le message principalc'est la relation entre vu-c et m qui permet de mesurer la masse, et la manpulationd des mouvements propres  (grace à des excitations) qui permet la séparation en masse avec des résolutions excellentes</p:text>
    <p:extLst>
      <p:ext uri="{C676402C-5697-4E1C-873F-D02D1690AC5C}">
        <p15:threadingInfo xmlns:p15="http://schemas.microsoft.com/office/powerpoint/2012/main" timeZoneBias="-60">
          <p15:parentCm authorId="1" idx="13"/>
        </p15:threadingInfo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1T17:15:23.874" idx="15">
    <p:pos x="10" y="10"/>
    <p:text>tu peux reprendre le plot de la publi</p:text>
    <p:extLst>
      <p:ext uri="{C676402C-5697-4E1C-873F-D02D1690AC5C}">
        <p15:threadingInfo xmlns:p15="http://schemas.microsoft.com/office/powerpoint/2012/main" timeZoneBias="-60"/>
      </p:ext>
    </p:extLst>
  </p:cm>
  <p:cm authorId="1" dt="2022-03-01T17:15:55.949" idx="16">
    <p:pos x="10" y="146"/>
    <p:text>d'ailleurs tu devrais rajouter la référence de la publi, c'est aussi  une news par rapport au meeting de l'année dernière</p:text>
    <p:extLst>
      <p:ext uri="{C676402C-5697-4E1C-873F-D02D1690AC5C}">
        <p15:threadingInfo xmlns:p15="http://schemas.microsoft.com/office/powerpoint/2012/main" timeZoneBias="-60">
          <p15:parentCm authorId="1" idx="15"/>
        </p15:threadingInfo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1T17:20:40.977" idx="23">
    <p:pos x="10" y="10"/>
    <p:text>ce slide est important, à faire du coup ! :)</p:text>
    <p:extLst>
      <p:ext uri="{C676402C-5697-4E1C-873F-D02D1690AC5C}">
        <p15:threadingInfo xmlns:p15="http://schemas.microsoft.com/office/powerpoint/2012/main" timeZoneBias="-60"/>
      </p:ext>
    </p:extLst>
  </p:cm>
  <p:cm authorId="1" dt="2022-03-01T17:30:12.017" idx="28">
    <p:pos x="10" y="146"/>
    <p:text>il faut que tu dises 2-3 mots sur GPIB et déflecteur, soit dans le slide de conclusion ou sur un slide à part comme tu veux (conclusion je pense que c'est OK)
Pour le déflecteur, tu peux mentionner le fait qu'il a été retiré de la ligne et est maintenant sur un banc de test
pour le GPIB, tu peux voir avec Audric si y a pas 1 plot ou un nouveau résultat à mettre (?)</p:text>
    <p:extLst>
      <p:ext uri="{C676402C-5697-4E1C-873F-D02D1690AC5C}">
        <p15:threadingInfo xmlns:p15="http://schemas.microsoft.com/office/powerpoint/2012/main" timeZoneBias="-60">
          <p15:parentCm authorId="1" idx="23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943FD-6FE7-4987-AD7E-C933A54F285C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263CA-EEF8-4306-BA41-AB6BE5D6401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09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16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257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263CA-EEF8-4306-BA41-AB6BE5D6401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598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140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018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644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020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655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803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56448-2321-494A-836D-044E67A0433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066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725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996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930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76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D6E1EA-1044-C14B-9A61-72D4CDBCF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2331111-1336-D248-A0A1-D203A8CC8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4675E8-831E-E046-8ACA-CC19C8E3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569DB89-4407-4171-89DF-E3B1B0810FC4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5B9E23-52CF-C346-9FF7-0330BEB9B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 smtClean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71ABDA-DE16-A54A-9877-2214D719D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94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D4FBD9-34D2-F649-B19E-694AF723A33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08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63484A-84DA-FF42-ACFD-C9411077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D4E41B-D17E-8442-9C0C-603AF5019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4DAA76-9CCA-BA45-ACBB-19EDB7D1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43B3-E05B-45FE-8EE5-8C889C9E0774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6AF859-71DD-8449-B233-69D74916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D592B6-FBEA-DD44-A1EF-3E14701A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FBD9-34D2-F649-B19E-694AF723A33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4571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2EA5231-1F57-1244-A707-3303DE47DA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2ADE72-7E57-DA43-8160-DF7434D3E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98163B-F4F6-6B4D-8825-B2AD203A6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DC9BC-DCCB-46B1-A37E-B98C1AE443C7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AA34AD-CDDB-6947-9F4E-2C09A120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57F61B-0EF5-8B40-9EE0-EF4C6FC0B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FBD9-34D2-F649-B19E-694AF723A33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5604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13153F-0755-464A-A407-10544A87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39057C-F8B6-424C-ADC0-308CDC825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5CF1A0-BAA4-E443-B0CD-6FBEA87C0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93BE3A-4074-4E4F-A5EF-92ED4DB3025F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587BCB-F09F-0C47-8152-984819137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 smtClean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11B902-7FEA-E746-9BCD-ACDC30BE7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D4FBD9-34D2-F649-B19E-694AF723A33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174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02AEFA-AEE4-B644-8FBE-57F36774C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08D0A7-CB5E-964E-86E0-8A37789FF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DAC563-01B4-1C45-B538-2A4BBF97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5141FB-1018-4D15-88C7-D3B41CAB081F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89ADFD-BBC0-8E4C-97EA-1E611EAEA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E81788-7B9D-8846-BA8C-6FA6F6698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D4FBD9-34D2-F649-B19E-694AF723A33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2543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D36730-F23A-1A48-A3C2-05BFB9162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03D058-02DF-AD41-A7E2-D5F3E2EA8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7143E1-3B6E-CB45-B74B-4E48FC7BF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0CEA72-E47B-5447-891E-6D6950496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326D-5993-4A6F-AB09-FAD5F83EA76C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357D76-810B-F649-AF58-4A103935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CDFF42-101D-1A4C-B2D6-09987A91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FBD9-34D2-F649-B19E-694AF723A33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5467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71D32C-CF88-5240-B1E0-8BF840E8A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0DB38C-9298-C04B-ADA2-8C6C5D057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45C3D4-0EF0-7546-BC3A-8216CD13D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3431854-D771-A540-BBBF-7D020630CD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323BD82-D5E8-0E45-BBB0-E85C83B8F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A2C435-A9B5-FA40-9369-7A13921D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81919CD-6E42-447D-8593-040B75BF461E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9784B2-DCE1-7448-BEBB-FD15FD1E8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C4E93EB-CB6D-A243-8127-980BD4DE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D4FBD9-34D2-F649-B19E-694AF723A33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8714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0FA51-5817-8A45-ABAC-4AC7F8DB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BF24EF-BCAB-584C-AD4C-33B1276A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1B0FFD-7B0D-441C-9FC5-E77CF5769A96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EE96EF6-B3C8-034D-B713-9540E7C89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50A4FB4-2A6B-0843-B98F-AF8A631D8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D4FBD9-34D2-F649-B19E-694AF723A33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4887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D31F416-6CE0-0F4E-8163-A779105A7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97DBFC-A0BF-4644-B333-3049501A1126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84F86F0-E608-694B-9065-5006E6667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BB38C2-5DA6-6F49-88DF-F5F320ABE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D4FBD9-34D2-F649-B19E-694AF723A33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583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568938-1099-E347-BC48-6835D3EC9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D9D30A-A60C-F141-86EB-D77AD80F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3849BF-FF75-7946-864C-B50F145F0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ED6AF6-B4A1-F142-B0B7-7CB159AD0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3CA2-B094-410D-A4F9-6777151A364C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E4B49F-8331-6343-8146-59155307E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6A23C9-C8DD-F040-9577-022195FA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FBD9-34D2-F649-B19E-694AF723A33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971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8A88BA-8F2E-3C4A-B3C0-3272A3260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BC6565F-A7C6-B14E-A872-F44DCE3CC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0A0091A-83B5-AE44-BB99-10241CC24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F1E1C1-5C0A-B24F-8717-679885C31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E6A24-1975-4DDA-8F1F-A9D40B3AD98C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A5AF53-A371-F240-9EF7-05B34E987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7A5A37-273A-594B-AE07-ADF77A93D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FBD9-34D2-F649-B19E-694AF723A33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708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8AFE769-96A3-5C4C-9C40-15932078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5878F3-199B-B143-8E03-CC5D3FCB7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25A820-16B3-4D42-91BF-6EB6B9A13B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5B395-11AA-4BAB-89F3-DE0B436B938C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EB0040-5B1A-AD4D-85B3-95A828B5C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 smtClean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167D7C-F6C7-BB45-BBAA-F9CF9DF7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10680" y="63627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4FBD9-34D2-F649-B19E-694AF723A33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296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10" Type="http://schemas.openxmlformats.org/officeDocument/2006/relationships/comments" Target="../comments/comment5.xml"/><Relationship Id="rId9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6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4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0.png"/><Relationship Id="rId4" Type="http://schemas.openxmlformats.org/officeDocument/2006/relationships/image" Target="../media/image20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11.png"/><Relationship Id="rId7" Type="http://schemas.openxmlformats.org/officeDocument/2006/relationships/image" Target="../media/image5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7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7.jpg"/><Relationship Id="rId7" Type="http://schemas.openxmlformats.org/officeDocument/2006/relationships/image" Target="../media/image63.jpeg"/><Relationship Id="rId12" Type="http://schemas.openxmlformats.org/officeDocument/2006/relationships/image" Target="../media/image68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JP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nualreviews.org/doi/abs/10.1146/annurev-nucl-102711-094939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8C34C6-5B83-854D-8CFA-8017C0568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207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Developments of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the </a:t>
            </a:r>
            <a:r>
              <a:rPr lang="en-US" b="1" dirty="0"/>
              <a:t>HRS, GPIB and PIPERADE devices for the DESIR facility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D2DBAF-03E4-AB46-8FCF-9A3DDF451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10118"/>
            <a:ext cx="9144000" cy="1655762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 smtClean="0">
                <a:solidFill>
                  <a:schemeClr val="bg2"/>
                </a:solidFill>
              </a:rPr>
              <a:t>Mathieu Flayol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dirty="0" err="1" smtClean="0"/>
              <a:t>from</a:t>
            </a:r>
            <a:r>
              <a:rPr lang="fr-FR" dirty="0" smtClean="0"/>
              <a:t> LP2i Bordeaux</a:t>
            </a:r>
          </a:p>
          <a:p>
            <a:r>
              <a:rPr lang="fr-FR" dirty="0" smtClean="0"/>
              <a:t>flayol@cenbg.in2p3.fr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2D77-465C-4DA2-83FF-F88339EA2BD7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FBD9-34D2-F649-B19E-694AF723A336}" type="slidenum">
              <a:rPr lang="fr-FR" smtClean="0"/>
              <a:t>1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471966" y="6385023"/>
            <a:ext cx="1624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Colloque </a:t>
            </a:r>
            <a:r>
              <a:rPr lang="fr-FR" sz="1400" dirty="0" err="1" smtClean="0"/>
              <a:t>ganil</a:t>
            </a:r>
            <a:r>
              <a:rPr lang="fr-FR" sz="1400" dirty="0" smtClean="0"/>
              <a:t> 2023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3728720" y="3865880"/>
            <a:ext cx="37666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HRS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GPIB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PIPERADE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	</a:t>
            </a:r>
            <a:r>
              <a:rPr lang="fr-FR" dirty="0" smtClean="0"/>
              <a:t>Buffer </a:t>
            </a:r>
            <a:r>
              <a:rPr lang="fr-FR" dirty="0" err="1" smtClean="0"/>
              <a:t>gas</a:t>
            </a:r>
            <a:r>
              <a:rPr lang="fr-FR" dirty="0" smtClean="0"/>
              <a:t> </a:t>
            </a:r>
            <a:r>
              <a:rPr lang="fr-FR" dirty="0" err="1" smtClean="0"/>
              <a:t>cooling</a:t>
            </a:r>
            <a:r>
              <a:rPr lang="fr-FR" dirty="0" smtClean="0"/>
              <a:t> technique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	</a:t>
            </a:r>
            <a:r>
              <a:rPr lang="fr-FR" dirty="0" err="1" smtClean="0"/>
              <a:t>ToF</a:t>
            </a:r>
            <a:r>
              <a:rPr lang="fr-FR" dirty="0" smtClean="0"/>
              <a:t>-ICR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	</a:t>
            </a:r>
            <a:r>
              <a:rPr lang="fr-FR" dirty="0" smtClean="0"/>
              <a:t>PI-ICR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581400" y="3496548"/>
            <a:ext cx="3169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Outline</a:t>
            </a:r>
            <a:r>
              <a:rPr lang="fr-FR" sz="2000" dirty="0" smtClean="0"/>
              <a:t>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761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1"/>
          <a:stretch/>
        </p:blipFill>
        <p:spPr>
          <a:xfrm>
            <a:off x="6084117" y="19187"/>
            <a:ext cx="6107884" cy="223633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72938" y="733804"/>
            <a:ext cx="3911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18B6CF"/>
                </a:solidFill>
                <a:latin typeface="Bahnschrift" panose="020B0502040204020203" pitchFamily="34" charset="0"/>
              </a:rPr>
              <a:t>Objective</a:t>
            </a:r>
            <a:r>
              <a:rPr lang="fr-FR" b="1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:</a:t>
            </a:r>
            <a:r>
              <a:rPr lang="fr-FR" dirty="0" smtClean="0">
                <a:latin typeface="Bahnschrift" panose="020B0502040204020203" pitchFamily="34" charset="0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</a:rPr>
              <a:t>beam</a:t>
            </a:r>
            <a:r>
              <a:rPr lang="fr-FR" dirty="0" smtClean="0">
                <a:latin typeface="Bahnschrift" panose="020B0502040204020203" pitchFamily="34" charset="0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</a:rPr>
              <a:t>cooling</a:t>
            </a:r>
            <a:r>
              <a:rPr lang="fr-FR" dirty="0" smtClean="0">
                <a:latin typeface="Bahnschrift" panose="020B0502040204020203" pitchFamily="34" charset="0"/>
              </a:rPr>
              <a:t> (transverse </a:t>
            </a:r>
            <a:r>
              <a:rPr lang="fr-FR" dirty="0" err="1" smtClean="0">
                <a:latin typeface="Bahnschrift" panose="020B0502040204020203" pitchFamily="34" charset="0"/>
              </a:rPr>
              <a:t>emittance</a:t>
            </a:r>
            <a:r>
              <a:rPr lang="fr-FR" dirty="0" smtClean="0">
                <a:latin typeface="Bahnschrift" panose="020B0502040204020203" pitchFamily="34" charset="0"/>
              </a:rPr>
              <a:t> &lt; 3 </a:t>
            </a:r>
            <a:r>
              <a:rPr lang="fr-FR" dirty="0" err="1" smtClean="0">
                <a:latin typeface="Symbol" panose="05050102010706020507" pitchFamily="18" charset="2"/>
              </a:rPr>
              <a:t>p</a:t>
            </a:r>
            <a:r>
              <a:rPr lang="fr-FR" dirty="0" err="1" smtClean="0">
                <a:latin typeface="Bahnschrift" panose="020B0502040204020203" pitchFamily="34" charset="0"/>
              </a:rPr>
              <a:t>.mm.mrad</a:t>
            </a:r>
            <a:r>
              <a:rPr lang="fr-FR" dirty="0" smtClean="0">
                <a:latin typeface="Bahnschrift" panose="020B0502040204020203" pitchFamily="34" charset="0"/>
              </a:rPr>
              <a:t> at 60 </a:t>
            </a:r>
            <a:r>
              <a:rPr lang="fr-FR" dirty="0" err="1" smtClean="0">
                <a:latin typeface="Bahnschrift" panose="020B0502040204020203" pitchFamily="34" charset="0"/>
              </a:rPr>
              <a:t>keV</a:t>
            </a:r>
            <a:r>
              <a:rPr lang="fr-FR" dirty="0" smtClean="0">
                <a:latin typeface="Bahnschrift" panose="020B0502040204020203" pitchFamily="34" charset="0"/>
              </a:rPr>
              <a:t>)</a:t>
            </a:r>
            <a:r>
              <a:rPr lang="fr-FR" i="1" dirty="0" smtClean="0">
                <a:latin typeface="Bahnschrift" panose="020B0502040204020203" pitchFamily="34" charset="0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</a:rPr>
              <a:t>beam</a:t>
            </a:r>
            <a:r>
              <a:rPr lang="fr-FR" dirty="0" smtClean="0">
                <a:latin typeface="Bahnschrift" panose="020B0502040204020203" pitchFamily="34" charset="0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</a:rPr>
              <a:t>bunching</a:t>
            </a:r>
            <a:r>
              <a:rPr lang="fr-FR" dirty="0" smtClean="0">
                <a:latin typeface="Bahnschrift" panose="020B0502040204020203" pitchFamily="34" charset="0"/>
              </a:rPr>
              <a:t> (longitudinal </a:t>
            </a:r>
            <a:r>
              <a:rPr lang="fr-FR" dirty="0" err="1" smtClean="0">
                <a:latin typeface="Bahnschrift" panose="020B0502040204020203" pitchFamily="34" charset="0"/>
              </a:rPr>
              <a:t>emittance</a:t>
            </a:r>
            <a:r>
              <a:rPr lang="fr-FR" dirty="0" smtClean="0">
                <a:latin typeface="Bahnschrift" panose="020B0502040204020203" pitchFamily="34" charset="0"/>
              </a:rPr>
              <a:t> &lt; 10 eV.us)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272" y="2399693"/>
            <a:ext cx="7610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Bahnschrift" panose="020B0502040204020203" pitchFamily="34" charset="0"/>
              </a:rPr>
              <a:t>  </a:t>
            </a:r>
            <a:r>
              <a:rPr lang="fr-FR" dirty="0" err="1" smtClean="0">
                <a:latin typeface="Bahnschrift" panose="020B0502040204020203" pitchFamily="34" charset="0"/>
              </a:rPr>
              <a:t>Characterisation</a:t>
            </a:r>
            <a:r>
              <a:rPr lang="fr-FR" dirty="0" smtClean="0">
                <a:latin typeface="Bahnschrift" panose="020B0502040204020203" pitchFamily="34" charset="0"/>
              </a:rPr>
              <a:t> in </a:t>
            </a:r>
            <a:r>
              <a:rPr lang="fr-FR" dirty="0" err="1" smtClean="0">
                <a:latin typeface="Bahnschrift" panose="020B0502040204020203" pitchFamily="34" charset="0"/>
              </a:rPr>
              <a:t>continuous</a:t>
            </a:r>
            <a:r>
              <a:rPr lang="fr-FR" dirty="0" smtClean="0">
                <a:latin typeface="Bahnschrift" panose="020B0502040204020203" pitchFamily="34" charset="0"/>
              </a:rPr>
              <a:t>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Bahnschrift" panose="020B0502040204020203" pitchFamily="34" charset="0"/>
              </a:rPr>
              <a:t>Emittance</a:t>
            </a:r>
            <a:r>
              <a:rPr lang="fr-FR" dirty="0" smtClean="0">
                <a:latin typeface="Bahnschrift" panose="020B0502040204020203" pitchFamily="34" charset="0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</a:rPr>
              <a:t>reduction</a:t>
            </a:r>
            <a:r>
              <a:rPr lang="fr-FR" dirty="0" smtClean="0">
                <a:latin typeface="Bahnschrift" panose="020B0502040204020203" pitchFamily="34" charset="0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</a:rPr>
              <a:t>from</a:t>
            </a:r>
            <a:r>
              <a:rPr lang="fr-FR" dirty="0" smtClean="0">
                <a:latin typeface="Bahnschrift" panose="020B0502040204020203" pitchFamily="34" charset="0"/>
              </a:rPr>
              <a:t> 20 to 3 </a:t>
            </a:r>
            <a:r>
              <a:rPr lang="fr-FR" dirty="0" err="1" smtClean="0">
                <a:latin typeface="Symbol" panose="05050102010706020507" pitchFamily="18" charset="2"/>
              </a:rPr>
              <a:t>p</a:t>
            </a:r>
            <a:r>
              <a:rPr lang="fr-FR" dirty="0" err="1" smtClean="0">
                <a:latin typeface="Bahnschrift" panose="020B0502040204020203" pitchFamily="34" charset="0"/>
              </a:rPr>
              <a:t>.mm.mrad</a:t>
            </a:r>
            <a:endParaRPr lang="fr-FR" dirty="0" smtClean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Bahnschrift" panose="020B0502040204020203" pitchFamily="34" charset="0"/>
              </a:rPr>
              <a:t>Transmitting</a:t>
            </a:r>
            <a:r>
              <a:rPr lang="fr-FR" dirty="0" smtClean="0">
                <a:latin typeface="Bahnschrift" panose="020B0502040204020203" pitchFamily="34" charset="0"/>
              </a:rPr>
              <a:t> power of the </a:t>
            </a:r>
            <a:r>
              <a:rPr lang="fr-FR" dirty="0" err="1" smtClean="0">
                <a:latin typeface="Bahnschrift" panose="020B0502040204020203" pitchFamily="34" charset="0"/>
              </a:rPr>
              <a:t>order</a:t>
            </a:r>
            <a:r>
              <a:rPr lang="fr-FR" dirty="0" smtClean="0">
                <a:latin typeface="Bahnschrift" panose="020B0502040204020203" pitchFamily="34" charset="0"/>
              </a:rPr>
              <a:t> of 70-80%, </a:t>
            </a:r>
          </a:p>
          <a:p>
            <a:pPr lvl="1"/>
            <a:r>
              <a:rPr lang="fr-FR" dirty="0" smtClean="0">
                <a:latin typeface="Bahnschrift" panose="020B0502040204020203" pitchFamily="34" charset="0"/>
              </a:rPr>
              <a:t>      &gt;90% if long optimisation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 smtClean="0">
              <a:latin typeface="Bahnschrift" panose="020B0502040204020203" pitchFamily="34" charset="0"/>
            </a:endParaRPr>
          </a:p>
          <a:p>
            <a:pPr lvl="1"/>
            <a:endParaRPr lang="fr-FR" dirty="0" smtClean="0">
              <a:latin typeface="Bahnschrift" panose="020B0502040204020203" pitchFamily="34" charset="0"/>
            </a:endParaRPr>
          </a:p>
          <a:p>
            <a:pPr lvl="1"/>
            <a:endParaRPr lang="fr-FR" dirty="0">
              <a:latin typeface="Bahnschrift" panose="020B0502040204020203" pitchFamily="34" charset="0"/>
            </a:endParaRPr>
          </a:p>
          <a:p>
            <a:pPr lvl="1"/>
            <a:endParaRPr lang="fr-FR" dirty="0" smtClean="0">
              <a:latin typeface="Bahnschrift" panose="020B0502040204020203" pitchFamily="34" charset="0"/>
            </a:endParaRPr>
          </a:p>
          <a:p>
            <a:pPr lvl="1"/>
            <a:endParaRPr lang="fr-FR" dirty="0">
              <a:latin typeface="Bahnschrift" panose="020B0502040204020203" pitchFamily="34" charset="0"/>
            </a:endParaRPr>
          </a:p>
          <a:p>
            <a:pPr lvl="1"/>
            <a:endParaRPr lang="fr-FR" dirty="0" smtClean="0">
              <a:latin typeface="Bahnschrift" panose="020B0502040204020203" pitchFamily="34" charset="0"/>
            </a:endParaRPr>
          </a:p>
          <a:p>
            <a:pPr lvl="1"/>
            <a:endParaRPr lang="fr-FR" dirty="0" smtClean="0">
              <a:latin typeface="Bahnschrift" panose="020B0502040204020203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5527964" y="3738521"/>
            <a:ext cx="4614420" cy="2619074"/>
            <a:chOff x="7803715" y="3117859"/>
            <a:chExt cx="4163929" cy="243375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90"/>
            <a:stretch/>
          </p:blipFill>
          <p:spPr>
            <a:xfrm>
              <a:off x="7803715" y="3477733"/>
              <a:ext cx="4163929" cy="207387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/>
                <p:cNvSpPr txBox="1"/>
                <p:nvPr/>
              </p:nvSpPr>
              <p:spPr>
                <a:xfrm>
                  <a:off x="8854335" y="3117859"/>
                  <a:ext cx="1925320" cy="343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FR" b="1" dirty="0" smtClean="0">
                      <a:solidFill>
                        <a:schemeClr val="tx1"/>
                      </a:solidFill>
                    </a:rPr>
                    <a:t>3</a:t>
                  </a:r>
                  <a14:m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𝒎𝒎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𝒎𝒓𝒂𝒅</m:t>
                      </m:r>
                    </m:oMath>
                  </a14:m>
                  <a:endParaRPr lang="fr-FR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ZoneText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4335" y="3117859"/>
                  <a:ext cx="1925320" cy="343199"/>
                </a:xfrm>
                <a:prstGeom prst="rect">
                  <a:avLst/>
                </a:prstGeom>
                <a:blipFill>
                  <a:blip r:embed="rId4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95"/>
          <a:stretch/>
        </p:blipFill>
        <p:spPr>
          <a:xfrm>
            <a:off x="518206" y="4107853"/>
            <a:ext cx="4639762" cy="2216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1944891" y="3738521"/>
                <a:ext cx="15742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 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𝒎𝒎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𝒎𝒓𝒂𝒅</m:t>
                      </m:r>
                    </m:oMath>
                  </m:oMathPara>
                </a14:m>
                <a:endParaRPr lang="fr-F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891" y="3738521"/>
                <a:ext cx="1574268" cy="369332"/>
              </a:xfrm>
              <a:prstGeom prst="rect">
                <a:avLst/>
              </a:prstGeom>
              <a:blipFill>
                <a:blip r:embed="rId5"/>
                <a:stretch>
                  <a:fillRect r="-344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5726016" y="2334411"/>
            <a:ext cx="3685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1EB1CA"/>
                </a:solidFill>
                <a:latin typeface="Bahnschrift" panose="020B0502040204020203" pitchFamily="34" charset="0"/>
              </a:rPr>
              <a:t>M. </a:t>
            </a:r>
            <a:r>
              <a:rPr lang="en-US" sz="1400" i="1" dirty="0" err="1" smtClean="0">
                <a:solidFill>
                  <a:srgbClr val="1EB1CA"/>
                </a:solidFill>
                <a:latin typeface="Bahnschrift" panose="020B0502040204020203" pitchFamily="34" charset="0"/>
              </a:rPr>
              <a:t>Gerbaux</a:t>
            </a:r>
            <a:r>
              <a:rPr lang="en-US" sz="1400" i="1" dirty="0" smtClean="0">
                <a:solidFill>
                  <a:srgbClr val="1EB1CA"/>
                </a:solidFill>
                <a:latin typeface="Bahnschrift" panose="020B0502040204020203" pitchFamily="34" charset="0"/>
              </a:rPr>
              <a:t> et al</a:t>
            </a:r>
            <a:r>
              <a:rPr lang="en-US" sz="1400" i="1" dirty="0">
                <a:solidFill>
                  <a:srgbClr val="1EB1CA"/>
                </a:solidFill>
                <a:latin typeface="Bahnschrift" panose="020B0502040204020203" pitchFamily="34" charset="0"/>
              </a:rPr>
              <a:t>, </a:t>
            </a:r>
            <a:r>
              <a:rPr lang="en-US" sz="1400" i="1" dirty="0" smtClean="0">
                <a:solidFill>
                  <a:srgbClr val="1EB1CA"/>
                </a:solidFill>
                <a:latin typeface="Bahnschrift" panose="020B0502040204020203" pitchFamily="34" charset="0"/>
              </a:rPr>
              <a:t>NIM A 1046 (2023) 167631 </a:t>
            </a:r>
            <a:endParaRPr lang="fr-FR" sz="1400" i="1" dirty="0">
              <a:solidFill>
                <a:srgbClr val="1EB1CA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920" y="2245804"/>
            <a:ext cx="1678714" cy="14546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97" y="19187"/>
            <a:ext cx="1646267" cy="807436"/>
          </a:xfrm>
          <a:prstGeom prst="rect">
            <a:avLst/>
          </a:prstGeom>
        </p:spPr>
      </p:pic>
      <p:sp>
        <p:nvSpPr>
          <p:cNvPr id="13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60845" y="6416721"/>
            <a:ext cx="2743200" cy="365125"/>
          </a:xfrm>
        </p:spPr>
        <p:txBody>
          <a:bodyPr/>
          <a:lstStyle/>
          <a:p>
            <a:r>
              <a:rPr lang="fr-FR" dirty="0" smtClean="0"/>
              <a:t>6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9E31-0F26-47E5-9A1E-87D149A477ED}" type="datetime1">
              <a:rPr lang="fr-FR" smtClean="0"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971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574" y="0"/>
            <a:ext cx="5239877" cy="337892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79292" y="786313"/>
            <a:ext cx="4770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18B6CF"/>
                </a:solidFill>
                <a:latin typeface="Bahnschrift" panose="020B0502040204020203" pitchFamily="34" charset="0"/>
              </a:rPr>
              <a:t>Objective</a:t>
            </a:r>
            <a:r>
              <a:rPr lang="fr-FR" b="1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:</a:t>
            </a:r>
            <a:r>
              <a:rPr lang="fr-FR" dirty="0" smtClean="0">
                <a:latin typeface="Bahnschrift" panose="020B0502040204020203" pitchFamily="34" charset="0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</a:rPr>
              <a:t>beam</a:t>
            </a:r>
            <a:r>
              <a:rPr lang="fr-FR" dirty="0" smtClean="0">
                <a:latin typeface="Bahnschrift" panose="020B0502040204020203" pitchFamily="34" charset="0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</a:rPr>
              <a:t>cooling</a:t>
            </a:r>
            <a:r>
              <a:rPr lang="fr-FR" dirty="0" smtClean="0">
                <a:latin typeface="Bahnschrift" panose="020B0502040204020203" pitchFamily="34" charset="0"/>
              </a:rPr>
              <a:t> (transverse </a:t>
            </a:r>
            <a:r>
              <a:rPr lang="fr-FR" dirty="0" err="1" smtClean="0">
                <a:latin typeface="Bahnschrift" panose="020B0502040204020203" pitchFamily="34" charset="0"/>
              </a:rPr>
              <a:t>emittance</a:t>
            </a:r>
            <a:r>
              <a:rPr lang="fr-FR" dirty="0" smtClean="0">
                <a:latin typeface="Bahnschrift" panose="020B0502040204020203" pitchFamily="34" charset="0"/>
              </a:rPr>
              <a:t> &lt; 3 </a:t>
            </a:r>
            <a:r>
              <a:rPr lang="fr-FR" dirty="0" err="1" smtClean="0">
                <a:latin typeface="Symbol" panose="05050102010706020507" pitchFamily="18" charset="2"/>
              </a:rPr>
              <a:t>p</a:t>
            </a:r>
            <a:r>
              <a:rPr lang="fr-FR" dirty="0" err="1" smtClean="0">
                <a:latin typeface="Bahnschrift" panose="020B0502040204020203" pitchFamily="34" charset="0"/>
              </a:rPr>
              <a:t>.mm.mrad</a:t>
            </a:r>
            <a:r>
              <a:rPr lang="fr-FR" dirty="0" smtClean="0">
                <a:latin typeface="Bahnschrift" panose="020B0502040204020203" pitchFamily="34" charset="0"/>
              </a:rPr>
              <a:t> at 60 </a:t>
            </a:r>
            <a:r>
              <a:rPr lang="fr-FR" dirty="0" err="1" smtClean="0">
                <a:latin typeface="Bahnschrift" panose="020B0502040204020203" pitchFamily="34" charset="0"/>
              </a:rPr>
              <a:t>keV</a:t>
            </a:r>
            <a:r>
              <a:rPr lang="fr-FR" dirty="0" smtClean="0">
                <a:latin typeface="Bahnschrift" panose="020B0502040204020203" pitchFamily="34" charset="0"/>
              </a:rPr>
              <a:t>)</a:t>
            </a:r>
            <a:r>
              <a:rPr lang="fr-FR" i="1" dirty="0" smtClean="0">
                <a:latin typeface="Bahnschrift" panose="020B0502040204020203" pitchFamily="34" charset="0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</a:rPr>
              <a:t>beam</a:t>
            </a:r>
            <a:r>
              <a:rPr lang="fr-FR" dirty="0" smtClean="0">
                <a:latin typeface="Bahnschrift" panose="020B0502040204020203" pitchFamily="34" charset="0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</a:rPr>
              <a:t>bunching</a:t>
            </a:r>
            <a:r>
              <a:rPr lang="fr-FR" dirty="0" smtClean="0">
                <a:latin typeface="Bahnschrift" panose="020B0502040204020203" pitchFamily="34" charset="0"/>
              </a:rPr>
              <a:t> (longitudinal </a:t>
            </a:r>
            <a:r>
              <a:rPr lang="fr-FR" dirty="0" err="1" smtClean="0">
                <a:latin typeface="Bahnschrift" panose="020B0502040204020203" pitchFamily="34" charset="0"/>
              </a:rPr>
              <a:t>emittance</a:t>
            </a:r>
            <a:r>
              <a:rPr lang="fr-FR" dirty="0" smtClean="0">
                <a:latin typeface="Bahnschrift" panose="020B0502040204020203" pitchFamily="34" charset="0"/>
              </a:rPr>
              <a:t> &lt; 10 eV.us)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42908" y="3397021"/>
            <a:ext cx="68313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dirty="0" smtClean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Bahnschrift" panose="020B0502040204020203" pitchFamily="34" charset="0"/>
              </a:rPr>
              <a:t>First tests in </a:t>
            </a:r>
            <a:r>
              <a:rPr lang="fr-FR" dirty="0" err="1" smtClean="0">
                <a:latin typeface="Bahnschrift" panose="020B0502040204020203" pitchFamily="34" charset="0"/>
              </a:rPr>
              <a:t>bunch</a:t>
            </a:r>
            <a:r>
              <a:rPr lang="fr-FR" dirty="0" smtClean="0">
                <a:latin typeface="Bahnschrift" panose="020B0502040204020203" pitchFamily="34" charset="0"/>
              </a:rPr>
              <a:t> mode (</a:t>
            </a:r>
            <a:r>
              <a:rPr lang="fr-FR" dirty="0" err="1" smtClean="0">
                <a:latin typeface="Bahnschrift" panose="020B0502040204020203" pitchFamily="34" charset="0"/>
              </a:rPr>
              <a:t>PostDoc</a:t>
            </a:r>
            <a:r>
              <a:rPr lang="fr-FR" dirty="0" smtClean="0">
                <a:latin typeface="Bahnschrift" panose="020B0502040204020203" pitchFamily="34" charset="0"/>
              </a:rPr>
              <a:t> A. Husson 3 </a:t>
            </a:r>
            <a:r>
              <a:rPr lang="fr-FR" dirty="0" err="1" smtClean="0">
                <a:latin typeface="Bahnschrift" panose="020B0502040204020203" pitchFamily="34" charset="0"/>
              </a:rPr>
              <a:t>years</a:t>
            </a:r>
            <a:r>
              <a:rPr lang="fr-FR" dirty="0" smtClean="0">
                <a:latin typeface="Bahnschrift" panose="020B0502040204020203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Bahnschrift" panose="020B0502040204020203" pitchFamily="34" charset="0"/>
              </a:rPr>
              <a:t>Good transmission </a:t>
            </a:r>
            <a:r>
              <a:rPr lang="fr-FR" dirty="0" err="1" smtClean="0">
                <a:latin typeface="Bahnschrift" panose="020B0502040204020203" pitchFamily="34" charset="0"/>
              </a:rPr>
              <a:t>efficiency</a:t>
            </a:r>
            <a:r>
              <a:rPr lang="fr-FR" dirty="0" smtClean="0">
                <a:latin typeface="Bahnschrift" panose="020B0502040204020203" pitchFamily="34" charset="0"/>
              </a:rPr>
              <a:t> but not </a:t>
            </a:r>
            <a:r>
              <a:rPr lang="fr-FR" dirty="0" err="1" smtClean="0">
                <a:latin typeface="Bahnschrift" panose="020B0502040204020203" pitchFamily="34" charset="0"/>
              </a:rPr>
              <a:t>measured</a:t>
            </a:r>
            <a:r>
              <a:rPr lang="fr-FR" dirty="0" smtClean="0">
                <a:latin typeface="Bahnschrift" panose="020B0502040204020203" pitchFamily="34" charset="0"/>
              </a:rPr>
              <a:t> in a </a:t>
            </a:r>
            <a:r>
              <a:rPr lang="fr-FR" dirty="0" err="1" smtClean="0">
                <a:latin typeface="Bahnschrift" panose="020B0502040204020203" pitchFamily="34" charset="0"/>
              </a:rPr>
              <a:t>precise</a:t>
            </a:r>
            <a:r>
              <a:rPr lang="fr-FR" dirty="0" smtClean="0">
                <a:latin typeface="Bahnschrift" panose="020B0502040204020203" pitchFamily="34" charset="0"/>
              </a:rPr>
              <a:t> and </a:t>
            </a:r>
            <a:r>
              <a:rPr lang="fr-FR" dirty="0" err="1" smtClean="0">
                <a:latin typeface="Bahnschrift" panose="020B0502040204020203" pitchFamily="34" charset="0"/>
              </a:rPr>
              <a:t>reliable</a:t>
            </a:r>
            <a:r>
              <a:rPr lang="fr-FR" dirty="0" smtClean="0">
                <a:latin typeface="Bahnschrift" panose="020B0502040204020203" pitchFamily="34" charset="0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</a:rPr>
              <a:t>way</a:t>
            </a:r>
            <a:r>
              <a:rPr lang="fr-FR" dirty="0" smtClean="0">
                <a:latin typeface="Bahnschrift" panose="020B0502040204020203" pitchFamily="34" charset="0"/>
              </a:rPr>
              <a:t> (diagnostic </a:t>
            </a:r>
            <a:r>
              <a:rPr lang="fr-FR" dirty="0" err="1" smtClean="0">
                <a:latin typeface="Bahnschrift" panose="020B0502040204020203" pitchFamily="34" charset="0"/>
              </a:rPr>
              <a:t>studies</a:t>
            </a:r>
            <a:r>
              <a:rPr lang="fr-FR" dirty="0" smtClean="0">
                <a:latin typeface="Bahnschrift" panose="020B0502040204020203" pitchFamily="34" charset="0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</a:rPr>
              <a:t>is</a:t>
            </a:r>
            <a:r>
              <a:rPr lang="fr-FR" dirty="0" smtClean="0">
                <a:latin typeface="Bahnschrift" panose="020B0502040204020203" pitchFamily="34" charset="0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</a:rPr>
              <a:t>needed</a:t>
            </a:r>
            <a:r>
              <a:rPr lang="fr-FR" dirty="0" smtClean="0">
                <a:latin typeface="Bahnschrift" panose="020B0502040204020203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Bahnschrift" panose="020B0502040204020203" pitchFamily="34" charset="0"/>
              </a:rPr>
              <a:t>Time of flight dispersion down to </a:t>
            </a:r>
            <a:r>
              <a:rPr lang="fr-FR" dirty="0" smtClean="0">
                <a:latin typeface="Bahnschrift" panose="020B0502040204020203" pitchFamily="34" charset="0"/>
              </a:rPr>
              <a:t>a few 100 </a:t>
            </a:r>
            <a:r>
              <a:rPr lang="fr-FR" dirty="0" smtClean="0">
                <a:latin typeface="Bahnschrift" panose="020B0502040204020203" pitchFamily="34" charset="0"/>
              </a:rPr>
              <a:t>ns </a:t>
            </a:r>
            <a:r>
              <a:rPr lang="fr-FR" dirty="0">
                <a:latin typeface="Bahnschrift" panose="020B0502040204020203" pitchFamily="34" charset="0"/>
              </a:rPr>
              <a:t>a</a:t>
            </a:r>
            <a:r>
              <a:rPr lang="fr-FR" dirty="0" smtClean="0">
                <a:latin typeface="Bahnschrift" panose="020B0502040204020203" pitchFamily="34" charset="0"/>
              </a:rPr>
              <a:t>t 3 </a:t>
            </a:r>
            <a:r>
              <a:rPr lang="fr-FR" dirty="0" err="1" smtClean="0">
                <a:latin typeface="Bahnschrift" panose="020B0502040204020203" pitchFamily="34" charset="0"/>
              </a:rPr>
              <a:t>keV</a:t>
            </a:r>
            <a:endParaRPr lang="fr-FR" dirty="0" smtClean="0">
              <a:latin typeface="Bahnschrif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Bahnschrift" panose="020B0502040204020203" pitchFamily="34" charset="0"/>
              </a:rPr>
              <a:t>Measurement </a:t>
            </a:r>
            <a:r>
              <a:rPr lang="fr-FR" dirty="0" smtClean="0">
                <a:latin typeface="Bahnschrift" panose="020B0502040204020203" pitchFamily="34" charset="0"/>
              </a:rPr>
              <a:t>of the </a:t>
            </a:r>
            <a:r>
              <a:rPr lang="fr-FR" dirty="0" err="1" smtClean="0">
                <a:latin typeface="Bahnschrift" panose="020B0502040204020203" pitchFamily="34" charset="0"/>
              </a:rPr>
              <a:t>energy</a:t>
            </a:r>
            <a:r>
              <a:rPr lang="fr-FR" dirty="0" smtClean="0">
                <a:latin typeface="Bahnschrift" panose="020B0502040204020203" pitchFamily="34" charset="0"/>
              </a:rPr>
              <a:t> dispersion &lt;10 eV but </a:t>
            </a:r>
            <a:r>
              <a:rPr lang="fr-FR" dirty="0" err="1" smtClean="0">
                <a:latin typeface="Bahnschrift" panose="020B0502040204020203" pitchFamily="34" charset="0"/>
              </a:rPr>
              <a:t>limited</a:t>
            </a:r>
            <a:r>
              <a:rPr lang="fr-FR" dirty="0" smtClean="0">
                <a:latin typeface="Bahnschrift" panose="020B0502040204020203" pitchFamily="34" charset="0"/>
              </a:rPr>
              <a:t> by the </a:t>
            </a:r>
            <a:r>
              <a:rPr lang="fr-FR" dirty="0" err="1" smtClean="0">
                <a:latin typeface="Bahnschrift" panose="020B0502040204020203" pitchFamily="34" charset="0"/>
              </a:rPr>
              <a:t>detection</a:t>
            </a:r>
            <a:r>
              <a:rPr lang="fr-FR" dirty="0" smtClean="0">
                <a:latin typeface="Bahnschrift" panose="020B0502040204020203" pitchFamily="34" charset="0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</a:rPr>
              <a:t>devices</a:t>
            </a:r>
            <a:endParaRPr lang="fr-FR" dirty="0" smtClean="0">
              <a:latin typeface="Bahnschrift" panose="020B0502040204020203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9" y="2061057"/>
            <a:ext cx="4780400" cy="404342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36663" y="6013473"/>
            <a:ext cx="3685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1EB1CA"/>
                </a:solidFill>
                <a:latin typeface="Bahnschrift" panose="020B0502040204020203" pitchFamily="34" charset="0"/>
              </a:rPr>
              <a:t>M. </a:t>
            </a:r>
            <a:r>
              <a:rPr lang="en-US" sz="1400" i="1" dirty="0" err="1" smtClean="0">
                <a:solidFill>
                  <a:srgbClr val="1EB1CA"/>
                </a:solidFill>
                <a:latin typeface="Bahnschrift" panose="020B0502040204020203" pitchFamily="34" charset="0"/>
              </a:rPr>
              <a:t>Gerbaux</a:t>
            </a:r>
            <a:r>
              <a:rPr lang="en-US" sz="1400" i="1" dirty="0" smtClean="0">
                <a:solidFill>
                  <a:srgbClr val="1EB1CA"/>
                </a:solidFill>
                <a:latin typeface="Bahnschrift" panose="020B0502040204020203" pitchFamily="34" charset="0"/>
              </a:rPr>
              <a:t> et al</a:t>
            </a:r>
            <a:r>
              <a:rPr lang="en-US" sz="1400" i="1" dirty="0">
                <a:solidFill>
                  <a:srgbClr val="1EB1CA"/>
                </a:solidFill>
                <a:latin typeface="Bahnschrift" panose="020B0502040204020203" pitchFamily="34" charset="0"/>
              </a:rPr>
              <a:t>, </a:t>
            </a:r>
            <a:r>
              <a:rPr lang="en-US" sz="1400" i="1" dirty="0" smtClean="0">
                <a:solidFill>
                  <a:srgbClr val="1EB1CA"/>
                </a:solidFill>
                <a:latin typeface="Bahnschrift" panose="020B0502040204020203" pitchFamily="34" charset="0"/>
              </a:rPr>
              <a:t>NIM A 1046 (2023) 167631 </a:t>
            </a:r>
            <a:endParaRPr lang="fr-FR" sz="1400" i="1" dirty="0">
              <a:solidFill>
                <a:srgbClr val="1EB1CA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83" y="2061057"/>
            <a:ext cx="1460762" cy="126578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97" y="19187"/>
            <a:ext cx="1646267" cy="807436"/>
          </a:xfrm>
          <a:prstGeom prst="rect">
            <a:avLst/>
          </a:prstGeom>
        </p:spPr>
      </p:pic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60845" y="6416721"/>
            <a:ext cx="2743200" cy="365125"/>
          </a:xfrm>
        </p:spPr>
        <p:txBody>
          <a:bodyPr/>
          <a:lstStyle/>
          <a:p>
            <a:r>
              <a:rPr lang="fr-FR" dirty="0"/>
              <a:t>7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ECCDC-44FB-4C74-820C-FC98843D095E}" type="datetime1">
              <a:rPr lang="fr-FR" smtClean="0"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437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686040" y="5690264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6"/>
          <a:stretch/>
        </p:blipFill>
        <p:spPr>
          <a:xfrm>
            <a:off x="2499360" y="189259"/>
            <a:ext cx="9144000" cy="5859780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1087763" y="116734"/>
            <a:ext cx="10962640" cy="6156960"/>
            <a:chOff x="660400" y="599440"/>
            <a:chExt cx="10962640" cy="6156960"/>
          </a:xfrm>
        </p:grpSpPr>
        <p:sp>
          <p:nvSpPr>
            <p:cNvPr id="17" name="Forme libre 16"/>
            <p:cNvSpPr/>
            <p:nvPr/>
          </p:nvSpPr>
          <p:spPr>
            <a:xfrm>
              <a:off x="660400" y="599440"/>
              <a:ext cx="10962640" cy="6156960"/>
            </a:xfrm>
            <a:custGeom>
              <a:avLst/>
              <a:gdLst>
                <a:gd name="connsiteX0" fmla="*/ 4968240 w 10962640"/>
                <a:gd name="connsiteY0" fmla="*/ 8128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98720 w 10962640"/>
                <a:gd name="connsiteY13" fmla="*/ 1056640 h 6156960"/>
                <a:gd name="connsiteX0" fmla="*/ 4968240 w 10962640"/>
                <a:gd name="connsiteY0" fmla="*/ 8128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98720 w 10962640"/>
                <a:gd name="connsiteY13" fmla="*/ 1056640 h 6156960"/>
                <a:gd name="connsiteX14" fmla="*/ 4968240 w 10962640"/>
                <a:gd name="connsiteY14" fmla="*/ 81280 h 6156960"/>
                <a:gd name="connsiteX0" fmla="*/ 4947920 w 10962640"/>
                <a:gd name="connsiteY0" fmla="*/ 12954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98720 w 10962640"/>
                <a:gd name="connsiteY13" fmla="*/ 1056640 h 6156960"/>
                <a:gd name="connsiteX14" fmla="*/ 4947920 w 10962640"/>
                <a:gd name="connsiteY14" fmla="*/ 1295400 h 6156960"/>
                <a:gd name="connsiteX0" fmla="*/ 4947920 w 10962640"/>
                <a:gd name="connsiteY0" fmla="*/ 12954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47920 w 10962640"/>
                <a:gd name="connsiteY13" fmla="*/ 12954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51120 w 10962640"/>
                <a:gd name="connsiteY7" fmla="*/ 1778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51120 w 10962640"/>
                <a:gd name="connsiteY7" fmla="*/ 1778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51120 w 10962640"/>
                <a:gd name="connsiteY7" fmla="*/ 1778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51120 w 10962640"/>
                <a:gd name="connsiteY12" fmla="*/ 1181100 h 6156960"/>
                <a:gd name="connsiteX0" fmla="*/ 515112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51120 w 10962640"/>
                <a:gd name="connsiteY12" fmla="*/ 1181100 h 6156960"/>
                <a:gd name="connsiteX0" fmla="*/ 515112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51120 w 10962640"/>
                <a:gd name="connsiteY12" fmla="*/ 1181100 h 6156960"/>
                <a:gd name="connsiteX0" fmla="*/ 511810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18100 w 10962640"/>
                <a:gd name="connsiteY12" fmla="*/ 1181100 h 6156960"/>
                <a:gd name="connsiteX0" fmla="*/ 511810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18100 w 10962640"/>
                <a:gd name="connsiteY12" fmla="*/ 1181100 h 6156960"/>
                <a:gd name="connsiteX0" fmla="*/ 5135880 w 10962640"/>
                <a:gd name="connsiteY0" fmla="*/ 1308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5880 w 10962640"/>
                <a:gd name="connsiteY12" fmla="*/ 1308100 h 6156960"/>
                <a:gd name="connsiteX0" fmla="*/ 5135880 w 10962640"/>
                <a:gd name="connsiteY0" fmla="*/ 1308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5880 w 10962640"/>
                <a:gd name="connsiteY12" fmla="*/ 1308100 h 6156960"/>
                <a:gd name="connsiteX0" fmla="*/ 5135880 w 10962640"/>
                <a:gd name="connsiteY0" fmla="*/ 1308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5880 w 10962640"/>
                <a:gd name="connsiteY12" fmla="*/ 130810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597140 w 10962640"/>
                <a:gd name="connsiteY3" fmla="*/ 415798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32705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133340 w 10962640"/>
                <a:gd name="connsiteY11" fmla="*/ 1313180 h 6156960"/>
                <a:gd name="connsiteX0" fmla="*/ 514096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140960 w 10962640"/>
                <a:gd name="connsiteY11" fmla="*/ 1313180 h 6156960"/>
                <a:gd name="connsiteX0" fmla="*/ 5253355 w 10962640"/>
                <a:gd name="connsiteY0" fmla="*/ 130937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253355 w 10962640"/>
                <a:gd name="connsiteY11" fmla="*/ 1309370 h 6156960"/>
                <a:gd name="connsiteX0" fmla="*/ 5253355 w 10962640"/>
                <a:gd name="connsiteY0" fmla="*/ 130937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222240 w 10962640"/>
                <a:gd name="connsiteY4" fmla="*/ 130873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253355 w 10962640"/>
                <a:gd name="connsiteY11" fmla="*/ 1309370 h 6156960"/>
                <a:gd name="connsiteX0" fmla="*/ 5253355 w 10962640"/>
                <a:gd name="connsiteY0" fmla="*/ 130937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254625 w 10962640"/>
                <a:gd name="connsiteY4" fmla="*/ 131445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253355 w 10962640"/>
                <a:gd name="connsiteY11" fmla="*/ 1309370 h 6156960"/>
                <a:gd name="connsiteX0" fmla="*/ 5373370 w 10962640"/>
                <a:gd name="connsiteY0" fmla="*/ 1349375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254625 w 10962640"/>
                <a:gd name="connsiteY4" fmla="*/ 131445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373370 w 10962640"/>
                <a:gd name="connsiteY11" fmla="*/ 1349375 h 6156960"/>
                <a:gd name="connsiteX0" fmla="*/ 5373370 w 10962640"/>
                <a:gd name="connsiteY0" fmla="*/ 1349375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373370 w 10962640"/>
                <a:gd name="connsiteY11" fmla="*/ 1349375 h 6156960"/>
                <a:gd name="connsiteX0" fmla="*/ 5373370 w 10962640"/>
                <a:gd name="connsiteY0" fmla="*/ 1349375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73370 w 10962640"/>
                <a:gd name="connsiteY11" fmla="*/ 1349375 h 6156960"/>
                <a:gd name="connsiteX0" fmla="*/ 5388610 w 10962640"/>
                <a:gd name="connsiteY0" fmla="*/ 134366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442708 w 10962640"/>
                <a:gd name="connsiteY2" fmla="*/ 3661156 h 6156960"/>
                <a:gd name="connsiteX3" fmla="*/ 8049260 w 10962640"/>
                <a:gd name="connsiteY3" fmla="*/ 2451100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442708 w 10962640"/>
                <a:gd name="connsiteY2" fmla="*/ 3661156 h 6156960"/>
                <a:gd name="connsiteX3" fmla="*/ 7659116 w 10962640"/>
                <a:gd name="connsiteY3" fmla="*/ 2195068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113524 w 10962640"/>
                <a:gd name="connsiteY2" fmla="*/ 3533140 h 6156960"/>
                <a:gd name="connsiteX3" fmla="*/ 7659116 w 10962640"/>
                <a:gd name="connsiteY3" fmla="*/ 2195068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113524 w 10962640"/>
                <a:gd name="connsiteY2" fmla="*/ 3533140 h 6156960"/>
                <a:gd name="connsiteX3" fmla="*/ 7659116 w 10962640"/>
                <a:gd name="connsiteY3" fmla="*/ 2195068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62640" h="6156960">
                  <a:moveTo>
                    <a:pt x="5388610" y="1343660"/>
                  </a:moveTo>
                  <a:cubicBezTo>
                    <a:pt x="4845389" y="1353820"/>
                    <a:pt x="4613698" y="2162895"/>
                    <a:pt x="4901184" y="2527808"/>
                  </a:cubicBezTo>
                  <a:cubicBezTo>
                    <a:pt x="5188670" y="2892721"/>
                    <a:pt x="6653869" y="3588597"/>
                    <a:pt x="7113524" y="3533140"/>
                  </a:cubicBezTo>
                  <a:cubicBezTo>
                    <a:pt x="7573179" y="3477683"/>
                    <a:pt x="7947025" y="2560087"/>
                    <a:pt x="7659116" y="2195068"/>
                  </a:cubicBezTo>
                  <a:cubicBezTo>
                    <a:pt x="7371207" y="1830049"/>
                    <a:pt x="6350423" y="1379432"/>
                    <a:pt x="5386070" y="1343025"/>
                  </a:cubicBezTo>
                  <a:cubicBezTo>
                    <a:pt x="5388398" y="933027"/>
                    <a:pt x="5379297" y="523028"/>
                    <a:pt x="5381625" y="113030"/>
                  </a:cubicBezTo>
                  <a:lnTo>
                    <a:pt x="10759440" y="20320"/>
                  </a:lnTo>
                  <a:lnTo>
                    <a:pt x="10962640" y="6156960"/>
                  </a:lnTo>
                  <a:lnTo>
                    <a:pt x="10160" y="6126480"/>
                  </a:lnTo>
                  <a:cubicBezTo>
                    <a:pt x="6773" y="4084320"/>
                    <a:pt x="3387" y="2042160"/>
                    <a:pt x="0" y="0"/>
                  </a:cubicBezTo>
                  <a:lnTo>
                    <a:pt x="5380355" y="109220"/>
                  </a:lnTo>
                  <a:cubicBezTo>
                    <a:pt x="5382048" y="494453"/>
                    <a:pt x="5386917" y="958427"/>
                    <a:pt x="5388610" y="134366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203847" y="1093496"/>
              <a:ext cx="1491161" cy="796822"/>
            </a:xfrm>
            <a:prstGeom prst="foldedCorner">
              <a:avLst>
                <a:gd name="adj" fmla="val 41074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fr-FR" sz="2800" dirty="0">
                <a:solidFill>
                  <a:schemeClr val="bg2"/>
                </a:solidFill>
                <a:effectLst>
                  <a:glow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7050948" y="2266702"/>
              <a:ext cx="1381852" cy="547152"/>
            </a:xfrm>
            <a:prstGeom prst="foldedCorner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smtClean="0">
                  <a:solidFill>
                    <a:schemeClr val="bg2"/>
                  </a:solidFill>
                  <a:effectLst>
                    <a:glow>
                      <a:schemeClr val="bg1">
                        <a:alpha val="60000"/>
                      </a:schemeClr>
                    </a:glow>
                  </a:effectLst>
                </a:rPr>
                <a:t>3-keV line</a:t>
              </a:r>
              <a:endParaRPr lang="fr-FR" sz="2000" dirty="0">
                <a:solidFill>
                  <a:schemeClr val="bg2"/>
                </a:solidFill>
                <a:effectLst>
                  <a:glow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57" y="673936"/>
            <a:ext cx="1096703" cy="537894"/>
          </a:xfrm>
          <a:prstGeom prst="rect">
            <a:avLst/>
          </a:prstGeom>
        </p:spPr>
      </p:pic>
      <p:sp>
        <p:nvSpPr>
          <p:cNvPr id="14" name="Espace réservé du numéro de diapositive 8"/>
          <p:cNvSpPr txBox="1">
            <a:spLocks/>
          </p:cNvSpPr>
          <p:nvPr/>
        </p:nvSpPr>
        <p:spPr>
          <a:xfrm>
            <a:off x="6560845" y="64167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8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0E24-0148-471A-BE28-4131DDC6A6F0}" type="datetime1">
              <a:rPr lang="fr-FR" smtClean="0"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41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686040" y="5690264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13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6"/>
          <a:stretch/>
        </p:blipFill>
        <p:spPr>
          <a:xfrm>
            <a:off x="2499360" y="189259"/>
            <a:ext cx="9144000" cy="5859780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861757" y="0"/>
            <a:ext cx="11092769" cy="6108192"/>
            <a:chOff x="682751" y="658368"/>
            <a:chExt cx="11092769" cy="6108192"/>
          </a:xfrm>
        </p:grpSpPr>
        <p:sp>
          <p:nvSpPr>
            <p:cNvPr id="22" name="Forme libre 21"/>
            <p:cNvSpPr/>
            <p:nvPr/>
          </p:nvSpPr>
          <p:spPr>
            <a:xfrm>
              <a:off x="682751" y="658368"/>
              <a:ext cx="11092769" cy="6108192"/>
            </a:xfrm>
            <a:custGeom>
              <a:avLst/>
              <a:gdLst>
                <a:gd name="connsiteX0" fmla="*/ 10753344 w 10808208"/>
                <a:gd name="connsiteY0" fmla="*/ 2737104 h 6205728"/>
                <a:gd name="connsiteX1" fmla="*/ 8339328 w 10808208"/>
                <a:gd name="connsiteY1" fmla="*/ 2395728 h 6205728"/>
                <a:gd name="connsiteX2" fmla="*/ 7741920 w 10808208"/>
                <a:gd name="connsiteY2" fmla="*/ 3511296 h 6205728"/>
                <a:gd name="connsiteX3" fmla="*/ 7351776 w 10808208"/>
                <a:gd name="connsiteY3" fmla="*/ 4785360 h 6205728"/>
                <a:gd name="connsiteX4" fmla="*/ 9241536 w 10808208"/>
                <a:gd name="connsiteY4" fmla="*/ 5925312 h 6205728"/>
                <a:gd name="connsiteX5" fmla="*/ 10558272 w 10808208"/>
                <a:gd name="connsiteY5" fmla="*/ 6126480 h 6205728"/>
                <a:gd name="connsiteX6" fmla="*/ 10735056 w 10808208"/>
                <a:gd name="connsiteY6" fmla="*/ 5967984 h 6205728"/>
                <a:gd name="connsiteX7" fmla="*/ 10692384 w 10808208"/>
                <a:gd name="connsiteY7" fmla="*/ 2755392 h 6205728"/>
                <a:gd name="connsiteX8" fmla="*/ 10808208 w 10808208"/>
                <a:gd name="connsiteY8" fmla="*/ 3041904 h 6205728"/>
                <a:gd name="connsiteX9" fmla="*/ 10802112 w 10808208"/>
                <a:gd name="connsiteY9" fmla="*/ 6126480 h 6205728"/>
                <a:gd name="connsiteX10" fmla="*/ 10338816 w 10808208"/>
                <a:gd name="connsiteY10" fmla="*/ 6205728 h 6205728"/>
                <a:gd name="connsiteX11" fmla="*/ 0 w 10808208"/>
                <a:gd name="connsiteY11" fmla="*/ 6108192 h 6205728"/>
                <a:gd name="connsiteX12" fmla="*/ 6096 w 10808208"/>
                <a:gd name="connsiteY12" fmla="*/ 0 h 6205728"/>
                <a:gd name="connsiteX13" fmla="*/ 10485120 w 10808208"/>
                <a:gd name="connsiteY13" fmla="*/ 30480 h 6205728"/>
                <a:gd name="connsiteX14" fmla="*/ 10783824 w 10808208"/>
                <a:gd name="connsiteY14" fmla="*/ 134112 h 6205728"/>
                <a:gd name="connsiteX15" fmla="*/ 10753344 w 10808208"/>
                <a:gd name="connsiteY15" fmla="*/ 2542032 h 6205728"/>
                <a:gd name="connsiteX16" fmla="*/ 10753344 w 10808208"/>
                <a:gd name="connsiteY16" fmla="*/ 2737104 h 6205728"/>
                <a:gd name="connsiteX0" fmla="*/ 10753344 w 10931036"/>
                <a:gd name="connsiteY0" fmla="*/ 2737104 h 6205728"/>
                <a:gd name="connsiteX1" fmla="*/ 8339328 w 10931036"/>
                <a:gd name="connsiteY1" fmla="*/ 2395728 h 6205728"/>
                <a:gd name="connsiteX2" fmla="*/ 7741920 w 10931036"/>
                <a:gd name="connsiteY2" fmla="*/ 3511296 h 6205728"/>
                <a:gd name="connsiteX3" fmla="*/ 7351776 w 10931036"/>
                <a:gd name="connsiteY3" fmla="*/ 4785360 h 6205728"/>
                <a:gd name="connsiteX4" fmla="*/ 9241536 w 10931036"/>
                <a:gd name="connsiteY4" fmla="*/ 5925312 h 6205728"/>
                <a:gd name="connsiteX5" fmla="*/ 10558272 w 10931036"/>
                <a:gd name="connsiteY5" fmla="*/ 6126480 h 6205728"/>
                <a:gd name="connsiteX6" fmla="*/ 10735056 w 10931036"/>
                <a:gd name="connsiteY6" fmla="*/ 5967984 h 6205728"/>
                <a:gd name="connsiteX7" fmla="*/ 10692384 w 10931036"/>
                <a:gd name="connsiteY7" fmla="*/ 2755392 h 6205728"/>
                <a:gd name="connsiteX8" fmla="*/ 10808208 w 10931036"/>
                <a:gd name="connsiteY8" fmla="*/ 3041904 h 6205728"/>
                <a:gd name="connsiteX9" fmla="*/ 10802112 w 10931036"/>
                <a:gd name="connsiteY9" fmla="*/ 6126480 h 6205728"/>
                <a:gd name="connsiteX10" fmla="*/ 10338816 w 10931036"/>
                <a:gd name="connsiteY10" fmla="*/ 6205728 h 6205728"/>
                <a:gd name="connsiteX11" fmla="*/ 0 w 10931036"/>
                <a:gd name="connsiteY11" fmla="*/ 6108192 h 6205728"/>
                <a:gd name="connsiteX12" fmla="*/ 6096 w 10931036"/>
                <a:gd name="connsiteY12" fmla="*/ 0 h 6205728"/>
                <a:gd name="connsiteX13" fmla="*/ 10485120 w 10931036"/>
                <a:gd name="connsiteY13" fmla="*/ 30480 h 6205728"/>
                <a:gd name="connsiteX14" fmla="*/ 10783824 w 10931036"/>
                <a:gd name="connsiteY14" fmla="*/ 134112 h 6205728"/>
                <a:gd name="connsiteX15" fmla="*/ 10753344 w 10931036"/>
                <a:gd name="connsiteY15" fmla="*/ 2542032 h 6205728"/>
                <a:gd name="connsiteX16" fmla="*/ 10753344 w 10931036"/>
                <a:gd name="connsiteY16" fmla="*/ 2737104 h 6205728"/>
                <a:gd name="connsiteX0" fmla="*/ 10753344 w 10931036"/>
                <a:gd name="connsiteY0" fmla="*/ 2737104 h 6205728"/>
                <a:gd name="connsiteX1" fmla="*/ 8339328 w 10931036"/>
                <a:gd name="connsiteY1" fmla="*/ 2395728 h 6205728"/>
                <a:gd name="connsiteX2" fmla="*/ 7741920 w 10931036"/>
                <a:gd name="connsiteY2" fmla="*/ 3511296 h 6205728"/>
                <a:gd name="connsiteX3" fmla="*/ 7351776 w 10931036"/>
                <a:gd name="connsiteY3" fmla="*/ 4785360 h 6205728"/>
                <a:gd name="connsiteX4" fmla="*/ 9241536 w 10931036"/>
                <a:gd name="connsiteY4" fmla="*/ 5925312 h 6205728"/>
                <a:gd name="connsiteX5" fmla="*/ 10558272 w 10931036"/>
                <a:gd name="connsiteY5" fmla="*/ 6126480 h 6205728"/>
                <a:gd name="connsiteX6" fmla="*/ 10735056 w 10931036"/>
                <a:gd name="connsiteY6" fmla="*/ 5967984 h 6205728"/>
                <a:gd name="connsiteX7" fmla="*/ 10692384 w 10931036"/>
                <a:gd name="connsiteY7" fmla="*/ 2755392 h 6205728"/>
                <a:gd name="connsiteX8" fmla="*/ 10808208 w 10931036"/>
                <a:gd name="connsiteY8" fmla="*/ 3041904 h 6205728"/>
                <a:gd name="connsiteX9" fmla="*/ 10802112 w 10931036"/>
                <a:gd name="connsiteY9" fmla="*/ 6126480 h 6205728"/>
                <a:gd name="connsiteX10" fmla="*/ 10338816 w 10931036"/>
                <a:gd name="connsiteY10" fmla="*/ 6205728 h 6205728"/>
                <a:gd name="connsiteX11" fmla="*/ 0 w 10931036"/>
                <a:gd name="connsiteY11" fmla="*/ 6108192 h 6205728"/>
                <a:gd name="connsiteX12" fmla="*/ 6096 w 10931036"/>
                <a:gd name="connsiteY12" fmla="*/ 0 h 6205728"/>
                <a:gd name="connsiteX13" fmla="*/ 10485120 w 10931036"/>
                <a:gd name="connsiteY13" fmla="*/ 30480 h 6205728"/>
                <a:gd name="connsiteX14" fmla="*/ 10783824 w 10931036"/>
                <a:gd name="connsiteY14" fmla="*/ 134112 h 6205728"/>
                <a:gd name="connsiteX15" fmla="*/ 10753344 w 10931036"/>
                <a:gd name="connsiteY15" fmla="*/ 2542032 h 6205728"/>
                <a:gd name="connsiteX16" fmla="*/ 10753344 w 10931036"/>
                <a:gd name="connsiteY16" fmla="*/ 2737104 h 6205728"/>
                <a:gd name="connsiteX0" fmla="*/ 10753344 w 10931036"/>
                <a:gd name="connsiteY0" fmla="*/ 2737104 h 6205728"/>
                <a:gd name="connsiteX1" fmla="*/ 8339328 w 10931036"/>
                <a:gd name="connsiteY1" fmla="*/ 2395728 h 6205728"/>
                <a:gd name="connsiteX2" fmla="*/ 7351776 w 10931036"/>
                <a:gd name="connsiteY2" fmla="*/ 4785360 h 6205728"/>
                <a:gd name="connsiteX3" fmla="*/ 9241536 w 10931036"/>
                <a:gd name="connsiteY3" fmla="*/ 5925312 h 6205728"/>
                <a:gd name="connsiteX4" fmla="*/ 10558272 w 10931036"/>
                <a:gd name="connsiteY4" fmla="*/ 6126480 h 6205728"/>
                <a:gd name="connsiteX5" fmla="*/ 10735056 w 10931036"/>
                <a:gd name="connsiteY5" fmla="*/ 5967984 h 6205728"/>
                <a:gd name="connsiteX6" fmla="*/ 10692384 w 10931036"/>
                <a:gd name="connsiteY6" fmla="*/ 2755392 h 6205728"/>
                <a:gd name="connsiteX7" fmla="*/ 10808208 w 10931036"/>
                <a:gd name="connsiteY7" fmla="*/ 3041904 h 6205728"/>
                <a:gd name="connsiteX8" fmla="*/ 10802112 w 10931036"/>
                <a:gd name="connsiteY8" fmla="*/ 6126480 h 6205728"/>
                <a:gd name="connsiteX9" fmla="*/ 10338816 w 10931036"/>
                <a:gd name="connsiteY9" fmla="*/ 6205728 h 6205728"/>
                <a:gd name="connsiteX10" fmla="*/ 0 w 10931036"/>
                <a:gd name="connsiteY10" fmla="*/ 6108192 h 6205728"/>
                <a:gd name="connsiteX11" fmla="*/ 6096 w 10931036"/>
                <a:gd name="connsiteY11" fmla="*/ 0 h 6205728"/>
                <a:gd name="connsiteX12" fmla="*/ 10485120 w 10931036"/>
                <a:gd name="connsiteY12" fmla="*/ 30480 h 6205728"/>
                <a:gd name="connsiteX13" fmla="*/ 10783824 w 10931036"/>
                <a:gd name="connsiteY13" fmla="*/ 134112 h 6205728"/>
                <a:gd name="connsiteX14" fmla="*/ 10753344 w 10931036"/>
                <a:gd name="connsiteY14" fmla="*/ 2542032 h 6205728"/>
                <a:gd name="connsiteX15" fmla="*/ 10753344 w 10931036"/>
                <a:gd name="connsiteY15" fmla="*/ 2737104 h 6205728"/>
                <a:gd name="connsiteX0" fmla="*/ 10753344 w 10931036"/>
                <a:gd name="connsiteY0" fmla="*/ 2737104 h 6205728"/>
                <a:gd name="connsiteX1" fmla="*/ 8339328 w 10931036"/>
                <a:gd name="connsiteY1" fmla="*/ 2395728 h 6205728"/>
                <a:gd name="connsiteX2" fmla="*/ 7351776 w 10931036"/>
                <a:gd name="connsiteY2" fmla="*/ 4785360 h 6205728"/>
                <a:gd name="connsiteX3" fmla="*/ 9241536 w 10931036"/>
                <a:gd name="connsiteY3" fmla="*/ 5925312 h 6205728"/>
                <a:gd name="connsiteX4" fmla="*/ 10558272 w 10931036"/>
                <a:gd name="connsiteY4" fmla="*/ 6126480 h 6205728"/>
                <a:gd name="connsiteX5" fmla="*/ 10735056 w 10931036"/>
                <a:gd name="connsiteY5" fmla="*/ 5967984 h 6205728"/>
                <a:gd name="connsiteX6" fmla="*/ 10710672 w 10931036"/>
                <a:gd name="connsiteY6" fmla="*/ 2834640 h 6205728"/>
                <a:gd name="connsiteX7" fmla="*/ 10808208 w 10931036"/>
                <a:gd name="connsiteY7" fmla="*/ 3041904 h 6205728"/>
                <a:gd name="connsiteX8" fmla="*/ 10802112 w 10931036"/>
                <a:gd name="connsiteY8" fmla="*/ 6126480 h 6205728"/>
                <a:gd name="connsiteX9" fmla="*/ 10338816 w 10931036"/>
                <a:gd name="connsiteY9" fmla="*/ 6205728 h 6205728"/>
                <a:gd name="connsiteX10" fmla="*/ 0 w 10931036"/>
                <a:gd name="connsiteY10" fmla="*/ 6108192 h 6205728"/>
                <a:gd name="connsiteX11" fmla="*/ 6096 w 10931036"/>
                <a:gd name="connsiteY11" fmla="*/ 0 h 6205728"/>
                <a:gd name="connsiteX12" fmla="*/ 10485120 w 10931036"/>
                <a:gd name="connsiteY12" fmla="*/ 30480 h 6205728"/>
                <a:gd name="connsiteX13" fmla="*/ 10783824 w 10931036"/>
                <a:gd name="connsiteY13" fmla="*/ 134112 h 6205728"/>
                <a:gd name="connsiteX14" fmla="*/ 10753344 w 10931036"/>
                <a:gd name="connsiteY14" fmla="*/ 2542032 h 6205728"/>
                <a:gd name="connsiteX15" fmla="*/ 10753344 w 10931036"/>
                <a:gd name="connsiteY15" fmla="*/ 2737104 h 6205728"/>
                <a:gd name="connsiteX0" fmla="*/ 10753344 w 10808208"/>
                <a:gd name="connsiteY0" fmla="*/ 2737104 h 6205728"/>
                <a:gd name="connsiteX1" fmla="*/ 8339328 w 10808208"/>
                <a:gd name="connsiteY1" fmla="*/ 2395728 h 6205728"/>
                <a:gd name="connsiteX2" fmla="*/ 7351776 w 10808208"/>
                <a:gd name="connsiteY2" fmla="*/ 4785360 h 6205728"/>
                <a:gd name="connsiteX3" fmla="*/ 9241536 w 10808208"/>
                <a:gd name="connsiteY3" fmla="*/ 5925312 h 6205728"/>
                <a:gd name="connsiteX4" fmla="*/ 10558272 w 10808208"/>
                <a:gd name="connsiteY4" fmla="*/ 6126480 h 6205728"/>
                <a:gd name="connsiteX5" fmla="*/ 10735056 w 10808208"/>
                <a:gd name="connsiteY5" fmla="*/ 5967984 h 6205728"/>
                <a:gd name="connsiteX6" fmla="*/ 10710672 w 10808208"/>
                <a:gd name="connsiteY6" fmla="*/ 2834640 h 6205728"/>
                <a:gd name="connsiteX7" fmla="*/ 10808208 w 10808208"/>
                <a:gd name="connsiteY7" fmla="*/ 3041904 h 6205728"/>
                <a:gd name="connsiteX8" fmla="*/ 10802112 w 10808208"/>
                <a:gd name="connsiteY8" fmla="*/ 6126480 h 6205728"/>
                <a:gd name="connsiteX9" fmla="*/ 10338816 w 10808208"/>
                <a:gd name="connsiteY9" fmla="*/ 6205728 h 6205728"/>
                <a:gd name="connsiteX10" fmla="*/ 0 w 10808208"/>
                <a:gd name="connsiteY10" fmla="*/ 6108192 h 6205728"/>
                <a:gd name="connsiteX11" fmla="*/ 6096 w 10808208"/>
                <a:gd name="connsiteY11" fmla="*/ 0 h 6205728"/>
                <a:gd name="connsiteX12" fmla="*/ 10485120 w 10808208"/>
                <a:gd name="connsiteY12" fmla="*/ 30480 h 6205728"/>
                <a:gd name="connsiteX13" fmla="*/ 10783824 w 10808208"/>
                <a:gd name="connsiteY13" fmla="*/ 134112 h 6205728"/>
                <a:gd name="connsiteX14" fmla="*/ 10753344 w 10808208"/>
                <a:gd name="connsiteY14" fmla="*/ 2737104 h 6205728"/>
                <a:gd name="connsiteX0" fmla="*/ 10753344 w 10951596"/>
                <a:gd name="connsiteY0" fmla="*/ 2737104 h 6205728"/>
                <a:gd name="connsiteX1" fmla="*/ 8339328 w 10951596"/>
                <a:gd name="connsiteY1" fmla="*/ 2395728 h 6205728"/>
                <a:gd name="connsiteX2" fmla="*/ 7351776 w 10951596"/>
                <a:gd name="connsiteY2" fmla="*/ 4785360 h 6205728"/>
                <a:gd name="connsiteX3" fmla="*/ 9241536 w 10951596"/>
                <a:gd name="connsiteY3" fmla="*/ 5925312 h 6205728"/>
                <a:gd name="connsiteX4" fmla="*/ 10558272 w 10951596"/>
                <a:gd name="connsiteY4" fmla="*/ 6126480 h 6205728"/>
                <a:gd name="connsiteX5" fmla="*/ 10735056 w 10951596"/>
                <a:gd name="connsiteY5" fmla="*/ 5967984 h 6205728"/>
                <a:gd name="connsiteX6" fmla="*/ 10710672 w 10951596"/>
                <a:gd name="connsiteY6" fmla="*/ 2834640 h 6205728"/>
                <a:gd name="connsiteX7" fmla="*/ 10808208 w 10951596"/>
                <a:gd name="connsiteY7" fmla="*/ 3041904 h 6205728"/>
                <a:gd name="connsiteX8" fmla="*/ 10802112 w 10951596"/>
                <a:gd name="connsiteY8" fmla="*/ 6126480 h 6205728"/>
                <a:gd name="connsiteX9" fmla="*/ 10338816 w 10951596"/>
                <a:gd name="connsiteY9" fmla="*/ 6205728 h 6205728"/>
                <a:gd name="connsiteX10" fmla="*/ 0 w 10951596"/>
                <a:gd name="connsiteY10" fmla="*/ 6108192 h 6205728"/>
                <a:gd name="connsiteX11" fmla="*/ 6096 w 10951596"/>
                <a:gd name="connsiteY11" fmla="*/ 0 h 6205728"/>
                <a:gd name="connsiteX12" fmla="*/ 10485120 w 10951596"/>
                <a:gd name="connsiteY12" fmla="*/ 30480 h 6205728"/>
                <a:gd name="connsiteX13" fmla="*/ 10783824 w 10951596"/>
                <a:gd name="connsiteY13" fmla="*/ 134112 h 6205728"/>
                <a:gd name="connsiteX14" fmla="*/ 10753344 w 10951596"/>
                <a:gd name="connsiteY14" fmla="*/ 2737104 h 6205728"/>
                <a:gd name="connsiteX0" fmla="*/ 10753344 w 11256719"/>
                <a:gd name="connsiteY0" fmla="*/ 2737104 h 6205728"/>
                <a:gd name="connsiteX1" fmla="*/ 8339328 w 11256719"/>
                <a:gd name="connsiteY1" fmla="*/ 2395728 h 6205728"/>
                <a:gd name="connsiteX2" fmla="*/ 7351776 w 11256719"/>
                <a:gd name="connsiteY2" fmla="*/ 4785360 h 6205728"/>
                <a:gd name="connsiteX3" fmla="*/ 9241536 w 11256719"/>
                <a:gd name="connsiteY3" fmla="*/ 5925312 h 6205728"/>
                <a:gd name="connsiteX4" fmla="*/ 10558272 w 11256719"/>
                <a:gd name="connsiteY4" fmla="*/ 6126480 h 6205728"/>
                <a:gd name="connsiteX5" fmla="*/ 10735056 w 11256719"/>
                <a:gd name="connsiteY5" fmla="*/ 5967984 h 6205728"/>
                <a:gd name="connsiteX6" fmla="*/ 10710672 w 11256719"/>
                <a:gd name="connsiteY6" fmla="*/ 2834640 h 6205728"/>
                <a:gd name="connsiteX7" fmla="*/ 10808208 w 11256719"/>
                <a:gd name="connsiteY7" fmla="*/ 3041904 h 6205728"/>
                <a:gd name="connsiteX8" fmla="*/ 10802112 w 11256719"/>
                <a:gd name="connsiteY8" fmla="*/ 6126480 h 6205728"/>
                <a:gd name="connsiteX9" fmla="*/ 10338816 w 11256719"/>
                <a:gd name="connsiteY9" fmla="*/ 6205728 h 6205728"/>
                <a:gd name="connsiteX10" fmla="*/ 0 w 11256719"/>
                <a:gd name="connsiteY10" fmla="*/ 6108192 h 6205728"/>
                <a:gd name="connsiteX11" fmla="*/ 6096 w 11256719"/>
                <a:gd name="connsiteY11" fmla="*/ 0 h 6205728"/>
                <a:gd name="connsiteX12" fmla="*/ 10485120 w 11256719"/>
                <a:gd name="connsiteY12" fmla="*/ 30480 h 6205728"/>
                <a:gd name="connsiteX13" fmla="*/ 10783824 w 11256719"/>
                <a:gd name="connsiteY13" fmla="*/ 134112 h 6205728"/>
                <a:gd name="connsiteX14" fmla="*/ 10753344 w 11256719"/>
                <a:gd name="connsiteY14" fmla="*/ 2737104 h 6205728"/>
                <a:gd name="connsiteX0" fmla="*/ 10503408 w 11086677"/>
                <a:gd name="connsiteY0" fmla="*/ 2743200 h 6205728"/>
                <a:gd name="connsiteX1" fmla="*/ 8339328 w 11086677"/>
                <a:gd name="connsiteY1" fmla="*/ 2395728 h 6205728"/>
                <a:gd name="connsiteX2" fmla="*/ 7351776 w 11086677"/>
                <a:gd name="connsiteY2" fmla="*/ 4785360 h 6205728"/>
                <a:gd name="connsiteX3" fmla="*/ 9241536 w 11086677"/>
                <a:gd name="connsiteY3" fmla="*/ 5925312 h 6205728"/>
                <a:gd name="connsiteX4" fmla="*/ 10558272 w 11086677"/>
                <a:gd name="connsiteY4" fmla="*/ 6126480 h 6205728"/>
                <a:gd name="connsiteX5" fmla="*/ 10735056 w 11086677"/>
                <a:gd name="connsiteY5" fmla="*/ 5967984 h 6205728"/>
                <a:gd name="connsiteX6" fmla="*/ 10710672 w 11086677"/>
                <a:gd name="connsiteY6" fmla="*/ 2834640 h 6205728"/>
                <a:gd name="connsiteX7" fmla="*/ 10808208 w 11086677"/>
                <a:gd name="connsiteY7" fmla="*/ 3041904 h 6205728"/>
                <a:gd name="connsiteX8" fmla="*/ 10802112 w 11086677"/>
                <a:gd name="connsiteY8" fmla="*/ 6126480 h 6205728"/>
                <a:gd name="connsiteX9" fmla="*/ 10338816 w 11086677"/>
                <a:gd name="connsiteY9" fmla="*/ 6205728 h 6205728"/>
                <a:gd name="connsiteX10" fmla="*/ 0 w 11086677"/>
                <a:gd name="connsiteY10" fmla="*/ 6108192 h 6205728"/>
                <a:gd name="connsiteX11" fmla="*/ 6096 w 11086677"/>
                <a:gd name="connsiteY11" fmla="*/ 0 h 6205728"/>
                <a:gd name="connsiteX12" fmla="*/ 10485120 w 11086677"/>
                <a:gd name="connsiteY12" fmla="*/ 30480 h 6205728"/>
                <a:gd name="connsiteX13" fmla="*/ 10783824 w 11086677"/>
                <a:gd name="connsiteY13" fmla="*/ 134112 h 6205728"/>
                <a:gd name="connsiteX14" fmla="*/ 10503408 w 11086677"/>
                <a:gd name="connsiteY14" fmla="*/ 2743200 h 6205728"/>
                <a:gd name="connsiteX0" fmla="*/ 10503408 w 10822175"/>
                <a:gd name="connsiteY0" fmla="*/ 2743200 h 6205728"/>
                <a:gd name="connsiteX1" fmla="*/ 8339328 w 10822175"/>
                <a:gd name="connsiteY1" fmla="*/ 2395728 h 6205728"/>
                <a:gd name="connsiteX2" fmla="*/ 7351776 w 10822175"/>
                <a:gd name="connsiteY2" fmla="*/ 4785360 h 6205728"/>
                <a:gd name="connsiteX3" fmla="*/ 9241536 w 10822175"/>
                <a:gd name="connsiteY3" fmla="*/ 5925312 h 6205728"/>
                <a:gd name="connsiteX4" fmla="*/ 10558272 w 10822175"/>
                <a:gd name="connsiteY4" fmla="*/ 6126480 h 6205728"/>
                <a:gd name="connsiteX5" fmla="*/ 10735056 w 10822175"/>
                <a:gd name="connsiteY5" fmla="*/ 5967984 h 6205728"/>
                <a:gd name="connsiteX6" fmla="*/ 10710672 w 10822175"/>
                <a:gd name="connsiteY6" fmla="*/ 2834640 h 6205728"/>
                <a:gd name="connsiteX7" fmla="*/ 10808208 w 10822175"/>
                <a:gd name="connsiteY7" fmla="*/ 3041904 h 6205728"/>
                <a:gd name="connsiteX8" fmla="*/ 10802112 w 10822175"/>
                <a:gd name="connsiteY8" fmla="*/ 6126480 h 6205728"/>
                <a:gd name="connsiteX9" fmla="*/ 10338816 w 10822175"/>
                <a:gd name="connsiteY9" fmla="*/ 6205728 h 6205728"/>
                <a:gd name="connsiteX10" fmla="*/ 0 w 10822175"/>
                <a:gd name="connsiteY10" fmla="*/ 6108192 h 6205728"/>
                <a:gd name="connsiteX11" fmla="*/ 6096 w 10822175"/>
                <a:gd name="connsiteY11" fmla="*/ 0 h 6205728"/>
                <a:gd name="connsiteX12" fmla="*/ 10485120 w 10822175"/>
                <a:gd name="connsiteY12" fmla="*/ 30480 h 6205728"/>
                <a:gd name="connsiteX13" fmla="*/ 10783824 w 10822175"/>
                <a:gd name="connsiteY13" fmla="*/ 134112 h 6205728"/>
                <a:gd name="connsiteX14" fmla="*/ 10503408 w 10822175"/>
                <a:gd name="connsiteY14" fmla="*/ 2743200 h 6205728"/>
                <a:gd name="connsiteX0" fmla="*/ 10503408 w 10822175"/>
                <a:gd name="connsiteY0" fmla="*/ 2743200 h 6205728"/>
                <a:gd name="connsiteX1" fmla="*/ 8339328 w 10822175"/>
                <a:gd name="connsiteY1" fmla="*/ 2395728 h 6205728"/>
                <a:gd name="connsiteX2" fmla="*/ 7351776 w 10822175"/>
                <a:gd name="connsiteY2" fmla="*/ 4785360 h 6205728"/>
                <a:gd name="connsiteX3" fmla="*/ 9241536 w 10822175"/>
                <a:gd name="connsiteY3" fmla="*/ 5925312 h 6205728"/>
                <a:gd name="connsiteX4" fmla="*/ 10558272 w 10822175"/>
                <a:gd name="connsiteY4" fmla="*/ 6126480 h 6205728"/>
                <a:gd name="connsiteX5" fmla="*/ 10735056 w 10822175"/>
                <a:gd name="connsiteY5" fmla="*/ 5967984 h 6205728"/>
                <a:gd name="connsiteX6" fmla="*/ 10710672 w 10822175"/>
                <a:gd name="connsiteY6" fmla="*/ 2834640 h 6205728"/>
                <a:gd name="connsiteX7" fmla="*/ 10808208 w 10822175"/>
                <a:gd name="connsiteY7" fmla="*/ 3041904 h 6205728"/>
                <a:gd name="connsiteX8" fmla="*/ 10802112 w 10822175"/>
                <a:gd name="connsiteY8" fmla="*/ 6126480 h 6205728"/>
                <a:gd name="connsiteX9" fmla="*/ 10338816 w 10822175"/>
                <a:gd name="connsiteY9" fmla="*/ 6205728 h 6205728"/>
                <a:gd name="connsiteX10" fmla="*/ 0 w 10822175"/>
                <a:gd name="connsiteY10" fmla="*/ 6108192 h 6205728"/>
                <a:gd name="connsiteX11" fmla="*/ 6096 w 10822175"/>
                <a:gd name="connsiteY11" fmla="*/ 0 h 6205728"/>
                <a:gd name="connsiteX12" fmla="*/ 10485120 w 10822175"/>
                <a:gd name="connsiteY12" fmla="*/ 30480 h 6205728"/>
                <a:gd name="connsiteX13" fmla="*/ 10783824 w 10822175"/>
                <a:gd name="connsiteY13" fmla="*/ 134112 h 6205728"/>
                <a:gd name="connsiteX14" fmla="*/ 10503408 w 10822175"/>
                <a:gd name="connsiteY14" fmla="*/ 2743200 h 6205728"/>
                <a:gd name="connsiteX0" fmla="*/ 10503408 w 10822175"/>
                <a:gd name="connsiteY0" fmla="*/ 2743200 h 6205728"/>
                <a:gd name="connsiteX1" fmla="*/ 8339328 w 10822175"/>
                <a:gd name="connsiteY1" fmla="*/ 2395728 h 6205728"/>
                <a:gd name="connsiteX2" fmla="*/ 7351776 w 10822175"/>
                <a:gd name="connsiteY2" fmla="*/ 4785360 h 6205728"/>
                <a:gd name="connsiteX3" fmla="*/ 9241536 w 10822175"/>
                <a:gd name="connsiteY3" fmla="*/ 5925312 h 6205728"/>
                <a:gd name="connsiteX4" fmla="*/ 10558272 w 10822175"/>
                <a:gd name="connsiteY4" fmla="*/ 6126480 h 6205728"/>
                <a:gd name="connsiteX5" fmla="*/ 10735056 w 10822175"/>
                <a:gd name="connsiteY5" fmla="*/ 5967984 h 6205728"/>
                <a:gd name="connsiteX6" fmla="*/ 10710672 w 10822175"/>
                <a:gd name="connsiteY6" fmla="*/ 2834640 h 6205728"/>
                <a:gd name="connsiteX7" fmla="*/ 10808208 w 10822175"/>
                <a:gd name="connsiteY7" fmla="*/ 3041904 h 6205728"/>
                <a:gd name="connsiteX8" fmla="*/ 10802112 w 10822175"/>
                <a:gd name="connsiteY8" fmla="*/ 6126480 h 6205728"/>
                <a:gd name="connsiteX9" fmla="*/ 10338816 w 10822175"/>
                <a:gd name="connsiteY9" fmla="*/ 6205728 h 6205728"/>
                <a:gd name="connsiteX10" fmla="*/ 0 w 10822175"/>
                <a:gd name="connsiteY10" fmla="*/ 6108192 h 6205728"/>
                <a:gd name="connsiteX11" fmla="*/ 6096 w 10822175"/>
                <a:gd name="connsiteY11" fmla="*/ 0 h 6205728"/>
                <a:gd name="connsiteX12" fmla="*/ 10485120 w 10822175"/>
                <a:gd name="connsiteY12" fmla="*/ 30480 h 6205728"/>
                <a:gd name="connsiteX13" fmla="*/ 10783824 w 10822175"/>
                <a:gd name="connsiteY13" fmla="*/ 134112 h 6205728"/>
                <a:gd name="connsiteX14" fmla="*/ 10503408 w 10822175"/>
                <a:gd name="connsiteY14" fmla="*/ 2743200 h 6205728"/>
                <a:gd name="connsiteX0" fmla="*/ 10503408 w 10820098"/>
                <a:gd name="connsiteY0" fmla="*/ 2743200 h 6205728"/>
                <a:gd name="connsiteX1" fmla="*/ 8388096 w 10820098"/>
                <a:gd name="connsiteY1" fmla="*/ 2444496 h 6205728"/>
                <a:gd name="connsiteX2" fmla="*/ 7351776 w 10820098"/>
                <a:gd name="connsiteY2" fmla="*/ 4785360 h 6205728"/>
                <a:gd name="connsiteX3" fmla="*/ 9241536 w 10820098"/>
                <a:gd name="connsiteY3" fmla="*/ 5925312 h 6205728"/>
                <a:gd name="connsiteX4" fmla="*/ 10558272 w 10820098"/>
                <a:gd name="connsiteY4" fmla="*/ 6126480 h 6205728"/>
                <a:gd name="connsiteX5" fmla="*/ 10735056 w 10820098"/>
                <a:gd name="connsiteY5" fmla="*/ 5967984 h 6205728"/>
                <a:gd name="connsiteX6" fmla="*/ 10710672 w 10820098"/>
                <a:gd name="connsiteY6" fmla="*/ 2834640 h 6205728"/>
                <a:gd name="connsiteX7" fmla="*/ 10808208 w 10820098"/>
                <a:gd name="connsiteY7" fmla="*/ 3041904 h 6205728"/>
                <a:gd name="connsiteX8" fmla="*/ 10802112 w 10820098"/>
                <a:gd name="connsiteY8" fmla="*/ 6126480 h 6205728"/>
                <a:gd name="connsiteX9" fmla="*/ 10338816 w 10820098"/>
                <a:gd name="connsiteY9" fmla="*/ 6205728 h 6205728"/>
                <a:gd name="connsiteX10" fmla="*/ 0 w 10820098"/>
                <a:gd name="connsiteY10" fmla="*/ 6108192 h 6205728"/>
                <a:gd name="connsiteX11" fmla="*/ 6096 w 10820098"/>
                <a:gd name="connsiteY11" fmla="*/ 0 h 6205728"/>
                <a:gd name="connsiteX12" fmla="*/ 10485120 w 10820098"/>
                <a:gd name="connsiteY12" fmla="*/ 30480 h 6205728"/>
                <a:gd name="connsiteX13" fmla="*/ 10783824 w 10820098"/>
                <a:gd name="connsiteY13" fmla="*/ 134112 h 6205728"/>
                <a:gd name="connsiteX14" fmla="*/ 10503408 w 10820098"/>
                <a:gd name="connsiteY14" fmla="*/ 2743200 h 6205728"/>
                <a:gd name="connsiteX0" fmla="*/ 10649712 w 10884758"/>
                <a:gd name="connsiteY0" fmla="*/ 2627376 h 6205728"/>
                <a:gd name="connsiteX1" fmla="*/ 8388096 w 10884758"/>
                <a:gd name="connsiteY1" fmla="*/ 2444496 h 6205728"/>
                <a:gd name="connsiteX2" fmla="*/ 7351776 w 10884758"/>
                <a:gd name="connsiteY2" fmla="*/ 4785360 h 6205728"/>
                <a:gd name="connsiteX3" fmla="*/ 9241536 w 10884758"/>
                <a:gd name="connsiteY3" fmla="*/ 5925312 h 6205728"/>
                <a:gd name="connsiteX4" fmla="*/ 10558272 w 10884758"/>
                <a:gd name="connsiteY4" fmla="*/ 6126480 h 6205728"/>
                <a:gd name="connsiteX5" fmla="*/ 10735056 w 10884758"/>
                <a:gd name="connsiteY5" fmla="*/ 5967984 h 6205728"/>
                <a:gd name="connsiteX6" fmla="*/ 10710672 w 10884758"/>
                <a:gd name="connsiteY6" fmla="*/ 2834640 h 6205728"/>
                <a:gd name="connsiteX7" fmla="*/ 10808208 w 10884758"/>
                <a:gd name="connsiteY7" fmla="*/ 3041904 h 6205728"/>
                <a:gd name="connsiteX8" fmla="*/ 10802112 w 10884758"/>
                <a:gd name="connsiteY8" fmla="*/ 6126480 h 6205728"/>
                <a:gd name="connsiteX9" fmla="*/ 10338816 w 10884758"/>
                <a:gd name="connsiteY9" fmla="*/ 6205728 h 6205728"/>
                <a:gd name="connsiteX10" fmla="*/ 0 w 10884758"/>
                <a:gd name="connsiteY10" fmla="*/ 6108192 h 6205728"/>
                <a:gd name="connsiteX11" fmla="*/ 6096 w 10884758"/>
                <a:gd name="connsiteY11" fmla="*/ 0 h 6205728"/>
                <a:gd name="connsiteX12" fmla="*/ 10485120 w 10884758"/>
                <a:gd name="connsiteY12" fmla="*/ 30480 h 6205728"/>
                <a:gd name="connsiteX13" fmla="*/ 10783824 w 10884758"/>
                <a:gd name="connsiteY13" fmla="*/ 134112 h 6205728"/>
                <a:gd name="connsiteX14" fmla="*/ 10649712 w 10884758"/>
                <a:gd name="connsiteY14" fmla="*/ 2627376 h 6205728"/>
                <a:gd name="connsiteX0" fmla="*/ 10649712 w 10927726"/>
                <a:gd name="connsiteY0" fmla="*/ 2627376 h 6205728"/>
                <a:gd name="connsiteX1" fmla="*/ 8388096 w 10927726"/>
                <a:gd name="connsiteY1" fmla="*/ 2444496 h 6205728"/>
                <a:gd name="connsiteX2" fmla="*/ 7351776 w 10927726"/>
                <a:gd name="connsiteY2" fmla="*/ 4785360 h 6205728"/>
                <a:gd name="connsiteX3" fmla="*/ 9241536 w 10927726"/>
                <a:gd name="connsiteY3" fmla="*/ 5925312 h 6205728"/>
                <a:gd name="connsiteX4" fmla="*/ 10558272 w 10927726"/>
                <a:gd name="connsiteY4" fmla="*/ 6126480 h 6205728"/>
                <a:gd name="connsiteX5" fmla="*/ 10735056 w 10927726"/>
                <a:gd name="connsiteY5" fmla="*/ 5967984 h 6205728"/>
                <a:gd name="connsiteX6" fmla="*/ 10710672 w 10927726"/>
                <a:gd name="connsiteY6" fmla="*/ 2834640 h 6205728"/>
                <a:gd name="connsiteX7" fmla="*/ 10808208 w 10927726"/>
                <a:gd name="connsiteY7" fmla="*/ 3041904 h 6205728"/>
                <a:gd name="connsiteX8" fmla="*/ 10802112 w 10927726"/>
                <a:gd name="connsiteY8" fmla="*/ 6126480 h 6205728"/>
                <a:gd name="connsiteX9" fmla="*/ 10338816 w 10927726"/>
                <a:gd name="connsiteY9" fmla="*/ 6205728 h 6205728"/>
                <a:gd name="connsiteX10" fmla="*/ 0 w 10927726"/>
                <a:gd name="connsiteY10" fmla="*/ 6108192 h 6205728"/>
                <a:gd name="connsiteX11" fmla="*/ 6096 w 10927726"/>
                <a:gd name="connsiteY11" fmla="*/ 0 h 6205728"/>
                <a:gd name="connsiteX12" fmla="*/ 10485120 w 10927726"/>
                <a:gd name="connsiteY12" fmla="*/ 30480 h 6205728"/>
                <a:gd name="connsiteX13" fmla="*/ 10783824 w 10927726"/>
                <a:gd name="connsiteY13" fmla="*/ 134112 h 6205728"/>
                <a:gd name="connsiteX14" fmla="*/ 10649712 w 10927726"/>
                <a:gd name="connsiteY14" fmla="*/ 26273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241536 w 10939084"/>
                <a:gd name="connsiteY3" fmla="*/ 5925312 h 6205728"/>
                <a:gd name="connsiteX4" fmla="*/ 10558272 w 10939084"/>
                <a:gd name="connsiteY4" fmla="*/ 6126480 h 6205728"/>
                <a:gd name="connsiteX5" fmla="*/ 10735056 w 10939084"/>
                <a:gd name="connsiteY5" fmla="*/ 5967984 h 6205728"/>
                <a:gd name="connsiteX6" fmla="*/ 10710672 w 10939084"/>
                <a:gd name="connsiteY6" fmla="*/ 2834640 h 6205728"/>
                <a:gd name="connsiteX7" fmla="*/ 10808208 w 10939084"/>
                <a:gd name="connsiteY7" fmla="*/ 3041904 h 6205728"/>
                <a:gd name="connsiteX8" fmla="*/ 10802112 w 10939084"/>
                <a:gd name="connsiteY8" fmla="*/ 6126480 h 6205728"/>
                <a:gd name="connsiteX9" fmla="*/ 10338816 w 10939084"/>
                <a:gd name="connsiteY9" fmla="*/ 6205728 h 6205728"/>
                <a:gd name="connsiteX10" fmla="*/ 0 w 10939084"/>
                <a:gd name="connsiteY10" fmla="*/ 6108192 h 6205728"/>
                <a:gd name="connsiteX11" fmla="*/ 6096 w 10939084"/>
                <a:gd name="connsiteY11" fmla="*/ 0 h 6205728"/>
                <a:gd name="connsiteX12" fmla="*/ 10485120 w 10939084"/>
                <a:gd name="connsiteY12" fmla="*/ 30480 h 6205728"/>
                <a:gd name="connsiteX13" fmla="*/ 10783824 w 10939084"/>
                <a:gd name="connsiteY13" fmla="*/ 134112 h 6205728"/>
                <a:gd name="connsiteX14" fmla="*/ 10668000 w 10939084"/>
                <a:gd name="connsiteY14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241536 w 10939084"/>
                <a:gd name="connsiteY3" fmla="*/ 5925312 h 6205728"/>
                <a:gd name="connsiteX4" fmla="*/ 10558272 w 10939084"/>
                <a:gd name="connsiteY4" fmla="*/ 6126480 h 6205728"/>
                <a:gd name="connsiteX5" fmla="*/ 10735056 w 10939084"/>
                <a:gd name="connsiteY5" fmla="*/ 5967984 h 6205728"/>
                <a:gd name="connsiteX6" fmla="*/ 10710672 w 10939084"/>
                <a:gd name="connsiteY6" fmla="*/ 2834640 h 6205728"/>
                <a:gd name="connsiteX7" fmla="*/ 10808208 w 10939084"/>
                <a:gd name="connsiteY7" fmla="*/ 3041904 h 6205728"/>
                <a:gd name="connsiteX8" fmla="*/ 10802112 w 10939084"/>
                <a:gd name="connsiteY8" fmla="*/ 6126480 h 6205728"/>
                <a:gd name="connsiteX9" fmla="*/ 10338816 w 10939084"/>
                <a:gd name="connsiteY9" fmla="*/ 6205728 h 6205728"/>
                <a:gd name="connsiteX10" fmla="*/ 0 w 10939084"/>
                <a:gd name="connsiteY10" fmla="*/ 6108192 h 6205728"/>
                <a:gd name="connsiteX11" fmla="*/ 6096 w 10939084"/>
                <a:gd name="connsiteY11" fmla="*/ 0 h 6205728"/>
                <a:gd name="connsiteX12" fmla="*/ 10485120 w 10939084"/>
                <a:gd name="connsiteY12" fmla="*/ 30480 h 6205728"/>
                <a:gd name="connsiteX13" fmla="*/ 10783824 w 10939084"/>
                <a:gd name="connsiteY13" fmla="*/ 134112 h 6205728"/>
                <a:gd name="connsiteX14" fmla="*/ 10668000 w 10939084"/>
                <a:gd name="connsiteY14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558272 w 10939084"/>
                <a:gd name="connsiteY4" fmla="*/ 6126480 h 6205728"/>
                <a:gd name="connsiteX5" fmla="*/ 10735056 w 10939084"/>
                <a:gd name="connsiteY5" fmla="*/ 5967984 h 6205728"/>
                <a:gd name="connsiteX6" fmla="*/ 10710672 w 10939084"/>
                <a:gd name="connsiteY6" fmla="*/ 2834640 h 6205728"/>
                <a:gd name="connsiteX7" fmla="*/ 10808208 w 10939084"/>
                <a:gd name="connsiteY7" fmla="*/ 3041904 h 6205728"/>
                <a:gd name="connsiteX8" fmla="*/ 10802112 w 10939084"/>
                <a:gd name="connsiteY8" fmla="*/ 6126480 h 6205728"/>
                <a:gd name="connsiteX9" fmla="*/ 10338816 w 10939084"/>
                <a:gd name="connsiteY9" fmla="*/ 6205728 h 6205728"/>
                <a:gd name="connsiteX10" fmla="*/ 0 w 10939084"/>
                <a:gd name="connsiteY10" fmla="*/ 6108192 h 6205728"/>
                <a:gd name="connsiteX11" fmla="*/ 6096 w 10939084"/>
                <a:gd name="connsiteY11" fmla="*/ 0 h 6205728"/>
                <a:gd name="connsiteX12" fmla="*/ 10485120 w 10939084"/>
                <a:gd name="connsiteY12" fmla="*/ 30480 h 6205728"/>
                <a:gd name="connsiteX13" fmla="*/ 10783824 w 10939084"/>
                <a:gd name="connsiteY13" fmla="*/ 134112 h 6205728"/>
                <a:gd name="connsiteX14" fmla="*/ 10668000 w 10939084"/>
                <a:gd name="connsiteY14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35056 w 10939084"/>
                <a:gd name="connsiteY4" fmla="*/ 5967984 h 6205728"/>
                <a:gd name="connsiteX5" fmla="*/ 10710672 w 10939084"/>
                <a:gd name="connsiteY5" fmla="*/ 2834640 h 6205728"/>
                <a:gd name="connsiteX6" fmla="*/ 10808208 w 10939084"/>
                <a:gd name="connsiteY6" fmla="*/ 3041904 h 6205728"/>
                <a:gd name="connsiteX7" fmla="*/ 10802112 w 10939084"/>
                <a:gd name="connsiteY7" fmla="*/ 6126480 h 6205728"/>
                <a:gd name="connsiteX8" fmla="*/ 10338816 w 10939084"/>
                <a:gd name="connsiteY8" fmla="*/ 6205728 h 6205728"/>
                <a:gd name="connsiteX9" fmla="*/ 0 w 10939084"/>
                <a:gd name="connsiteY9" fmla="*/ 6108192 h 6205728"/>
                <a:gd name="connsiteX10" fmla="*/ 6096 w 10939084"/>
                <a:gd name="connsiteY10" fmla="*/ 0 h 6205728"/>
                <a:gd name="connsiteX11" fmla="*/ 10485120 w 10939084"/>
                <a:gd name="connsiteY11" fmla="*/ 30480 h 6205728"/>
                <a:gd name="connsiteX12" fmla="*/ 10783824 w 10939084"/>
                <a:gd name="connsiteY12" fmla="*/ 134112 h 6205728"/>
                <a:gd name="connsiteX13" fmla="*/ 10668000 w 10939084"/>
                <a:gd name="connsiteY13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35056 w 10939084"/>
                <a:gd name="connsiteY4" fmla="*/ 5967984 h 6205728"/>
                <a:gd name="connsiteX5" fmla="*/ 10710672 w 10939084"/>
                <a:gd name="connsiteY5" fmla="*/ 2834640 h 6205728"/>
                <a:gd name="connsiteX6" fmla="*/ 10808208 w 10939084"/>
                <a:gd name="connsiteY6" fmla="*/ 3041904 h 6205728"/>
                <a:gd name="connsiteX7" fmla="*/ 10802112 w 10939084"/>
                <a:gd name="connsiteY7" fmla="*/ 6126480 h 6205728"/>
                <a:gd name="connsiteX8" fmla="*/ 10338816 w 10939084"/>
                <a:gd name="connsiteY8" fmla="*/ 6205728 h 6205728"/>
                <a:gd name="connsiteX9" fmla="*/ 0 w 10939084"/>
                <a:gd name="connsiteY9" fmla="*/ 6108192 h 6205728"/>
                <a:gd name="connsiteX10" fmla="*/ 6096 w 10939084"/>
                <a:gd name="connsiteY10" fmla="*/ 0 h 6205728"/>
                <a:gd name="connsiteX11" fmla="*/ 10485120 w 10939084"/>
                <a:gd name="connsiteY11" fmla="*/ 30480 h 6205728"/>
                <a:gd name="connsiteX12" fmla="*/ 10783824 w 10939084"/>
                <a:gd name="connsiteY12" fmla="*/ 134112 h 6205728"/>
                <a:gd name="connsiteX13" fmla="*/ 10668000 w 10939084"/>
                <a:gd name="connsiteY13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22864 w 10939084"/>
                <a:gd name="connsiteY4" fmla="*/ 6035040 h 6205728"/>
                <a:gd name="connsiteX5" fmla="*/ 10710672 w 10939084"/>
                <a:gd name="connsiteY5" fmla="*/ 2834640 h 6205728"/>
                <a:gd name="connsiteX6" fmla="*/ 10808208 w 10939084"/>
                <a:gd name="connsiteY6" fmla="*/ 3041904 h 6205728"/>
                <a:gd name="connsiteX7" fmla="*/ 10802112 w 10939084"/>
                <a:gd name="connsiteY7" fmla="*/ 6126480 h 6205728"/>
                <a:gd name="connsiteX8" fmla="*/ 10338816 w 10939084"/>
                <a:gd name="connsiteY8" fmla="*/ 6205728 h 6205728"/>
                <a:gd name="connsiteX9" fmla="*/ 0 w 10939084"/>
                <a:gd name="connsiteY9" fmla="*/ 6108192 h 6205728"/>
                <a:gd name="connsiteX10" fmla="*/ 6096 w 10939084"/>
                <a:gd name="connsiteY10" fmla="*/ 0 h 6205728"/>
                <a:gd name="connsiteX11" fmla="*/ 10485120 w 10939084"/>
                <a:gd name="connsiteY11" fmla="*/ 30480 h 6205728"/>
                <a:gd name="connsiteX12" fmla="*/ 10783824 w 10939084"/>
                <a:gd name="connsiteY12" fmla="*/ 134112 h 6205728"/>
                <a:gd name="connsiteX13" fmla="*/ 10668000 w 10939084"/>
                <a:gd name="connsiteY13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22864 w 10939084"/>
                <a:gd name="connsiteY4" fmla="*/ 6035040 h 6205728"/>
                <a:gd name="connsiteX5" fmla="*/ 10808208 w 10939084"/>
                <a:gd name="connsiteY5" fmla="*/ 3041904 h 6205728"/>
                <a:gd name="connsiteX6" fmla="*/ 10802112 w 10939084"/>
                <a:gd name="connsiteY6" fmla="*/ 6126480 h 6205728"/>
                <a:gd name="connsiteX7" fmla="*/ 10338816 w 10939084"/>
                <a:gd name="connsiteY7" fmla="*/ 6205728 h 6205728"/>
                <a:gd name="connsiteX8" fmla="*/ 0 w 10939084"/>
                <a:gd name="connsiteY8" fmla="*/ 6108192 h 6205728"/>
                <a:gd name="connsiteX9" fmla="*/ 6096 w 10939084"/>
                <a:gd name="connsiteY9" fmla="*/ 0 h 6205728"/>
                <a:gd name="connsiteX10" fmla="*/ 10485120 w 10939084"/>
                <a:gd name="connsiteY10" fmla="*/ 30480 h 6205728"/>
                <a:gd name="connsiteX11" fmla="*/ 10783824 w 10939084"/>
                <a:gd name="connsiteY11" fmla="*/ 134112 h 6205728"/>
                <a:gd name="connsiteX12" fmla="*/ 10668000 w 10939084"/>
                <a:gd name="connsiteY12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22864 w 10939084"/>
                <a:gd name="connsiteY4" fmla="*/ 6035040 h 6205728"/>
                <a:gd name="connsiteX5" fmla="*/ 10802112 w 10939084"/>
                <a:gd name="connsiteY5" fmla="*/ 6126480 h 6205728"/>
                <a:gd name="connsiteX6" fmla="*/ 10338816 w 10939084"/>
                <a:gd name="connsiteY6" fmla="*/ 6205728 h 6205728"/>
                <a:gd name="connsiteX7" fmla="*/ 0 w 10939084"/>
                <a:gd name="connsiteY7" fmla="*/ 6108192 h 6205728"/>
                <a:gd name="connsiteX8" fmla="*/ 6096 w 10939084"/>
                <a:gd name="connsiteY8" fmla="*/ 0 h 6205728"/>
                <a:gd name="connsiteX9" fmla="*/ 10485120 w 10939084"/>
                <a:gd name="connsiteY9" fmla="*/ 30480 h 6205728"/>
                <a:gd name="connsiteX10" fmla="*/ 10783824 w 10939084"/>
                <a:gd name="connsiteY10" fmla="*/ 134112 h 6205728"/>
                <a:gd name="connsiteX11" fmla="*/ 10668000 w 10939084"/>
                <a:gd name="connsiteY11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22864 w 10939084"/>
                <a:gd name="connsiteY4" fmla="*/ 6035040 h 6205728"/>
                <a:gd name="connsiteX5" fmla="*/ 10338816 w 10939084"/>
                <a:gd name="connsiteY5" fmla="*/ 6205728 h 6205728"/>
                <a:gd name="connsiteX6" fmla="*/ 0 w 10939084"/>
                <a:gd name="connsiteY6" fmla="*/ 6108192 h 6205728"/>
                <a:gd name="connsiteX7" fmla="*/ 6096 w 10939084"/>
                <a:gd name="connsiteY7" fmla="*/ 0 h 6205728"/>
                <a:gd name="connsiteX8" fmla="*/ 10485120 w 10939084"/>
                <a:gd name="connsiteY8" fmla="*/ 30480 h 6205728"/>
                <a:gd name="connsiteX9" fmla="*/ 10783824 w 10939084"/>
                <a:gd name="connsiteY9" fmla="*/ 134112 h 6205728"/>
                <a:gd name="connsiteX10" fmla="*/ 10668000 w 10939084"/>
                <a:gd name="connsiteY10" fmla="*/ 2779776 h 6205728"/>
                <a:gd name="connsiteX0" fmla="*/ 10668000 w 10939084"/>
                <a:gd name="connsiteY0" fmla="*/ 2779776 h 6181344"/>
                <a:gd name="connsiteX1" fmla="*/ 8388096 w 10939084"/>
                <a:gd name="connsiteY1" fmla="*/ 2444496 h 6181344"/>
                <a:gd name="connsiteX2" fmla="*/ 7351776 w 10939084"/>
                <a:gd name="connsiteY2" fmla="*/ 4785360 h 6181344"/>
                <a:gd name="connsiteX3" fmla="*/ 9741408 w 10939084"/>
                <a:gd name="connsiteY3" fmla="*/ 5955792 h 6181344"/>
                <a:gd name="connsiteX4" fmla="*/ 10722864 w 10939084"/>
                <a:gd name="connsiteY4" fmla="*/ 6035040 h 6181344"/>
                <a:gd name="connsiteX5" fmla="*/ 10357104 w 10939084"/>
                <a:gd name="connsiteY5" fmla="*/ 6181344 h 6181344"/>
                <a:gd name="connsiteX6" fmla="*/ 0 w 10939084"/>
                <a:gd name="connsiteY6" fmla="*/ 6108192 h 6181344"/>
                <a:gd name="connsiteX7" fmla="*/ 6096 w 10939084"/>
                <a:gd name="connsiteY7" fmla="*/ 0 h 6181344"/>
                <a:gd name="connsiteX8" fmla="*/ 10485120 w 10939084"/>
                <a:gd name="connsiteY8" fmla="*/ 30480 h 6181344"/>
                <a:gd name="connsiteX9" fmla="*/ 10783824 w 10939084"/>
                <a:gd name="connsiteY9" fmla="*/ 134112 h 6181344"/>
                <a:gd name="connsiteX10" fmla="*/ 10668000 w 10939084"/>
                <a:gd name="connsiteY10" fmla="*/ 2779776 h 6181344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9741408 w 10939084"/>
                <a:gd name="connsiteY3" fmla="*/ 5955792 h 6108192"/>
                <a:gd name="connsiteX4" fmla="*/ 10722864 w 10939084"/>
                <a:gd name="connsiteY4" fmla="*/ 6035040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9741408 w 10939084"/>
                <a:gd name="connsiteY3" fmla="*/ 5955792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9741408 w 10939084"/>
                <a:gd name="connsiteY3" fmla="*/ 5955792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9741408 w 10939084"/>
                <a:gd name="connsiteY3" fmla="*/ 5955792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10131552 w 10939084"/>
                <a:gd name="connsiteY3" fmla="*/ 6016752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10131552 w 10939084"/>
                <a:gd name="connsiteY3" fmla="*/ 6016752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10204704 w 10939084"/>
                <a:gd name="connsiteY3" fmla="*/ 5943600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10204704 w 10939084"/>
                <a:gd name="connsiteY3" fmla="*/ 5943600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10204704 w 10939084"/>
                <a:gd name="connsiteY3" fmla="*/ 5943600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42320"/>
                <a:gd name="connsiteY0" fmla="*/ 2779776 h 6108192"/>
                <a:gd name="connsiteX1" fmla="*/ 8388096 w 10942320"/>
                <a:gd name="connsiteY1" fmla="*/ 2444496 h 6108192"/>
                <a:gd name="connsiteX2" fmla="*/ 7351776 w 10942320"/>
                <a:gd name="connsiteY2" fmla="*/ 4785360 h 6108192"/>
                <a:gd name="connsiteX3" fmla="*/ 10204704 w 10942320"/>
                <a:gd name="connsiteY3" fmla="*/ 5943600 h 6108192"/>
                <a:gd name="connsiteX4" fmla="*/ 10942320 w 10942320"/>
                <a:gd name="connsiteY4" fmla="*/ 6089904 h 6108192"/>
                <a:gd name="connsiteX5" fmla="*/ 0 w 10942320"/>
                <a:gd name="connsiteY5" fmla="*/ 6108192 h 6108192"/>
                <a:gd name="connsiteX6" fmla="*/ 6096 w 10942320"/>
                <a:gd name="connsiteY6" fmla="*/ 0 h 6108192"/>
                <a:gd name="connsiteX7" fmla="*/ 10485120 w 10942320"/>
                <a:gd name="connsiteY7" fmla="*/ 30480 h 6108192"/>
                <a:gd name="connsiteX8" fmla="*/ 10783824 w 10942320"/>
                <a:gd name="connsiteY8" fmla="*/ 134112 h 6108192"/>
                <a:gd name="connsiteX9" fmla="*/ 10668000 w 10942320"/>
                <a:gd name="connsiteY9" fmla="*/ 2779776 h 6108192"/>
                <a:gd name="connsiteX0" fmla="*/ 10668000 w 10944304"/>
                <a:gd name="connsiteY0" fmla="*/ 2779776 h 6108192"/>
                <a:gd name="connsiteX1" fmla="*/ 8388096 w 10944304"/>
                <a:gd name="connsiteY1" fmla="*/ 2444496 h 6108192"/>
                <a:gd name="connsiteX2" fmla="*/ 7351776 w 10944304"/>
                <a:gd name="connsiteY2" fmla="*/ 4785360 h 6108192"/>
                <a:gd name="connsiteX3" fmla="*/ 10204704 w 10944304"/>
                <a:gd name="connsiteY3" fmla="*/ 5943600 h 6108192"/>
                <a:gd name="connsiteX4" fmla="*/ 10942320 w 10944304"/>
                <a:gd name="connsiteY4" fmla="*/ 6089904 h 6108192"/>
                <a:gd name="connsiteX5" fmla="*/ 0 w 10944304"/>
                <a:gd name="connsiteY5" fmla="*/ 6108192 h 6108192"/>
                <a:gd name="connsiteX6" fmla="*/ 6096 w 10944304"/>
                <a:gd name="connsiteY6" fmla="*/ 0 h 6108192"/>
                <a:gd name="connsiteX7" fmla="*/ 10485120 w 10944304"/>
                <a:gd name="connsiteY7" fmla="*/ 30480 h 6108192"/>
                <a:gd name="connsiteX8" fmla="*/ 10783824 w 10944304"/>
                <a:gd name="connsiteY8" fmla="*/ 134112 h 6108192"/>
                <a:gd name="connsiteX9" fmla="*/ 10668000 w 10944304"/>
                <a:gd name="connsiteY9" fmla="*/ 2779776 h 6108192"/>
                <a:gd name="connsiteX0" fmla="*/ 10668000 w 10944304"/>
                <a:gd name="connsiteY0" fmla="*/ 2779776 h 6108192"/>
                <a:gd name="connsiteX1" fmla="*/ 8388096 w 10944304"/>
                <a:gd name="connsiteY1" fmla="*/ 2444496 h 6108192"/>
                <a:gd name="connsiteX2" fmla="*/ 7351776 w 10944304"/>
                <a:gd name="connsiteY2" fmla="*/ 4785360 h 6108192"/>
                <a:gd name="connsiteX3" fmla="*/ 10204704 w 10944304"/>
                <a:gd name="connsiteY3" fmla="*/ 5943600 h 6108192"/>
                <a:gd name="connsiteX4" fmla="*/ 10942320 w 10944304"/>
                <a:gd name="connsiteY4" fmla="*/ 6089904 h 6108192"/>
                <a:gd name="connsiteX5" fmla="*/ 0 w 10944304"/>
                <a:gd name="connsiteY5" fmla="*/ 6108192 h 6108192"/>
                <a:gd name="connsiteX6" fmla="*/ 6096 w 10944304"/>
                <a:gd name="connsiteY6" fmla="*/ 0 h 6108192"/>
                <a:gd name="connsiteX7" fmla="*/ 10485120 w 10944304"/>
                <a:gd name="connsiteY7" fmla="*/ 30480 h 6108192"/>
                <a:gd name="connsiteX8" fmla="*/ 10783824 w 10944304"/>
                <a:gd name="connsiteY8" fmla="*/ 134112 h 6108192"/>
                <a:gd name="connsiteX9" fmla="*/ 10668000 w 10944304"/>
                <a:gd name="connsiteY9" fmla="*/ 2779776 h 6108192"/>
                <a:gd name="connsiteX0" fmla="*/ 10668000 w 10944192"/>
                <a:gd name="connsiteY0" fmla="*/ 2779776 h 6108192"/>
                <a:gd name="connsiteX1" fmla="*/ 8388096 w 10944192"/>
                <a:gd name="connsiteY1" fmla="*/ 2444496 h 6108192"/>
                <a:gd name="connsiteX2" fmla="*/ 7351776 w 10944192"/>
                <a:gd name="connsiteY2" fmla="*/ 4785360 h 6108192"/>
                <a:gd name="connsiteX3" fmla="*/ 10204704 w 10944192"/>
                <a:gd name="connsiteY3" fmla="*/ 5943600 h 6108192"/>
                <a:gd name="connsiteX4" fmla="*/ 10942320 w 10944192"/>
                <a:gd name="connsiteY4" fmla="*/ 6089904 h 6108192"/>
                <a:gd name="connsiteX5" fmla="*/ 0 w 10944192"/>
                <a:gd name="connsiteY5" fmla="*/ 6108192 h 6108192"/>
                <a:gd name="connsiteX6" fmla="*/ 6096 w 10944192"/>
                <a:gd name="connsiteY6" fmla="*/ 0 h 6108192"/>
                <a:gd name="connsiteX7" fmla="*/ 10485120 w 10944192"/>
                <a:gd name="connsiteY7" fmla="*/ 30480 h 6108192"/>
                <a:gd name="connsiteX8" fmla="*/ 10783824 w 10944192"/>
                <a:gd name="connsiteY8" fmla="*/ 134112 h 6108192"/>
                <a:gd name="connsiteX9" fmla="*/ 10668000 w 10944192"/>
                <a:gd name="connsiteY9" fmla="*/ 2779776 h 6108192"/>
                <a:gd name="connsiteX0" fmla="*/ 10668000 w 10943243"/>
                <a:gd name="connsiteY0" fmla="*/ 2779776 h 6108192"/>
                <a:gd name="connsiteX1" fmla="*/ 8388096 w 10943243"/>
                <a:gd name="connsiteY1" fmla="*/ 2444496 h 6108192"/>
                <a:gd name="connsiteX2" fmla="*/ 7351776 w 10943243"/>
                <a:gd name="connsiteY2" fmla="*/ 4785360 h 6108192"/>
                <a:gd name="connsiteX3" fmla="*/ 10204704 w 10943243"/>
                <a:gd name="connsiteY3" fmla="*/ 5943600 h 6108192"/>
                <a:gd name="connsiteX4" fmla="*/ 10942320 w 10943243"/>
                <a:gd name="connsiteY4" fmla="*/ 6089904 h 6108192"/>
                <a:gd name="connsiteX5" fmla="*/ 0 w 10943243"/>
                <a:gd name="connsiteY5" fmla="*/ 6108192 h 6108192"/>
                <a:gd name="connsiteX6" fmla="*/ 6096 w 10943243"/>
                <a:gd name="connsiteY6" fmla="*/ 0 h 6108192"/>
                <a:gd name="connsiteX7" fmla="*/ 10485120 w 10943243"/>
                <a:gd name="connsiteY7" fmla="*/ 30480 h 6108192"/>
                <a:gd name="connsiteX8" fmla="*/ 10783824 w 10943243"/>
                <a:gd name="connsiteY8" fmla="*/ 134112 h 6108192"/>
                <a:gd name="connsiteX9" fmla="*/ 10668000 w 10943243"/>
                <a:gd name="connsiteY9" fmla="*/ 2779776 h 6108192"/>
                <a:gd name="connsiteX0" fmla="*/ 10668000 w 11045874"/>
                <a:gd name="connsiteY0" fmla="*/ 2779776 h 6108192"/>
                <a:gd name="connsiteX1" fmla="*/ 8388096 w 11045874"/>
                <a:gd name="connsiteY1" fmla="*/ 2444496 h 6108192"/>
                <a:gd name="connsiteX2" fmla="*/ 7351776 w 11045874"/>
                <a:gd name="connsiteY2" fmla="*/ 4785360 h 6108192"/>
                <a:gd name="connsiteX3" fmla="*/ 10204704 w 11045874"/>
                <a:gd name="connsiteY3" fmla="*/ 5943600 h 6108192"/>
                <a:gd name="connsiteX4" fmla="*/ 10942320 w 11045874"/>
                <a:gd name="connsiteY4" fmla="*/ 6089904 h 6108192"/>
                <a:gd name="connsiteX5" fmla="*/ 0 w 11045874"/>
                <a:gd name="connsiteY5" fmla="*/ 6108192 h 6108192"/>
                <a:gd name="connsiteX6" fmla="*/ 6096 w 11045874"/>
                <a:gd name="connsiteY6" fmla="*/ 0 h 6108192"/>
                <a:gd name="connsiteX7" fmla="*/ 10485120 w 11045874"/>
                <a:gd name="connsiteY7" fmla="*/ 30480 h 6108192"/>
                <a:gd name="connsiteX8" fmla="*/ 10783824 w 11045874"/>
                <a:gd name="connsiteY8" fmla="*/ 134112 h 6108192"/>
                <a:gd name="connsiteX9" fmla="*/ 10668000 w 11045874"/>
                <a:gd name="connsiteY9" fmla="*/ 2779776 h 6108192"/>
                <a:gd name="connsiteX0" fmla="*/ 10668000 w 11038156"/>
                <a:gd name="connsiteY0" fmla="*/ 2779776 h 6108192"/>
                <a:gd name="connsiteX1" fmla="*/ 8388096 w 11038156"/>
                <a:gd name="connsiteY1" fmla="*/ 2444496 h 6108192"/>
                <a:gd name="connsiteX2" fmla="*/ 7351776 w 11038156"/>
                <a:gd name="connsiteY2" fmla="*/ 4785360 h 6108192"/>
                <a:gd name="connsiteX3" fmla="*/ 10204704 w 11038156"/>
                <a:gd name="connsiteY3" fmla="*/ 5943600 h 6108192"/>
                <a:gd name="connsiteX4" fmla="*/ 10942320 w 11038156"/>
                <a:gd name="connsiteY4" fmla="*/ 6089904 h 6108192"/>
                <a:gd name="connsiteX5" fmla="*/ 0 w 11038156"/>
                <a:gd name="connsiteY5" fmla="*/ 6108192 h 6108192"/>
                <a:gd name="connsiteX6" fmla="*/ 6096 w 11038156"/>
                <a:gd name="connsiteY6" fmla="*/ 0 h 6108192"/>
                <a:gd name="connsiteX7" fmla="*/ 10485120 w 11038156"/>
                <a:gd name="connsiteY7" fmla="*/ 30480 h 6108192"/>
                <a:gd name="connsiteX8" fmla="*/ 10783824 w 11038156"/>
                <a:gd name="connsiteY8" fmla="*/ 134112 h 6108192"/>
                <a:gd name="connsiteX9" fmla="*/ 10668000 w 11038156"/>
                <a:gd name="connsiteY9" fmla="*/ 2779776 h 6108192"/>
                <a:gd name="connsiteX0" fmla="*/ 10668000 w 11050960"/>
                <a:gd name="connsiteY0" fmla="*/ 2779776 h 6108192"/>
                <a:gd name="connsiteX1" fmla="*/ 8388096 w 11050960"/>
                <a:gd name="connsiteY1" fmla="*/ 2444496 h 6108192"/>
                <a:gd name="connsiteX2" fmla="*/ 7351776 w 11050960"/>
                <a:gd name="connsiteY2" fmla="*/ 4785360 h 6108192"/>
                <a:gd name="connsiteX3" fmla="*/ 10338816 w 11050960"/>
                <a:gd name="connsiteY3" fmla="*/ 5894832 h 6108192"/>
                <a:gd name="connsiteX4" fmla="*/ 10942320 w 11050960"/>
                <a:gd name="connsiteY4" fmla="*/ 6089904 h 6108192"/>
                <a:gd name="connsiteX5" fmla="*/ 0 w 11050960"/>
                <a:gd name="connsiteY5" fmla="*/ 6108192 h 6108192"/>
                <a:gd name="connsiteX6" fmla="*/ 6096 w 11050960"/>
                <a:gd name="connsiteY6" fmla="*/ 0 h 6108192"/>
                <a:gd name="connsiteX7" fmla="*/ 10485120 w 11050960"/>
                <a:gd name="connsiteY7" fmla="*/ 30480 h 6108192"/>
                <a:gd name="connsiteX8" fmla="*/ 10783824 w 11050960"/>
                <a:gd name="connsiteY8" fmla="*/ 134112 h 6108192"/>
                <a:gd name="connsiteX9" fmla="*/ 10668000 w 11050960"/>
                <a:gd name="connsiteY9" fmla="*/ 2779776 h 6108192"/>
                <a:gd name="connsiteX0" fmla="*/ 10668000 w 11084210"/>
                <a:gd name="connsiteY0" fmla="*/ 2779776 h 6108192"/>
                <a:gd name="connsiteX1" fmla="*/ 8388096 w 11084210"/>
                <a:gd name="connsiteY1" fmla="*/ 2444496 h 6108192"/>
                <a:gd name="connsiteX2" fmla="*/ 7351776 w 11084210"/>
                <a:gd name="connsiteY2" fmla="*/ 4785360 h 6108192"/>
                <a:gd name="connsiteX3" fmla="*/ 10338816 w 11084210"/>
                <a:gd name="connsiteY3" fmla="*/ 5894832 h 6108192"/>
                <a:gd name="connsiteX4" fmla="*/ 10942320 w 11084210"/>
                <a:gd name="connsiteY4" fmla="*/ 6089904 h 6108192"/>
                <a:gd name="connsiteX5" fmla="*/ 0 w 11084210"/>
                <a:gd name="connsiteY5" fmla="*/ 6108192 h 6108192"/>
                <a:gd name="connsiteX6" fmla="*/ 6096 w 11084210"/>
                <a:gd name="connsiteY6" fmla="*/ 0 h 6108192"/>
                <a:gd name="connsiteX7" fmla="*/ 10485120 w 11084210"/>
                <a:gd name="connsiteY7" fmla="*/ 30480 h 6108192"/>
                <a:gd name="connsiteX8" fmla="*/ 10783824 w 11084210"/>
                <a:gd name="connsiteY8" fmla="*/ 134112 h 6108192"/>
                <a:gd name="connsiteX9" fmla="*/ 10668000 w 11084210"/>
                <a:gd name="connsiteY9" fmla="*/ 2779776 h 6108192"/>
                <a:gd name="connsiteX0" fmla="*/ 10668000 w 11084210"/>
                <a:gd name="connsiteY0" fmla="*/ 2779776 h 6108192"/>
                <a:gd name="connsiteX1" fmla="*/ 8388096 w 11084210"/>
                <a:gd name="connsiteY1" fmla="*/ 2444496 h 6108192"/>
                <a:gd name="connsiteX2" fmla="*/ 7351776 w 11084210"/>
                <a:gd name="connsiteY2" fmla="*/ 4785360 h 6108192"/>
                <a:gd name="connsiteX3" fmla="*/ 10338816 w 11084210"/>
                <a:gd name="connsiteY3" fmla="*/ 5894832 h 6108192"/>
                <a:gd name="connsiteX4" fmla="*/ 10942320 w 11084210"/>
                <a:gd name="connsiteY4" fmla="*/ 6089904 h 6108192"/>
                <a:gd name="connsiteX5" fmla="*/ 0 w 11084210"/>
                <a:gd name="connsiteY5" fmla="*/ 6108192 h 6108192"/>
                <a:gd name="connsiteX6" fmla="*/ 6096 w 11084210"/>
                <a:gd name="connsiteY6" fmla="*/ 0 h 6108192"/>
                <a:gd name="connsiteX7" fmla="*/ 10485120 w 11084210"/>
                <a:gd name="connsiteY7" fmla="*/ 30480 h 6108192"/>
                <a:gd name="connsiteX8" fmla="*/ 10783824 w 11084210"/>
                <a:gd name="connsiteY8" fmla="*/ 134112 h 6108192"/>
                <a:gd name="connsiteX9" fmla="*/ 10668000 w 11084210"/>
                <a:gd name="connsiteY9" fmla="*/ 2779776 h 6108192"/>
                <a:gd name="connsiteX0" fmla="*/ 10668000 w 11077675"/>
                <a:gd name="connsiteY0" fmla="*/ 2779776 h 6108192"/>
                <a:gd name="connsiteX1" fmla="*/ 8388096 w 11077675"/>
                <a:gd name="connsiteY1" fmla="*/ 2444496 h 6108192"/>
                <a:gd name="connsiteX2" fmla="*/ 7910576 w 11077675"/>
                <a:gd name="connsiteY2" fmla="*/ 4963160 h 6108192"/>
                <a:gd name="connsiteX3" fmla="*/ 10338816 w 11077675"/>
                <a:gd name="connsiteY3" fmla="*/ 5894832 h 6108192"/>
                <a:gd name="connsiteX4" fmla="*/ 10942320 w 11077675"/>
                <a:gd name="connsiteY4" fmla="*/ 6089904 h 6108192"/>
                <a:gd name="connsiteX5" fmla="*/ 0 w 11077675"/>
                <a:gd name="connsiteY5" fmla="*/ 6108192 h 6108192"/>
                <a:gd name="connsiteX6" fmla="*/ 6096 w 11077675"/>
                <a:gd name="connsiteY6" fmla="*/ 0 h 6108192"/>
                <a:gd name="connsiteX7" fmla="*/ 10485120 w 11077675"/>
                <a:gd name="connsiteY7" fmla="*/ 30480 h 6108192"/>
                <a:gd name="connsiteX8" fmla="*/ 10783824 w 11077675"/>
                <a:gd name="connsiteY8" fmla="*/ 134112 h 6108192"/>
                <a:gd name="connsiteX9" fmla="*/ 10668000 w 11077675"/>
                <a:gd name="connsiteY9" fmla="*/ 2779776 h 6108192"/>
                <a:gd name="connsiteX0" fmla="*/ 10668000 w 11077675"/>
                <a:gd name="connsiteY0" fmla="*/ 2779776 h 6108192"/>
                <a:gd name="connsiteX1" fmla="*/ 8540496 w 11077675"/>
                <a:gd name="connsiteY1" fmla="*/ 2444496 h 6108192"/>
                <a:gd name="connsiteX2" fmla="*/ 7910576 w 11077675"/>
                <a:gd name="connsiteY2" fmla="*/ 4963160 h 6108192"/>
                <a:gd name="connsiteX3" fmla="*/ 10338816 w 11077675"/>
                <a:gd name="connsiteY3" fmla="*/ 5894832 h 6108192"/>
                <a:gd name="connsiteX4" fmla="*/ 10942320 w 11077675"/>
                <a:gd name="connsiteY4" fmla="*/ 6089904 h 6108192"/>
                <a:gd name="connsiteX5" fmla="*/ 0 w 11077675"/>
                <a:gd name="connsiteY5" fmla="*/ 6108192 h 6108192"/>
                <a:gd name="connsiteX6" fmla="*/ 6096 w 11077675"/>
                <a:gd name="connsiteY6" fmla="*/ 0 h 6108192"/>
                <a:gd name="connsiteX7" fmla="*/ 10485120 w 11077675"/>
                <a:gd name="connsiteY7" fmla="*/ 30480 h 6108192"/>
                <a:gd name="connsiteX8" fmla="*/ 10783824 w 11077675"/>
                <a:gd name="connsiteY8" fmla="*/ 134112 h 6108192"/>
                <a:gd name="connsiteX9" fmla="*/ 10668000 w 11077675"/>
                <a:gd name="connsiteY9" fmla="*/ 2779776 h 6108192"/>
                <a:gd name="connsiteX0" fmla="*/ 10668000 w 11077675"/>
                <a:gd name="connsiteY0" fmla="*/ 2779776 h 6108192"/>
                <a:gd name="connsiteX1" fmla="*/ 8540496 w 11077675"/>
                <a:gd name="connsiteY1" fmla="*/ 2444496 h 6108192"/>
                <a:gd name="connsiteX2" fmla="*/ 7910576 w 11077675"/>
                <a:gd name="connsiteY2" fmla="*/ 4963160 h 6108192"/>
                <a:gd name="connsiteX3" fmla="*/ 10338816 w 11077675"/>
                <a:gd name="connsiteY3" fmla="*/ 5894832 h 6108192"/>
                <a:gd name="connsiteX4" fmla="*/ 10942320 w 11077675"/>
                <a:gd name="connsiteY4" fmla="*/ 6089904 h 6108192"/>
                <a:gd name="connsiteX5" fmla="*/ 0 w 11077675"/>
                <a:gd name="connsiteY5" fmla="*/ 6108192 h 6108192"/>
                <a:gd name="connsiteX6" fmla="*/ 6096 w 11077675"/>
                <a:gd name="connsiteY6" fmla="*/ 0 h 6108192"/>
                <a:gd name="connsiteX7" fmla="*/ 10485120 w 11077675"/>
                <a:gd name="connsiteY7" fmla="*/ 30480 h 6108192"/>
                <a:gd name="connsiteX8" fmla="*/ 10783824 w 11077675"/>
                <a:gd name="connsiteY8" fmla="*/ 134112 h 6108192"/>
                <a:gd name="connsiteX9" fmla="*/ 10668000 w 11077675"/>
                <a:gd name="connsiteY9" fmla="*/ 2779776 h 6108192"/>
                <a:gd name="connsiteX0" fmla="*/ 11049000 w 11171884"/>
                <a:gd name="connsiteY0" fmla="*/ 2835656 h 6108192"/>
                <a:gd name="connsiteX1" fmla="*/ 8540496 w 11171884"/>
                <a:gd name="connsiteY1" fmla="*/ 2444496 h 6108192"/>
                <a:gd name="connsiteX2" fmla="*/ 7910576 w 11171884"/>
                <a:gd name="connsiteY2" fmla="*/ 4963160 h 6108192"/>
                <a:gd name="connsiteX3" fmla="*/ 10338816 w 11171884"/>
                <a:gd name="connsiteY3" fmla="*/ 5894832 h 6108192"/>
                <a:gd name="connsiteX4" fmla="*/ 10942320 w 11171884"/>
                <a:gd name="connsiteY4" fmla="*/ 6089904 h 6108192"/>
                <a:gd name="connsiteX5" fmla="*/ 0 w 11171884"/>
                <a:gd name="connsiteY5" fmla="*/ 6108192 h 6108192"/>
                <a:gd name="connsiteX6" fmla="*/ 6096 w 11171884"/>
                <a:gd name="connsiteY6" fmla="*/ 0 h 6108192"/>
                <a:gd name="connsiteX7" fmla="*/ 10485120 w 11171884"/>
                <a:gd name="connsiteY7" fmla="*/ 30480 h 6108192"/>
                <a:gd name="connsiteX8" fmla="*/ 10783824 w 11171884"/>
                <a:gd name="connsiteY8" fmla="*/ 134112 h 6108192"/>
                <a:gd name="connsiteX9" fmla="*/ 11049000 w 11171884"/>
                <a:gd name="connsiteY9" fmla="*/ 2835656 h 6108192"/>
                <a:gd name="connsiteX0" fmla="*/ 11049000 w 11082916"/>
                <a:gd name="connsiteY0" fmla="*/ 2835656 h 6108192"/>
                <a:gd name="connsiteX1" fmla="*/ 8540496 w 11082916"/>
                <a:gd name="connsiteY1" fmla="*/ 2444496 h 6108192"/>
                <a:gd name="connsiteX2" fmla="*/ 7910576 w 11082916"/>
                <a:gd name="connsiteY2" fmla="*/ 4963160 h 6108192"/>
                <a:gd name="connsiteX3" fmla="*/ 10338816 w 11082916"/>
                <a:gd name="connsiteY3" fmla="*/ 5894832 h 6108192"/>
                <a:gd name="connsiteX4" fmla="*/ 10942320 w 11082916"/>
                <a:gd name="connsiteY4" fmla="*/ 6089904 h 6108192"/>
                <a:gd name="connsiteX5" fmla="*/ 0 w 11082916"/>
                <a:gd name="connsiteY5" fmla="*/ 6108192 h 6108192"/>
                <a:gd name="connsiteX6" fmla="*/ 6096 w 11082916"/>
                <a:gd name="connsiteY6" fmla="*/ 0 h 6108192"/>
                <a:gd name="connsiteX7" fmla="*/ 10485120 w 11082916"/>
                <a:gd name="connsiteY7" fmla="*/ 30480 h 6108192"/>
                <a:gd name="connsiteX8" fmla="*/ 10783824 w 11082916"/>
                <a:gd name="connsiteY8" fmla="*/ 134112 h 6108192"/>
                <a:gd name="connsiteX9" fmla="*/ 11049000 w 11082916"/>
                <a:gd name="connsiteY9" fmla="*/ 2835656 h 6108192"/>
                <a:gd name="connsiteX0" fmla="*/ 11257280 w 11280781"/>
                <a:gd name="connsiteY0" fmla="*/ 3125216 h 6108192"/>
                <a:gd name="connsiteX1" fmla="*/ 8540496 w 11280781"/>
                <a:gd name="connsiteY1" fmla="*/ 2444496 h 6108192"/>
                <a:gd name="connsiteX2" fmla="*/ 7910576 w 11280781"/>
                <a:gd name="connsiteY2" fmla="*/ 4963160 h 6108192"/>
                <a:gd name="connsiteX3" fmla="*/ 10338816 w 11280781"/>
                <a:gd name="connsiteY3" fmla="*/ 5894832 h 6108192"/>
                <a:gd name="connsiteX4" fmla="*/ 10942320 w 11280781"/>
                <a:gd name="connsiteY4" fmla="*/ 6089904 h 6108192"/>
                <a:gd name="connsiteX5" fmla="*/ 0 w 11280781"/>
                <a:gd name="connsiteY5" fmla="*/ 6108192 h 6108192"/>
                <a:gd name="connsiteX6" fmla="*/ 6096 w 11280781"/>
                <a:gd name="connsiteY6" fmla="*/ 0 h 6108192"/>
                <a:gd name="connsiteX7" fmla="*/ 10485120 w 11280781"/>
                <a:gd name="connsiteY7" fmla="*/ 30480 h 6108192"/>
                <a:gd name="connsiteX8" fmla="*/ 10783824 w 11280781"/>
                <a:gd name="connsiteY8" fmla="*/ 134112 h 6108192"/>
                <a:gd name="connsiteX9" fmla="*/ 11257280 w 11280781"/>
                <a:gd name="connsiteY9" fmla="*/ 3125216 h 6108192"/>
                <a:gd name="connsiteX0" fmla="*/ 11257280 w 11328691"/>
                <a:gd name="connsiteY0" fmla="*/ 3125216 h 6108192"/>
                <a:gd name="connsiteX1" fmla="*/ 8540496 w 11328691"/>
                <a:gd name="connsiteY1" fmla="*/ 2444496 h 6108192"/>
                <a:gd name="connsiteX2" fmla="*/ 7910576 w 11328691"/>
                <a:gd name="connsiteY2" fmla="*/ 4963160 h 6108192"/>
                <a:gd name="connsiteX3" fmla="*/ 10338816 w 11328691"/>
                <a:gd name="connsiteY3" fmla="*/ 5894832 h 6108192"/>
                <a:gd name="connsiteX4" fmla="*/ 10942320 w 11328691"/>
                <a:gd name="connsiteY4" fmla="*/ 6089904 h 6108192"/>
                <a:gd name="connsiteX5" fmla="*/ 0 w 11328691"/>
                <a:gd name="connsiteY5" fmla="*/ 6108192 h 6108192"/>
                <a:gd name="connsiteX6" fmla="*/ 6096 w 11328691"/>
                <a:gd name="connsiteY6" fmla="*/ 0 h 6108192"/>
                <a:gd name="connsiteX7" fmla="*/ 10485120 w 11328691"/>
                <a:gd name="connsiteY7" fmla="*/ 30480 h 6108192"/>
                <a:gd name="connsiteX8" fmla="*/ 10783824 w 11328691"/>
                <a:gd name="connsiteY8" fmla="*/ 134112 h 6108192"/>
                <a:gd name="connsiteX9" fmla="*/ 11257280 w 11328691"/>
                <a:gd name="connsiteY9" fmla="*/ 3125216 h 6108192"/>
                <a:gd name="connsiteX0" fmla="*/ 11211560 w 11286631"/>
                <a:gd name="connsiteY0" fmla="*/ 3297936 h 6108192"/>
                <a:gd name="connsiteX1" fmla="*/ 8540496 w 11286631"/>
                <a:gd name="connsiteY1" fmla="*/ 2444496 h 6108192"/>
                <a:gd name="connsiteX2" fmla="*/ 7910576 w 11286631"/>
                <a:gd name="connsiteY2" fmla="*/ 4963160 h 6108192"/>
                <a:gd name="connsiteX3" fmla="*/ 10338816 w 11286631"/>
                <a:gd name="connsiteY3" fmla="*/ 5894832 h 6108192"/>
                <a:gd name="connsiteX4" fmla="*/ 10942320 w 11286631"/>
                <a:gd name="connsiteY4" fmla="*/ 6089904 h 6108192"/>
                <a:gd name="connsiteX5" fmla="*/ 0 w 11286631"/>
                <a:gd name="connsiteY5" fmla="*/ 6108192 h 6108192"/>
                <a:gd name="connsiteX6" fmla="*/ 6096 w 11286631"/>
                <a:gd name="connsiteY6" fmla="*/ 0 h 6108192"/>
                <a:gd name="connsiteX7" fmla="*/ 10485120 w 11286631"/>
                <a:gd name="connsiteY7" fmla="*/ 30480 h 6108192"/>
                <a:gd name="connsiteX8" fmla="*/ 10783824 w 11286631"/>
                <a:gd name="connsiteY8" fmla="*/ 134112 h 6108192"/>
                <a:gd name="connsiteX9" fmla="*/ 11211560 w 11286631"/>
                <a:gd name="connsiteY9" fmla="*/ 3297936 h 6108192"/>
                <a:gd name="connsiteX0" fmla="*/ 11211560 w 11247205"/>
                <a:gd name="connsiteY0" fmla="*/ 3297936 h 6108192"/>
                <a:gd name="connsiteX1" fmla="*/ 8540496 w 11247205"/>
                <a:gd name="connsiteY1" fmla="*/ 2444496 h 6108192"/>
                <a:gd name="connsiteX2" fmla="*/ 7910576 w 11247205"/>
                <a:gd name="connsiteY2" fmla="*/ 4963160 h 6108192"/>
                <a:gd name="connsiteX3" fmla="*/ 10338816 w 11247205"/>
                <a:gd name="connsiteY3" fmla="*/ 5894832 h 6108192"/>
                <a:gd name="connsiteX4" fmla="*/ 10942320 w 11247205"/>
                <a:gd name="connsiteY4" fmla="*/ 6089904 h 6108192"/>
                <a:gd name="connsiteX5" fmla="*/ 0 w 11247205"/>
                <a:gd name="connsiteY5" fmla="*/ 6108192 h 6108192"/>
                <a:gd name="connsiteX6" fmla="*/ 6096 w 11247205"/>
                <a:gd name="connsiteY6" fmla="*/ 0 h 6108192"/>
                <a:gd name="connsiteX7" fmla="*/ 10485120 w 11247205"/>
                <a:gd name="connsiteY7" fmla="*/ 30480 h 6108192"/>
                <a:gd name="connsiteX8" fmla="*/ 10783824 w 11247205"/>
                <a:gd name="connsiteY8" fmla="*/ 134112 h 6108192"/>
                <a:gd name="connsiteX9" fmla="*/ 11211560 w 11247205"/>
                <a:gd name="connsiteY9" fmla="*/ 3297936 h 6108192"/>
                <a:gd name="connsiteX0" fmla="*/ 11211560 w 11247205"/>
                <a:gd name="connsiteY0" fmla="*/ 3297936 h 6108192"/>
                <a:gd name="connsiteX1" fmla="*/ 8540496 w 11247205"/>
                <a:gd name="connsiteY1" fmla="*/ 2444496 h 6108192"/>
                <a:gd name="connsiteX2" fmla="*/ 7910576 w 11247205"/>
                <a:gd name="connsiteY2" fmla="*/ 4963160 h 6108192"/>
                <a:gd name="connsiteX3" fmla="*/ 10338816 w 11247205"/>
                <a:gd name="connsiteY3" fmla="*/ 5894832 h 6108192"/>
                <a:gd name="connsiteX4" fmla="*/ 10942320 w 11247205"/>
                <a:gd name="connsiteY4" fmla="*/ 6089904 h 6108192"/>
                <a:gd name="connsiteX5" fmla="*/ 0 w 11247205"/>
                <a:gd name="connsiteY5" fmla="*/ 6108192 h 6108192"/>
                <a:gd name="connsiteX6" fmla="*/ 6096 w 11247205"/>
                <a:gd name="connsiteY6" fmla="*/ 0 h 6108192"/>
                <a:gd name="connsiteX7" fmla="*/ 10485120 w 11247205"/>
                <a:gd name="connsiteY7" fmla="*/ 30480 h 6108192"/>
                <a:gd name="connsiteX8" fmla="*/ 10783824 w 11247205"/>
                <a:gd name="connsiteY8" fmla="*/ 134112 h 6108192"/>
                <a:gd name="connsiteX9" fmla="*/ 11211560 w 11247205"/>
                <a:gd name="connsiteY9" fmla="*/ 3297936 h 6108192"/>
                <a:gd name="connsiteX0" fmla="*/ 11211560 w 11247205"/>
                <a:gd name="connsiteY0" fmla="*/ 3297936 h 6108192"/>
                <a:gd name="connsiteX1" fmla="*/ 8540496 w 11247205"/>
                <a:gd name="connsiteY1" fmla="*/ 2444496 h 6108192"/>
                <a:gd name="connsiteX2" fmla="*/ 7910576 w 11247205"/>
                <a:gd name="connsiteY2" fmla="*/ 4963160 h 6108192"/>
                <a:gd name="connsiteX3" fmla="*/ 10430256 w 11247205"/>
                <a:gd name="connsiteY3" fmla="*/ 5783072 h 6108192"/>
                <a:gd name="connsiteX4" fmla="*/ 10942320 w 11247205"/>
                <a:gd name="connsiteY4" fmla="*/ 6089904 h 6108192"/>
                <a:gd name="connsiteX5" fmla="*/ 0 w 11247205"/>
                <a:gd name="connsiteY5" fmla="*/ 6108192 h 6108192"/>
                <a:gd name="connsiteX6" fmla="*/ 6096 w 11247205"/>
                <a:gd name="connsiteY6" fmla="*/ 0 h 6108192"/>
                <a:gd name="connsiteX7" fmla="*/ 10485120 w 11247205"/>
                <a:gd name="connsiteY7" fmla="*/ 30480 h 6108192"/>
                <a:gd name="connsiteX8" fmla="*/ 10783824 w 11247205"/>
                <a:gd name="connsiteY8" fmla="*/ 134112 h 6108192"/>
                <a:gd name="connsiteX9" fmla="*/ 11211560 w 11247205"/>
                <a:gd name="connsiteY9" fmla="*/ 3297936 h 6108192"/>
                <a:gd name="connsiteX0" fmla="*/ 11211560 w 11247205"/>
                <a:gd name="connsiteY0" fmla="*/ 3297936 h 6108192"/>
                <a:gd name="connsiteX1" fmla="*/ 8540496 w 11247205"/>
                <a:gd name="connsiteY1" fmla="*/ 2444496 h 6108192"/>
                <a:gd name="connsiteX2" fmla="*/ 7910576 w 11247205"/>
                <a:gd name="connsiteY2" fmla="*/ 4963160 h 6108192"/>
                <a:gd name="connsiteX3" fmla="*/ 10430256 w 11247205"/>
                <a:gd name="connsiteY3" fmla="*/ 5783072 h 6108192"/>
                <a:gd name="connsiteX4" fmla="*/ 10942320 w 11247205"/>
                <a:gd name="connsiteY4" fmla="*/ 6089904 h 6108192"/>
                <a:gd name="connsiteX5" fmla="*/ 0 w 11247205"/>
                <a:gd name="connsiteY5" fmla="*/ 6108192 h 6108192"/>
                <a:gd name="connsiteX6" fmla="*/ 6096 w 11247205"/>
                <a:gd name="connsiteY6" fmla="*/ 0 h 6108192"/>
                <a:gd name="connsiteX7" fmla="*/ 10485120 w 11247205"/>
                <a:gd name="connsiteY7" fmla="*/ 30480 h 6108192"/>
                <a:gd name="connsiteX8" fmla="*/ 10783824 w 11247205"/>
                <a:gd name="connsiteY8" fmla="*/ 134112 h 6108192"/>
                <a:gd name="connsiteX9" fmla="*/ 11211560 w 11247205"/>
                <a:gd name="connsiteY9" fmla="*/ 3297936 h 6108192"/>
                <a:gd name="connsiteX0" fmla="*/ 11201400 w 11237576"/>
                <a:gd name="connsiteY0" fmla="*/ 3379216 h 6108192"/>
                <a:gd name="connsiteX1" fmla="*/ 8540496 w 11237576"/>
                <a:gd name="connsiteY1" fmla="*/ 2444496 h 6108192"/>
                <a:gd name="connsiteX2" fmla="*/ 7910576 w 11237576"/>
                <a:gd name="connsiteY2" fmla="*/ 4963160 h 6108192"/>
                <a:gd name="connsiteX3" fmla="*/ 10430256 w 11237576"/>
                <a:gd name="connsiteY3" fmla="*/ 5783072 h 6108192"/>
                <a:gd name="connsiteX4" fmla="*/ 10942320 w 11237576"/>
                <a:gd name="connsiteY4" fmla="*/ 6089904 h 6108192"/>
                <a:gd name="connsiteX5" fmla="*/ 0 w 11237576"/>
                <a:gd name="connsiteY5" fmla="*/ 6108192 h 6108192"/>
                <a:gd name="connsiteX6" fmla="*/ 6096 w 11237576"/>
                <a:gd name="connsiteY6" fmla="*/ 0 h 6108192"/>
                <a:gd name="connsiteX7" fmla="*/ 10485120 w 11237576"/>
                <a:gd name="connsiteY7" fmla="*/ 30480 h 6108192"/>
                <a:gd name="connsiteX8" fmla="*/ 10783824 w 11237576"/>
                <a:gd name="connsiteY8" fmla="*/ 134112 h 6108192"/>
                <a:gd name="connsiteX9" fmla="*/ 11201400 w 11237576"/>
                <a:gd name="connsiteY9" fmla="*/ 3379216 h 6108192"/>
                <a:gd name="connsiteX0" fmla="*/ 11140440 w 11180162"/>
                <a:gd name="connsiteY0" fmla="*/ 3628136 h 6108192"/>
                <a:gd name="connsiteX1" fmla="*/ 8540496 w 11180162"/>
                <a:gd name="connsiteY1" fmla="*/ 2444496 h 6108192"/>
                <a:gd name="connsiteX2" fmla="*/ 7910576 w 11180162"/>
                <a:gd name="connsiteY2" fmla="*/ 4963160 h 6108192"/>
                <a:gd name="connsiteX3" fmla="*/ 10430256 w 11180162"/>
                <a:gd name="connsiteY3" fmla="*/ 5783072 h 6108192"/>
                <a:gd name="connsiteX4" fmla="*/ 10942320 w 11180162"/>
                <a:gd name="connsiteY4" fmla="*/ 6089904 h 6108192"/>
                <a:gd name="connsiteX5" fmla="*/ 0 w 11180162"/>
                <a:gd name="connsiteY5" fmla="*/ 6108192 h 6108192"/>
                <a:gd name="connsiteX6" fmla="*/ 6096 w 11180162"/>
                <a:gd name="connsiteY6" fmla="*/ 0 h 6108192"/>
                <a:gd name="connsiteX7" fmla="*/ 10485120 w 11180162"/>
                <a:gd name="connsiteY7" fmla="*/ 30480 h 6108192"/>
                <a:gd name="connsiteX8" fmla="*/ 10783824 w 11180162"/>
                <a:gd name="connsiteY8" fmla="*/ 134112 h 6108192"/>
                <a:gd name="connsiteX9" fmla="*/ 11140440 w 11180162"/>
                <a:gd name="connsiteY9" fmla="*/ 3628136 h 6108192"/>
                <a:gd name="connsiteX0" fmla="*/ 11140440 w 11183552"/>
                <a:gd name="connsiteY0" fmla="*/ 3628136 h 6108192"/>
                <a:gd name="connsiteX1" fmla="*/ 8540496 w 11183552"/>
                <a:gd name="connsiteY1" fmla="*/ 2444496 h 6108192"/>
                <a:gd name="connsiteX2" fmla="*/ 7910576 w 11183552"/>
                <a:gd name="connsiteY2" fmla="*/ 4963160 h 6108192"/>
                <a:gd name="connsiteX3" fmla="*/ 10430256 w 11183552"/>
                <a:gd name="connsiteY3" fmla="*/ 5783072 h 6108192"/>
                <a:gd name="connsiteX4" fmla="*/ 10942320 w 11183552"/>
                <a:gd name="connsiteY4" fmla="*/ 6089904 h 6108192"/>
                <a:gd name="connsiteX5" fmla="*/ 0 w 11183552"/>
                <a:gd name="connsiteY5" fmla="*/ 6108192 h 6108192"/>
                <a:gd name="connsiteX6" fmla="*/ 6096 w 11183552"/>
                <a:gd name="connsiteY6" fmla="*/ 0 h 6108192"/>
                <a:gd name="connsiteX7" fmla="*/ 10485120 w 11183552"/>
                <a:gd name="connsiteY7" fmla="*/ 30480 h 6108192"/>
                <a:gd name="connsiteX8" fmla="*/ 10783824 w 11183552"/>
                <a:gd name="connsiteY8" fmla="*/ 134112 h 6108192"/>
                <a:gd name="connsiteX9" fmla="*/ 11140440 w 11183552"/>
                <a:gd name="connsiteY9" fmla="*/ 3628136 h 6108192"/>
                <a:gd name="connsiteX0" fmla="*/ 10957560 w 11092769"/>
                <a:gd name="connsiteY0" fmla="*/ 3577336 h 6108192"/>
                <a:gd name="connsiteX1" fmla="*/ 8540496 w 11092769"/>
                <a:gd name="connsiteY1" fmla="*/ 2444496 h 6108192"/>
                <a:gd name="connsiteX2" fmla="*/ 7910576 w 11092769"/>
                <a:gd name="connsiteY2" fmla="*/ 4963160 h 6108192"/>
                <a:gd name="connsiteX3" fmla="*/ 10430256 w 11092769"/>
                <a:gd name="connsiteY3" fmla="*/ 5783072 h 6108192"/>
                <a:gd name="connsiteX4" fmla="*/ 10942320 w 11092769"/>
                <a:gd name="connsiteY4" fmla="*/ 6089904 h 6108192"/>
                <a:gd name="connsiteX5" fmla="*/ 0 w 11092769"/>
                <a:gd name="connsiteY5" fmla="*/ 6108192 h 6108192"/>
                <a:gd name="connsiteX6" fmla="*/ 6096 w 11092769"/>
                <a:gd name="connsiteY6" fmla="*/ 0 h 6108192"/>
                <a:gd name="connsiteX7" fmla="*/ 10485120 w 11092769"/>
                <a:gd name="connsiteY7" fmla="*/ 30480 h 6108192"/>
                <a:gd name="connsiteX8" fmla="*/ 10783824 w 11092769"/>
                <a:gd name="connsiteY8" fmla="*/ 134112 h 6108192"/>
                <a:gd name="connsiteX9" fmla="*/ 10957560 w 11092769"/>
                <a:gd name="connsiteY9" fmla="*/ 3577336 h 6108192"/>
                <a:gd name="connsiteX0" fmla="*/ 10957560 w 11092769"/>
                <a:gd name="connsiteY0" fmla="*/ 3577336 h 6108192"/>
                <a:gd name="connsiteX1" fmla="*/ 8540496 w 11092769"/>
                <a:gd name="connsiteY1" fmla="*/ 2444496 h 6108192"/>
                <a:gd name="connsiteX2" fmla="*/ 7910576 w 11092769"/>
                <a:gd name="connsiteY2" fmla="*/ 4963160 h 6108192"/>
                <a:gd name="connsiteX3" fmla="*/ 10430256 w 11092769"/>
                <a:gd name="connsiteY3" fmla="*/ 5783072 h 6108192"/>
                <a:gd name="connsiteX4" fmla="*/ 10942320 w 11092769"/>
                <a:gd name="connsiteY4" fmla="*/ 6089904 h 6108192"/>
                <a:gd name="connsiteX5" fmla="*/ 0 w 11092769"/>
                <a:gd name="connsiteY5" fmla="*/ 6108192 h 6108192"/>
                <a:gd name="connsiteX6" fmla="*/ 6096 w 11092769"/>
                <a:gd name="connsiteY6" fmla="*/ 0 h 6108192"/>
                <a:gd name="connsiteX7" fmla="*/ 10485120 w 11092769"/>
                <a:gd name="connsiteY7" fmla="*/ 30480 h 6108192"/>
                <a:gd name="connsiteX8" fmla="*/ 10783824 w 11092769"/>
                <a:gd name="connsiteY8" fmla="*/ 134112 h 6108192"/>
                <a:gd name="connsiteX9" fmla="*/ 10957560 w 11092769"/>
                <a:gd name="connsiteY9" fmla="*/ 3577336 h 610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769" h="6108192">
                  <a:moveTo>
                    <a:pt x="10957560" y="3577336"/>
                  </a:moveTo>
                  <a:cubicBezTo>
                    <a:pt x="10903712" y="2773680"/>
                    <a:pt x="9048326" y="2213525"/>
                    <a:pt x="8540496" y="2444496"/>
                  </a:cubicBezTo>
                  <a:cubicBezTo>
                    <a:pt x="8032666" y="2675467"/>
                    <a:pt x="7595616" y="4406731"/>
                    <a:pt x="7910576" y="4963160"/>
                  </a:cubicBezTo>
                  <a:cubicBezTo>
                    <a:pt x="8225536" y="5519589"/>
                    <a:pt x="9930045" y="6016921"/>
                    <a:pt x="10430256" y="5783072"/>
                  </a:cubicBezTo>
                  <a:cubicBezTo>
                    <a:pt x="10930467" y="5549223"/>
                    <a:pt x="11318240" y="3531616"/>
                    <a:pt x="10942320" y="6089904"/>
                  </a:cubicBezTo>
                  <a:lnTo>
                    <a:pt x="0" y="6108192"/>
                  </a:lnTo>
                  <a:lnTo>
                    <a:pt x="6096" y="0"/>
                  </a:lnTo>
                  <a:lnTo>
                    <a:pt x="10485120" y="30480"/>
                  </a:lnTo>
                  <a:lnTo>
                    <a:pt x="10783824" y="134112"/>
                  </a:lnTo>
                  <a:cubicBezTo>
                    <a:pt x="10828528" y="585216"/>
                    <a:pt x="11011408" y="4380992"/>
                    <a:pt x="10957560" y="3577336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9630169" y="5171404"/>
              <a:ext cx="1346351" cy="930828"/>
              <a:chOff x="9894329" y="2507769"/>
              <a:chExt cx="1346351" cy="930828"/>
            </a:xfrm>
          </p:grpSpPr>
          <p:sp>
            <p:nvSpPr>
              <p:cNvPr id="23" name="ZoneTexte 22"/>
              <p:cNvSpPr txBox="1"/>
              <p:nvPr/>
            </p:nvSpPr>
            <p:spPr>
              <a:xfrm>
                <a:off x="9894329" y="2507769"/>
                <a:ext cx="1346351" cy="930828"/>
              </a:xfrm>
              <a:prstGeom prst="foldedCorner">
                <a:avLst>
                  <a:gd name="adj" fmla="val 44487"/>
                </a:avLst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endParaRPr lang="fr-FR" sz="2800" dirty="0">
                  <a:solidFill>
                    <a:schemeClr val="tx2"/>
                  </a:solidFill>
                  <a:effectLst>
                    <a:glow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4085" y="2507769"/>
                <a:ext cx="1286837" cy="617185"/>
              </a:xfrm>
              <a:prstGeom prst="rect">
                <a:avLst/>
              </a:prstGeom>
              <a:effectLst>
                <a:glow>
                  <a:schemeClr val="bg1">
                    <a:alpha val="90000"/>
                  </a:schemeClr>
                </a:glow>
              </a:effectLst>
            </p:spPr>
          </p:pic>
        </p:grpSp>
      </p:grpSp>
      <p:sp>
        <p:nvSpPr>
          <p:cNvPr id="26" name="Espace réservé du numéro de diapositive 8"/>
          <p:cNvSpPr txBox="1">
            <a:spLocks/>
          </p:cNvSpPr>
          <p:nvPr/>
        </p:nvSpPr>
        <p:spPr>
          <a:xfrm>
            <a:off x="6560845" y="64167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8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665FC-2D96-4166-AAB3-F07EF2E4781F}" type="datetime1">
              <a:rPr lang="fr-FR" smtClean="0"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723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801" y="1484072"/>
            <a:ext cx="4960443" cy="331009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9</a:t>
            </a:r>
            <a:endParaRPr lang="fr-FR" dirty="0"/>
          </a:p>
        </p:txBody>
      </p:sp>
      <p:grpSp>
        <p:nvGrpSpPr>
          <p:cNvPr id="27" name="Groupe 26"/>
          <p:cNvGrpSpPr>
            <a:grpSpLocks noChangeAspect="1"/>
          </p:cNvGrpSpPr>
          <p:nvPr/>
        </p:nvGrpSpPr>
        <p:grpSpPr>
          <a:xfrm>
            <a:off x="670560" y="4899122"/>
            <a:ext cx="10668000" cy="1671103"/>
            <a:chOff x="0" y="4152362"/>
            <a:chExt cx="12192000" cy="1909832"/>
          </a:xfrm>
        </p:grpSpPr>
        <p:grpSp>
          <p:nvGrpSpPr>
            <p:cNvPr id="23" name="Groupe 22"/>
            <p:cNvGrpSpPr/>
            <p:nvPr/>
          </p:nvGrpSpPr>
          <p:grpSpPr>
            <a:xfrm>
              <a:off x="0" y="4152362"/>
              <a:ext cx="12192000" cy="1304995"/>
              <a:chOff x="0" y="4152362"/>
              <a:chExt cx="12192000" cy="1304995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152362"/>
                <a:ext cx="12192000" cy="920660"/>
              </a:xfrm>
              <a:prstGeom prst="rect">
                <a:avLst/>
              </a:prstGeom>
            </p:spPr>
          </p:pic>
          <p:grpSp>
            <p:nvGrpSpPr>
              <p:cNvPr id="22" name="Groupe 21"/>
              <p:cNvGrpSpPr/>
              <p:nvPr/>
            </p:nvGrpSpPr>
            <p:grpSpPr>
              <a:xfrm>
                <a:off x="66368" y="5126789"/>
                <a:ext cx="12076645" cy="330568"/>
                <a:chOff x="66368" y="5126789"/>
                <a:chExt cx="12076645" cy="330568"/>
              </a:xfrm>
            </p:grpSpPr>
            <p:sp>
              <p:nvSpPr>
                <p:cNvPr id="8" name="ZoneTexte 7"/>
                <p:cNvSpPr txBox="1"/>
                <p:nvPr/>
              </p:nvSpPr>
              <p:spPr>
                <a:xfrm>
                  <a:off x="4903110" y="5149580"/>
                  <a:ext cx="142494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 smtClean="0">
                      <a:solidFill>
                        <a:schemeClr val="tx2"/>
                      </a:solidFill>
                    </a:rPr>
                    <a:t>1st </a:t>
                  </a:r>
                  <a:r>
                    <a:rPr lang="fr-FR" sz="1400" dirty="0" err="1" smtClean="0">
                      <a:solidFill>
                        <a:schemeClr val="tx2"/>
                      </a:solidFill>
                    </a:rPr>
                    <a:t>trap</a:t>
                  </a:r>
                  <a:endParaRPr lang="fr-FR" sz="14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9" name="ZoneTexte 8"/>
                <p:cNvSpPr txBox="1"/>
                <p:nvPr/>
              </p:nvSpPr>
              <p:spPr>
                <a:xfrm>
                  <a:off x="6303780" y="5149580"/>
                  <a:ext cx="7634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 smtClean="0">
                      <a:solidFill>
                        <a:schemeClr val="tx2"/>
                      </a:solidFill>
                    </a:rPr>
                    <a:t>2</a:t>
                  </a:r>
                  <a:r>
                    <a:rPr lang="fr-FR" sz="1400" baseline="30000" dirty="0" smtClean="0">
                      <a:solidFill>
                        <a:schemeClr val="tx2"/>
                      </a:solidFill>
                    </a:rPr>
                    <a:t>nd</a:t>
                  </a:r>
                  <a:r>
                    <a:rPr lang="fr-FR" sz="1400" dirty="0" smtClean="0">
                      <a:solidFill>
                        <a:schemeClr val="tx2"/>
                      </a:solidFill>
                    </a:rPr>
                    <a:t> </a:t>
                  </a:r>
                  <a:r>
                    <a:rPr lang="fr-FR" sz="1400" dirty="0" err="1" smtClean="0">
                      <a:solidFill>
                        <a:schemeClr val="tx2"/>
                      </a:solidFill>
                    </a:rPr>
                    <a:t>trap</a:t>
                  </a:r>
                  <a:endParaRPr lang="fr-FR" sz="14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0" name="ZoneTexte 9"/>
                <p:cNvSpPr txBox="1"/>
                <p:nvPr/>
              </p:nvSpPr>
              <p:spPr>
                <a:xfrm>
                  <a:off x="7278420" y="5149580"/>
                  <a:ext cx="179832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 smtClean="0">
                      <a:solidFill>
                        <a:schemeClr val="bg2">
                          <a:lumMod val="75000"/>
                        </a:schemeClr>
                      </a:solidFill>
                    </a:rPr>
                    <a:t>Extraction </a:t>
                  </a:r>
                  <a:r>
                    <a:rPr lang="fr-FR" sz="1400" dirty="0" err="1" smtClean="0">
                      <a:solidFill>
                        <a:schemeClr val="bg2">
                          <a:lumMod val="75000"/>
                        </a:schemeClr>
                      </a:solidFill>
                    </a:rPr>
                    <a:t>electrodes</a:t>
                  </a:r>
                  <a:endParaRPr lang="fr-FR" sz="1400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" name="ZoneTexte 10"/>
                <p:cNvSpPr txBox="1"/>
                <p:nvPr/>
              </p:nvSpPr>
              <p:spPr>
                <a:xfrm>
                  <a:off x="3009900" y="5149580"/>
                  <a:ext cx="179832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 smtClean="0">
                      <a:solidFill>
                        <a:schemeClr val="bg2">
                          <a:lumMod val="75000"/>
                        </a:schemeClr>
                      </a:solidFill>
                    </a:rPr>
                    <a:t>Injection </a:t>
                  </a:r>
                  <a:r>
                    <a:rPr lang="fr-FR" sz="1400" dirty="0" err="1" smtClean="0">
                      <a:solidFill>
                        <a:schemeClr val="bg2">
                          <a:lumMod val="75000"/>
                        </a:schemeClr>
                      </a:solidFill>
                    </a:rPr>
                    <a:t>electrodes</a:t>
                  </a:r>
                  <a:endParaRPr lang="fr-FR" sz="1400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" name="ZoneTexte 11"/>
                <p:cNvSpPr txBox="1"/>
                <p:nvPr/>
              </p:nvSpPr>
              <p:spPr>
                <a:xfrm>
                  <a:off x="535208" y="5149580"/>
                  <a:ext cx="179832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 smtClean="0">
                      <a:solidFill>
                        <a:schemeClr val="bg2"/>
                      </a:solidFill>
                    </a:rPr>
                    <a:t>Entrance </a:t>
                  </a:r>
                  <a:r>
                    <a:rPr lang="fr-FR" sz="1400" dirty="0" err="1" smtClean="0">
                      <a:solidFill>
                        <a:schemeClr val="bg2"/>
                      </a:solidFill>
                    </a:rPr>
                    <a:t>electrodes</a:t>
                  </a:r>
                  <a:endParaRPr lang="fr-FR" sz="1400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13" name="ZoneTexte 12"/>
                <p:cNvSpPr txBox="1"/>
                <p:nvPr/>
              </p:nvSpPr>
              <p:spPr>
                <a:xfrm>
                  <a:off x="9875853" y="5149580"/>
                  <a:ext cx="179832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 smtClean="0">
                      <a:solidFill>
                        <a:schemeClr val="bg2"/>
                      </a:solidFill>
                    </a:rPr>
                    <a:t>Exit </a:t>
                  </a:r>
                  <a:r>
                    <a:rPr lang="fr-FR" sz="1400" dirty="0" err="1" smtClean="0">
                      <a:solidFill>
                        <a:schemeClr val="bg2"/>
                      </a:solidFill>
                    </a:rPr>
                    <a:t>electrodes</a:t>
                  </a:r>
                  <a:endParaRPr lang="fr-FR" sz="1400" dirty="0">
                    <a:solidFill>
                      <a:schemeClr val="bg2"/>
                    </a:solidFill>
                  </a:endParaRPr>
                </a:p>
              </p:txBody>
            </p:sp>
            <p:cxnSp>
              <p:nvCxnSpPr>
                <p:cNvPr id="16" name="Connecteur droit 15"/>
                <p:cNvCxnSpPr/>
                <p:nvPr/>
              </p:nvCxnSpPr>
              <p:spPr>
                <a:xfrm flipV="1">
                  <a:off x="66368" y="5126789"/>
                  <a:ext cx="2736000" cy="0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cteur droit 16"/>
                <p:cNvCxnSpPr/>
                <p:nvPr/>
              </p:nvCxnSpPr>
              <p:spPr>
                <a:xfrm flipV="1">
                  <a:off x="9407013" y="5126789"/>
                  <a:ext cx="2736000" cy="0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17"/>
                <p:cNvCxnSpPr/>
                <p:nvPr/>
              </p:nvCxnSpPr>
              <p:spPr>
                <a:xfrm flipV="1">
                  <a:off x="2865060" y="5126789"/>
                  <a:ext cx="2088000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cteur droit 18"/>
                <p:cNvCxnSpPr/>
                <p:nvPr/>
              </p:nvCxnSpPr>
              <p:spPr>
                <a:xfrm flipV="1">
                  <a:off x="7025580" y="5126789"/>
                  <a:ext cx="2304000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eur droit 19"/>
                <p:cNvCxnSpPr/>
                <p:nvPr/>
              </p:nvCxnSpPr>
              <p:spPr>
                <a:xfrm flipV="1">
                  <a:off x="5003580" y="5126789"/>
                  <a:ext cx="1224000" cy="0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20"/>
                <p:cNvCxnSpPr/>
                <p:nvPr/>
              </p:nvCxnSpPr>
              <p:spPr>
                <a:xfrm flipV="1">
                  <a:off x="6378990" y="5126789"/>
                  <a:ext cx="612000" cy="0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ZoneTexte 25"/>
            <p:cNvSpPr txBox="1"/>
            <p:nvPr/>
          </p:nvSpPr>
          <p:spPr>
            <a:xfrm rot="16200000">
              <a:off x="5538815" y="5218919"/>
              <a:ext cx="14249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err="1" smtClean="0">
                  <a:solidFill>
                    <a:schemeClr val="tx2"/>
                  </a:solidFill>
                </a:rPr>
                <a:t>Diaphragm</a:t>
              </a:r>
              <a:endParaRPr lang="fr-FR" sz="1100" dirty="0">
                <a:solidFill>
                  <a:schemeClr val="tx2"/>
                </a:solidFill>
              </a:endParaRPr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366734" y="62713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PIPERADE = 2 </a:t>
            </a:r>
            <a:r>
              <a:rPr lang="fr-FR" sz="3600" b="1" dirty="0" err="1"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cylindrical</a:t>
            </a:r>
            <a:r>
              <a:rPr lang="fr-FR" sz="3600" b="1" dirty="0"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fr-FR" sz="3600" b="1" dirty="0" err="1"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traps</a:t>
            </a:r>
            <a:r>
              <a:rPr lang="fr-FR" sz="3600" b="1" dirty="0"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fr-FR" sz="3600" b="1" dirty="0" err="1"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inside</a:t>
            </a:r>
            <a:r>
              <a:rPr lang="fr-FR" sz="3600" b="1" dirty="0"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 a 7 T </a:t>
            </a:r>
            <a:r>
              <a:rPr lang="fr-FR" sz="3600" b="1" dirty="0" err="1"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magnet</a:t>
            </a:r>
            <a:endParaRPr lang="fr-FR" sz="3600" b="1" dirty="0"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76" y="1193063"/>
            <a:ext cx="4780083" cy="360000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" y="5210624"/>
            <a:ext cx="554738" cy="225553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15516" y="4848358"/>
            <a:ext cx="702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From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GPIB</a:t>
            </a:r>
            <a:endParaRPr lang="fr-FR" dirty="0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825" y="5190682"/>
            <a:ext cx="554738" cy="225553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11206210" y="4828416"/>
            <a:ext cx="1011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Towards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detector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D98B4-33F9-4666-A028-2851C5007430}" type="datetime1">
              <a:rPr lang="fr-FR" smtClean="0"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644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0" y="2320797"/>
            <a:ext cx="10058400" cy="33933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8704" y="-13105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Double </a:t>
            </a:r>
            <a:r>
              <a:rPr lang="en-GB" sz="3600" b="1" dirty="0"/>
              <a:t>Penning trap of PIPERADE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895350" y="6105525"/>
            <a:ext cx="106965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1515725" y="57303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3680" y="5319453"/>
            <a:ext cx="1615440" cy="410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392160" y="5059680"/>
            <a:ext cx="1513840" cy="375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>
            <a:off x="1401021" y="5279628"/>
            <a:ext cx="182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Purification Trap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392160" y="5059680"/>
            <a:ext cx="29121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Measurement Trap</a:t>
            </a:r>
          </a:p>
          <a:p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High-resolution 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purification and 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high-precision mass measurement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GB" sz="16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85" y="1416363"/>
            <a:ext cx="5731810" cy="4328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677910" y="1416362"/>
            <a:ext cx="857250" cy="432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cteur droit 15"/>
          <p:cNvCxnSpPr>
            <a:stCxn id="14" idx="1"/>
          </p:cNvCxnSpPr>
          <p:nvPr/>
        </p:nvCxnSpPr>
        <p:spPr>
          <a:xfrm flipH="1">
            <a:off x="895350" y="1632777"/>
            <a:ext cx="7782560" cy="9446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stCxn id="14" idx="3"/>
          </p:cNvCxnSpPr>
          <p:nvPr/>
        </p:nvCxnSpPr>
        <p:spPr>
          <a:xfrm>
            <a:off x="9535160" y="1632777"/>
            <a:ext cx="270948" cy="148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478F-A4E1-401C-B21C-1F72D369F44F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10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3433482" y="4043082"/>
            <a:ext cx="1290918" cy="89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581400" y="368449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fr-FR" dirty="0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3638550" y="3743326"/>
            <a:ext cx="2247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70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0" y="2320797"/>
            <a:ext cx="10058400" cy="33933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8704" y="-13105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Double </a:t>
            </a:r>
            <a:r>
              <a:rPr lang="en-GB" sz="3600" b="1" dirty="0"/>
              <a:t>Penning trap of PIPERADE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895350" y="6105525"/>
            <a:ext cx="106965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1515725" y="57303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3680" y="5319453"/>
            <a:ext cx="1615440" cy="410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392160" y="5059680"/>
            <a:ext cx="1513840" cy="375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>
            <a:off x="1401021" y="5279628"/>
            <a:ext cx="182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Purification Trap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85" y="1416363"/>
            <a:ext cx="5731810" cy="4328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677910" y="1416362"/>
            <a:ext cx="857250" cy="432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cteur droit 15"/>
          <p:cNvCxnSpPr>
            <a:stCxn id="14" idx="1"/>
          </p:cNvCxnSpPr>
          <p:nvPr/>
        </p:nvCxnSpPr>
        <p:spPr>
          <a:xfrm flipH="1">
            <a:off x="895350" y="1632777"/>
            <a:ext cx="7782560" cy="9446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stCxn id="14" idx="3"/>
          </p:cNvCxnSpPr>
          <p:nvPr/>
        </p:nvCxnSpPr>
        <p:spPr>
          <a:xfrm>
            <a:off x="9535160" y="1632777"/>
            <a:ext cx="270948" cy="148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CDDB2-0F9F-4AC4-B2B1-A5014B2B67A5}" type="datetime1">
              <a:rPr lang="fr-FR" smtClean="0"/>
              <a:t>26/09/2023</a:t>
            </a:fld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10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3433482" y="4043082"/>
            <a:ext cx="1290918" cy="89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581400" y="368449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fr-FR" dirty="0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3638550" y="3743326"/>
            <a:ext cx="2247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 flipV="1">
            <a:off x="4511040" y="4823461"/>
            <a:ext cx="91440" cy="6660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3911477" y="5498328"/>
            <a:ext cx="154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Ring </a:t>
            </a:r>
            <a:r>
              <a:rPr lang="fr-FR" dirty="0" err="1" smtClean="0"/>
              <a:t>electrode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8392160" y="5059680"/>
            <a:ext cx="29121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Measurement Trap</a:t>
            </a:r>
          </a:p>
          <a:p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High-resolution 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purification and 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high-precision mass measurement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GB" sz="16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0" y="2320797"/>
            <a:ext cx="10058400" cy="33933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8704" y="-13105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Double </a:t>
            </a:r>
            <a:r>
              <a:rPr lang="en-GB" sz="3600" b="1" dirty="0"/>
              <a:t>Penning trap of PIPERADE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895350" y="6105525"/>
            <a:ext cx="106965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1515725" y="57303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3680" y="5319453"/>
            <a:ext cx="1615440" cy="410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392160" y="5059680"/>
            <a:ext cx="1513840" cy="375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>
            <a:off x="1401021" y="5279628"/>
            <a:ext cx="182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Purification Trap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85" y="1416363"/>
            <a:ext cx="5731810" cy="4328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677910" y="1416362"/>
            <a:ext cx="857250" cy="432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cteur droit 15"/>
          <p:cNvCxnSpPr>
            <a:stCxn id="14" idx="1"/>
          </p:cNvCxnSpPr>
          <p:nvPr/>
        </p:nvCxnSpPr>
        <p:spPr>
          <a:xfrm flipH="1">
            <a:off x="895350" y="1632777"/>
            <a:ext cx="7782560" cy="9446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stCxn id="14" idx="3"/>
          </p:cNvCxnSpPr>
          <p:nvPr/>
        </p:nvCxnSpPr>
        <p:spPr>
          <a:xfrm>
            <a:off x="9535160" y="1632777"/>
            <a:ext cx="270948" cy="148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60BD-36BC-4B06-A8EE-44A125DCF5DA}" type="datetime1">
              <a:rPr lang="fr-FR" smtClean="0"/>
              <a:t>26/09/2023</a:t>
            </a:fld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10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3433482" y="4043082"/>
            <a:ext cx="1290918" cy="89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581400" y="368449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fr-FR" dirty="0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3638550" y="3743326"/>
            <a:ext cx="2247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 flipV="1">
            <a:off x="4511040" y="4823461"/>
            <a:ext cx="91440" cy="6660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3911477" y="5498328"/>
            <a:ext cx="154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Ring </a:t>
            </a:r>
            <a:r>
              <a:rPr lang="fr-FR" dirty="0" err="1" smtClean="0"/>
              <a:t>electrode</a:t>
            </a:r>
            <a:endParaRPr lang="fr-FR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7279427" y="4222098"/>
            <a:ext cx="249382" cy="145620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6614789" y="5718044"/>
            <a:ext cx="121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Diaphragm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8392160" y="5059680"/>
            <a:ext cx="29121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Measurement Trap</a:t>
            </a:r>
          </a:p>
          <a:p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High-resolution 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purification and 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high-precision mass measurement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GB" sz="16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0" y="2320797"/>
            <a:ext cx="10058400" cy="33933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8704" y="-13105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Double </a:t>
            </a:r>
            <a:r>
              <a:rPr lang="en-GB" sz="3600" b="1" dirty="0"/>
              <a:t>Penning trap of PIPERADE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895350" y="6105525"/>
            <a:ext cx="106965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1515725" y="57303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56782" y="3004681"/>
            <a:ext cx="221378" cy="23147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/>
          <p:cNvSpPr txBox="1"/>
          <p:nvPr/>
        </p:nvSpPr>
        <p:spPr>
          <a:xfrm>
            <a:off x="10981201" y="2635349"/>
            <a:ext cx="137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Final MCP</a:t>
            </a:r>
          </a:p>
        </p:txBody>
      </p:sp>
      <p:sp>
        <p:nvSpPr>
          <p:cNvPr id="5" name="Rectangle 4"/>
          <p:cNvSpPr/>
          <p:nvPr/>
        </p:nvSpPr>
        <p:spPr>
          <a:xfrm>
            <a:off x="1503680" y="5319453"/>
            <a:ext cx="1615440" cy="410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392160" y="5059680"/>
            <a:ext cx="1513840" cy="375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>
            <a:off x="1401021" y="5279628"/>
            <a:ext cx="182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Purification Trap</a:t>
            </a:r>
            <a:endParaRPr lang="en-GB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85" y="1416363"/>
            <a:ext cx="5731810" cy="4328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677910" y="1416362"/>
            <a:ext cx="857250" cy="432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cteur droit 15"/>
          <p:cNvCxnSpPr>
            <a:stCxn id="14" idx="1"/>
          </p:cNvCxnSpPr>
          <p:nvPr/>
        </p:nvCxnSpPr>
        <p:spPr>
          <a:xfrm flipH="1">
            <a:off x="895350" y="1632777"/>
            <a:ext cx="7782560" cy="9446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stCxn id="14" idx="3"/>
          </p:cNvCxnSpPr>
          <p:nvPr/>
        </p:nvCxnSpPr>
        <p:spPr>
          <a:xfrm>
            <a:off x="9535160" y="1632777"/>
            <a:ext cx="270948" cy="1486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9295-E04D-4DC1-A823-964E0469089E}" type="datetime1">
              <a:rPr lang="fr-FR" smtClean="0"/>
              <a:t>26/09/2023</a:t>
            </a:fld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10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3433482" y="4043082"/>
            <a:ext cx="1290918" cy="89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581400" y="368449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fr-FR" dirty="0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3638550" y="3743326"/>
            <a:ext cx="2247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 flipV="1">
            <a:off x="4511040" y="4823461"/>
            <a:ext cx="91440" cy="6660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3911477" y="5498328"/>
            <a:ext cx="154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Ring </a:t>
            </a:r>
            <a:r>
              <a:rPr lang="fr-FR" dirty="0" err="1" smtClean="0"/>
              <a:t>electrode</a:t>
            </a:r>
            <a:endParaRPr lang="fr-FR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7279427" y="4222098"/>
            <a:ext cx="249382" cy="145620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6614789" y="5718044"/>
            <a:ext cx="121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Diaphragm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8392160" y="5059680"/>
            <a:ext cx="29121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Measurement Trap</a:t>
            </a:r>
          </a:p>
          <a:p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High-resolution 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purification and 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high-precision mass measurement</a:t>
            </a:r>
            <a:r>
              <a:rPr lang="en-GB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GB" sz="16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35469" y="-71309"/>
            <a:ext cx="5584134" cy="1325563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3 </a:t>
            </a:r>
            <a:r>
              <a:rPr lang="fr-FR" sz="3600" b="1" dirty="0" err="1" smtClean="0"/>
              <a:t>eigen</a:t>
            </a:r>
            <a:r>
              <a:rPr lang="fr-FR" sz="3600" b="1" dirty="0" smtClean="0"/>
              <a:t> motions</a:t>
            </a:r>
            <a:endParaRPr lang="en-GB" sz="36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87" y="1690688"/>
            <a:ext cx="4475514" cy="435133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73886" y="1661343"/>
                <a:ext cx="6096000" cy="1615827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spAutoFit/>
              </a:bodyPr>
              <a:lstStyle/>
              <a:p>
                <a:endParaRPr lang="en-GB" sz="1600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r>
                  <a:rPr lang="en-GB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 Axial motion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fr-FR" sz="110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sz="160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fr-FR" sz="1600" b="1" dirty="0" err="1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damped</a:t>
                </a:r>
                <a:r>
                  <a:rPr lang="fr-FR" sz="160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by the </a:t>
                </a:r>
                <a:r>
                  <a:rPr lang="fr-FR" sz="1600" dirty="0" err="1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gas</a:t>
                </a:r>
                <a:r>
                  <a:rPr lang="fr-FR" sz="160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el-G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 Magnetron motion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fr-FR" sz="110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l-GR" sz="16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• Reduced cyclotron motion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fr-FR" sz="9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sz="160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fr-FR" sz="1600" b="1" dirty="0" err="1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damped</a:t>
                </a:r>
                <a:r>
                  <a:rPr lang="fr-FR" sz="160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sz="16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by the </a:t>
                </a:r>
                <a:r>
                  <a:rPr lang="fr-FR" sz="1600" dirty="0" err="1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gas</a:t>
                </a:r>
                <a:r>
                  <a:rPr lang="fr-FR" sz="160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𝑀𝐻𝑧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≫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𝑘𝐻𝑧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𝑘𝐻𝑧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1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en-GB" sz="1100" dirty="0" smtClean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886" y="1661343"/>
                <a:ext cx="6096000" cy="1615827"/>
              </a:xfrm>
              <a:prstGeom prst="rect">
                <a:avLst/>
              </a:prstGeom>
              <a:blipFill>
                <a:blip r:embed="rId3"/>
                <a:stretch>
                  <a:fillRect l="-9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8528313" y="4562593"/>
            <a:ext cx="1039000" cy="751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C4F7-97FD-40A8-BE7A-BD1818A00676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11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378966" y="3233864"/>
            <a:ext cx="487383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Reacting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RF excitations: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0000"/>
                </a:solidFill>
                <a:latin typeface="Cambria Math" panose="02040503050406030204" pitchFamily="18" charset="0"/>
              </a:rPr>
              <a:t>Dipolar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 (</a:t>
            </a:r>
            <a:r>
              <a:rPr lang="fr-FR" sz="1600" dirty="0" err="1">
                <a:solidFill>
                  <a:srgbClr val="000000"/>
                </a:solidFill>
                <a:latin typeface="Cambria Math" panose="02040503050406030204" pitchFamily="18" charset="0"/>
              </a:rPr>
              <a:t>Increase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 or </a:t>
            </a:r>
            <a:r>
              <a:rPr lang="fr-FR" sz="1600" dirty="0" err="1">
                <a:solidFill>
                  <a:srgbClr val="000000"/>
                </a:solidFill>
                <a:latin typeface="Cambria Math" panose="02040503050406030204" pitchFamily="18" charset="0"/>
              </a:rPr>
              <a:t>decrease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 the amplitude)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0000"/>
                </a:solidFill>
                <a:latin typeface="Cambria Math" panose="02040503050406030204" pitchFamily="18" charset="0"/>
              </a:rPr>
              <a:t>Quadrupolar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 (</a:t>
            </a:r>
            <a:r>
              <a:rPr lang="fr-FR" sz="1600" dirty="0" err="1">
                <a:solidFill>
                  <a:srgbClr val="000000"/>
                </a:solidFill>
                <a:latin typeface="Cambria Math" panose="02040503050406030204" pitchFamily="18" charset="0"/>
              </a:rPr>
              <a:t>Convert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 one </a:t>
            </a:r>
            <a:r>
              <a:rPr lang="fr-FR" sz="1600" dirty="0" err="1">
                <a:solidFill>
                  <a:srgbClr val="000000"/>
                </a:solidFill>
                <a:latin typeface="Cambria Math" panose="02040503050406030204" pitchFamily="18" charset="0"/>
              </a:rPr>
              <a:t>into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ambria Math" panose="02040503050406030204" pitchFamily="18" charset="0"/>
              </a:rPr>
              <a:t>another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0000"/>
                </a:solidFill>
                <a:latin typeface="Cambria Math" panose="02040503050406030204" pitchFamily="18" charset="0"/>
              </a:rPr>
              <a:t>Gas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 pressure</a:t>
            </a:r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6437320" y="4644417"/>
                <a:ext cx="3172343" cy="1214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Cyclotron </a:t>
                </a:r>
                <a:r>
                  <a:rPr lang="fr-FR" dirty="0" err="1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frequency</a:t>
                </a:r>
                <a:r>
                  <a:rPr lang="fr-FR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rgbClr val="1BB7D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1BB7D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fr-FR" b="1" i="1">
                            <a:solidFill>
                              <a:srgbClr val="1BB7D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𝒒𝑩</m:t>
                        </m:r>
                      </m:num>
                      <m:den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fr-FR" b="1" i="1" smtClean="0">
                            <a:solidFill>
                              <a:srgbClr val="1BB7D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endParaRPr lang="en-GB" sz="11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en-GB" sz="11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GB" sz="11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320" y="4644417"/>
                <a:ext cx="3172343" cy="1214435"/>
              </a:xfrm>
              <a:prstGeom prst="rect">
                <a:avLst/>
              </a:prstGeom>
              <a:blipFill>
                <a:blip r:embed="rId8"/>
                <a:stretch>
                  <a:fillRect l="-17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27" y="0"/>
            <a:ext cx="4929373" cy="166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2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5" y="1888443"/>
            <a:ext cx="7573439" cy="4969557"/>
          </a:xfr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EC8E2-26A4-41DA-903B-50898329FB6A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60845" y="6416721"/>
            <a:ext cx="2743200" cy="365125"/>
          </a:xfrm>
        </p:spPr>
        <p:txBody>
          <a:bodyPr/>
          <a:lstStyle/>
          <a:p>
            <a:fld id="{69D4FBD9-34D2-F649-B19E-694AF723A336}" type="slidenum">
              <a:rPr lang="fr-FR" smtClean="0"/>
              <a:t>2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80938" y="2914346"/>
            <a:ext cx="1963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Laser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45576" y="3261907"/>
            <a:ext cx="203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Decay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34217" y="3631239"/>
            <a:ext cx="186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Trap</a:t>
            </a:r>
            <a:r>
              <a:rPr lang="fr-FR" dirty="0" smtClean="0"/>
              <a:t> </a:t>
            </a:r>
            <a:r>
              <a:rPr lang="fr-FR" dirty="0" err="1" smtClean="0"/>
              <a:t>experiments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238760" y="2932822"/>
            <a:ext cx="2259330" cy="10862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78709" y="4717465"/>
            <a:ext cx="2168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err="1" smtClean="0">
                <a:solidFill>
                  <a:srgbClr val="1EB1CA"/>
                </a:solidFill>
              </a:rPr>
              <a:t>Really</a:t>
            </a:r>
            <a:r>
              <a:rPr lang="fr-FR" b="1" u="sng" dirty="0" smtClean="0">
                <a:solidFill>
                  <a:srgbClr val="1EB1CA"/>
                </a:solidFill>
              </a:rPr>
              <a:t> sensitive to contamination</a:t>
            </a:r>
            <a:endParaRPr lang="fr-FR" b="1" u="sng" dirty="0">
              <a:solidFill>
                <a:srgbClr val="1EB1CA"/>
              </a:solidFill>
            </a:endParaRPr>
          </a:p>
        </p:txBody>
      </p:sp>
      <p:cxnSp>
        <p:nvCxnSpPr>
          <p:cNvPr id="13" name="Connecteur droit avec flèche 12"/>
          <p:cNvCxnSpPr>
            <a:stCxn id="12" idx="0"/>
            <a:endCxn id="11" idx="2"/>
          </p:cNvCxnSpPr>
          <p:nvPr/>
        </p:nvCxnSpPr>
        <p:spPr>
          <a:xfrm flipV="1">
            <a:off x="1362745" y="4019048"/>
            <a:ext cx="5680" cy="698417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rré corné 13"/>
          <p:cNvSpPr/>
          <p:nvPr/>
        </p:nvSpPr>
        <p:spPr>
          <a:xfrm>
            <a:off x="7580744" y="1195726"/>
            <a:ext cx="1394460" cy="487680"/>
          </a:xfrm>
          <a:prstGeom prst="foldedCorner">
            <a:avLst/>
          </a:prstGeom>
          <a:solidFill>
            <a:srgbClr val="1EB1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PIPERADE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5" name="Carré corné 14"/>
          <p:cNvSpPr/>
          <p:nvPr/>
        </p:nvSpPr>
        <p:spPr>
          <a:xfrm>
            <a:off x="4807575" y="1189277"/>
            <a:ext cx="1394460" cy="487680"/>
          </a:xfrm>
          <a:prstGeom prst="foldedCorner">
            <a:avLst>
              <a:gd name="adj" fmla="val 23879"/>
            </a:avLst>
          </a:prstGeom>
          <a:solidFill>
            <a:srgbClr val="1EB1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>
                <a:solidFill>
                  <a:schemeClr val="bg1"/>
                </a:solidFill>
              </a:rPr>
              <a:t>GPIB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Carré corné 15"/>
          <p:cNvSpPr/>
          <p:nvPr/>
        </p:nvSpPr>
        <p:spPr>
          <a:xfrm>
            <a:off x="2276933" y="1194066"/>
            <a:ext cx="1394460" cy="487680"/>
          </a:xfrm>
          <a:prstGeom prst="foldedCorner">
            <a:avLst/>
          </a:prstGeom>
          <a:solidFill>
            <a:srgbClr val="1EB1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>
                <a:solidFill>
                  <a:schemeClr val="bg1"/>
                </a:solidFill>
              </a:rPr>
              <a:t>HRS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17" name="Connecteur en angle 16"/>
          <p:cNvCxnSpPr>
            <a:stCxn id="16" idx="3"/>
            <a:endCxn id="15" idx="1"/>
          </p:cNvCxnSpPr>
          <p:nvPr/>
        </p:nvCxnSpPr>
        <p:spPr>
          <a:xfrm flipV="1">
            <a:off x="3671393" y="1433117"/>
            <a:ext cx="1136182" cy="4789"/>
          </a:xfrm>
          <a:prstGeom prst="straightConnector1">
            <a:avLst/>
          </a:prstGeom>
          <a:ln w="38100">
            <a:solidFill>
              <a:srgbClr val="1EB1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en angle 17"/>
          <p:cNvCxnSpPr>
            <a:stCxn id="15" idx="3"/>
            <a:endCxn id="14" idx="1"/>
          </p:cNvCxnSpPr>
          <p:nvPr/>
        </p:nvCxnSpPr>
        <p:spPr>
          <a:xfrm>
            <a:off x="6202035" y="1433117"/>
            <a:ext cx="1378709" cy="6449"/>
          </a:xfrm>
          <a:prstGeom prst="straightConnector1">
            <a:avLst/>
          </a:prstGeom>
          <a:ln w="38100">
            <a:solidFill>
              <a:srgbClr val="1EB1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rré corné 18"/>
          <p:cNvSpPr/>
          <p:nvPr/>
        </p:nvSpPr>
        <p:spPr>
          <a:xfrm>
            <a:off x="10258856" y="918379"/>
            <a:ext cx="1863090" cy="960121"/>
          </a:xfrm>
          <a:prstGeom prst="foldedCorner">
            <a:avLst/>
          </a:prstGeom>
          <a:solidFill>
            <a:srgbClr val="1EB1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experiments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in DESIR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889227" y="1133115"/>
            <a:ext cx="197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/>
              <a:t>prepares</a:t>
            </a:r>
            <a:endParaRPr lang="fr-FR" sz="1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3478326" y="1415347"/>
            <a:ext cx="1472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purifies</a:t>
            </a:r>
            <a:r>
              <a:rPr lang="fr-FR" sz="1400" dirty="0" smtClean="0"/>
              <a:t> </a:t>
            </a:r>
            <a:endParaRPr lang="fr-FR" sz="1400" dirty="0" smtClean="0"/>
          </a:p>
        </p:txBody>
      </p:sp>
      <p:cxnSp>
        <p:nvCxnSpPr>
          <p:cNvPr id="24" name="Connecteur droit avec flèche 23"/>
          <p:cNvCxnSpPr>
            <a:stCxn id="14" idx="0"/>
          </p:cNvCxnSpPr>
          <p:nvPr/>
        </p:nvCxnSpPr>
        <p:spPr>
          <a:xfrm flipV="1">
            <a:off x="8277974" y="728594"/>
            <a:ext cx="0" cy="467132"/>
          </a:xfrm>
          <a:prstGeom prst="straightConnector1">
            <a:avLst/>
          </a:prstGeom>
          <a:ln w="38100">
            <a:solidFill>
              <a:srgbClr val="1EB1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430956" y="205374"/>
            <a:ext cx="1694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High-</a:t>
            </a:r>
            <a:r>
              <a:rPr lang="fr-FR" sz="1400" b="1" dirty="0" err="1" smtClean="0"/>
              <a:t>precision</a:t>
            </a:r>
            <a:r>
              <a:rPr lang="fr-FR" sz="1400" b="1" dirty="0" smtClean="0"/>
              <a:t> </a:t>
            </a:r>
            <a:r>
              <a:rPr lang="fr-FR" sz="1400" b="1" dirty="0" smtClean="0"/>
              <a:t>mass measurement</a:t>
            </a:r>
            <a:endParaRPr lang="fr-FR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627586" y="134037"/>
                <a:ext cx="8385170" cy="4132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Pre>
                        <m:sPre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)=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𝐵𝐸</m:t>
                          </m:r>
                        </m:e>
                      </m:sPre>
                    </m:oMath>
                  </m:oMathPara>
                </a14:m>
                <a:endParaRPr lang="fr-FR" sz="400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6" y="134037"/>
                <a:ext cx="8385170" cy="4132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2594550" y="869111"/>
            <a:ext cx="702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isobars</a:t>
            </a:r>
            <a:endParaRPr lang="fr-FR" sz="1400" dirty="0"/>
          </a:p>
        </p:txBody>
      </p:sp>
      <p:sp>
        <p:nvSpPr>
          <p:cNvPr id="30" name="ZoneTexte 29"/>
          <p:cNvSpPr txBox="1"/>
          <p:nvPr/>
        </p:nvSpPr>
        <p:spPr>
          <a:xfrm>
            <a:off x="4807575" y="681718"/>
            <a:ext cx="158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Good </a:t>
            </a:r>
            <a:r>
              <a:rPr lang="fr-FR" sz="1400" dirty="0" err="1" smtClean="0"/>
              <a:t>optical</a:t>
            </a:r>
            <a:r>
              <a:rPr lang="fr-FR" sz="1400" dirty="0" smtClean="0"/>
              <a:t> </a:t>
            </a:r>
            <a:r>
              <a:rPr lang="fr-FR" sz="1400" dirty="0" err="1" smtClean="0"/>
              <a:t>quality</a:t>
            </a:r>
            <a:r>
              <a:rPr lang="fr-FR" sz="1400" dirty="0" smtClean="0"/>
              <a:t> and </a:t>
            </a:r>
            <a:r>
              <a:rPr lang="fr-FR" sz="1400" dirty="0" err="1" smtClean="0"/>
              <a:t>bunch</a:t>
            </a:r>
            <a:endParaRPr lang="fr-FR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8277974" y="893913"/>
            <a:ext cx="1630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Isobars</a:t>
            </a:r>
            <a:r>
              <a:rPr lang="fr-FR" sz="1400" dirty="0" smtClean="0"/>
              <a:t> and </a:t>
            </a:r>
            <a:r>
              <a:rPr lang="fr-FR" sz="1400" dirty="0" err="1" smtClean="0"/>
              <a:t>isomers</a:t>
            </a:r>
            <a:endParaRPr lang="fr-FR" sz="1400" dirty="0"/>
          </a:p>
        </p:txBody>
      </p:sp>
      <p:cxnSp>
        <p:nvCxnSpPr>
          <p:cNvPr id="31" name="Connecteur en angle 21"/>
          <p:cNvCxnSpPr/>
          <p:nvPr/>
        </p:nvCxnSpPr>
        <p:spPr>
          <a:xfrm>
            <a:off x="8752271" y="1421850"/>
            <a:ext cx="1506585" cy="0"/>
          </a:xfrm>
          <a:prstGeom prst="straightConnector1">
            <a:avLst/>
          </a:prstGeom>
          <a:ln w="38100">
            <a:solidFill>
              <a:srgbClr val="1EB1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8876992" y="1391923"/>
            <a:ext cx="1472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effectLst>
                  <a:glow rad="152400">
                    <a:schemeClr val="bg1"/>
                  </a:glow>
                </a:effectLst>
              </a:rPr>
              <a:t>purifies</a:t>
            </a:r>
            <a:r>
              <a:rPr lang="fr-FR" sz="1400" dirty="0" smtClean="0">
                <a:effectLst>
                  <a:glow rad="152400">
                    <a:schemeClr val="bg1"/>
                  </a:glow>
                </a:effectLst>
              </a:rPr>
              <a:t> </a:t>
            </a:r>
            <a:endParaRPr lang="fr-FR" sz="1400" dirty="0">
              <a:effectLst>
                <a:glow rad="152400">
                  <a:schemeClr val="bg1"/>
                </a:glow>
              </a:effectLst>
            </a:endParaRPr>
          </a:p>
        </p:txBody>
      </p:sp>
      <p:cxnSp>
        <p:nvCxnSpPr>
          <p:cNvPr id="35" name="Connecteur en angle 16"/>
          <p:cNvCxnSpPr>
            <a:stCxn id="21" idx="2"/>
            <a:endCxn id="19" idx="2"/>
          </p:cNvCxnSpPr>
          <p:nvPr/>
        </p:nvCxnSpPr>
        <p:spPr>
          <a:xfrm rot="16200000" flipH="1">
            <a:off x="8831612" y="-480289"/>
            <a:ext cx="418566" cy="4299012"/>
          </a:xfrm>
          <a:prstGeom prst="bentConnector3">
            <a:avLst>
              <a:gd name="adj1" fmla="val 154615"/>
            </a:avLst>
          </a:prstGeom>
          <a:ln w="38100">
            <a:solidFill>
              <a:srgbClr val="1EB1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rré corné 28"/>
          <p:cNvSpPr/>
          <p:nvPr/>
        </p:nvSpPr>
        <p:spPr>
          <a:xfrm>
            <a:off x="10258856" y="918379"/>
            <a:ext cx="1863090" cy="960121"/>
          </a:xfrm>
          <a:prstGeom prst="foldedCorner">
            <a:avLst/>
          </a:prstGeom>
          <a:solidFill>
            <a:srgbClr val="1EB1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Other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experiments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in DESIR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2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 animBg="1"/>
      <p:bldP spid="12" grpId="0"/>
      <p:bldP spid="14" grpId="0" animBg="1"/>
      <p:bldP spid="15" grpId="0" animBg="1"/>
      <p:bldP spid="16" grpId="0" animBg="1"/>
      <p:bldP spid="19" grpId="0" animBg="1"/>
      <p:bldP spid="21" grpId="0"/>
      <p:bldP spid="23" grpId="0"/>
      <p:bldP spid="25" grpId="0"/>
      <p:bldP spid="28" grpId="0"/>
      <p:bldP spid="6" grpId="0"/>
      <p:bldP spid="30" grpId="0"/>
      <p:bldP spid="27" grpId="0"/>
      <p:bldP spid="32" grpId="0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04440" y="-187594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Buffer </a:t>
            </a:r>
            <a:r>
              <a:rPr lang="fr-FR" sz="3600" b="1" dirty="0" err="1" smtClean="0"/>
              <a:t>Gas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Cooling</a:t>
            </a:r>
            <a:endParaRPr lang="fr-FR" sz="3600" b="1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28210" r="13816" b="18532"/>
          <a:stretch/>
        </p:blipFill>
        <p:spPr>
          <a:xfrm>
            <a:off x="1066364" y="2405735"/>
            <a:ext cx="9747492" cy="3599698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5398-273E-49D2-B357-9DDEB31A751C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10680" y="6356349"/>
            <a:ext cx="2743200" cy="365125"/>
          </a:xfrm>
        </p:spPr>
        <p:txBody>
          <a:bodyPr/>
          <a:lstStyle/>
          <a:p>
            <a:r>
              <a:rPr lang="fr-FR" dirty="0" smtClean="0"/>
              <a:t>12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t="5456" r="20452" b="-1880"/>
          <a:stretch/>
        </p:blipFill>
        <p:spPr>
          <a:xfrm>
            <a:off x="6710680" y="138026"/>
            <a:ext cx="5487962" cy="6855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54720" y="163323"/>
            <a:ext cx="1422400" cy="5885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Connecteur droit 9"/>
          <p:cNvCxnSpPr/>
          <p:nvPr/>
        </p:nvCxnSpPr>
        <p:spPr>
          <a:xfrm flipH="1">
            <a:off x="1066364" y="163323"/>
            <a:ext cx="7488356" cy="2133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9977120" y="163323"/>
            <a:ext cx="804091" cy="2133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2209800" y="5747657"/>
            <a:ext cx="713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Implemented</a:t>
            </a:r>
            <a:r>
              <a:rPr lang="fr-F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on PIPERADE </a:t>
            </a:r>
            <a:r>
              <a:rPr lang="fr-FR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with</a:t>
            </a:r>
            <a:r>
              <a:rPr lang="fr-F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a </a:t>
            </a:r>
            <a:r>
              <a:rPr lang="fr-FR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resolving</a:t>
            </a:r>
            <a:r>
              <a:rPr lang="fr-F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power of </a:t>
            </a:r>
            <a:r>
              <a:rPr lang="fr-F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10</a:t>
            </a:r>
            <a:r>
              <a:rPr lang="fr-FR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endParaRPr lang="fr-FR" baseline="30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6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Ellipse 42"/>
          <p:cNvSpPr/>
          <p:nvPr/>
        </p:nvSpPr>
        <p:spPr>
          <a:xfrm>
            <a:off x="9071257" y="3058898"/>
            <a:ext cx="765244" cy="762000"/>
          </a:xfrm>
          <a:prstGeom prst="ellipse">
            <a:avLst/>
          </a:prstGeom>
          <a:solidFill>
            <a:schemeClr val="bg1"/>
          </a:solidFill>
          <a:ln>
            <a:solidFill>
              <a:srgbClr val="1BB7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8847472" y="2838073"/>
            <a:ext cx="1212815" cy="1206631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1BB7D0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9251695" y="4869079"/>
            <a:ext cx="447675" cy="447557"/>
          </a:xfrm>
          <a:prstGeom prst="ellipse">
            <a:avLst/>
          </a:prstGeom>
          <a:solidFill>
            <a:srgbClr val="1BB7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9251695" y="4869079"/>
            <a:ext cx="447675" cy="4475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17749" y="-84914"/>
            <a:ext cx="10106025" cy="1325563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Buffer Gas Cooling Technique</a:t>
            </a:r>
            <a:endParaRPr lang="en-GB" sz="3600" b="1" dirty="0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541A3-CE08-4076-AFB3-DC6F31BFD421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13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411524" y="2333897"/>
            <a:ext cx="1236617" cy="278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1411524" y="2612571"/>
            <a:ext cx="3213462" cy="0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flipH="1">
            <a:off x="2648141" y="2903589"/>
            <a:ext cx="107223" cy="278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>
            <a:off x="1411524" y="3182263"/>
            <a:ext cx="3213462" cy="0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759107" y="3473280"/>
            <a:ext cx="1232936" cy="278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/>
          <p:cNvCxnSpPr/>
          <p:nvPr/>
        </p:nvCxnSpPr>
        <p:spPr>
          <a:xfrm>
            <a:off x="1415268" y="3751954"/>
            <a:ext cx="3213462" cy="0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19867" y="2289405"/>
            <a:ext cx="95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Waiting</a:t>
            </a:r>
            <a:r>
              <a:rPr lang="fr-FR" dirty="0" smtClean="0"/>
              <a:t> time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95877" y="2859179"/>
            <a:ext cx="120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Dipolar</a:t>
            </a:r>
            <a:r>
              <a:rPr lang="fr-FR" dirty="0" smtClean="0"/>
              <a:t> excitation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3104" y="3428953"/>
            <a:ext cx="1372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Quadripolar</a:t>
            </a:r>
            <a:r>
              <a:rPr lang="fr-FR" dirty="0" smtClean="0"/>
              <a:t> excitation</a:t>
            </a:r>
            <a:endParaRPr lang="fr-FR" dirty="0"/>
          </a:p>
        </p:txBody>
      </p:sp>
      <p:cxnSp>
        <p:nvCxnSpPr>
          <p:cNvPr id="16" name="Connecteur droit 15"/>
          <p:cNvCxnSpPr/>
          <p:nvPr/>
        </p:nvCxnSpPr>
        <p:spPr>
          <a:xfrm>
            <a:off x="1415268" y="1998482"/>
            <a:ext cx="0" cy="24132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6627684" y="3288614"/>
            <a:ext cx="153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Trap</a:t>
            </a:r>
            <a:r>
              <a:rPr lang="fr-FR" dirty="0" smtClean="0"/>
              <a:t> </a:t>
            </a:r>
            <a:r>
              <a:rPr lang="fr-FR" dirty="0" smtClean="0"/>
              <a:t>center</a:t>
            </a:r>
            <a:endParaRPr lang="en-GB" dirty="0"/>
          </a:p>
        </p:txBody>
      </p:sp>
      <p:sp>
        <p:nvSpPr>
          <p:cNvPr id="50" name="ZoneTexte 49"/>
          <p:cNvSpPr txBox="1"/>
          <p:nvPr/>
        </p:nvSpPr>
        <p:spPr>
          <a:xfrm>
            <a:off x="7331080" y="4150013"/>
            <a:ext cx="150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Diaphragm</a:t>
            </a:r>
            <a:endParaRPr lang="en-GB" dirty="0"/>
          </a:p>
        </p:txBody>
      </p:sp>
      <p:cxnSp>
        <p:nvCxnSpPr>
          <p:cNvPr id="47" name="Connecteur droit avec flèche 46"/>
          <p:cNvCxnSpPr>
            <a:stCxn id="49" idx="3"/>
          </p:cNvCxnSpPr>
          <p:nvPr/>
        </p:nvCxnSpPr>
        <p:spPr>
          <a:xfrm>
            <a:off x="8162463" y="3473280"/>
            <a:ext cx="12596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>
            <a:stCxn id="50" idx="3"/>
            <a:endCxn id="43" idx="3"/>
          </p:cNvCxnSpPr>
          <p:nvPr/>
        </p:nvCxnSpPr>
        <p:spPr>
          <a:xfrm flipV="1">
            <a:off x="8833479" y="3709306"/>
            <a:ext cx="349845" cy="625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9311854" y="325523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926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10104 0.00046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44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04 0.00046 L 0.11015 0.0004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2 C 0.06849 -0.00092 0.05781 -0.10717 0.04987 -0.1412 C 0.04206 -0.17523 -0.01823 -0.22801 -0.04779 -0.20486 C -0.07747 -0.18194 -0.12786 -0.07801 -0.12786 -0.00254 C -0.12786 0.07246 -0.07604 0.23773 0.00352 0.23935 " pathEditMode="relative" rAng="0" ptsTypes="AAAAA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15 0.00046 L 0.21132 0.00023 " pathEditMode="relative" rAng="0" ptsTypes="AA">
                                      <p:cBhvr>
                                        <p:cTn id="24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C 0.06888 -3.7037E-6 0.11484 -0.09861 0.11614 -0.16319 C 0.11718 -0.22824 0.08346 -0.3493 0.00729 -0.39027 C -0.02644 -0.40856 -0.08151 -0.35277 -0.08086 -0.31643 C -0.08204 -0.29236 -0.08073 -0.23564 -0.0017 -0.23588 " pathEditMode="relative" rAng="0" ptsTypes="AAAAA">
                                      <p:cBhvr>
                                        <p:cTn id="32" dur="6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1969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C 0.07617 -2.59259E-6 0.13802 -0.10555 0.13802 -0.23518 C 0.13802 -0.36504 0.07617 -0.47037 -6.25E-7 -0.47037 C -0.0763 -0.47037 -0.13789 -0.36504 -0.13789 -0.23518 C -0.13789 -0.10555 -0.0763 -2.59259E-6 -6.25E-7 -2.59259E-6 Z " pathEditMode="relative" rAng="0" ptsTypes="AAAAA">
                                      <p:cBhvr>
                                        <p:cTn id="34" dur="6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4" grpId="2" animBg="1"/>
      <p:bldP spid="58" grpId="0" animBg="1"/>
      <p:bldP spid="58" grpId="1" animBg="1"/>
      <p:bldP spid="56" grpId="0" animBg="1"/>
      <p:bldP spid="56" grpId="1" animBg="1"/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408" y="2779108"/>
            <a:ext cx="5325669" cy="3577242"/>
          </a:xfrm>
          <a:prstGeom prst="rect">
            <a:avLst/>
          </a:prstGeom>
        </p:spPr>
      </p:pic>
      <p:sp>
        <p:nvSpPr>
          <p:cNvPr id="48" name="Titre 1"/>
          <p:cNvSpPr>
            <a:spLocks noGrp="1"/>
          </p:cNvSpPr>
          <p:nvPr>
            <p:ph type="title"/>
          </p:nvPr>
        </p:nvSpPr>
        <p:spPr>
          <a:xfrm>
            <a:off x="2378766" y="-58587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err="1" smtClean="0"/>
              <a:t>Magnetron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decentering</a:t>
            </a:r>
            <a:r>
              <a:rPr lang="fr-FR" sz="3600" b="1" dirty="0" smtClean="0"/>
              <a:t> </a:t>
            </a:r>
            <a:endParaRPr lang="en-GB" sz="3600" b="1" dirty="0"/>
          </a:p>
        </p:txBody>
      </p:sp>
      <p:sp>
        <p:nvSpPr>
          <p:cNvPr id="49" name="ZoneTexte 48"/>
          <p:cNvSpPr txBox="1"/>
          <p:nvPr/>
        </p:nvSpPr>
        <p:spPr>
          <a:xfrm>
            <a:off x="9023862" y="3156972"/>
            <a:ext cx="29901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D</a:t>
            </a:r>
            <a:r>
              <a:rPr lang="fr-FR" sz="2400" b="1" dirty="0" err="1" smtClean="0"/>
              <a:t>ipolar</a:t>
            </a:r>
            <a:r>
              <a:rPr lang="fr-FR" sz="2400" b="1" dirty="0" smtClean="0"/>
              <a:t> excitation </a:t>
            </a:r>
            <a:r>
              <a:rPr lang="fr-FR" sz="2400" b="1" dirty="0" err="1" smtClean="0"/>
              <a:t>frequency’s</a:t>
            </a:r>
            <a:r>
              <a:rPr lang="fr-FR" sz="2400" b="1" dirty="0" smtClean="0"/>
              <a:t> scan</a:t>
            </a:r>
          </a:p>
          <a:p>
            <a:r>
              <a:rPr lang="fr-FR" sz="2400" dirty="0" smtClean="0"/>
              <a:t>(</a:t>
            </a:r>
            <a:r>
              <a:rPr lang="fr-FR" sz="2400" dirty="0" err="1" smtClean="0"/>
              <a:t>increase</a:t>
            </a:r>
            <a:r>
              <a:rPr lang="fr-FR" sz="2400" dirty="0" smtClean="0"/>
              <a:t> the</a:t>
            </a:r>
            <a:r>
              <a:rPr lang="fr-FR" sz="2400" dirty="0"/>
              <a:t> </a:t>
            </a:r>
            <a:r>
              <a:rPr lang="fr-FR" sz="2400" dirty="0" err="1"/>
              <a:t>magnetron</a:t>
            </a:r>
            <a:r>
              <a:rPr lang="fr-FR" sz="2400" dirty="0"/>
              <a:t> </a:t>
            </a:r>
            <a:r>
              <a:rPr lang="fr-FR" sz="2400" dirty="0" err="1" smtClean="0"/>
              <a:t>motion’s</a:t>
            </a:r>
            <a:r>
              <a:rPr lang="fr-FR" sz="2400" dirty="0" smtClean="0"/>
              <a:t> radius </a:t>
            </a:r>
            <a:r>
              <a:rPr lang="fr-FR" sz="2400" dirty="0" err="1" smtClean="0"/>
              <a:t>when</a:t>
            </a:r>
            <a:r>
              <a:rPr lang="fr-FR" sz="2400" dirty="0" smtClean="0"/>
              <a:t> at the correct </a:t>
            </a:r>
            <a:r>
              <a:rPr lang="fr-FR" sz="2400" dirty="0" err="1" smtClean="0"/>
              <a:t>frequency</a:t>
            </a:r>
            <a:r>
              <a:rPr lang="fr-FR" sz="2400" dirty="0" smtClean="0"/>
              <a:t>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1" t="27406" r="14562" b="19953"/>
          <a:stretch/>
        </p:blipFill>
        <p:spPr>
          <a:xfrm>
            <a:off x="8789365" y="0"/>
            <a:ext cx="3402635" cy="1794426"/>
          </a:xfrm>
          <a:prstGeom prst="rect">
            <a:avLst/>
          </a:prstGeom>
        </p:spPr>
      </p:pic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F76A1-8019-4C7A-AC7E-C0AD4DCE4DBF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14</a:t>
            </a:r>
            <a:endParaRPr lang="fr-FR" dirty="0"/>
          </a:p>
        </p:txBody>
      </p:sp>
      <p:grpSp>
        <p:nvGrpSpPr>
          <p:cNvPr id="52" name="Groupe 51"/>
          <p:cNvGrpSpPr/>
          <p:nvPr/>
        </p:nvGrpSpPr>
        <p:grpSpPr>
          <a:xfrm>
            <a:off x="121920" y="3929261"/>
            <a:ext cx="2437734" cy="1904105"/>
            <a:chOff x="0" y="3627120"/>
            <a:chExt cx="2437734" cy="1904105"/>
          </a:xfrm>
        </p:grpSpPr>
        <p:sp>
          <p:nvSpPr>
            <p:cNvPr id="18" name="Ellipse 17"/>
            <p:cNvSpPr/>
            <p:nvPr/>
          </p:nvSpPr>
          <p:spPr>
            <a:xfrm>
              <a:off x="1672490" y="3929261"/>
              <a:ext cx="765244" cy="76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BB7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x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Connecteur droit avec flèche 19"/>
            <p:cNvCxnSpPr>
              <a:stCxn id="24" idx="3"/>
            </p:cNvCxnSpPr>
            <p:nvPr/>
          </p:nvCxnSpPr>
          <p:spPr>
            <a:xfrm>
              <a:off x="1534779" y="4319589"/>
              <a:ext cx="35771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>
              <a:stCxn id="25" idx="3"/>
              <a:endCxn id="18" idx="3"/>
            </p:cNvCxnSpPr>
            <p:nvPr/>
          </p:nvCxnSpPr>
          <p:spPr>
            <a:xfrm flipV="1">
              <a:off x="1502399" y="4579669"/>
              <a:ext cx="282158" cy="2320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0" y="4134923"/>
              <a:ext cx="1534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smtClean="0"/>
                <a:t>Trap center</a:t>
              </a:r>
              <a:endParaRPr lang="en-GB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0" y="4627047"/>
              <a:ext cx="1502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err="1" smtClean="0"/>
                <a:t>Diaphragm</a:t>
              </a:r>
              <a:endParaRPr lang="en-GB" dirty="0"/>
            </a:p>
          </p:txBody>
        </p:sp>
        <p:sp>
          <p:nvSpPr>
            <p:cNvPr id="26" name="Ellipse 25"/>
            <p:cNvSpPr/>
            <p:nvPr/>
          </p:nvSpPr>
          <p:spPr>
            <a:xfrm>
              <a:off x="1831274" y="5083668"/>
              <a:ext cx="447675" cy="447557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1BB7D0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Connecteur droit avec flèche 27"/>
            <p:cNvCxnSpPr>
              <a:stCxn id="29" idx="3"/>
              <a:endCxn id="26" idx="2"/>
            </p:cNvCxnSpPr>
            <p:nvPr/>
          </p:nvCxnSpPr>
          <p:spPr>
            <a:xfrm flipV="1">
              <a:off x="1415772" y="5307447"/>
              <a:ext cx="415502" cy="27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0" y="5125522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smtClean="0"/>
                <a:t>Ion </a:t>
              </a:r>
              <a:r>
                <a:rPr lang="fr-FR" dirty="0" err="1" smtClean="0"/>
                <a:t>Bunch</a:t>
              </a:r>
              <a:endParaRPr lang="en-GB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21920" y="3627120"/>
              <a:ext cx="979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Legend :</a:t>
              </a:r>
              <a:endParaRPr lang="en-GB" dirty="0"/>
            </a:p>
          </p:txBody>
        </p:sp>
      </p:grpSp>
      <p:cxnSp>
        <p:nvCxnSpPr>
          <p:cNvPr id="30" name="Connecteur droit avec flèche 29"/>
          <p:cNvCxnSpPr/>
          <p:nvPr/>
        </p:nvCxnSpPr>
        <p:spPr>
          <a:xfrm>
            <a:off x="4124429" y="2754145"/>
            <a:ext cx="561870" cy="773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>
            <a:off x="3517969" y="1834924"/>
            <a:ext cx="765244" cy="762000"/>
          </a:xfrm>
          <a:prstGeom prst="ellipse">
            <a:avLst/>
          </a:prstGeom>
          <a:solidFill>
            <a:schemeClr val="bg1"/>
          </a:solidFill>
          <a:ln>
            <a:solidFill>
              <a:srgbClr val="1BB7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3676754" y="1992145"/>
            <a:ext cx="447675" cy="447557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1BB7D0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237615" y="1446043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Centered</a:t>
            </a:r>
            <a:endParaRPr lang="en-GB" dirty="0"/>
          </a:p>
        </p:txBody>
      </p:sp>
      <p:sp>
        <p:nvSpPr>
          <p:cNvPr id="36" name="Ellipse 35"/>
          <p:cNvSpPr/>
          <p:nvPr/>
        </p:nvSpPr>
        <p:spPr>
          <a:xfrm>
            <a:off x="7918498" y="1794426"/>
            <a:ext cx="765244" cy="762000"/>
          </a:xfrm>
          <a:prstGeom prst="ellipse">
            <a:avLst/>
          </a:prstGeom>
          <a:solidFill>
            <a:schemeClr val="bg1"/>
          </a:solidFill>
          <a:ln>
            <a:solidFill>
              <a:srgbClr val="1BB7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x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 flipH="1">
            <a:off x="7777386" y="2772758"/>
            <a:ext cx="433350" cy="871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Ellipse 37"/>
          <p:cNvSpPr/>
          <p:nvPr/>
        </p:nvSpPr>
        <p:spPr>
          <a:xfrm>
            <a:off x="8077282" y="1951164"/>
            <a:ext cx="447675" cy="447557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1BB7D0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7777386" y="1315961"/>
            <a:ext cx="10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Centered</a:t>
            </a:r>
            <a:endParaRPr lang="en-GB" dirty="0"/>
          </a:p>
        </p:txBody>
      </p:sp>
      <p:grpSp>
        <p:nvGrpSpPr>
          <p:cNvPr id="40" name="Groupe 39"/>
          <p:cNvGrpSpPr/>
          <p:nvPr/>
        </p:nvGrpSpPr>
        <p:grpSpPr>
          <a:xfrm>
            <a:off x="5118367" y="938279"/>
            <a:ext cx="1757259" cy="2920884"/>
            <a:chOff x="5224566" y="936740"/>
            <a:chExt cx="1757259" cy="2920884"/>
          </a:xfrm>
        </p:grpSpPr>
        <p:sp>
          <p:nvSpPr>
            <p:cNvPr id="41" name="Ellipse 40"/>
            <p:cNvSpPr/>
            <p:nvPr/>
          </p:nvSpPr>
          <p:spPr>
            <a:xfrm>
              <a:off x="5713378" y="1893094"/>
              <a:ext cx="765244" cy="76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BB7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x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42" name="Connecteur droit avec flèche 41"/>
            <p:cNvCxnSpPr/>
            <p:nvPr/>
          </p:nvCxnSpPr>
          <p:spPr>
            <a:xfrm>
              <a:off x="6181725" y="2857499"/>
              <a:ext cx="190500" cy="10001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Ellipse 42"/>
            <p:cNvSpPr/>
            <p:nvPr/>
          </p:nvSpPr>
          <p:spPr>
            <a:xfrm>
              <a:off x="5265703" y="1466910"/>
              <a:ext cx="447675" cy="447557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1BB7D0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" name="Connecteur droit avec flèche 43"/>
            <p:cNvCxnSpPr>
              <a:endCxn id="43" idx="5"/>
            </p:cNvCxnSpPr>
            <p:nvPr/>
          </p:nvCxnSpPr>
          <p:spPr>
            <a:xfrm flipH="1" flipV="1">
              <a:off x="5647818" y="1848924"/>
              <a:ext cx="448182" cy="425169"/>
            </a:xfrm>
            <a:prstGeom prst="straightConnector1">
              <a:avLst/>
            </a:prstGeom>
            <a:ln>
              <a:solidFill>
                <a:srgbClr val="1BB7D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Arc 44"/>
            <p:cNvSpPr/>
            <p:nvPr/>
          </p:nvSpPr>
          <p:spPr>
            <a:xfrm>
              <a:off x="5224566" y="1426398"/>
              <a:ext cx="1757259" cy="1695390"/>
            </a:xfrm>
            <a:prstGeom prst="arc">
              <a:avLst>
                <a:gd name="adj1" fmla="val 16200000"/>
                <a:gd name="adj2" fmla="val 12531028"/>
              </a:avLst>
            </a:prstGeom>
            <a:ln>
              <a:solidFill>
                <a:srgbClr val="1BB7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" name="Connecteur droit avec flèche 45"/>
            <p:cNvCxnSpPr>
              <a:stCxn id="45" idx="0"/>
            </p:cNvCxnSpPr>
            <p:nvPr/>
          </p:nvCxnSpPr>
          <p:spPr>
            <a:xfrm flipH="1">
              <a:off x="6000750" y="1426398"/>
              <a:ext cx="102445" cy="0"/>
            </a:xfrm>
            <a:prstGeom prst="straightConnector1">
              <a:avLst/>
            </a:prstGeom>
            <a:ln>
              <a:solidFill>
                <a:srgbClr val="1BB7D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5456049" y="936740"/>
              <a:ext cx="12799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Decentered</a:t>
              </a:r>
              <a:endParaRPr lang="en-GB" dirty="0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9027477" y="5471646"/>
            <a:ext cx="2665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rgbClr val="1EB1CA"/>
                </a:solidFill>
              </a:rPr>
              <a:t>P. </a:t>
            </a:r>
            <a:r>
              <a:rPr lang="en-GB" sz="1400" i="1" dirty="0" err="1">
                <a:solidFill>
                  <a:srgbClr val="1EB1CA"/>
                </a:solidFill>
              </a:rPr>
              <a:t>Ascher</a:t>
            </a:r>
            <a:r>
              <a:rPr lang="en-GB" sz="1400" i="1" dirty="0">
                <a:solidFill>
                  <a:srgbClr val="1EB1CA"/>
                </a:solidFill>
              </a:rPr>
              <a:t>, </a:t>
            </a:r>
            <a:r>
              <a:rPr lang="en-GB" sz="1400" i="1" dirty="0" smtClean="0">
                <a:solidFill>
                  <a:srgbClr val="1EB1CA"/>
                </a:solidFill>
              </a:rPr>
              <a:t>et al. NIM </a:t>
            </a:r>
            <a:r>
              <a:rPr lang="en-GB" sz="1400" i="1" dirty="0">
                <a:solidFill>
                  <a:srgbClr val="1EB1CA"/>
                </a:solidFill>
              </a:rPr>
              <a:t>A </a:t>
            </a:r>
            <a:r>
              <a:rPr lang="en-GB" sz="1400" b="1" i="1" dirty="0">
                <a:solidFill>
                  <a:srgbClr val="1EB1CA"/>
                </a:solidFill>
              </a:rPr>
              <a:t>1019</a:t>
            </a:r>
            <a:r>
              <a:rPr lang="en-GB" sz="1400" i="1" dirty="0">
                <a:solidFill>
                  <a:srgbClr val="1EB1CA"/>
                </a:solidFill>
              </a:rPr>
              <a:t> (2021) 165857</a:t>
            </a:r>
            <a:endParaRPr lang="en-GB" sz="1000" i="1" dirty="0">
              <a:solidFill>
                <a:srgbClr val="1EB1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2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/>
      <p:bldP spid="36" grpId="0" animBg="1"/>
      <p:bldP spid="38" grpId="0" animBg="1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3984" y="2873841"/>
            <a:ext cx="5332605" cy="3429597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813736" y="4791046"/>
            <a:ext cx="765244" cy="762000"/>
          </a:xfrm>
          <a:prstGeom prst="ellipse">
            <a:avLst/>
          </a:prstGeom>
          <a:solidFill>
            <a:schemeClr val="bg1"/>
          </a:solidFill>
          <a:ln>
            <a:solidFill>
              <a:srgbClr val="1BB7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366061" y="4364862"/>
            <a:ext cx="447675" cy="447557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1BB7D0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c 10"/>
          <p:cNvSpPr/>
          <p:nvPr/>
        </p:nvSpPr>
        <p:spPr>
          <a:xfrm>
            <a:off x="1324924" y="4324350"/>
            <a:ext cx="1757259" cy="1695390"/>
          </a:xfrm>
          <a:prstGeom prst="arc">
            <a:avLst>
              <a:gd name="adj1" fmla="val 16200000"/>
              <a:gd name="adj2" fmla="val 12531028"/>
            </a:avLst>
          </a:prstGeom>
          <a:ln>
            <a:solidFill>
              <a:srgbClr val="1BB7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Connecteur droit avec flèche 11"/>
          <p:cNvCxnSpPr>
            <a:stCxn id="11" idx="0"/>
          </p:cNvCxnSpPr>
          <p:nvPr/>
        </p:nvCxnSpPr>
        <p:spPr>
          <a:xfrm flipH="1">
            <a:off x="2101108" y="4324350"/>
            <a:ext cx="102445" cy="0"/>
          </a:xfrm>
          <a:prstGeom prst="straightConnector1">
            <a:avLst/>
          </a:prstGeom>
          <a:ln>
            <a:solidFill>
              <a:srgbClr val="1BB7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556407" y="3834692"/>
            <a:ext cx="1279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Decentered</a:t>
            </a:r>
            <a:endParaRPr lang="en-GB" dirty="0"/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2949205" y="5172046"/>
            <a:ext cx="176567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2274021" y="-131142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Buffer </a:t>
            </a:r>
            <a:r>
              <a:rPr lang="fr-FR" sz="3600" b="1" dirty="0" err="1" smtClean="0"/>
              <a:t>gas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cooling</a:t>
            </a:r>
            <a:r>
              <a:rPr lang="fr-FR" sz="3600" b="1" dirty="0" smtClean="0"/>
              <a:t> technique</a:t>
            </a:r>
            <a:endParaRPr lang="en-GB" sz="3600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8884932" y="2033989"/>
            <a:ext cx="29901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Quadrupolar</a:t>
            </a:r>
            <a:r>
              <a:rPr lang="fr-FR" sz="2400" b="1" dirty="0" smtClean="0"/>
              <a:t> excitation </a:t>
            </a:r>
            <a:r>
              <a:rPr lang="fr-FR" sz="2400" b="1" dirty="0" err="1" smtClean="0"/>
              <a:t>frequency’s</a:t>
            </a:r>
            <a:r>
              <a:rPr lang="fr-FR" sz="2400" b="1" dirty="0" smtClean="0"/>
              <a:t> scan</a:t>
            </a:r>
          </a:p>
          <a:p>
            <a:r>
              <a:rPr lang="fr-FR" dirty="0" smtClean="0"/>
              <a:t>(</a:t>
            </a:r>
            <a:r>
              <a:rPr lang="fr-FR" dirty="0" err="1"/>
              <a:t>magnetron</a:t>
            </a:r>
            <a:r>
              <a:rPr lang="fr-FR" dirty="0"/>
              <a:t> </a:t>
            </a:r>
            <a:r>
              <a:rPr lang="fr-FR" dirty="0" err="1" smtClean="0"/>
              <a:t>motion’s</a:t>
            </a:r>
            <a:r>
              <a:rPr lang="fr-FR" dirty="0" smtClean="0"/>
              <a:t> conversion </a:t>
            </a:r>
            <a:r>
              <a:rPr lang="fr-FR" dirty="0" err="1" smtClean="0"/>
              <a:t>into</a:t>
            </a:r>
            <a:r>
              <a:rPr lang="fr-FR" dirty="0" smtClean="0"/>
              <a:t> cyclotron motion </a:t>
            </a:r>
            <a:r>
              <a:rPr lang="fr-FR" dirty="0" err="1" smtClean="0"/>
              <a:t>when</a:t>
            </a:r>
            <a:r>
              <a:rPr lang="fr-FR" dirty="0" smtClean="0"/>
              <a:t> at the right </a:t>
            </a:r>
            <a:r>
              <a:rPr lang="fr-FR" dirty="0" err="1" smtClean="0"/>
              <a:t>frequency</a:t>
            </a:r>
            <a:r>
              <a:rPr lang="fr-FR" dirty="0" smtClean="0"/>
              <a:t>)</a:t>
            </a:r>
            <a:endParaRPr lang="en-GB" dirty="0"/>
          </a:p>
        </p:txBody>
      </p:sp>
      <p:sp>
        <p:nvSpPr>
          <p:cNvPr id="35" name="Rectangle 34"/>
          <p:cNvSpPr/>
          <p:nvPr/>
        </p:nvSpPr>
        <p:spPr>
          <a:xfrm>
            <a:off x="8884932" y="4387512"/>
            <a:ext cx="2665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rgbClr val="1EB1CA"/>
                </a:solidFill>
              </a:rPr>
              <a:t>P. </a:t>
            </a:r>
            <a:r>
              <a:rPr lang="en-GB" sz="1400" i="1" dirty="0" err="1">
                <a:solidFill>
                  <a:srgbClr val="1EB1CA"/>
                </a:solidFill>
              </a:rPr>
              <a:t>Ascher</a:t>
            </a:r>
            <a:r>
              <a:rPr lang="en-GB" sz="1400" i="1" dirty="0">
                <a:solidFill>
                  <a:srgbClr val="1EB1CA"/>
                </a:solidFill>
              </a:rPr>
              <a:t>, </a:t>
            </a:r>
            <a:r>
              <a:rPr lang="en-GB" sz="1400" i="1" dirty="0" smtClean="0">
                <a:solidFill>
                  <a:srgbClr val="1EB1CA"/>
                </a:solidFill>
              </a:rPr>
              <a:t>et al. NIM A </a:t>
            </a:r>
            <a:r>
              <a:rPr lang="en-GB" sz="1400" b="1" i="1" dirty="0" smtClean="0">
                <a:solidFill>
                  <a:srgbClr val="1EB1CA"/>
                </a:solidFill>
              </a:rPr>
              <a:t>1019 </a:t>
            </a:r>
            <a:r>
              <a:rPr lang="en-GB" sz="1400" i="1" dirty="0">
                <a:solidFill>
                  <a:srgbClr val="1EB1CA"/>
                </a:solidFill>
              </a:rPr>
              <a:t>(2021) 165857</a:t>
            </a:r>
            <a:endParaRPr lang="en-GB" sz="1000" i="1" dirty="0">
              <a:solidFill>
                <a:srgbClr val="1EB1CA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1014A-1A70-43C0-B4F1-D9D67CC10C21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15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895518" y="2001595"/>
                <a:ext cx="1327543" cy="610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𝒒𝑩</m:t>
                          </m:r>
                        </m:num>
                        <m:den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518" y="2001595"/>
                <a:ext cx="1327543" cy="610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cteur droit avec flèche 26"/>
          <p:cNvCxnSpPr>
            <a:stCxn id="22" idx="3"/>
          </p:cNvCxnSpPr>
          <p:nvPr/>
        </p:nvCxnSpPr>
        <p:spPr>
          <a:xfrm>
            <a:off x="3223061" y="2307032"/>
            <a:ext cx="2872939" cy="34355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/>
          <p:cNvSpPr/>
          <p:nvPr/>
        </p:nvSpPr>
        <p:spPr>
          <a:xfrm>
            <a:off x="4961045" y="1633542"/>
            <a:ext cx="765244" cy="762000"/>
          </a:xfrm>
          <a:prstGeom prst="ellipse">
            <a:avLst/>
          </a:prstGeom>
          <a:solidFill>
            <a:schemeClr val="bg1"/>
          </a:solidFill>
          <a:ln>
            <a:solidFill>
              <a:srgbClr val="1BB7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5119830" y="1790763"/>
            <a:ext cx="447675" cy="447557"/>
          </a:xfrm>
          <a:prstGeom prst="ellipse">
            <a:avLst/>
          </a:prstGeom>
          <a:solidFill>
            <a:srgbClr val="1BB7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714875" y="1293613"/>
            <a:ext cx="125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Recentered</a:t>
            </a:r>
            <a:endParaRPr lang="en-GB" dirty="0"/>
          </a:p>
        </p:txBody>
      </p:sp>
      <p:cxnSp>
        <p:nvCxnSpPr>
          <p:cNvPr id="38" name="Connecteur droit avec flèche 37"/>
          <p:cNvCxnSpPr/>
          <p:nvPr/>
        </p:nvCxnSpPr>
        <p:spPr>
          <a:xfrm>
            <a:off x="5567505" y="2492225"/>
            <a:ext cx="472894" cy="1097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Arc 38"/>
          <p:cNvSpPr/>
          <p:nvPr/>
        </p:nvSpPr>
        <p:spPr>
          <a:xfrm>
            <a:off x="4465037" y="1169710"/>
            <a:ext cx="1757259" cy="1695390"/>
          </a:xfrm>
          <a:prstGeom prst="arc">
            <a:avLst>
              <a:gd name="adj1" fmla="val 16200000"/>
              <a:gd name="adj2" fmla="val 15615838"/>
            </a:avLst>
          </a:prstGeom>
          <a:ln>
            <a:solidFill>
              <a:srgbClr val="1BB7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Connecteur droit avec flèche 39"/>
          <p:cNvCxnSpPr/>
          <p:nvPr/>
        </p:nvCxnSpPr>
        <p:spPr>
          <a:xfrm flipH="1">
            <a:off x="5280553" y="1169710"/>
            <a:ext cx="102445" cy="0"/>
          </a:xfrm>
          <a:prstGeom prst="straightConnector1">
            <a:avLst/>
          </a:prstGeom>
          <a:ln>
            <a:solidFill>
              <a:srgbClr val="1BB7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endCxn id="36" idx="6"/>
          </p:cNvCxnSpPr>
          <p:nvPr/>
        </p:nvCxnSpPr>
        <p:spPr>
          <a:xfrm flipH="1">
            <a:off x="5567505" y="2014541"/>
            <a:ext cx="654791" cy="1"/>
          </a:xfrm>
          <a:prstGeom prst="straightConnector1">
            <a:avLst/>
          </a:prstGeom>
          <a:ln>
            <a:solidFill>
              <a:srgbClr val="1BB7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7701537" y="3041028"/>
                <a:ext cx="799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39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537" y="3041028"/>
                <a:ext cx="79938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6223363" y="3322729"/>
                <a:ext cx="2400359" cy="1001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/>
                  <a:t>Resolving power: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fr-FR" sz="24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363" y="3322729"/>
                <a:ext cx="2400359" cy="1001621"/>
              </a:xfrm>
              <a:prstGeom prst="rect">
                <a:avLst/>
              </a:prstGeom>
              <a:blipFill>
                <a:blip r:embed="rId6"/>
                <a:stretch>
                  <a:fillRect l="-4061" t="-4878" r="-22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Ellipse 42"/>
          <p:cNvSpPr/>
          <p:nvPr/>
        </p:nvSpPr>
        <p:spPr>
          <a:xfrm>
            <a:off x="4265366" y="1930535"/>
            <a:ext cx="447675" cy="4475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1" t="27406" r="14562" b="19953"/>
          <a:stretch/>
        </p:blipFill>
        <p:spPr>
          <a:xfrm>
            <a:off x="8789365" y="0"/>
            <a:ext cx="3402635" cy="17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3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 animBg="1"/>
      <p:bldP spid="36" grpId="0" animBg="1"/>
      <p:bldP spid="37" grpId="0"/>
      <p:bldP spid="39" grpId="0" animBg="1"/>
      <p:bldP spid="3" grpId="0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15845" y="-98416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Time of Flight Ion Cyclotron </a:t>
            </a:r>
            <a:r>
              <a:rPr lang="fr-FR" sz="3600" b="1" dirty="0" err="1" smtClean="0"/>
              <a:t>Resonance</a:t>
            </a:r>
            <a:endParaRPr lang="en-GB" sz="36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2B94-DCA2-4FB1-9141-99D6F5756A8B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16</a:t>
            </a:r>
            <a:endParaRPr lang="fr-FR" dirty="0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838201" y="1513414"/>
            <a:ext cx="6820354" cy="1295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200" dirty="0" smtClean="0">
                <a:solidFill>
                  <a:srgbClr val="202124"/>
                </a:solidFill>
              </a:rPr>
              <a:t> Give radial energy to the ions (dipolar + </a:t>
            </a:r>
            <a:r>
              <a:rPr lang="en-US" altLang="en-US" sz="2200" dirty="0" err="1" smtClean="0">
                <a:solidFill>
                  <a:srgbClr val="202124"/>
                </a:solidFill>
              </a:rPr>
              <a:t>quadrupolar</a:t>
            </a:r>
            <a:r>
              <a:rPr lang="en-US" altLang="en-US" sz="2200" dirty="0" smtClean="0">
                <a:solidFill>
                  <a:srgbClr val="202124"/>
                </a:solidFill>
              </a:rPr>
              <a:t>) </a:t>
            </a:r>
          </a:p>
          <a:p>
            <a:r>
              <a:rPr lang="en-US" altLang="en-US" sz="2200" dirty="0" smtClean="0">
                <a:solidFill>
                  <a:srgbClr val="202124"/>
                </a:solidFill>
              </a:rPr>
              <a:t>Then convert it to axial energy (freeing the ions)</a:t>
            </a:r>
          </a:p>
          <a:p>
            <a:r>
              <a:rPr lang="en-US" altLang="en-US" sz="2200" dirty="0" smtClean="0">
                <a:solidFill>
                  <a:srgbClr val="202124"/>
                </a:solidFill>
              </a:rPr>
              <a:t>Therefore </a:t>
            </a:r>
            <a:r>
              <a:rPr lang="en-US" altLang="en-US" sz="2200" dirty="0" err="1" smtClean="0">
                <a:solidFill>
                  <a:srgbClr val="202124"/>
                </a:solidFill>
              </a:rPr>
              <a:t>ToF</a:t>
            </a:r>
            <a:r>
              <a:rPr lang="en-US" altLang="en-US" sz="2200" dirty="0" smtClean="0">
                <a:solidFill>
                  <a:srgbClr val="202124"/>
                </a:solidFill>
              </a:rPr>
              <a:t> is shorter at the resonance</a:t>
            </a:r>
            <a:r>
              <a:rPr lang="en-US" altLang="en-US" sz="2200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200" dirty="0" smtClean="0"/>
          </a:p>
          <a:p>
            <a:endParaRPr lang="fr-FR" sz="2200" dirty="0" smtClean="0"/>
          </a:p>
          <a:p>
            <a:endParaRPr lang="fr-FR" sz="22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r-FR" sz="22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22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7996401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15845" y="-98416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Time of Flight Ion Cyclotron </a:t>
            </a:r>
            <a:r>
              <a:rPr lang="fr-FR" sz="3600" b="1" dirty="0" err="1" smtClean="0"/>
              <a:t>Resonance</a:t>
            </a:r>
            <a:endParaRPr lang="en-GB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1" y="1513414"/>
            <a:ext cx="6820354" cy="1295140"/>
          </a:xfrm>
        </p:spPr>
        <p:txBody>
          <a:bodyPr>
            <a:normAutofit/>
          </a:bodyPr>
          <a:lstStyle/>
          <a:p>
            <a:r>
              <a:rPr lang="en-US" altLang="en-US" sz="2200" dirty="0" smtClean="0">
                <a:solidFill>
                  <a:srgbClr val="202124"/>
                </a:solidFill>
              </a:rPr>
              <a:t> </a:t>
            </a:r>
            <a:r>
              <a:rPr lang="en-US" altLang="en-US" sz="2200" dirty="0">
                <a:solidFill>
                  <a:srgbClr val="202124"/>
                </a:solidFill>
              </a:rPr>
              <a:t>G</a:t>
            </a:r>
            <a:r>
              <a:rPr lang="en-US" altLang="en-US" sz="2200" dirty="0" smtClean="0">
                <a:solidFill>
                  <a:srgbClr val="202124"/>
                </a:solidFill>
              </a:rPr>
              <a:t>ive </a:t>
            </a:r>
            <a:r>
              <a:rPr lang="en-US" altLang="en-US" sz="2200" dirty="0">
                <a:solidFill>
                  <a:srgbClr val="202124"/>
                </a:solidFill>
              </a:rPr>
              <a:t>radial energy to the </a:t>
            </a:r>
            <a:r>
              <a:rPr lang="en-US" altLang="en-US" sz="2200" dirty="0" smtClean="0">
                <a:solidFill>
                  <a:srgbClr val="202124"/>
                </a:solidFill>
              </a:rPr>
              <a:t>ions (dipolar + </a:t>
            </a:r>
            <a:r>
              <a:rPr lang="en-US" altLang="en-US" sz="2200" dirty="0" err="1" smtClean="0">
                <a:solidFill>
                  <a:srgbClr val="202124"/>
                </a:solidFill>
              </a:rPr>
              <a:t>quadrupolar</a:t>
            </a:r>
            <a:r>
              <a:rPr lang="en-US" altLang="en-US" sz="2200" dirty="0" smtClean="0">
                <a:solidFill>
                  <a:srgbClr val="202124"/>
                </a:solidFill>
              </a:rPr>
              <a:t>) </a:t>
            </a:r>
          </a:p>
          <a:p>
            <a:r>
              <a:rPr lang="en-US" altLang="en-US" sz="2200" dirty="0" smtClean="0">
                <a:solidFill>
                  <a:srgbClr val="202124"/>
                </a:solidFill>
              </a:rPr>
              <a:t>Then convert it </a:t>
            </a:r>
            <a:r>
              <a:rPr lang="en-US" altLang="en-US" sz="2200" dirty="0">
                <a:solidFill>
                  <a:srgbClr val="202124"/>
                </a:solidFill>
              </a:rPr>
              <a:t>to axial </a:t>
            </a:r>
            <a:r>
              <a:rPr lang="en-US" altLang="en-US" sz="2200" dirty="0" smtClean="0">
                <a:solidFill>
                  <a:srgbClr val="202124"/>
                </a:solidFill>
              </a:rPr>
              <a:t>energy (freeing the ions)</a:t>
            </a:r>
          </a:p>
          <a:p>
            <a:r>
              <a:rPr lang="en-US" altLang="en-US" sz="2200" dirty="0" smtClean="0">
                <a:solidFill>
                  <a:srgbClr val="202124"/>
                </a:solidFill>
              </a:rPr>
              <a:t>Therefore </a:t>
            </a:r>
            <a:r>
              <a:rPr lang="en-US" altLang="en-US" sz="2200" dirty="0" err="1" smtClean="0">
                <a:solidFill>
                  <a:srgbClr val="202124"/>
                </a:solidFill>
              </a:rPr>
              <a:t>ToF</a:t>
            </a:r>
            <a:r>
              <a:rPr lang="en-US" altLang="en-US" sz="2200" dirty="0" smtClean="0">
                <a:solidFill>
                  <a:srgbClr val="202124"/>
                </a:solidFill>
              </a:rPr>
              <a:t> is </a:t>
            </a:r>
            <a:r>
              <a:rPr lang="en-US" altLang="en-US" sz="2200" dirty="0">
                <a:solidFill>
                  <a:srgbClr val="202124"/>
                </a:solidFill>
              </a:rPr>
              <a:t>shorter </a:t>
            </a:r>
            <a:r>
              <a:rPr lang="en-US" altLang="en-US" sz="2200" dirty="0" smtClean="0">
                <a:solidFill>
                  <a:srgbClr val="202124"/>
                </a:solidFill>
              </a:rPr>
              <a:t>at the </a:t>
            </a:r>
            <a:r>
              <a:rPr lang="en-US" altLang="en-US" sz="2200" dirty="0">
                <a:solidFill>
                  <a:srgbClr val="202124"/>
                </a:solidFill>
              </a:rPr>
              <a:t>resonance</a:t>
            </a:r>
            <a:r>
              <a:rPr lang="en-US" altLang="en-US" sz="2200" dirty="0"/>
              <a:t> </a:t>
            </a:r>
          </a:p>
          <a:p>
            <a:pPr marL="0" indent="0">
              <a:buNone/>
            </a:pPr>
            <a:endParaRPr lang="fr-FR" sz="2200" dirty="0" smtClean="0"/>
          </a:p>
          <a:p>
            <a:endParaRPr lang="fr-FR" sz="2200" dirty="0" smtClean="0"/>
          </a:p>
          <a:p>
            <a:endParaRPr lang="fr-FR" sz="2200" dirty="0" smtClean="0"/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endParaRPr lang="en-GB" sz="2200" dirty="0" smtClean="0"/>
          </a:p>
          <a:p>
            <a:pPr marL="0" indent="0">
              <a:buNone/>
            </a:pPr>
            <a:endParaRPr lang="en-GB" sz="22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6181-569E-42A0-AC67-290B56D62624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16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l="39812"/>
          <a:stretch/>
        </p:blipFill>
        <p:spPr>
          <a:xfrm>
            <a:off x="7761143" y="1247756"/>
            <a:ext cx="4294298" cy="26945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6646226" y="1968546"/>
                <a:ext cx="1012328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µ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b="0" dirty="0" smtClean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226" y="1968546"/>
                <a:ext cx="1012328" cy="310598"/>
              </a:xfrm>
              <a:prstGeom prst="rect">
                <a:avLst/>
              </a:prstGeom>
              <a:blipFill>
                <a:blip r:embed="rId5"/>
                <a:stretch>
                  <a:fillRect l="-4819" t="-45098" r="-5422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519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15845" y="-98416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Time of Flight Ion Cyclotron </a:t>
            </a:r>
            <a:r>
              <a:rPr lang="fr-FR" sz="3600" b="1" dirty="0" err="1" smtClean="0"/>
              <a:t>Resonance</a:t>
            </a:r>
            <a:endParaRPr lang="en-GB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1" y="1513414"/>
            <a:ext cx="6820354" cy="1295140"/>
          </a:xfrm>
        </p:spPr>
        <p:txBody>
          <a:bodyPr>
            <a:normAutofit/>
          </a:bodyPr>
          <a:lstStyle/>
          <a:p>
            <a:r>
              <a:rPr lang="en-US" altLang="en-US" sz="2200" dirty="0" smtClean="0">
                <a:solidFill>
                  <a:srgbClr val="202124"/>
                </a:solidFill>
              </a:rPr>
              <a:t> </a:t>
            </a:r>
            <a:r>
              <a:rPr lang="en-US" altLang="en-US" sz="2200" dirty="0">
                <a:solidFill>
                  <a:srgbClr val="202124"/>
                </a:solidFill>
              </a:rPr>
              <a:t>G</a:t>
            </a:r>
            <a:r>
              <a:rPr lang="en-US" altLang="en-US" sz="2200" dirty="0" smtClean="0">
                <a:solidFill>
                  <a:srgbClr val="202124"/>
                </a:solidFill>
              </a:rPr>
              <a:t>ive </a:t>
            </a:r>
            <a:r>
              <a:rPr lang="en-US" altLang="en-US" sz="2200" dirty="0">
                <a:solidFill>
                  <a:srgbClr val="202124"/>
                </a:solidFill>
              </a:rPr>
              <a:t>radial energy to the </a:t>
            </a:r>
            <a:r>
              <a:rPr lang="en-US" altLang="en-US" sz="2200" dirty="0" smtClean="0">
                <a:solidFill>
                  <a:srgbClr val="202124"/>
                </a:solidFill>
              </a:rPr>
              <a:t>ions (dipolar + </a:t>
            </a:r>
            <a:r>
              <a:rPr lang="en-US" altLang="en-US" sz="2200" dirty="0" err="1" smtClean="0">
                <a:solidFill>
                  <a:srgbClr val="202124"/>
                </a:solidFill>
              </a:rPr>
              <a:t>quadrupolar</a:t>
            </a:r>
            <a:r>
              <a:rPr lang="en-US" altLang="en-US" sz="2200" dirty="0" smtClean="0">
                <a:solidFill>
                  <a:srgbClr val="202124"/>
                </a:solidFill>
              </a:rPr>
              <a:t>) </a:t>
            </a:r>
          </a:p>
          <a:p>
            <a:r>
              <a:rPr lang="en-US" altLang="en-US" sz="2200" dirty="0" smtClean="0">
                <a:solidFill>
                  <a:srgbClr val="202124"/>
                </a:solidFill>
              </a:rPr>
              <a:t>Then convert it </a:t>
            </a:r>
            <a:r>
              <a:rPr lang="en-US" altLang="en-US" sz="2200" dirty="0">
                <a:solidFill>
                  <a:srgbClr val="202124"/>
                </a:solidFill>
              </a:rPr>
              <a:t>to axial </a:t>
            </a:r>
            <a:r>
              <a:rPr lang="en-US" altLang="en-US" sz="2200" dirty="0" smtClean="0">
                <a:solidFill>
                  <a:srgbClr val="202124"/>
                </a:solidFill>
              </a:rPr>
              <a:t>energy (freeing the ions)</a:t>
            </a:r>
          </a:p>
          <a:p>
            <a:r>
              <a:rPr lang="en-US" altLang="en-US" sz="2200" dirty="0" smtClean="0">
                <a:solidFill>
                  <a:srgbClr val="202124"/>
                </a:solidFill>
              </a:rPr>
              <a:t>Therefore </a:t>
            </a:r>
            <a:r>
              <a:rPr lang="en-US" altLang="en-US" sz="2200" dirty="0" err="1" smtClean="0">
                <a:solidFill>
                  <a:srgbClr val="202124"/>
                </a:solidFill>
              </a:rPr>
              <a:t>ToF</a:t>
            </a:r>
            <a:r>
              <a:rPr lang="en-US" altLang="en-US" sz="2200" dirty="0" smtClean="0">
                <a:solidFill>
                  <a:srgbClr val="202124"/>
                </a:solidFill>
              </a:rPr>
              <a:t> is </a:t>
            </a:r>
            <a:r>
              <a:rPr lang="en-US" altLang="en-US" sz="2200" dirty="0">
                <a:solidFill>
                  <a:srgbClr val="202124"/>
                </a:solidFill>
              </a:rPr>
              <a:t>shorter </a:t>
            </a:r>
            <a:r>
              <a:rPr lang="en-US" altLang="en-US" sz="2200" dirty="0" smtClean="0">
                <a:solidFill>
                  <a:srgbClr val="202124"/>
                </a:solidFill>
              </a:rPr>
              <a:t>at the </a:t>
            </a:r>
            <a:r>
              <a:rPr lang="en-US" altLang="en-US" sz="2200" dirty="0">
                <a:solidFill>
                  <a:srgbClr val="202124"/>
                </a:solidFill>
              </a:rPr>
              <a:t>resonance</a:t>
            </a:r>
            <a:r>
              <a:rPr lang="en-US" altLang="en-US" sz="2200" dirty="0"/>
              <a:t> </a:t>
            </a:r>
          </a:p>
          <a:p>
            <a:pPr marL="0" indent="0">
              <a:buNone/>
            </a:pPr>
            <a:endParaRPr lang="fr-FR" sz="2200" dirty="0" smtClean="0"/>
          </a:p>
          <a:p>
            <a:endParaRPr lang="fr-FR" sz="2200" dirty="0" smtClean="0"/>
          </a:p>
          <a:p>
            <a:endParaRPr lang="fr-FR" sz="2200" dirty="0" smtClean="0"/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endParaRPr lang="en-GB" sz="2200" dirty="0" smtClean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4" name="Image 3" title="Ideal ToF IC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16" y="3173679"/>
            <a:ext cx="5153874" cy="318267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24104" y="2989013"/>
            <a:ext cx="1427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Ideal</a:t>
            </a:r>
            <a:r>
              <a:rPr lang="fr-FR" dirty="0" smtClean="0"/>
              <a:t> </a:t>
            </a:r>
            <a:r>
              <a:rPr lang="fr-FR" dirty="0" err="1" smtClean="0"/>
              <a:t>ToF</a:t>
            </a:r>
            <a:r>
              <a:rPr lang="fr-FR" dirty="0" smtClean="0"/>
              <a:t> ICR 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160520" y="3689083"/>
            <a:ext cx="2540001" cy="5847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rgbClr val="1EB1CA"/>
                </a:solidFill>
              </a:rPr>
              <a:t>M. Koenig, et </a:t>
            </a:r>
            <a:r>
              <a:rPr lang="en-GB" sz="1600" i="1" dirty="0" smtClean="0">
                <a:solidFill>
                  <a:srgbClr val="1EB1CA"/>
                </a:solidFill>
              </a:rPr>
              <a:t>al. IJMS </a:t>
            </a:r>
            <a:r>
              <a:rPr lang="en-GB" sz="1600" b="1" i="1" dirty="0">
                <a:solidFill>
                  <a:srgbClr val="1EB1CA"/>
                </a:solidFill>
              </a:rPr>
              <a:t>31</a:t>
            </a:r>
            <a:r>
              <a:rPr lang="en-GB" sz="1600" i="1" dirty="0">
                <a:solidFill>
                  <a:srgbClr val="1EB1CA"/>
                </a:solidFill>
              </a:rPr>
              <a:t> (1995) </a:t>
            </a:r>
            <a:r>
              <a:rPr lang="en-GB" sz="1600" i="1" dirty="0" smtClean="0">
                <a:solidFill>
                  <a:srgbClr val="1EB1CA"/>
                </a:solidFill>
              </a:rPr>
              <a:t>95</a:t>
            </a:r>
            <a:endParaRPr lang="en-GB" sz="1100" i="1" dirty="0">
              <a:solidFill>
                <a:srgbClr val="1EB1CA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6691-F212-47B8-9F0F-3BAD8593F102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16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39812"/>
          <a:stretch/>
        </p:blipFill>
        <p:spPr>
          <a:xfrm>
            <a:off x="7761143" y="1247756"/>
            <a:ext cx="4294298" cy="26945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6646226" y="1968546"/>
                <a:ext cx="1012328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µ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b="0" dirty="0" smtClean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226" y="1968546"/>
                <a:ext cx="1012328" cy="310598"/>
              </a:xfrm>
              <a:prstGeom prst="rect">
                <a:avLst/>
              </a:prstGeom>
              <a:blipFill>
                <a:blip r:embed="rId5"/>
                <a:stretch>
                  <a:fillRect l="-4819" t="-45098" r="-5422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509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15845" y="-98416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Time of Flight Ion Cyclotron </a:t>
            </a:r>
            <a:r>
              <a:rPr lang="fr-FR" sz="3600" b="1" dirty="0" err="1" smtClean="0"/>
              <a:t>Resonance</a:t>
            </a:r>
            <a:endParaRPr lang="en-GB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1" y="1513414"/>
            <a:ext cx="6820354" cy="1295140"/>
          </a:xfrm>
        </p:spPr>
        <p:txBody>
          <a:bodyPr>
            <a:normAutofit/>
          </a:bodyPr>
          <a:lstStyle/>
          <a:p>
            <a:r>
              <a:rPr lang="en-US" altLang="en-US" sz="2200" dirty="0" smtClean="0">
                <a:solidFill>
                  <a:srgbClr val="202124"/>
                </a:solidFill>
              </a:rPr>
              <a:t> </a:t>
            </a:r>
            <a:r>
              <a:rPr lang="en-US" altLang="en-US" sz="2200" dirty="0">
                <a:solidFill>
                  <a:srgbClr val="202124"/>
                </a:solidFill>
              </a:rPr>
              <a:t>G</a:t>
            </a:r>
            <a:r>
              <a:rPr lang="en-US" altLang="en-US" sz="2200" dirty="0" smtClean="0">
                <a:solidFill>
                  <a:srgbClr val="202124"/>
                </a:solidFill>
              </a:rPr>
              <a:t>ive </a:t>
            </a:r>
            <a:r>
              <a:rPr lang="en-US" altLang="en-US" sz="2200" dirty="0">
                <a:solidFill>
                  <a:srgbClr val="202124"/>
                </a:solidFill>
              </a:rPr>
              <a:t>radial energy to the </a:t>
            </a:r>
            <a:r>
              <a:rPr lang="en-US" altLang="en-US" sz="2200" dirty="0" smtClean="0">
                <a:solidFill>
                  <a:srgbClr val="202124"/>
                </a:solidFill>
              </a:rPr>
              <a:t>ions (dipolar + </a:t>
            </a:r>
            <a:r>
              <a:rPr lang="en-US" altLang="en-US" sz="2200" dirty="0" err="1" smtClean="0">
                <a:solidFill>
                  <a:srgbClr val="202124"/>
                </a:solidFill>
              </a:rPr>
              <a:t>quadrupolar</a:t>
            </a:r>
            <a:r>
              <a:rPr lang="en-US" altLang="en-US" sz="2200" dirty="0" smtClean="0">
                <a:solidFill>
                  <a:srgbClr val="202124"/>
                </a:solidFill>
              </a:rPr>
              <a:t>) </a:t>
            </a:r>
          </a:p>
          <a:p>
            <a:r>
              <a:rPr lang="en-US" altLang="en-US" sz="2200" dirty="0" smtClean="0">
                <a:solidFill>
                  <a:srgbClr val="202124"/>
                </a:solidFill>
              </a:rPr>
              <a:t>Then convert it </a:t>
            </a:r>
            <a:r>
              <a:rPr lang="en-US" altLang="en-US" sz="2200" dirty="0">
                <a:solidFill>
                  <a:srgbClr val="202124"/>
                </a:solidFill>
              </a:rPr>
              <a:t>to axial </a:t>
            </a:r>
            <a:r>
              <a:rPr lang="en-US" altLang="en-US" sz="2200" dirty="0" smtClean="0">
                <a:solidFill>
                  <a:srgbClr val="202124"/>
                </a:solidFill>
              </a:rPr>
              <a:t>energy (freeing the ions)</a:t>
            </a:r>
          </a:p>
          <a:p>
            <a:r>
              <a:rPr lang="en-US" altLang="en-US" sz="2200" dirty="0" smtClean="0">
                <a:solidFill>
                  <a:srgbClr val="202124"/>
                </a:solidFill>
              </a:rPr>
              <a:t>Therefore </a:t>
            </a:r>
            <a:r>
              <a:rPr lang="en-US" altLang="en-US" sz="2200" dirty="0" err="1" smtClean="0">
                <a:solidFill>
                  <a:srgbClr val="202124"/>
                </a:solidFill>
              </a:rPr>
              <a:t>ToF</a:t>
            </a:r>
            <a:r>
              <a:rPr lang="en-US" altLang="en-US" sz="2200" dirty="0" smtClean="0">
                <a:solidFill>
                  <a:srgbClr val="202124"/>
                </a:solidFill>
              </a:rPr>
              <a:t> is </a:t>
            </a:r>
            <a:r>
              <a:rPr lang="en-US" altLang="en-US" sz="2200" dirty="0">
                <a:solidFill>
                  <a:srgbClr val="202124"/>
                </a:solidFill>
              </a:rPr>
              <a:t>shorter </a:t>
            </a:r>
            <a:r>
              <a:rPr lang="en-US" altLang="en-US" sz="2200" dirty="0" smtClean="0">
                <a:solidFill>
                  <a:srgbClr val="202124"/>
                </a:solidFill>
              </a:rPr>
              <a:t>at the </a:t>
            </a:r>
            <a:r>
              <a:rPr lang="en-US" altLang="en-US" sz="2200" dirty="0">
                <a:solidFill>
                  <a:srgbClr val="202124"/>
                </a:solidFill>
              </a:rPr>
              <a:t>resonance</a:t>
            </a:r>
            <a:r>
              <a:rPr lang="en-US" altLang="en-US" sz="2200" dirty="0"/>
              <a:t> </a:t>
            </a:r>
          </a:p>
          <a:p>
            <a:pPr marL="0" indent="0">
              <a:buNone/>
            </a:pPr>
            <a:endParaRPr lang="fr-FR" sz="2200" dirty="0" smtClean="0"/>
          </a:p>
          <a:p>
            <a:endParaRPr lang="fr-FR" sz="2200" dirty="0" smtClean="0"/>
          </a:p>
          <a:p>
            <a:endParaRPr lang="fr-FR" sz="2200" dirty="0" smtClean="0"/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endParaRPr lang="en-GB" sz="2200" dirty="0" smtClean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4" name="Image 3" title="Ideal ToF IC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16" y="3173679"/>
            <a:ext cx="5153874" cy="318267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24104" y="2989013"/>
            <a:ext cx="1427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Ideal</a:t>
            </a:r>
            <a:r>
              <a:rPr lang="fr-FR" dirty="0" smtClean="0"/>
              <a:t> </a:t>
            </a:r>
            <a:r>
              <a:rPr lang="fr-FR" dirty="0" err="1" smtClean="0"/>
              <a:t>ToF</a:t>
            </a:r>
            <a:r>
              <a:rPr lang="fr-FR" dirty="0" smtClean="0"/>
              <a:t> ICR 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160520" y="3689083"/>
            <a:ext cx="2540001" cy="5847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rgbClr val="1EB1CA"/>
                </a:solidFill>
              </a:rPr>
              <a:t>M. Koenig, et </a:t>
            </a:r>
            <a:r>
              <a:rPr lang="en-GB" sz="1600" i="1" dirty="0" smtClean="0">
                <a:solidFill>
                  <a:srgbClr val="1EB1CA"/>
                </a:solidFill>
              </a:rPr>
              <a:t>al. IJMS </a:t>
            </a:r>
            <a:r>
              <a:rPr lang="en-GB" sz="1600" b="1" i="1" dirty="0">
                <a:solidFill>
                  <a:srgbClr val="1EB1CA"/>
                </a:solidFill>
              </a:rPr>
              <a:t>31</a:t>
            </a:r>
            <a:r>
              <a:rPr lang="en-GB" sz="1600" i="1" dirty="0">
                <a:solidFill>
                  <a:srgbClr val="1EB1CA"/>
                </a:solidFill>
              </a:rPr>
              <a:t> (1995) </a:t>
            </a:r>
            <a:r>
              <a:rPr lang="en-GB" sz="1600" i="1" dirty="0" smtClean="0">
                <a:solidFill>
                  <a:srgbClr val="1EB1CA"/>
                </a:solidFill>
              </a:rPr>
              <a:t>95</a:t>
            </a:r>
            <a:endParaRPr lang="en-GB" sz="1100" i="1" dirty="0">
              <a:solidFill>
                <a:srgbClr val="1EB1C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036623" y="5364447"/>
                <a:ext cx="1327543" cy="610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1BB7D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1BB7D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1BB7D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𝒒𝑩</m:t>
                          </m:r>
                        </m:num>
                        <m:den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b="1" i="1" smtClean="0">
                              <a:solidFill>
                                <a:srgbClr val="1BB7D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6623" y="5364447"/>
                <a:ext cx="1327543" cy="6108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eur droit avec flèche 7"/>
          <p:cNvCxnSpPr>
            <a:stCxn id="7" idx="1"/>
          </p:cNvCxnSpPr>
          <p:nvPr/>
        </p:nvCxnSpPr>
        <p:spPr>
          <a:xfrm flipH="1" flipV="1">
            <a:off x="5564337" y="5323230"/>
            <a:ext cx="3472286" cy="3466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77F21-D83A-480E-BAF0-1E959D3E0282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16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/>
          <a:srcRect l="39812"/>
          <a:stretch/>
        </p:blipFill>
        <p:spPr>
          <a:xfrm>
            <a:off x="7761143" y="1247756"/>
            <a:ext cx="4294298" cy="26945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6646226" y="1968546"/>
                <a:ext cx="1012328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µ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b="0" dirty="0" smtClean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226" y="1968546"/>
                <a:ext cx="1012328" cy="310598"/>
              </a:xfrm>
              <a:prstGeom prst="rect">
                <a:avLst/>
              </a:prstGeom>
              <a:blipFill>
                <a:blip r:embed="rId5"/>
                <a:stretch>
                  <a:fillRect l="-4819" t="-45098" r="-5422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395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148" y="1367062"/>
            <a:ext cx="5114975" cy="521346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8473" y="-115044"/>
            <a:ext cx="8880566" cy="1325563"/>
          </a:xfrm>
        </p:spPr>
        <p:txBody>
          <a:bodyPr>
            <a:normAutofit/>
          </a:bodyPr>
          <a:lstStyle/>
          <a:p>
            <a:r>
              <a:rPr lang="fr-FR" sz="3600" b="1" dirty="0" err="1" smtClean="0"/>
              <a:t>Example</a:t>
            </a:r>
            <a:r>
              <a:rPr lang="fr-FR" sz="3600" b="1" dirty="0" smtClean="0"/>
              <a:t> of </a:t>
            </a:r>
            <a:r>
              <a:rPr lang="fr-FR" sz="3600" b="1" dirty="0" err="1" smtClean="0"/>
              <a:t>ToF</a:t>
            </a:r>
            <a:r>
              <a:rPr lang="fr-FR" sz="3600" b="1" dirty="0" smtClean="0"/>
              <a:t> ICR at PIPERADE</a:t>
            </a:r>
            <a:endParaRPr lang="fr-FR" sz="3600" b="1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F854-3966-4DCA-AA40-3702A2663437}" type="datetime1">
              <a:rPr lang="fr-FR" smtClean="0"/>
              <a:t>27/09/2023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17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7255195" y="2586636"/>
                <a:ext cx="35966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=2745830,56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±0,11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𝐻𝑧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dirty="0"/>
              </a:p>
              <a:p>
                <a:endParaRPr lang="fr-FR" b="0" dirty="0" smtClean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195" y="2586636"/>
                <a:ext cx="359664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ZoneTexte 14"/>
              <p:cNvSpPr txBox="1"/>
              <p:nvPr/>
            </p:nvSpPr>
            <p:spPr>
              <a:xfrm>
                <a:off x="7642231" y="2258503"/>
                <a:ext cx="27897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𝐸𝑥𝑐𝑖𝑡𝑎𝑡𝑖𝑜𝑛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40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231" y="2258503"/>
                <a:ext cx="2789738" cy="276999"/>
              </a:xfrm>
              <a:prstGeom prst="rect">
                <a:avLst/>
              </a:prstGeom>
              <a:blipFill>
                <a:blip r:embed="rId4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325622" y="3438167"/>
                <a:ext cx="1327543" cy="610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1BB7D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1BB7D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1BB7D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𝒒𝑩</m:t>
                          </m:r>
                        </m:num>
                        <m:den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b="1" i="1" smtClean="0">
                              <a:solidFill>
                                <a:srgbClr val="1BB7D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622" y="3438167"/>
                <a:ext cx="1327543" cy="6108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401" y="3920950"/>
            <a:ext cx="1693415" cy="16378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255195" y="5084962"/>
            <a:ext cx="3283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Done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the new program</a:t>
            </a:r>
          </a:p>
          <a:p>
            <a:endParaRPr lang="fr-FR" dirty="0"/>
          </a:p>
          <a:p>
            <a:r>
              <a:rPr lang="fr-FR" dirty="0" smtClean="0"/>
              <a:t>Dinko </a:t>
            </a:r>
            <a:r>
              <a:rPr lang="fr-FR" dirty="0" err="1" smtClean="0"/>
              <a:t>Atanasov</a:t>
            </a:r>
            <a:r>
              <a:rPr lang="fr-FR" dirty="0" smtClean="0"/>
              <a:t> &amp; Mathieu Flayol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/>
              <p:cNvSpPr txBox="1"/>
              <p:nvPr/>
            </p:nvSpPr>
            <p:spPr>
              <a:xfrm>
                <a:off x="5095029" y="4701091"/>
                <a:ext cx="742063" cy="4089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sup>
                        <m:e>
                          <m:sSup>
                            <m:sSup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fr-FR" sz="2400" dirty="0"/>
              </a:p>
            </p:txBody>
          </p:sp>
        </mc:Choice>
        <mc:Fallback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029" y="4701091"/>
                <a:ext cx="742063" cy="4089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297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F4CF-5CEA-45CC-92A7-C1240DAD72F5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18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328750" y="4889945"/>
                <a:ext cx="1451872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solidFill>
                                <a:srgbClr val="1BB7D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>
                              <a:solidFill>
                                <a:srgbClr val="1BB7D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sz="2000" b="1" i="1">
                              <a:solidFill>
                                <a:srgbClr val="1BB7D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𝒒𝑩</m:t>
                          </m:r>
                        </m:num>
                        <m:den>
                          <m:r>
                            <a:rPr lang="fr-FR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sz="2000" b="1" i="1" smtClean="0">
                              <a:solidFill>
                                <a:srgbClr val="1BB7D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750" y="4889945"/>
                <a:ext cx="1451872" cy="6685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eur droit avec flèche 9"/>
          <p:cNvCxnSpPr/>
          <p:nvPr/>
        </p:nvCxnSpPr>
        <p:spPr>
          <a:xfrm>
            <a:off x="6914818" y="4748831"/>
            <a:ext cx="287023" cy="2102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450833" y="4420416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+1</a:t>
            </a:r>
            <a:endParaRPr lang="fr-FR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7575077" y="4777739"/>
            <a:ext cx="411090" cy="1549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023254" y="4291262"/>
            <a:ext cx="1973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Measured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with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a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well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known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reference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fr-FR" sz="2000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39</a:t>
            </a:r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K)</a:t>
            </a:r>
            <a:endParaRPr lang="fr-FR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9" y="3873820"/>
            <a:ext cx="3321894" cy="2491420"/>
          </a:xfrm>
          <a:prstGeom prst="rect">
            <a:avLst/>
          </a:prstGeom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415917" y="48761"/>
            <a:ext cx="98864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/>
              <a:t>1s </a:t>
            </a:r>
            <a:r>
              <a:rPr lang="fr-FR" sz="3600" b="1" dirty="0" err="1" smtClean="0"/>
              <a:t>ToF</a:t>
            </a:r>
            <a:r>
              <a:rPr lang="fr-FR" sz="3600" b="1" dirty="0" smtClean="0"/>
              <a:t>-ICR mass measurement </a:t>
            </a:r>
            <a:r>
              <a:rPr lang="fr-FR" sz="3600" b="1" baseline="30000" dirty="0" smtClean="0"/>
              <a:t>41</a:t>
            </a:r>
            <a:r>
              <a:rPr lang="fr-FR" sz="3600" b="1" dirty="0" smtClean="0"/>
              <a:t>K</a:t>
            </a:r>
            <a:endParaRPr lang="fr-FR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2743200" y="5116425"/>
            <a:ext cx="197485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4"/>
          <a:srcRect l="3998"/>
          <a:stretch/>
        </p:blipFill>
        <p:spPr>
          <a:xfrm>
            <a:off x="8072734" y="1824345"/>
            <a:ext cx="3485703" cy="1806058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870" y="1824345"/>
            <a:ext cx="3536864" cy="1806058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6"/>
          <a:srcRect t="1522"/>
          <a:stretch/>
        </p:blipFill>
        <p:spPr>
          <a:xfrm>
            <a:off x="912286" y="1824345"/>
            <a:ext cx="3623584" cy="18008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ZoneTexte 37"/>
              <p:cNvSpPr txBox="1"/>
              <p:nvPr/>
            </p:nvSpPr>
            <p:spPr>
              <a:xfrm>
                <a:off x="3485093" y="2513391"/>
                <a:ext cx="742063" cy="4089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sup>
                        <m:e>
                          <m:sSup>
                            <m:sSup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fr-FR" sz="2400" dirty="0"/>
              </a:p>
            </p:txBody>
          </p:sp>
        </mc:Choice>
        <mc:Fallback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093" y="2513391"/>
                <a:ext cx="742063" cy="4089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ZoneTexte 38"/>
              <p:cNvSpPr txBox="1"/>
              <p:nvPr/>
            </p:nvSpPr>
            <p:spPr>
              <a:xfrm>
                <a:off x="8702639" y="2515377"/>
                <a:ext cx="742063" cy="4089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sup>
                        <m:e>
                          <m:sSup>
                            <m:sSup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fr-FR" sz="2400" dirty="0"/>
              </a:p>
            </p:txBody>
          </p:sp>
        </mc:Choice>
        <mc:Fallback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2639" y="2515377"/>
                <a:ext cx="742063" cy="40895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ZoneTexte 39"/>
              <p:cNvSpPr txBox="1"/>
              <p:nvPr/>
            </p:nvSpPr>
            <p:spPr>
              <a:xfrm>
                <a:off x="6878529" y="2515377"/>
                <a:ext cx="748475" cy="4062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41</m:t>
                          </m:r>
                        </m:sup>
                        <m:e>
                          <m:sSup>
                            <m:sSup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fr-FR" sz="2400" dirty="0"/>
              </a:p>
            </p:txBody>
          </p:sp>
        </mc:Choice>
        <mc:Fallback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529" y="2515377"/>
                <a:ext cx="748475" cy="4062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10"/>
          <p:cNvCxnSpPr/>
          <p:nvPr/>
        </p:nvCxnSpPr>
        <p:spPr>
          <a:xfrm flipH="1" flipV="1">
            <a:off x="1200150" y="3381829"/>
            <a:ext cx="1543051" cy="1734598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2940685" y="3402330"/>
            <a:ext cx="8573135" cy="1714097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1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686040" y="5690264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3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6"/>
          <a:stretch/>
        </p:blipFill>
        <p:spPr>
          <a:xfrm>
            <a:off x="2499360" y="189259"/>
            <a:ext cx="9144000" cy="5859780"/>
          </a:xfrm>
          <a:prstGeom prst="rect">
            <a:avLst/>
          </a:prstGeom>
        </p:spPr>
      </p:pic>
      <p:sp>
        <p:nvSpPr>
          <p:cNvPr id="9" name="Espace réservé du numéro de diapositive 8"/>
          <p:cNvSpPr txBox="1">
            <a:spLocks/>
          </p:cNvSpPr>
          <p:nvPr/>
        </p:nvSpPr>
        <p:spPr>
          <a:xfrm>
            <a:off x="6560845" y="64167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07C7-0DE4-407B-A8F2-15CA4E313CE2}" type="datetime1">
              <a:rPr lang="fr-FR" smtClean="0"/>
              <a:t>26/09/2023</a:t>
            </a:fld>
            <a:endParaRPr lang="fr-FR" dirty="0"/>
          </a:p>
        </p:txBody>
      </p:sp>
      <p:grpSp>
        <p:nvGrpSpPr>
          <p:cNvPr id="11" name="Groupe 10"/>
          <p:cNvGrpSpPr/>
          <p:nvPr/>
        </p:nvGrpSpPr>
        <p:grpSpPr>
          <a:xfrm>
            <a:off x="1397172" y="73534"/>
            <a:ext cx="10682975" cy="6498603"/>
            <a:chOff x="-442137" y="683582"/>
            <a:chExt cx="12036372" cy="6954399"/>
          </a:xfrm>
        </p:grpSpPr>
        <p:sp>
          <p:nvSpPr>
            <p:cNvPr id="12" name="Forme libre 11"/>
            <p:cNvSpPr/>
            <p:nvPr/>
          </p:nvSpPr>
          <p:spPr>
            <a:xfrm>
              <a:off x="1760560" y="2862564"/>
              <a:ext cx="5050380" cy="2298526"/>
            </a:xfrm>
            <a:custGeom>
              <a:avLst/>
              <a:gdLst>
                <a:gd name="connsiteX0" fmla="*/ 6060260 w 6060260"/>
                <a:gd name="connsiteY0" fmla="*/ 605481 h 2632551"/>
                <a:gd name="connsiteX1" fmla="*/ 1105200 w 6060260"/>
                <a:gd name="connsiteY1" fmla="*/ 2631989 h 2632551"/>
                <a:gd name="connsiteX2" fmla="*/ 129016 w 6060260"/>
                <a:gd name="connsiteY2" fmla="*/ 803189 h 2632551"/>
                <a:gd name="connsiteX3" fmla="*/ 3131708 w 6060260"/>
                <a:gd name="connsiteY3" fmla="*/ 0 h 2632551"/>
                <a:gd name="connsiteX0" fmla="*/ 5744169 w 5744169"/>
                <a:gd name="connsiteY0" fmla="*/ 790832 h 2631991"/>
                <a:gd name="connsiteX1" fmla="*/ 1098027 w 5744169"/>
                <a:gd name="connsiteY1" fmla="*/ 2631989 h 2631991"/>
                <a:gd name="connsiteX2" fmla="*/ 121843 w 5744169"/>
                <a:gd name="connsiteY2" fmla="*/ 803189 h 2631991"/>
                <a:gd name="connsiteX3" fmla="*/ 3124535 w 5744169"/>
                <a:gd name="connsiteY3" fmla="*/ 0 h 2631991"/>
                <a:gd name="connsiteX0" fmla="*/ 5744169 w 5744169"/>
                <a:gd name="connsiteY0" fmla="*/ 790832 h 2631991"/>
                <a:gd name="connsiteX1" fmla="*/ 1098027 w 5744169"/>
                <a:gd name="connsiteY1" fmla="*/ 2631989 h 2631991"/>
                <a:gd name="connsiteX2" fmla="*/ 121843 w 5744169"/>
                <a:gd name="connsiteY2" fmla="*/ 803189 h 2631991"/>
                <a:gd name="connsiteX3" fmla="*/ 3124535 w 5744169"/>
                <a:gd name="connsiteY3" fmla="*/ 0 h 2631991"/>
                <a:gd name="connsiteX0" fmla="*/ 5724318 w 5724318"/>
                <a:gd name="connsiteY0" fmla="*/ 790832 h 2298359"/>
                <a:gd name="connsiteX1" fmla="*/ 1177030 w 5724318"/>
                <a:gd name="connsiteY1" fmla="*/ 2298357 h 2298359"/>
                <a:gd name="connsiteX2" fmla="*/ 101992 w 5724318"/>
                <a:gd name="connsiteY2" fmla="*/ 803189 h 2298359"/>
                <a:gd name="connsiteX3" fmla="*/ 3104684 w 5724318"/>
                <a:gd name="connsiteY3" fmla="*/ 0 h 2298359"/>
                <a:gd name="connsiteX0" fmla="*/ 5320509 w 5320509"/>
                <a:gd name="connsiteY0" fmla="*/ 790832 h 2299954"/>
                <a:gd name="connsiteX1" fmla="*/ 773221 w 5320509"/>
                <a:gd name="connsiteY1" fmla="*/ 2298357 h 2299954"/>
                <a:gd name="connsiteX2" fmla="*/ 180096 w 5320509"/>
                <a:gd name="connsiteY2" fmla="*/ 642551 h 2299954"/>
                <a:gd name="connsiteX3" fmla="*/ 2700875 w 5320509"/>
                <a:gd name="connsiteY3" fmla="*/ 0 h 2299954"/>
                <a:gd name="connsiteX0" fmla="*/ 5320509 w 5320509"/>
                <a:gd name="connsiteY0" fmla="*/ 790832 h 2299954"/>
                <a:gd name="connsiteX1" fmla="*/ 773221 w 5320509"/>
                <a:gd name="connsiteY1" fmla="*/ 2298357 h 2299954"/>
                <a:gd name="connsiteX2" fmla="*/ 180096 w 5320509"/>
                <a:gd name="connsiteY2" fmla="*/ 642551 h 2299954"/>
                <a:gd name="connsiteX3" fmla="*/ 2700875 w 5320509"/>
                <a:gd name="connsiteY3" fmla="*/ 0 h 2299954"/>
                <a:gd name="connsiteX0" fmla="*/ 5603835 w 5603835"/>
                <a:gd name="connsiteY0" fmla="*/ 790832 h 2299299"/>
                <a:gd name="connsiteX1" fmla="*/ 1056547 w 5603835"/>
                <a:gd name="connsiteY1" fmla="*/ 2298357 h 2299299"/>
                <a:gd name="connsiteX2" fmla="*/ 117433 w 5603835"/>
                <a:gd name="connsiteY2" fmla="*/ 1000897 h 2299299"/>
                <a:gd name="connsiteX3" fmla="*/ 2984201 w 5603835"/>
                <a:gd name="connsiteY3" fmla="*/ 0 h 2299299"/>
                <a:gd name="connsiteX0" fmla="*/ 5658131 w 5658131"/>
                <a:gd name="connsiteY0" fmla="*/ 790832 h 2299078"/>
                <a:gd name="connsiteX1" fmla="*/ 1110843 w 5658131"/>
                <a:gd name="connsiteY1" fmla="*/ 2298357 h 2299078"/>
                <a:gd name="connsiteX2" fmla="*/ 109945 w 5658131"/>
                <a:gd name="connsiteY2" fmla="*/ 976183 h 2299078"/>
                <a:gd name="connsiteX3" fmla="*/ 3038497 w 5658131"/>
                <a:gd name="connsiteY3" fmla="*/ 0 h 2299078"/>
                <a:gd name="connsiteX0" fmla="*/ 5452961 w 5452961"/>
                <a:gd name="connsiteY0" fmla="*/ 796928 h 2299032"/>
                <a:gd name="connsiteX1" fmla="*/ 1106841 w 5452961"/>
                <a:gd name="connsiteY1" fmla="*/ 2298357 h 2299032"/>
                <a:gd name="connsiteX2" fmla="*/ 105943 w 5452961"/>
                <a:gd name="connsiteY2" fmla="*/ 976183 h 2299032"/>
                <a:gd name="connsiteX3" fmla="*/ 3034495 w 5452961"/>
                <a:gd name="connsiteY3" fmla="*/ 0 h 2299032"/>
                <a:gd name="connsiteX0" fmla="*/ 5452961 w 5452961"/>
                <a:gd name="connsiteY0" fmla="*/ 796928 h 2299032"/>
                <a:gd name="connsiteX1" fmla="*/ 1106841 w 5452961"/>
                <a:gd name="connsiteY1" fmla="*/ 2298357 h 2299032"/>
                <a:gd name="connsiteX2" fmla="*/ 105943 w 5452961"/>
                <a:gd name="connsiteY2" fmla="*/ 976183 h 2299032"/>
                <a:gd name="connsiteX3" fmla="*/ 3034495 w 5452961"/>
                <a:gd name="connsiteY3" fmla="*/ 0 h 2299032"/>
                <a:gd name="connsiteX0" fmla="*/ 5546373 w 5546373"/>
                <a:gd name="connsiteY0" fmla="*/ 796928 h 2298894"/>
                <a:gd name="connsiteX1" fmla="*/ 1200253 w 5546373"/>
                <a:gd name="connsiteY1" fmla="*/ 2298357 h 2298894"/>
                <a:gd name="connsiteX2" fmla="*/ 95723 w 5546373"/>
                <a:gd name="connsiteY2" fmla="*/ 957895 h 2298894"/>
                <a:gd name="connsiteX3" fmla="*/ 3127907 w 5546373"/>
                <a:gd name="connsiteY3" fmla="*/ 0 h 2298894"/>
                <a:gd name="connsiteX0" fmla="*/ 5546373 w 5546373"/>
                <a:gd name="connsiteY0" fmla="*/ 796928 h 2299244"/>
                <a:gd name="connsiteX1" fmla="*/ 1200253 w 5546373"/>
                <a:gd name="connsiteY1" fmla="*/ 2298357 h 2299244"/>
                <a:gd name="connsiteX2" fmla="*/ 95723 w 5546373"/>
                <a:gd name="connsiteY2" fmla="*/ 1000567 h 2299244"/>
                <a:gd name="connsiteX3" fmla="*/ 3127907 w 5546373"/>
                <a:gd name="connsiteY3" fmla="*/ 0 h 2299244"/>
                <a:gd name="connsiteX0" fmla="*/ 5201954 w 5201955"/>
                <a:gd name="connsiteY0" fmla="*/ 866241 h 2298751"/>
                <a:gd name="connsiteX1" fmla="*/ 1194956 w 5201955"/>
                <a:gd name="connsiteY1" fmla="*/ 2298357 h 2298751"/>
                <a:gd name="connsiteX2" fmla="*/ 90426 w 5201955"/>
                <a:gd name="connsiteY2" fmla="*/ 1000567 h 2298751"/>
                <a:gd name="connsiteX3" fmla="*/ 3122610 w 5201955"/>
                <a:gd name="connsiteY3" fmla="*/ 0 h 2298751"/>
                <a:gd name="connsiteX0" fmla="*/ 5201954 w 5201954"/>
                <a:gd name="connsiteY0" fmla="*/ 866241 h 2298751"/>
                <a:gd name="connsiteX1" fmla="*/ 1194956 w 5201954"/>
                <a:gd name="connsiteY1" fmla="*/ 2298357 h 2298751"/>
                <a:gd name="connsiteX2" fmla="*/ 90426 w 5201954"/>
                <a:gd name="connsiteY2" fmla="*/ 1000567 h 2298751"/>
                <a:gd name="connsiteX3" fmla="*/ 3122610 w 5201954"/>
                <a:gd name="connsiteY3" fmla="*/ 0 h 2298751"/>
                <a:gd name="connsiteX0" fmla="*/ 5166147 w 5166147"/>
                <a:gd name="connsiteY0" fmla="*/ 866241 h 2298772"/>
                <a:gd name="connsiteX1" fmla="*/ 1159149 w 5166147"/>
                <a:gd name="connsiteY1" fmla="*/ 2298357 h 2298772"/>
                <a:gd name="connsiteX2" fmla="*/ 54619 w 5166147"/>
                <a:gd name="connsiteY2" fmla="*/ 1000567 h 2298772"/>
                <a:gd name="connsiteX3" fmla="*/ 3086803 w 5166147"/>
                <a:gd name="connsiteY3" fmla="*/ 0 h 2298772"/>
                <a:gd name="connsiteX0" fmla="*/ 5201953 w 5201953"/>
                <a:gd name="connsiteY0" fmla="*/ 866241 h 2298751"/>
                <a:gd name="connsiteX1" fmla="*/ 1194955 w 5201953"/>
                <a:gd name="connsiteY1" fmla="*/ 2298357 h 2298751"/>
                <a:gd name="connsiteX2" fmla="*/ 90425 w 5201953"/>
                <a:gd name="connsiteY2" fmla="*/ 1000567 h 2298751"/>
                <a:gd name="connsiteX3" fmla="*/ 3122609 w 5201953"/>
                <a:gd name="connsiteY3" fmla="*/ 0 h 2298751"/>
                <a:gd name="connsiteX0" fmla="*/ 5167636 w 5167636"/>
                <a:gd name="connsiteY0" fmla="*/ 866241 h 2298758"/>
                <a:gd name="connsiteX1" fmla="*/ 1160638 w 5167636"/>
                <a:gd name="connsiteY1" fmla="*/ 2298357 h 2298758"/>
                <a:gd name="connsiteX2" fmla="*/ 56108 w 5167636"/>
                <a:gd name="connsiteY2" fmla="*/ 1000567 h 2298758"/>
                <a:gd name="connsiteX3" fmla="*/ 3088292 w 5167636"/>
                <a:gd name="connsiteY3" fmla="*/ 0 h 2298758"/>
                <a:gd name="connsiteX0" fmla="*/ 5012882 w 5012882"/>
                <a:gd name="connsiteY0" fmla="*/ 866241 h 2298529"/>
                <a:gd name="connsiteX1" fmla="*/ 1005884 w 5012882"/>
                <a:gd name="connsiteY1" fmla="*/ 2298357 h 2298529"/>
                <a:gd name="connsiteX2" fmla="*/ 68768 w 5012882"/>
                <a:gd name="connsiteY2" fmla="*/ 955717 h 2298529"/>
                <a:gd name="connsiteX3" fmla="*/ 2933538 w 5012882"/>
                <a:gd name="connsiteY3" fmla="*/ 0 h 2298529"/>
                <a:gd name="connsiteX0" fmla="*/ 5029712 w 5029712"/>
                <a:gd name="connsiteY0" fmla="*/ 866241 h 2298524"/>
                <a:gd name="connsiteX1" fmla="*/ 1022714 w 5029712"/>
                <a:gd name="connsiteY1" fmla="*/ 2298357 h 2298524"/>
                <a:gd name="connsiteX2" fmla="*/ 85598 w 5029712"/>
                <a:gd name="connsiteY2" fmla="*/ 955717 h 2298524"/>
                <a:gd name="connsiteX3" fmla="*/ 2950368 w 5029712"/>
                <a:gd name="connsiteY3" fmla="*/ 0 h 2298524"/>
                <a:gd name="connsiteX0" fmla="*/ 5050380 w 5050380"/>
                <a:gd name="connsiteY0" fmla="*/ 866241 h 2298526"/>
                <a:gd name="connsiteX1" fmla="*/ 1043382 w 5050380"/>
                <a:gd name="connsiteY1" fmla="*/ 2298357 h 2298526"/>
                <a:gd name="connsiteX2" fmla="*/ 106266 w 5050380"/>
                <a:gd name="connsiteY2" fmla="*/ 955717 h 2298526"/>
                <a:gd name="connsiteX3" fmla="*/ 2971036 w 5050380"/>
                <a:gd name="connsiteY3" fmla="*/ 0 h 2298526"/>
                <a:gd name="connsiteX0" fmla="*/ 5050380 w 5050380"/>
                <a:gd name="connsiteY0" fmla="*/ 866241 h 2298526"/>
                <a:gd name="connsiteX1" fmla="*/ 1043382 w 5050380"/>
                <a:gd name="connsiteY1" fmla="*/ 2298357 h 2298526"/>
                <a:gd name="connsiteX2" fmla="*/ 106266 w 5050380"/>
                <a:gd name="connsiteY2" fmla="*/ 955717 h 2298526"/>
                <a:gd name="connsiteX3" fmla="*/ 2971036 w 5050380"/>
                <a:gd name="connsiteY3" fmla="*/ 0 h 229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0380" h="2298526">
                  <a:moveTo>
                    <a:pt x="5050380" y="866241"/>
                  </a:moveTo>
                  <a:cubicBezTo>
                    <a:pt x="2122240" y="2110648"/>
                    <a:pt x="1867401" y="2283444"/>
                    <a:pt x="1043382" y="2298357"/>
                  </a:cubicBezTo>
                  <a:cubicBezTo>
                    <a:pt x="219363" y="2313270"/>
                    <a:pt x="-215010" y="1338776"/>
                    <a:pt x="106266" y="955717"/>
                  </a:cubicBezTo>
                  <a:cubicBezTo>
                    <a:pt x="427542" y="572658"/>
                    <a:pt x="2159021" y="221084"/>
                    <a:pt x="2971036" y="0"/>
                  </a:cubicBezTo>
                </a:path>
              </a:pathLst>
            </a:custGeom>
            <a:noFill/>
            <a:ln w="38100" cap="rnd">
              <a:solidFill>
                <a:schemeClr val="tx2"/>
              </a:solidFill>
              <a:prstDash val="dash"/>
            </a:ln>
            <a:effectLst>
              <a:glow rad="2159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411654" y="3415093"/>
              <a:ext cx="1028266" cy="938153"/>
            </a:xfrm>
            <a:prstGeom prst="foldedCorner">
              <a:avLst>
                <a:gd name="adj" fmla="val 44487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 err="1" smtClean="0">
                  <a:solidFill>
                    <a:schemeClr val="bg2"/>
                  </a:solidFill>
                  <a:effectLst>
                    <a:glow>
                      <a:schemeClr val="bg1">
                        <a:alpha val="60000"/>
                      </a:schemeClr>
                    </a:glow>
                  </a:effectLst>
                </a:rPr>
                <a:t>HRS</a:t>
              </a:r>
              <a:endParaRPr lang="fr-FR" sz="2800" dirty="0">
                <a:solidFill>
                  <a:schemeClr val="bg2"/>
                </a:solidFill>
                <a:effectLst>
                  <a:glow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-442137" y="683582"/>
              <a:ext cx="12036372" cy="6954399"/>
            </a:xfrm>
            <a:custGeom>
              <a:avLst/>
              <a:gdLst>
                <a:gd name="connsiteX0" fmla="*/ 3994951 w 10910656"/>
                <a:gd name="connsiteY0" fmla="*/ 2006353 h 6072326"/>
                <a:gd name="connsiteX1" fmla="*/ 1535836 w 10910656"/>
                <a:gd name="connsiteY1" fmla="*/ 2556769 h 6072326"/>
                <a:gd name="connsiteX2" fmla="*/ 523782 w 10910656"/>
                <a:gd name="connsiteY2" fmla="*/ 2885242 h 6072326"/>
                <a:gd name="connsiteX3" fmla="*/ 17755 w 10910656"/>
                <a:gd name="connsiteY3" fmla="*/ 3586578 h 6072326"/>
                <a:gd name="connsiteX4" fmla="*/ 0 w 10910656"/>
                <a:gd name="connsiteY4" fmla="*/ 0 h 6072326"/>
                <a:gd name="connsiteX5" fmla="*/ 10884023 w 10910656"/>
                <a:gd name="connsiteY5" fmla="*/ 0 h 6072326"/>
                <a:gd name="connsiteX6" fmla="*/ 10910656 w 10910656"/>
                <a:gd name="connsiteY6" fmla="*/ 6045693 h 6072326"/>
                <a:gd name="connsiteX7" fmla="*/ 6702640 w 10910656"/>
                <a:gd name="connsiteY7" fmla="*/ 6072326 h 6072326"/>
                <a:gd name="connsiteX8" fmla="*/ 6596108 w 10910656"/>
                <a:gd name="connsiteY8" fmla="*/ 2902998 h 6072326"/>
                <a:gd name="connsiteX9" fmla="*/ 4039339 w 10910656"/>
                <a:gd name="connsiteY9" fmla="*/ 2032986 h 6072326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569475 w 10910656"/>
                <a:gd name="connsiteY7" fmla="*/ 6027937 h 6045693"/>
                <a:gd name="connsiteX8" fmla="*/ 6596108 w 10910656"/>
                <a:gd name="connsiteY8" fmla="*/ 290299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569475 w 10910656"/>
                <a:gd name="connsiteY7" fmla="*/ 602793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34245 w 10910656"/>
                <a:gd name="connsiteY7" fmla="*/ 600126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4191739 w 10910656"/>
                <a:gd name="connsiteY9" fmla="*/ 205584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34208 w 10910656"/>
                <a:gd name="connsiteY8" fmla="*/ 288394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34208 w 10910656"/>
                <a:gd name="connsiteY8" fmla="*/ 288394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34208 w 10910656"/>
                <a:gd name="connsiteY8" fmla="*/ 288394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857427 w 10910656"/>
                <a:gd name="connsiteY7" fmla="*/ 2760630 h 6045693"/>
                <a:gd name="connsiteX8" fmla="*/ 3994951 w 10910656"/>
                <a:gd name="connsiteY8" fmla="*/ 2006353 h 6045693"/>
                <a:gd name="connsiteX0" fmla="*/ 3994951 w 10910656"/>
                <a:gd name="connsiteY0" fmla="*/ 1898449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857427 w 10910656"/>
                <a:gd name="connsiteY7" fmla="*/ 2760630 h 6045693"/>
                <a:gd name="connsiteX8" fmla="*/ 3994951 w 10910656"/>
                <a:gd name="connsiteY8" fmla="*/ 1898449 h 6045693"/>
                <a:gd name="connsiteX0" fmla="*/ 3994951 w 10910656"/>
                <a:gd name="connsiteY0" fmla="*/ 1898449 h 6045693"/>
                <a:gd name="connsiteX1" fmla="*/ 523782 w 10910656"/>
                <a:gd name="connsiteY1" fmla="*/ 2885242 h 6045693"/>
                <a:gd name="connsiteX2" fmla="*/ 34926 w 10910656"/>
                <a:gd name="connsiteY2" fmla="*/ 3548041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857427 w 10910656"/>
                <a:gd name="connsiteY7" fmla="*/ 2760630 h 6045693"/>
                <a:gd name="connsiteX8" fmla="*/ 3994951 w 10910656"/>
                <a:gd name="connsiteY8" fmla="*/ 1898449 h 6045693"/>
                <a:gd name="connsiteX0" fmla="*/ 3994951 w 10910656"/>
                <a:gd name="connsiteY0" fmla="*/ 1898449 h 6170831"/>
                <a:gd name="connsiteX1" fmla="*/ 523782 w 10910656"/>
                <a:gd name="connsiteY1" fmla="*/ 2885242 h 6170831"/>
                <a:gd name="connsiteX2" fmla="*/ 34926 w 10910656"/>
                <a:gd name="connsiteY2" fmla="*/ 3548041 h 6170831"/>
                <a:gd name="connsiteX3" fmla="*/ 0 w 10910656"/>
                <a:gd name="connsiteY3" fmla="*/ 0 h 6170831"/>
                <a:gd name="connsiteX4" fmla="*/ 10884023 w 10910656"/>
                <a:gd name="connsiteY4" fmla="*/ 0 h 6170831"/>
                <a:gd name="connsiteX5" fmla="*/ 10910656 w 10910656"/>
                <a:gd name="connsiteY5" fmla="*/ 6045693 h 6170831"/>
                <a:gd name="connsiteX6" fmla="*/ 6142035 w 10910656"/>
                <a:gd name="connsiteY6" fmla="*/ 6170831 h 6170831"/>
                <a:gd name="connsiteX7" fmla="*/ 6857427 w 10910656"/>
                <a:gd name="connsiteY7" fmla="*/ 2760630 h 6170831"/>
                <a:gd name="connsiteX8" fmla="*/ 3994951 w 10910656"/>
                <a:gd name="connsiteY8" fmla="*/ 1898449 h 6170831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275316 w 10910656"/>
                <a:gd name="connsiteY2" fmla="*/ 3571163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4048662 w 10964367"/>
                <a:gd name="connsiteY0" fmla="*/ 1898449 h 6355098"/>
                <a:gd name="connsiteX1" fmla="*/ 577493 w 10964367"/>
                <a:gd name="connsiteY1" fmla="*/ 2885242 h 6355098"/>
                <a:gd name="connsiteX2" fmla="*/ 2784 w 10964367"/>
                <a:gd name="connsiteY2" fmla="*/ 3571163 h 6355098"/>
                <a:gd name="connsiteX3" fmla="*/ 53711 w 10964367"/>
                <a:gd name="connsiteY3" fmla="*/ 0 h 6355098"/>
                <a:gd name="connsiteX4" fmla="*/ 10937734 w 10964367"/>
                <a:gd name="connsiteY4" fmla="*/ 0 h 6355098"/>
                <a:gd name="connsiteX5" fmla="*/ 10964367 w 10964367"/>
                <a:gd name="connsiteY5" fmla="*/ 6045693 h 6355098"/>
                <a:gd name="connsiteX6" fmla="*/ 6195746 w 10964367"/>
                <a:gd name="connsiteY6" fmla="*/ 6170831 h 6355098"/>
                <a:gd name="connsiteX7" fmla="*/ 3452179 w 10964367"/>
                <a:gd name="connsiteY7" fmla="*/ 6099645 h 6355098"/>
                <a:gd name="connsiteX8" fmla="*/ 6739431 w 10964367"/>
                <a:gd name="connsiteY8" fmla="*/ 2768338 h 6355098"/>
                <a:gd name="connsiteX9" fmla="*/ 4048662 w 10964367"/>
                <a:gd name="connsiteY9" fmla="*/ 1898449 h 6355098"/>
                <a:gd name="connsiteX0" fmla="*/ 4890081 w 11805786"/>
                <a:gd name="connsiteY0" fmla="*/ 1898449 h 6355098"/>
                <a:gd name="connsiteX1" fmla="*/ 1418912 w 11805786"/>
                <a:gd name="connsiteY1" fmla="*/ 2885242 h 6355098"/>
                <a:gd name="connsiteX2" fmla="*/ 844203 w 11805786"/>
                <a:gd name="connsiteY2" fmla="*/ 3571163 h 6355098"/>
                <a:gd name="connsiteX3" fmla="*/ 584724 w 11805786"/>
                <a:gd name="connsiteY3" fmla="*/ 2361540 h 6355098"/>
                <a:gd name="connsiteX4" fmla="*/ 895130 w 11805786"/>
                <a:gd name="connsiteY4" fmla="*/ 0 h 6355098"/>
                <a:gd name="connsiteX5" fmla="*/ 11779153 w 11805786"/>
                <a:gd name="connsiteY5" fmla="*/ 0 h 6355098"/>
                <a:gd name="connsiteX6" fmla="*/ 11805786 w 11805786"/>
                <a:gd name="connsiteY6" fmla="*/ 6045693 h 6355098"/>
                <a:gd name="connsiteX7" fmla="*/ 7037165 w 11805786"/>
                <a:gd name="connsiteY7" fmla="*/ 6170831 h 6355098"/>
                <a:gd name="connsiteX8" fmla="*/ 4293598 w 11805786"/>
                <a:gd name="connsiteY8" fmla="*/ 6099645 h 6355098"/>
                <a:gd name="connsiteX9" fmla="*/ 7580850 w 11805786"/>
                <a:gd name="connsiteY9" fmla="*/ 2768338 h 6355098"/>
                <a:gd name="connsiteX10" fmla="*/ 4890081 w 11805786"/>
                <a:gd name="connsiteY10" fmla="*/ 1898449 h 6355098"/>
                <a:gd name="connsiteX0" fmla="*/ 4890081 w 11805786"/>
                <a:gd name="connsiteY0" fmla="*/ 1898449 h 6355098"/>
                <a:gd name="connsiteX1" fmla="*/ 1418912 w 11805786"/>
                <a:gd name="connsiteY1" fmla="*/ 2885242 h 6355098"/>
                <a:gd name="connsiteX2" fmla="*/ 1316398 w 11805786"/>
                <a:gd name="connsiteY2" fmla="*/ 5182016 h 6355098"/>
                <a:gd name="connsiteX3" fmla="*/ 584724 w 11805786"/>
                <a:gd name="connsiteY3" fmla="*/ 2361540 h 6355098"/>
                <a:gd name="connsiteX4" fmla="*/ 895130 w 11805786"/>
                <a:gd name="connsiteY4" fmla="*/ 0 h 6355098"/>
                <a:gd name="connsiteX5" fmla="*/ 11779153 w 11805786"/>
                <a:gd name="connsiteY5" fmla="*/ 0 h 6355098"/>
                <a:gd name="connsiteX6" fmla="*/ 11805786 w 11805786"/>
                <a:gd name="connsiteY6" fmla="*/ 6045693 h 6355098"/>
                <a:gd name="connsiteX7" fmla="*/ 7037165 w 11805786"/>
                <a:gd name="connsiteY7" fmla="*/ 6170831 h 6355098"/>
                <a:gd name="connsiteX8" fmla="*/ 4293598 w 11805786"/>
                <a:gd name="connsiteY8" fmla="*/ 6099645 h 6355098"/>
                <a:gd name="connsiteX9" fmla="*/ 7580850 w 11805786"/>
                <a:gd name="connsiteY9" fmla="*/ 2768338 h 6355098"/>
                <a:gd name="connsiteX10" fmla="*/ 4890081 w 11805786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338677 w 11828065"/>
                <a:gd name="connsiteY2" fmla="*/ 518201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587652 w 11828065"/>
                <a:gd name="connsiteY2" fmla="*/ 605295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587652 w 11828065"/>
                <a:gd name="connsiteY2" fmla="*/ 605295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707847 w 11828065"/>
                <a:gd name="connsiteY2" fmla="*/ 584485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887371 w 11803076"/>
                <a:gd name="connsiteY0" fmla="*/ 1898449 h 6355098"/>
                <a:gd name="connsiteX1" fmla="*/ 1416202 w 11803076"/>
                <a:gd name="connsiteY1" fmla="*/ 2885242 h 6355098"/>
                <a:gd name="connsiteX2" fmla="*/ 1682858 w 11803076"/>
                <a:gd name="connsiteY2" fmla="*/ 5844856 h 6355098"/>
                <a:gd name="connsiteX3" fmla="*/ 590599 w 11803076"/>
                <a:gd name="connsiteY3" fmla="*/ 5429098 h 6355098"/>
                <a:gd name="connsiteX4" fmla="*/ 892420 w 11803076"/>
                <a:gd name="connsiteY4" fmla="*/ 0 h 6355098"/>
                <a:gd name="connsiteX5" fmla="*/ 11776443 w 11803076"/>
                <a:gd name="connsiteY5" fmla="*/ 0 h 6355098"/>
                <a:gd name="connsiteX6" fmla="*/ 11803076 w 11803076"/>
                <a:gd name="connsiteY6" fmla="*/ 6045693 h 6355098"/>
                <a:gd name="connsiteX7" fmla="*/ 7034455 w 11803076"/>
                <a:gd name="connsiteY7" fmla="*/ 6170831 h 6355098"/>
                <a:gd name="connsiteX8" fmla="*/ 4290888 w 11803076"/>
                <a:gd name="connsiteY8" fmla="*/ 6099645 h 6355098"/>
                <a:gd name="connsiteX9" fmla="*/ 7578140 w 11803076"/>
                <a:gd name="connsiteY9" fmla="*/ 2768338 h 6355098"/>
                <a:gd name="connsiteX10" fmla="*/ 4887371 w 11803076"/>
                <a:gd name="connsiteY10" fmla="*/ 1898449 h 6355098"/>
                <a:gd name="connsiteX0" fmla="*/ 4887371 w 11803076"/>
                <a:gd name="connsiteY0" fmla="*/ 1898449 h 6355098"/>
                <a:gd name="connsiteX1" fmla="*/ 1416202 w 11803076"/>
                <a:gd name="connsiteY1" fmla="*/ 2885242 h 6355098"/>
                <a:gd name="connsiteX2" fmla="*/ 1682858 w 11803076"/>
                <a:gd name="connsiteY2" fmla="*/ 5844856 h 6355098"/>
                <a:gd name="connsiteX3" fmla="*/ 590599 w 11803076"/>
                <a:gd name="connsiteY3" fmla="*/ 5429098 h 6355098"/>
                <a:gd name="connsiteX4" fmla="*/ 892420 w 11803076"/>
                <a:gd name="connsiteY4" fmla="*/ 0 h 6355098"/>
                <a:gd name="connsiteX5" fmla="*/ 11776443 w 11803076"/>
                <a:gd name="connsiteY5" fmla="*/ 0 h 6355098"/>
                <a:gd name="connsiteX6" fmla="*/ 11803076 w 11803076"/>
                <a:gd name="connsiteY6" fmla="*/ 6045693 h 6355098"/>
                <a:gd name="connsiteX7" fmla="*/ 7034455 w 11803076"/>
                <a:gd name="connsiteY7" fmla="*/ 6170831 h 6355098"/>
                <a:gd name="connsiteX8" fmla="*/ 4290888 w 11803076"/>
                <a:gd name="connsiteY8" fmla="*/ 6099645 h 6355098"/>
                <a:gd name="connsiteX9" fmla="*/ 7578140 w 11803076"/>
                <a:gd name="connsiteY9" fmla="*/ 2768338 h 6355098"/>
                <a:gd name="connsiteX10" fmla="*/ 4887371 w 11803076"/>
                <a:gd name="connsiteY10" fmla="*/ 1898449 h 6355098"/>
                <a:gd name="connsiteX0" fmla="*/ 5124483 w 12040188"/>
                <a:gd name="connsiteY0" fmla="*/ 1898449 h 6355098"/>
                <a:gd name="connsiteX1" fmla="*/ 1653314 w 12040188"/>
                <a:gd name="connsiteY1" fmla="*/ 2885242 h 6355098"/>
                <a:gd name="connsiteX2" fmla="*/ 1919970 w 12040188"/>
                <a:gd name="connsiteY2" fmla="*/ 5844856 h 6355098"/>
                <a:gd name="connsiteX3" fmla="*/ 827711 w 12040188"/>
                <a:gd name="connsiteY3" fmla="*/ 5429098 h 6355098"/>
                <a:gd name="connsiteX4" fmla="*/ 1129532 w 12040188"/>
                <a:gd name="connsiteY4" fmla="*/ 0 h 6355098"/>
                <a:gd name="connsiteX5" fmla="*/ 12013555 w 12040188"/>
                <a:gd name="connsiteY5" fmla="*/ 0 h 6355098"/>
                <a:gd name="connsiteX6" fmla="*/ 12040188 w 12040188"/>
                <a:gd name="connsiteY6" fmla="*/ 6045693 h 6355098"/>
                <a:gd name="connsiteX7" fmla="*/ 7271567 w 12040188"/>
                <a:gd name="connsiteY7" fmla="*/ 6170831 h 6355098"/>
                <a:gd name="connsiteX8" fmla="*/ 4528000 w 12040188"/>
                <a:gd name="connsiteY8" fmla="*/ 6099645 h 6355098"/>
                <a:gd name="connsiteX9" fmla="*/ 7815252 w 12040188"/>
                <a:gd name="connsiteY9" fmla="*/ 2768338 h 6355098"/>
                <a:gd name="connsiteX10" fmla="*/ 5124483 w 12040188"/>
                <a:gd name="connsiteY10" fmla="*/ 1898449 h 6355098"/>
                <a:gd name="connsiteX0" fmla="*/ 5132055 w 12047760"/>
                <a:gd name="connsiteY0" fmla="*/ 1898449 h 6355098"/>
                <a:gd name="connsiteX1" fmla="*/ 1660886 w 12047760"/>
                <a:gd name="connsiteY1" fmla="*/ 2885242 h 6355098"/>
                <a:gd name="connsiteX2" fmla="*/ 1927542 w 12047760"/>
                <a:gd name="connsiteY2" fmla="*/ 5844856 h 6355098"/>
                <a:gd name="connsiteX3" fmla="*/ 818112 w 12047760"/>
                <a:gd name="connsiteY3" fmla="*/ 5644906 h 6355098"/>
                <a:gd name="connsiteX4" fmla="*/ 1137104 w 12047760"/>
                <a:gd name="connsiteY4" fmla="*/ 0 h 6355098"/>
                <a:gd name="connsiteX5" fmla="*/ 12021127 w 12047760"/>
                <a:gd name="connsiteY5" fmla="*/ 0 h 6355098"/>
                <a:gd name="connsiteX6" fmla="*/ 12047760 w 12047760"/>
                <a:gd name="connsiteY6" fmla="*/ 6045693 h 6355098"/>
                <a:gd name="connsiteX7" fmla="*/ 7279139 w 12047760"/>
                <a:gd name="connsiteY7" fmla="*/ 6170831 h 6355098"/>
                <a:gd name="connsiteX8" fmla="*/ 4535572 w 12047760"/>
                <a:gd name="connsiteY8" fmla="*/ 6099645 h 6355098"/>
                <a:gd name="connsiteX9" fmla="*/ 7822824 w 12047760"/>
                <a:gd name="connsiteY9" fmla="*/ 2768338 h 6355098"/>
                <a:gd name="connsiteX10" fmla="*/ 5132055 w 12047760"/>
                <a:gd name="connsiteY10" fmla="*/ 1898449 h 6355098"/>
                <a:gd name="connsiteX0" fmla="*/ 5132055 w 12047760"/>
                <a:gd name="connsiteY0" fmla="*/ 1898449 h 6355098"/>
                <a:gd name="connsiteX1" fmla="*/ 1660886 w 12047760"/>
                <a:gd name="connsiteY1" fmla="*/ 2885242 h 6355098"/>
                <a:gd name="connsiteX2" fmla="*/ 1927542 w 12047760"/>
                <a:gd name="connsiteY2" fmla="*/ 5844856 h 6355098"/>
                <a:gd name="connsiteX3" fmla="*/ 818112 w 12047760"/>
                <a:gd name="connsiteY3" fmla="*/ 5644906 h 6355098"/>
                <a:gd name="connsiteX4" fmla="*/ 1137104 w 12047760"/>
                <a:gd name="connsiteY4" fmla="*/ 0 h 6355098"/>
                <a:gd name="connsiteX5" fmla="*/ 12021127 w 12047760"/>
                <a:gd name="connsiteY5" fmla="*/ 0 h 6355098"/>
                <a:gd name="connsiteX6" fmla="*/ 12047760 w 12047760"/>
                <a:gd name="connsiteY6" fmla="*/ 6045693 h 6355098"/>
                <a:gd name="connsiteX7" fmla="*/ 7279139 w 12047760"/>
                <a:gd name="connsiteY7" fmla="*/ 6170831 h 6355098"/>
                <a:gd name="connsiteX8" fmla="*/ 4535572 w 12047760"/>
                <a:gd name="connsiteY8" fmla="*/ 6099645 h 6355098"/>
                <a:gd name="connsiteX9" fmla="*/ 7822824 w 12047760"/>
                <a:gd name="connsiteY9" fmla="*/ 2768338 h 6355098"/>
                <a:gd name="connsiteX10" fmla="*/ 5132055 w 12047760"/>
                <a:gd name="connsiteY10" fmla="*/ 1898449 h 6355098"/>
                <a:gd name="connsiteX0" fmla="*/ 4997753 w 11913458"/>
                <a:gd name="connsiteY0" fmla="*/ 1898449 h 6355098"/>
                <a:gd name="connsiteX1" fmla="*/ 1526584 w 11913458"/>
                <a:gd name="connsiteY1" fmla="*/ 2885242 h 6355098"/>
                <a:gd name="connsiteX2" fmla="*/ 1793240 w 11913458"/>
                <a:gd name="connsiteY2" fmla="*/ 5844856 h 6355098"/>
                <a:gd name="connsiteX3" fmla="*/ 1018639 w 11913458"/>
                <a:gd name="connsiteY3" fmla="*/ 6030277 h 6355098"/>
                <a:gd name="connsiteX4" fmla="*/ 1002802 w 11913458"/>
                <a:gd name="connsiteY4" fmla="*/ 0 h 6355098"/>
                <a:gd name="connsiteX5" fmla="*/ 11886825 w 11913458"/>
                <a:gd name="connsiteY5" fmla="*/ 0 h 6355098"/>
                <a:gd name="connsiteX6" fmla="*/ 11913458 w 11913458"/>
                <a:gd name="connsiteY6" fmla="*/ 6045693 h 6355098"/>
                <a:gd name="connsiteX7" fmla="*/ 7144837 w 11913458"/>
                <a:gd name="connsiteY7" fmla="*/ 6170831 h 6355098"/>
                <a:gd name="connsiteX8" fmla="*/ 4401270 w 11913458"/>
                <a:gd name="connsiteY8" fmla="*/ 6099645 h 6355098"/>
                <a:gd name="connsiteX9" fmla="*/ 7688522 w 11913458"/>
                <a:gd name="connsiteY9" fmla="*/ 2768338 h 6355098"/>
                <a:gd name="connsiteX10" fmla="*/ 4997753 w 11913458"/>
                <a:gd name="connsiteY10" fmla="*/ 1898449 h 6355098"/>
                <a:gd name="connsiteX0" fmla="*/ 5033816 w 11949521"/>
                <a:gd name="connsiteY0" fmla="*/ 1898449 h 6355098"/>
                <a:gd name="connsiteX1" fmla="*/ 1562647 w 11949521"/>
                <a:gd name="connsiteY1" fmla="*/ 2885242 h 6355098"/>
                <a:gd name="connsiteX2" fmla="*/ 1829303 w 11949521"/>
                <a:gd name="connsiteY2" fmla="*/ 5844856 h 6355098"/>
                <a:gd name="connsiteX3" fmla="*/ 1054702 w 11949521"/>
                <a:gd name="connsiteY3" fmla="*/ 6030277 h 6355098"/>
                <a:gd name="connsiteX4" fmla="*/ 1038865 w 11949521"/>
                <a:gd name="connsiteY4" fmla="*/ 0 h 6355098"/>
                <a:gd name="connsiteX5" fmla="*/ 11922888 w 11949521"/>
                <a:gd name="connsiteY5" fmla="*/ 0 h 6355098"/>
                <a:gd name="connsiteX6" fmla="*/ 11949521 w 11949521"/>
                <a:gd name="connsiteY6" fmla="*/ 6045693 h 6355098"/>
                <a:gd name="connsiteX7" fmla="*/ 7180900 w 11949521"/>
                <a:gd name="connsiteY7" fmla="*/ 6170831 h 6355098"/>
                <a:gd name="connsiteX8" fmla="*/ 4437333 w 11949521"/>
                <a:gd name="connsiteY8" fmla="*/ 6099645 h 6355098"/>
                <a:gd name="connsiteX9" fmla="*/ 7724585 w 11949521"/>
                <a:gd name="connsiteY9" fmla="*/ 2768338 h 6355098"/>
                <a:gd name="connsiteX10" fmla="*/ 5033816 w 11949521"/>
                <a:gd name="connsiteY10" fmla="*/ 1898449 h 6355098"/>
                <a:gd name="connsiteX0" fmla="*/ 5033816 w 11949521"/>
                <a:gd name="connsiteY0" fmla="*/ 1898449 h 6355098"/>
                <a:gd name="connsiteX1" fmla="*/ 1562647 w 11949521"/>
                <a:gd name="connsiteY1" fmla="*/ 2885242 h 6355098"/>
                <a:gd name="connsiteX2" fmla="*/ 1829303 w 11949521"/>
                <a:gd name="connsiteY2" fmla="*/ 5844856 h 6355098"/>
                <a:gd name="connsiteX3" fmla="*/ 1054702 w 11949521"/>
                <a:gd name="connsiteY3" fmla="*/ 6030277 h 6355098"/>
                <a:gd name="connsiteX4" fmla="*/ 1038865 w 11949521"/>
                <a:gd name="connsiteY4" fmla="*/ 0 h 6355098"/>
                <a:gd name="connsiteX5" fmla="*/ 11922888 w 11949521"/>
                <a:gd name="connsiteY5" fmla="*/ 0 h 6355098"/>
                <a:gd name="connsiteX6" fmla="*/ 11949521 w 11949521"/>
                <a:gd name="connsiteY6" fmla="*/ 6045693 h 6355098"/>
                <a:gd name="connsiteX7" fmla="*/ 7180900 w 11949521"/>
                <a:gd name="connsiteY7" fmla="*/ 6170831 h 6355098"/>
                <a:gd name="connsiteX8" fmla="*/ 4437333 w 11949521"/>
                <a:gd name="connsiteY8" fmla="*/ 6099645 h 6355098"/>
                <a:gd name="connsiteX9" fmla="*/ 7724585 w 11949521"/>
                <a:gd name="connsiteY9" fmla="*/ 2768338 h 6355098"/>
                <a:gd name="connsiteX10" fmla="*/ 5033816 w 11949521"/>
                <a:gd name="connsiteY10" fmla="*/ 1898449 h 6355098"/>
                <a:gd name="connsiteX0" fmla="*/ 5033816 w 11949521"/>
                <a:gd name="connsiteY0" fmla="*/ 1898449 h 6290227"/>
                <a:gd name="connsiteX1" fmla="*/ 1562647 w 11949521"/>
                <a:gd name="connsiteY1" fmla="*/ 2885242 h 6290227"/>
                <a:gd name="connsiteX2" fmla="*/ 1829303 w 11949521"/>
                <a:gd name="connsiteY2" fmla="*/ 5844856 h 6290227"/>
                <a:gd name="connsiteX3" fmla="*/ 1054702 w 11949521"/>
                <a:gd name="connsiteY3" fmla="*/ 6030277 h 6290227"/>
                <a:gd name="connsiteX4" fmla="*/ 1038865 w 11949521"/>
                <a:gd name="connsiteY4" fmla="*/ 0 h 6290227"/>
                <a:gd name="connsiteX5" fmla="*/ 11922888 w 11949521"/>
                <a:gd name="connsiteY5" fmla="*/ 0 h 6290227"/>
                <a:gd name="connsiteX6" fmla="*/ 11949521 w 11949521"/>
                <a:gd name="connsiteY6" fmla="*/ 6045693 h 6290227"/>
                <a:gd name="connsiteX7" fmla="*/ 7180900 w 11949521"/>
                <a:gd name="connsiteY7" fmla="*/ 6170831 h 6290227"/>
                <a:gd name="connsiteX8" fmla="*/ 4154016 w 11949521"/>
                <a:gd name="connsiteY8" fmla="*/ 6007156 h 6290227"/>
                <a:gd name="connsiteX9" fmla="*/ 7724585 w 11949521"/>
                <a:gd name="connsiteY9" fmla="*/ 2768338 h 6290227"/>
                <a:gd name="connsiteX10" fmla="*/ 5033816 w 11949521"/>
                <a:gd name="connsiteY10" fmla="*/ 1898449 h 6290227"/>
                <a:gd name="connsiteX0" fmla="*/ 5033816 w 11949521"/>
                <a:gd name="connsiteY0" fmla="*/ 1898449 h 6779330"/>
                <a:gd name="connsiteX1" fmla="*/ 1562647 w 11949521"/>
                <a:gd name="connsiteY1" fmla="*/ 2885242 h 6779330"/>
                <a:gd name="connsiteX2" fmla="*/ 1829303 w 11949521"/>
                <a:gd name="connsiteY2" fmla="*/ 5844856 h 6779330"/>
                <a:gd name="connsiteX3" fmla="*/ 1054702 w 11949521"/>
                <a:gd name="connsiteY3" fmla="*/ 6030277 h 6779330"/>
                <a:gd name="connsiteX4" fmla="*/ 1038865 w 11949521"/>
                <a:gd name="connsiteY4" fmla="*/ 0 h 6779330"/>
                <a:gd name="connsiteX5" fmla="*/ 11922888 w 11949521"/>
                <a:gd name="connsiteY5" fmla="*/ 0 h 6779330"/>
                <a:gd name="connsiteX6" fmla="*/ 11949521 w 11949521"/>
                <a:gd name="connsiteY6" fmla="*/ 6045693 h 6779330"/>
                <a:gd name="connsiteX7" fmla="*/ 7180900 w 11949521"/>
                <a:gd name="connsiteY7" fmla="*/ 6170831 h 6779330"/>
                <a:gd name="connsiteX8" fmla="*/ 4154016 w 11949521"/>
                <a:gd name="connsiteY8" fmla="*/ 6007156 h 6779330"/>
                <a:gd name="connsiteX9" fmla="*/ 7724585 w 11949521"/>
                <a:gd name="connsiteY9" fmla="*/ 2768338 h 6779330"/>
                <a:gd name="connsiteX10" fmla="*/ 5033816 w 11949521"/>
                <a:gd name="connsiteY10" fmla="*/ 1898449 h 6779330"/>
                <a:gd name="connsiteX0" fmla="*/ 5033816 w 11949521"/>
                <a:gd name="connsiteY0" fmla="*/ 1898449 h 6602044"/>
                <a:gd name="connsiteX1" fmla="*/ 1562647 w 11949521"/>
                <a:gd name="connsiteY1" fmla="*/ 2885242 h 6602044"/>
                <a:gd name="connsiteX2" fmla="*/ 1829303 w 11949521"/>
                <a:gd name="connsiteY2" fmla="*/ 5844856 h 6602044"/>
                <a:gd name="connsiteX3" fmla="*/ 1054702 w 11949521"/>
                <a:gd name="connsiteY3" fmla="*/ 6030277 h 6602044"/>
                <a:gd name="connsiteX4" fmla="*/ 1038865 w 11949521"/>
                <a:gd name="connsiteY4" fmla="*/ 0 h 6602044"/>
                <a:gd name="connsiteX5" fmla="*/ 11922888 w 11949521"/>
                <a:gd name="connsiteY5" fmla="*/ 0 h 6602044"/>
                <a:gd name="connsiteX6" fmla="*/ 11949521 w 11949521"/>
                <a:gd name="connsiteY6" fmla="*/ 6045693 h 6602044"/>
                <a:gd name="connsiteX7" fmla="*/ 7180900 w 11949521"/>
                <a:gd name="connsiteY7" fmla="*/ 6170831 h 6602044"/>
                <a:gd name="connsiteX8" fmla="*/ 4154016 w 11949521"/>
                <a:gd name="connsiteY8" fmla="*/ 6007156 h 6602044"/>
                <a:gd name="connsiteX9" fmla="*/ 7724585 w 11949521"/>
                <a:gd name="connsiteY9" fmla="*/ 2768338 h 6602044"/>
                <a:gd name="connsiteX10" fmla="*/ 5033816 w 11949521"/>
                <a:gd name="connsiteY10" fmla="*/ 1898449 h 6602044"/>
                <a:gd name="connsiteX0" fmla="*/ 5033816 w 11949521"/>
                <a:gd name="connsiteY0" fmla="*/ 1898449 h 6602044"/>
                <a:gd name="connsiteX1" fmla="*/ 1562647 w 11949521"/>
                <a:gd name="connsiteY1" fmla="*/ 2885242 h 6602044"/>
                <a:gd name="connsiteX2" fmla="*/ 1829303 w 11949521"/>
                <a:gd name="connsiteY2" fmla="*/ 5844856 h 6602044"/>
                <a:gd name="connsiteX3" fmla="*/ 1054702 w 11949521"/>
                <a:gd name="connsiteY3" fmla="*/ 6030277 h 6602044"/>
                <a:gd name="connsiteX4" fmla="*/ 1038865 w 11949521"/>
                <a:gd name="connsiteY4" fmla="*/ 0 h 6602044"/>
                <a:gd name="connsiteX5" fmla="*/ 11922888 w 11949521"/>
                <a:gd name="connsiteY5" fmla="*/ 0 h 6602044"/>
                <a:gd name="connsiteX6" fmla="*/ 11949521 w 11949521"/>
                <a:gd name="connsiteY6" fmla="*/ 6045693 h 6602044"/>
                <a:gd name="connsiteX7" fmla="*/ 7180900 w 11949521"/>
                <a:gd name="connsiteY7" fmla="*/ 6170831 h 6602044"/>
                <a:gd name="connsiteX8" fmla="*/ 4154016 w 11949521"/>
                <a:gd name="connsiteY8" fmla="*/ 6007156 h 6602044"/>
                <a:gd name="connsiteX9" fmla="*/ 7724585 w 11949521"/>
                <a:gd name="connsiteY9" fmla="*/ 2768338 h 6602044"/>
                <a:gd name="connsiteX10" fmla="*/ 5033816 w 11949521"/>
                <a:gd name="connsiteY10" fmla="*/ 1898449 h 6602044"/>
                <a:gd name="connsiteX0" fmla="*/ 4833928 w 11749633"/>
                <a:gd name="connsiteY0" fmla="*/ 1898449 h 6602044"/>
                <a:gd name="connsiteX1" fmla="*/ 1362759 w 11749633"/>
                <a:gd name="connsiteY1" fmla="*/ 2885242 h 6602044"/>
                <a:gd name="connsiteX2" fmla="*/ 1758195 w 11749633"/>
                <a:gd name="connsiteY2" fmla="*/ 5891100 h 6602044"/>
                <a:gd name="connsiteX3" fmla="*/ 854814 w 11749633"/>
                <a:gd name="connsiteY3" fmla="*/ 6030277 h 6602044"/>
                <a:gd name="connsiteX4" fmla="*/ 838977 w 11749633"/>
                <a:gd name="connsiteY4" fmla="*/ 0 h 6602044"/>
                <a:gd name="connsiteX5" fmla="*/ 11723000 w 11749633"/>
                <a:gd name="connsiteY5" fmla="*/ 0 h 6602044"/>
                <a:gd name="connsiteX6" fmla="*/ 11749633 w 11749633"/>
                <a:gd name="connsiteY6" fmla="*/ 6045693 h 6602044"/>
                <a:gd name="connsiteX7" fmla="*/ 6981012 w 11749633"/>
                <a:gd name="connsiteY7" fmla="*/ 6170831 h 6602044"/>
                <a:gd name="connsiteX8" fmla="*/ 3954128 w 11749633"/>
                <a:gd name="connsiteY8" fmla="*/ 6007156 h 6602044"/>
                <a:gd name="connsiteX9" fmla="*/ 7524697 w 11749633"/>
                <a:gd name="connsiteY9" fmla="*/ 2768338 h 6602044"/>
                <a:gd name="connsiteX10" fmla="*/ 4833928 w 11749633"/>
                <a:gd name="connsiteY10" fmla="*/ 1898449 h 6602044"/>
                <a:gd name="connsiteX0" fmla="*/ 5120667 w 12036372"/>
                <a:gd name="connsiteY0" fmla="*/ 1898449 h 6602044"/>
                <a:gd name="connsiteX1" fmla="*/ 1649498 w 12036372"/>
                <a:gd name="connsiteY1" fmla="*/ 2885242 h 6602044"/>
                <a:gd name="connsiteX2" fmla="*/ 2044934 w 12036372"/>
                <a:gd name="connsiteY2" fmla="*/ 5891100 h 6602044"/>
                <a:gd name="connsiteX3" fmla="*/ 1141553 w 12036372"/>
                <a:gd name="connsiteY3" fmla="*/ 6030277 h 6602044"/>
                <a:gd name="connsiteX4" fmla="*/ 1125716 w 12036372"/>
                <a:gd name="connsiteY4" fmla="*/ 0 h 6602044"/>
                <a:gd name="connsiteX5" fmla="*/ 12009739 w 12036372"/>
                <a:gd name="connsiteY5" fmla="*/ 0 h 6602044"/>
                <a:gd name="connsiteX6" fmla="*/ 12036372 w 12036372"/>
                <a:gd name="connsiteY6" fmla="*/ 6045693 h 6602044"/>
                <a:gd name="connsiteX7" fmla="*/ 7267751 w 12036372"/>
                <a:gd name="connsiteY7" fmla="*/ 6170831 h 6602044"/>
                <a:gd name="connsiteX8" fmla="*/ 4240867 w 12036372"/>
                <a:gd name="connsiteY8" fmla="*/ 6007156 h 6602044"/>
                <a:gd name="connsiteX9" fmla="*/ 7811436 w 12036372"/>
                <a:gd name="connsiteY9" fmla="*/ 2768338 h 6602044"/>
                <a:gd name="connsiteX10" fmla="*/ 5120667 w 12036372"/>
                <a:gd name="connsiteY10" fmla="*/ 1898449 h 6602044"/>
                <a:gd name="connsiteX0" fmla="*/ 5120667 w 12036372"/>
                <a:gd name="connsiteY0" fmla="*/ 1898449 h 6602044"/>
                <a:gd name="connsiteX1" fmla="*/ 1649498 w 12036372"/>
                <a:gd name="connsiteY1" fmla="*/ 2885242 h 6602044"/>
                <a:gd name="connsiteX2" fmla="*/ 2044934 w 12036372"/>
                <a:gd name="connsiteY2" fmla="*/ 5891100 h 6602044"/>
                <a:gd name="connsiteX3" fmla="*/ 1141553 w 12036372"/>
                <a:gd name="connsiteY3" fmla="*/ 6030277 h 6602044"/>
                <a:gd name="connsiteX4" fmla="*/ 1125716 w 12036372"/>
                <a:gd name="connsiteY4" fmla="*/ 0 h 6602044"/>
                <a:gd name="connsiteX5" fmla="*/ 12009739 w 12036372"/>
                <a:gd name="connsiteY5" fmla="*/ 0 h 6602044"/>
                <a:gd name="connsiteX6" fmla="*/ 12036372 w 12036372"/>
                <a:gd name="connsiteY6" fmla="*/ 6045693 h 6602044"/>
                <a:gd name="connsiteX7" fmla="*/ 7267751 w 12036372"/>
                <a:gd name="connsiteY7" fmla="*/ 6170831 h 6602044"/>
                <a:gd name="connsiteX8" fmla="*/ 4240867 w 12036372"/>
                <a:gd name="connsiteY8" fmla="*/ 6007156 h 6602044"/>
                <a:gd name="connsiteX9" fmla="*/ 7811436 w 12036372"/>
                <a:gd name="connsiteY9" fmla="*/ 2768338 h 6602044"/>
                <a:gd name="connsiteX10" fmla="*/ 5120667 w 12036372"/>
                <a:gd name="connsiteY10" fmla="*/ 1898449 h 6602044"/>
                <a:gd name="connsiteX0" fmla="*/ 5120667 w 12036372"/>
                <a:gd name="connsiteY0" fmla="*/ 1898449 h 6306269"/>
                <a:gd name="connsiteX1" fmla="*/ 1649498 w 12036372"/>
                <a:gd name="connsiteY1" fmla="*/ 2885242 h 6306269"/>
                <a:gd name="connsiteX2" fmla="*/ 2044934 w 12036372"/>
                <a:gd name="connsiteY2" fmla="*/ 5891100 h 6306269"/>
                <a:gd name="connsiteX3" fmla="*/ 1141553 w 12036372"/>
                <a:gd name="connsiteY3" fmla="*/ 6030277 h 6306269"/>
                <a:gd name="connsiteX4" fmla="*/ 1125716 w 12036372"/>
                <a:gd name="connsiteY4" fmla="*/ 0 h 6306269"/>
                <a:gd name="connsiteX5" fmla="*/ 12009739 w 12036372"/>
                <a:gd name="connsiteY5" fmla="*/ 0 h 6306269"/>
                <a:gd name="connsiteX6" fmla="*/ 12036372 w 12036372"/>
                <a:gd name="connsiteY6" fmla="*/ 6045693 h 6306269"/>
                <a:gd name="connsiteX7" fmla="*/ 7267751 w 12036372"/>
                <a:gd name="connsiteY7" fmla="*/ 6170831 h 6306269"/>
                <a:gd name="connsiteX8" fmla="*/ 4240867 w 12036372"/>
                <a:gd name="connsiteY8" fmla="*/ 6007156 h 6306269"/>
                <a:gd name="connsiteX9" fmla="*/ 7667203 w 12036372"/>
                <a:gd name="connsiteY9" fmla="*/ 2793002 h 6306269"/>
                <a:gd name="connsiteX10" fmla="*/ 5120667 w 12036372"/>
                <a:gd name="connsiteY10" fmla="*/ 1898449 h 6306269"/>
                <a:gd name="connsiteX0" fmla="*/ 5120667 w 12036372"/>
                <a:gd name="connsiteY0" fmla="*/ 1898449 h 6306269"/>
                <a:gd name="connsiteX1" fmla="*/ 1649498 w 12036372"/>
                <a:gd name="connsiteY1" fmla="*/ 2885242 h 6306269"/>
                <a:gd name="connsiteX2" fmla="*/ 2044934 w 12036372"/>
                <a:gd name="connsiteY2" fmla="*/ 5891100 h 6306269"/>
                <a:gd name="connsiteX3" fmla="*/ 1141553 w 12036372"/>
                <a:gd name="connsiteY3" fmla="*/ 6030277 h 6306269"/>
                <a:gd name="connsiteX4" fmla="*/ 1125716 w 12036372"/>
                <a:gd name="connsiteY4" fmla="*/ 0 h 6306269"/>
                <a:gd name="connsiteX5" fmla="*/ 12009739 w 12036372"/>
                <a:gd name="connsiteY5" fmla="*/ 0 h 6306269"/>
                <a:gd name="connsiteX6" fmla="*/ 12036372 w 12036372"/>
                <a:gd name="connsiteY6" fmla="*/ 6045693 h 6306269"/>
                <a:gd name="connsiteX7" fmla="*/ 7267751 w 12036372"/>
                <a:gd name="connsiteY7" fmla="*/ 6170831 h 6306269"/>
                <a:gd name="connsiteX8" fmla="*/ 4240867 w 12036372"/>
                <a:gd name="connsiteY8" fmla="*/ 6007156 h 6306269"/>
                <a:gd name="connsiteX9" fmla="*/ 7667203 w 12036372"/>
                <a:gd name="connsiteY9" fmla="*/ 2793002 h 6306269"/>
                <a:gd name="connsiteX10" fmla="*/ 5120667 w 12036372"/>
                <a:gd name="connsiteY10" fmla="*/ 1898449 h 6306269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73925"/>
                <a:gd name="connsiteX1" fmla="*/ 1649498 w 12036372"/>
                <a:gd name="connsiteY1" fmla="*/ 2885242 h 6273925"/>
                <a:gd name="connsiteX2" fmla="*/ 2044934 w 12036372"/>
                <a:gd name="connsiteY2" fmla="*/ 5891100 h 6273925"/>
                <a:gd name="connsiteX3" fmla="*/ 1141553 w 12036372"/>
                <a:gd name="connsiteY3" fmla="*/ 6030277 h 6273925"/>
                <a:gd name="connsiteX4" fmla="*/ 1125716 w 12036372"/>
                <a:gd name="connsiteY4" fmla="*/ 0 h 6273925"/>
                <a:gd name="connsiteX5" fmla="*/ 12009739 w 12036372"/>
                <a:gd name="connsiteY5" fmla="*/ 0 h 6273925"/>
                <a:gd name="connsiteX6" fmla="*/ 12036372 w 12036372"/>
                <a:gd name="connsiteY6" fmla="*/ 6045693 h 6273925"/>
                <a:gd name="connsiteX7" fmla="*/ 7267751 w 12036372"/>
                <a:gd name="connsiteY7" fmla="*/ 6170831 h 6273925"/>
                <a:gd name="connsiteX8" fmla="*/ 4076028 w 12036372"/>
                <a:gd name="connsiteY8" fmla="*/ 5877671 h 6273925"/>
                <a:gd name="connsiteX9" fmla="*/ 7735887 w 12036372"/>
                <a:gd name="connsiteY9" fmla="*/ 2965648 h 6273925"/>
                <a:gd name="connsiteX10" fmla="*/ 5120667 w 12036372"/>
                <a:gd name="connsiteY10" fmla="*/ 1898449 h 6273925"/>
                <a:gd name="connsiteX0" fmla="*/ 5120667 w 12036372"/>
                <a:gd name="connsiteY0" fmla="*/ 1898449 h 6273925"/>
                <a:gd name="connsiteX1" fmla="*/ 1649498 w 12036372"/>
                <a:gd name="connsiteY1" fmla="*/ 2885242 h 6273925"/>
                <a:gd name="connsiteX2" fmla="*/ 2044934 w 12036372"/>
                <a:gd name="connsiteY2" fmla="*/ 5891100 h 6273925"/>
                <a:gd name="connsiteX3" fmla="*/ 1141553 w 12036372"/>
                <a:gd name="connsiteY3" fmla="*/ 6030277 h 6273925"/>
                <a:gd name="connsiteX4" fmla="*/ 1125716 w 12036372"/>
                <a:gd name="connsiteY4" fmla="*/ 0 h 6273925"/>
                <a:gd name="connsiteX5" fmla="*/ 12009739 w 12036372"/>
                <a:gd name="connsiteY5" fmla="*/ 0 h 6273925"/>
                <a:gd name="connsiteX6" fmla="*/ 12036372 w 12036372"/>
                <a:gd name="connsiteY6" fmla="*/ 6045693 h 6273925"/>
                <a:gd name="connsiteX7" fmla="*/ 7267751 w 12036372"/>
                <a:gd name="connsiteY7" fmla="*/ 6170831 h 6273925"/>
                <a:gd name="connsiteX8" fmla="*/ 4076028 w 12036372"/>
                <a:gd name="connsiteY8" fmla="*/ 5877671 h 6273925"/>
                <a:gd name="connsiteX9" fmla="*/ 7735887 w 12036372"/>
                <a:gd name="connsiteY9" fmla="*/ 2965648 h 6273925"/>
                <a:gd name="connsiteX10" fmla="*/ 5120667 w 12036372"/>
                <a:gd name="connsiteY10" fmla="*/ 1898449 h 6273925"/>
                <a:gd name="connsiteX0" fmla="*/ 5120667 w 12036372"/>
                <a:gd name="connsiteY0" fmla="*/ 1898449 h 6273925"/>
                <a:gd name="connsiteX1" fmla="*/ 1649498 w 12036372"/>
                <a:gd name="connsiteY1" fmla="*/ 2885242 h 6273925"/>
                <a:gd name="connsiteX2" fmla="*/ 2044934 w 12036372"/>
                <a:gd name="connsiteY2" fmla="*/ 5891100 h 6273925"/>
                <a:gd name="connsiteX3" fmla="*/ 1141553 w 12036372"/>
                <a:gd name="connsiteY3" fmla="*/ 6030277 h 6273925"/>
                <a:gd name="connsiteX4" fmla="*/ 1125716 w 12036372"/>
                <a:gd name="connsiteY4" fmla="*/ 0 h 6273925"/>
                <a:gd name="connsiteX5" fmla="*/ 12009739 w 12036372"/>
                <a:gd name="connsiteY5" fmla="*/ 0 h 6273925"/>
                <a:gd name="connsiteX6" fmla="*/ 12036372 w 12036372"/>
                <a:gd name="connsiteY6" fmla="*/ 6045693 h 6273925"/>
                <a:gd name="connsiteX7" fmla="*/ 4863852 w 12036372"/>
                <a:gd name="connsiteY7" fmla="*/ 6207827 h 6273925"/>
                <a:gd name="connsiteX8" fmla="*/ 4076028 w 12036372"/>
                <a:gd name="connsiteY8" fmla="*/ 5877671 h 6273925"/>
                <a:gd name="connsiteX9" fmla="*/ 7735887 w 12036372"/>
                <a:gd name="connsiteY9" fmla="*/ 2965648 h 6273925"/>
                <a:gd name="connsiteX10" fmla="*/ 5120667 w 12036372"/>
                <a:gd name="connsiteY10" fmla="*/ 1898449 h 6273925"/>
                <a:gd name="connsiteX0" fmla="*/ 5120667 w 12036372"/>
                <a:gd name="connsiteY0" fmla="*/ 1898449 h 6559068"/>
                <a:gd name="connsiteX1" fmla="*/ 1649498 w 12036372"/>
                <a:gd name="connsiteY1" fmla="*/ 2885242 h 6559068"/>
                <a:gd name="connsiteX2" fmla="*/ 2044934 w 12036372"/>
                <a:gd name="connsiteY2" fmla="*/ 5891100 h 6559068"/>
                <a:gd name="connsiteX3" fmla="*/ 1141553 w 12036372"/>
                <a:gd name="connsiteY3" fmla="*/ 6030277 h 6559068"/>
                <a:gd name="connsiteX4" fmla="*/ 1125716 w 12036372"/>
                <a:gd name="connsiteY4" fmla="*/ 0 h 6559068"/>
                <a:gd name="connsiteX5" fmla="*/ 12009739 w 12036372"/>
                <a:gd name="connsiteY5" fmla="*/ 0 h 6559068"/>
                <a:gd name="connsiteX6" fmla="*/ 12036372 w 12036372"/>
                <a:gd name="connsiteY6" fmla="*/ 6045693 h 6559068"/>
                <a:gd name="connsiteX7" fmla="*/ 4863852 w 12036372"/>
                <a:gd name="connsiteY7" fmla="*/ 6207827 h 6559068"/>
                <a:gd name="connsiteX8" fmla="*/ 4076028 w 12036372"/>
                <a:gd name="connsiteY8" fmla="*/ 5877671 h 6559068"/>
                <a:gd name="connsiteX9" fmla="*/ 7735887 w 12036372"/>
                <a:gd name="connsiteY9" fmla="*/ 2965648 h 6559068"/>
                <a:gd name="connsiteX10" fmla="*/ 5120667 w 12036372"/>
                <a:gd name="connsiteY10" fmla="*/ 1898449 h 6559068"/>
                <a:gd name="connsiteX0" fmla="*/ 5120667 w 12036372"/>
                <a:gd name="connsiteY0" fmla="*/ 1898449 h 6554177"/>
                <a:gd name="connsiteX1" fmla="*/ 1649498 w 12036372"/>
                <a:gd name="connsiteY1" fmla="*/ 2885242 h 6554177"/>
                <a:gd name="connsiteX2" fmla="*/ 2044934 w 12036372"/>
                <a:gd name="connsiteY2" fmla="*/ 5891100 h 6554177"/>
                <a:gd name="connsiteX3" fmla="*/ 1141553 w 12036372"/>
                <a:gd name="connsiteY3" fmla="*/ 6030277 h 6554177"/>
                <a:gd name="connsiteX4" fmla="*/ 1125716 w 12036372"/>
                <a:gd name="connsiteY4" fmla="*/ 0 h 6554177"/>
                <a:gd name="connsiteX5" fmla="*/ 12009739 w 12036372"/>
                <a:gd name="connsiteY5" fmla="*/ 0 h 6554177"/>
                <a:gd name="connsiteX6" fmla="*/ 12036372 w 12036372"/>
                <a:gd name="connsiteY6" fmla="*/ 6045693 h 6554177"/>
                <a:gd name="connsiteX7" fmla="*/ 4863852 w 12036372"/>
                <a:gd name="connsiteY7" fmla="*/ 6207827 h 6554177"/>
                <a:gd name="connsiteX8" fmla="*/ 4076028 w 12036372"/>
                <a:gd name="connsiteY8" fmla="*/ 5877671 h 6554177"/>
                <a:gd name="connsiteX9" fmla="*/ 7735887 w 12036372"/>
                <a:gd name="connsiteY9" fmla="*/ 2965648 h 6554177"/>
                <a:gd name="connsiteX10" fmla="*/ 5120667 w 12036372"/>
                <a:gd name="connsiteY10" fmla="*/ 1898449 h 6554177"/>
                <a:gd name="connsiteX0" fmla="*/ 5120667 w 12036372"/>
                <a:gd name="connsiteY0" fmla="*/ 1898449 h 6554177"/>
                <a:gd name="connsiteX1" fmla="*/ 1649498 w 12036372"/>
                <a:gd name="connsiteY1" fmla="*/ 2885242 h 6554177"/>
                <a:gd name="connsiteX2" fmla="*/ 2044934 w 12036372"/>
                <a:gd name="connsiteY2" fmla="*/ 5891100 h 6554177"/>
                <a:gd name="connsiteX3" fmla="*/ 1141553 w 12036372"/>
                <a:gd name="connsiteY3" fmla="*/ 6030277 h 6554177"/>
                <a:gd name="connsiteX4" fmla="*/ 1125716 w 12036372"/>
                <a:gd name="connsiteY4" fmla="*/ 0 h 6554177"/>
                <a:gd name="connsiteX5" fmla="*/ 12009739 w 12036372"/>
                <a:gd name="connsiteY5" fmla="*/ 0 h 6554177"/>
                <a:gd name="connsiteX6" fmla="*/ 12036372 w 12036372"/>
                <a:gd name="connsiteY6" fmla="*/ 6045693 h 6554177"/>
                <a:gd name="connsiteX7" fmla="*/ 4863852 w 12036372"/>
                <a:gd name="connsiteY7" fmla="*/ 6207827 h 6554177"/>
                <a:gd name="connsiteX8" fmla="*/ 4076028 w 12036372"/>
                <a:gd name="connsiteY8" fmla="*/ 5877671 h 6554177"/>
                <a:gd name="connsiteX9" fmla="*/ 7735887 w 12036372"/>
                <a:gd name="connsiteY9" fmla="*/ 2965648 h 6554177"/>
                <a:gd name="connsiteX10" fmla="*/ 5120667 w 12036372"/>
                <a:gd name="connsiteY10" fmla="*/ 1898449 h 6554177"/>
                <a:gd name="connsiteX0" fmla="*/ 5120667 w 12036372"/>
                <a:gd name="connsiteY0" fmla="*/ 1898449 h 6558794"/>
                <a:gd name="connsiteX1" fmla="*/ 1649498 w 12036372"/>
                <a:gd name="connsiteY1" fmla="*/ 2885242 h 6558794"/>
                <a:gd name="connsiteX2" fmla="*/ 2044934 w 12036372"/>
                <a:gd name="connsiteY2" fmla="*/ 5891100 h 6558794"/>
                <a:gd name="connsiteX3" fmla="*/ 1141553 w 12036372"/>
                <a:gd name="connsiteY3" fmla="*/ 6030277 h 6558794"/>
                <a:gd name="connsiteX4" fmla="*/ 1125716 w 12036372"/>
                <a:gd name="connsiteY4" fmla="*/ 0 h 6558794"/>
                <a:gd name="connsiteX5" fmla="*/ 12009739 w 12036372"/>
                <a:gd name="connsiteY5" fmla="*/ 0 h 6558794"/>
                <a:gd name="connsiteX6" fmla="*/ 12036372 w 12036372"/>
                <a:gd name="connsiteY6" fmla="*/ 6045693 h 6558794"/>
                <a:gd name="connsiteX7" fmla="*/ 4863852 w 12036372"/>
                <a:gd name="connsiteY7" fmla="*/ 6207827 h 6558794"/>
                <a:gd name="connsiteX8" fmla="*/ 3375463 w 12036372"/>
                <a:gd name="connsiteY8" fmla="*/ 5883837 h 6558794"/>
                <a:gd name="connsiteX9" fmla="*/ 7735887 w 12036372"/>
                <a:gd name="connsiteY9" fmla="*/ 2965648 h 6558794"/>
                <a:gd name="connsiteX10" fmla="*/ 5120667 w 12036372"/>
                <a:gd name="connsiteY10" fmla="*/ 1898449 h 6558794"/>
                <a:gd name="connsiteX0" fmla="*/ 5120667 w 12036372"/>
                <a:gd name="connsiteY0" fmla="*/ 1898449 h 6558794"/>
                <a:gd name="connsiteX1" fmla="*/ 1649498 w 12036372"/>
                <a:gd name="connsiteY1" fmla="*/ 2885242 h 6558794"/>
                <a:gd name="connsiteX2" fmla="*/ 2044934 w 12036372"/>
                <a:gd name="connsiteY2" fmla="*/ 5891100 h 6558794"/>
                <a:gd name="connsiteX3" fmla="*/ 1141553 w 12036372"/>
                <a:gd name="connsiteY3" fmla="*/ 6030277 h 6558794"/>
                <a:gd name="connsiteX4" fmla="*/ 1125716 w 12036372"/>
                <a:gd name="connsiteY4" fmla="*/ 0 h 6558794"/>
                <a:gd name="connsiteX5" fmla="*/ 12009739 w 12036372"/>
                <a:gd name="connsiteY5" fmla="*/ 0 h 6558794"/>
                <a:gd name="connsiteX6" fmla="*/ 12036372 w 12036372"/>
                <a:gd name="connsiteY6" fmla="*/ 6045693 h 6558794"/>
                <a:gd name="connsiteX7" fmla="*/ 4863852 w 12036372"/>
                <a:gd name="connsiteY7" fmla="*/ 6207827 h 6558794"/>
                <a:gd name="connsiteX8" fmla="*/ 3375463 w 12036372"/>
                <a:gd name="connsiteY8" fmla="*/ 5883837 h 6558794"/>
                <a:gd name="connsiteX9" fmla="*/ 7735887 w 12036372"/>
                <a:gd name="connsiteY9" fmla="*/ 2965648 h 6558794"/>
                <a:gd name="connsiteX10" fmla="*/ 5120667 w 12036372"/>
                <a:gd name="connsiteY10" fmla="*/ 1898449 h 6558794"/>
                <a:gd name="connsiteX0" fmla="*/ 5120667 w 12036372"/>
                <a:gd name="connsiteY0" fmla="*/ 1898449 h 6560773"/>
                <a:gd name="connsiteX1" fmla="*/ 1649498 w 12036372"/>
                <a:gd name="connsiteY1" fmla="*/ 2885242 h 6560773"/>
                <a:gd name="connsiteX2" fmla="*/ 2044934 w 12036372"/>
                <a:gd name="connsiteY2" fmla="*/ 5891100 h 6560773"/>
                <a:gd name="connsiteX3" fmla="*/ 1141553 w 12036372"/>
                <a:gd name="connsiteY3" fmla="*/ 6030277 h 6560773"/>
                <a:gd name="connsiteX4" fmla="*/ 1125716 w 12036372"/>
                <a:gd name="connsiteY4" fmla="*/ 0 h 6560773"/>
                <a:gd name="connsiteX5" fmla="*/ 12009739 w 12036372"/>
                <a:gd name="connsiteY5" fmla="*/ 0 h 6560773"/>
                <a:gd name="connsiteX6" fmla="*/ 12036372 w 12036372"/>
                <a:gd name="connsiteY6" fmla="*/ 6045693 h 6560773"/>
                <a:gd name="connsiteX7" fmla="*/ 3799268 w 12036372"/>
                <a:gd name="connsiteY7" fmla="*/ 6213994 h 6560773"/>
                <a:gd name="connsiteX8" fmla="*/ 3375463 w 12036372"/>
                <a:gd name="connsiteY8" fmla="*/ 5883837 h 6560773"/>
                <a:gd name="connsiteX9" fmla="*/ 7735887 w 12036372"/>
                <a:gd name="connsiteY9" fmla="*/ 2965648 h 6560773"/>
                <a:gd name="connsiteX10" fmla="*/ 5120667 w 12036372"/>
                <a:gd name="connsiteY10" fmla="*/ 1898449 h 6560773"/>
                <a:gd name="connsiteX0" fmla="*/ 5120667 w 12036372"/>
                <a:gd name="connsiteY0" fmla="*/ 1898449 h 6570802"/>
                <a:gd name="connsiteX1" fmla="*/ 1649498 w 12036372"/>
                <a:gd name="connsiteY1" fmla="*/ 2885242 h 6570802"/>
                <a:gd name="connsiteX2" fmla="*/ 2044934 w 12036372"/>
                <a:gd name="connsiteY2" fmla="*/ 5891100 h 6570802"/>
                <a:gd name="connsiteX3" fmla="*/ 1141553 w 12036372"/>
                <a:gd name="connsiteY3" fmla="*/ 6030277 h 6570802"/>
                <a:gd name="connsiteX4" fmla="*/ 1125716 w 12036372"/>
                <a:gd name="connsiteY4" fmla="*/ 0 h 6570802"/>
                <a:gd name="connsiteX5" fmla="*/ 12009739 w 12036372"/>
                <a:gd name="connsiteY5" fmla="*/ 0 h 6570802"/>
                <a:gd name="connsiteX6" fmla="*/ 12036372 w 12036372"/>
                <a:gd name="connsiteY6" fmla="*/ 6045693 h 6570802"/>
                <a:gd name="connsiteX7" fmla="*/ 3799268 w 12036372"/>
                <a:gd name="connsiteY7" fmla="*/ 6213994 h 6570802"/>
                <a:gd name="connsiteX8" fmla="*/ 3375463 w 12036372"/>
                <a:gd name="connsiteY8" fmla="*/ 5883837 h 6570802"/>
                <a:gd name="connsiteX9" fmla="*/ 7735887 w 12036372"/>
                <a:gd name="connsiteY9" fmla="*/ 2965648 h 6570802"/>
                <a:gd name="connsiteX10" fmla="*/ 5120667 w 12036372"/>
                <a:gd name="connsiteY10" fmla="*/ 1898449 h 6570802"/>
                <a:gd name="connsiteX0" fmla="*/ 5120667 w 12036372"/>
                <a:gd name="connsiteY0" fmla="*/ 1898449 h 6581235"/>
                <a:gd name="connsiteX1" fmla="*/ 1649498 w 12036372"/>
                <a:gd name="connsiteY1" fmla="*/ 2885242 h 6581235"/>
                <a:gd name="connsiteX2" fmla="*/ 2044934 w 12036372"/>
                <a:gd name="connsiteY2" fmla="*/ 5891100 h 6581235"/>
                <a:gd name="connsiteX3" fmla="*/ 1141553 w 12036372"/>
                <a:gd name="connsiteY3" fmla="*/ 6030277 h 6581235"/>
                <a:gd name="connsiteX4" fmla="*/ 1125716 w 12036372"/>
                <a:gd name="connsiteY4" fmla="*/ 0 h 6581235"/>
                <a:gd name="connsiteX5" fmla="*/ 12009739 w 12036372"/>
                <a:gd name="connsiteY5" fmla="*/ 0 h 6581235"/>
                <a:gd name="connsiteX6" fmla="*/ 12036372 w 12036372"/>
                <a:gd name="connsiteY6" fmla="*/ 6045693 h 6581235"/>
                <a:gd name="connsiteX7" fmla="*/ 3249806 w 12036372"/>
                <a:gd name="connsiteY7" fmla="*/ 6244824 h 6581235"/>
                <a:gd name="connsiteX8" fmla="*/ 3375463 w 12036372"/>
                <a:gd name="connsiteY8" fmla="*/ 5883837 h 6581235"/>
                <a:gd name="connsiteX9" fmla="*/ 7735887 w 12036372"/>
                <a:gd name="connsiteY9" fmla="*/ 2965648 h 6581235"/>
                <a:gd name="connsiteX10" fmla="*/ 5120667 w 12036372"/>
                <a:gd name="connsiteY10" fmla="*/ 1898449 h 6581235"/>
                <a:gd name="connsiteX0" fmla="*/ 5120667 w 12036372"/>
                <a:gd name="connsiteY0" fmla="*/ 1898449 h 6590056"/>
                <a:gd name="connsiteX1" fmla="*/ 1649498 w 12036372"/>
                <a:gd name="connsiteY1" fmla="*/ 2885242 h 6590056"/>
                <a:gd name="connsiteX2" fmla="*/ 2044934 w 12036372"/>
                <a:gd name="connsiteY2" fmla="*/ 5891100 h 6590056"/>
                <a:gd name="connsiteX3" fmla="*/ 1141553 w 12036372"/>
                <a:gd name="connsiteY3" fmla="*/ 6030277 h 6590056"/>
                <a:gd name="connsiteX4" fmla="*/ 1125716 w 12036372"/>
                <a:gd name="connsiteY4" fmla="*/ 0 h 6590056"/>
                <a:gd name="connsiteX5" fmla="*/ 12009739 w 12036372"/>
                <a:gd name="connsiteY5" fmla="*/ 0 h 6590056"/>
                <a:gd name="connsiteX6" fmla="*/ 12036372 w 12036372"/>
                <a:gd name="connsiteY6" fmla="*/ 6045693 h 6590056"/>
                <a:gd name="connsiteX7" fmla="*/ 3249806 w 12036372"/>
                <a:gd name="connsiteY7" fmla="*/ 6244824 h 6590056"/>
                <a:gd name="connsiteX8" fmla="*/ 3375463 w 12036372"/>
                <a:gd name="connsiteY8" fmla="*/ 5883837 h 6590056"/>
                <a:gd name="connsiteX9" fmla="*/ 7735887 w 12036372"/>
                <a:gd name="connsiteY9" fmla="*/ 2965648 h 6590056"/>
                <a:gd name="connsiteX10" fmla="*/ 5120667 w 12036372"/>
                <a:gd name="connsiteY10" fmla="*/ 1898449 h 6590056"/>
                <a:gd name="connsiteX0" fmla="*/ 5120667 w 12036372"/>
                <a:gd name="connsiteY0" fmla="*/ 1898449 h 6570040"/>
                <a:gd name="connsiteX1" fmla="*/ 1649498 w 12036372"/>
                <a:gd name="connsiteY1" fmla="*/ 2885242 h 6570040"/>
                <a:gd name="connsiteX2" fmla="*/ 2044934 w 12036372"/>
                <a:gd name="connsiteY2" fmla="*/ 5891100 h 6570040"/>
                <a:gd name="connsiteX3" fmla="*/ 1141553 w 12036372"/>
                <a:gd name="connsiteY3" fmla="*/ 6030277 h 6570040"/>
                <a:gd name="connsiteX4" fmla="*/ 1125716 w 12036372"/>
                <a:gd name="connsiteY4" fmla="*/ 0 h 6570040"/>
                <a:gd name="connsiteX5" fmla="*/ 12009739 w 12036372"/>
                <a:gd name="connsiteY5" fmla="*/ 0 h 6570040"/>
                <a:gd name="connsiteX6" fmla="*/ 12036372 w 12036372"/>
                <a:gd name="connsiteY6" fmla="*/ 6045693 h 6570040"/>
                <a:gd name="connsiteX7" fmla="*/ 3249806 w 12036372"/>
                <a:gd name="connsiteY7" fmla="*/ 6244824 h 6570040"/>
                <a:gd name="connsiteX8" fmla="*/ 3402936 w 12036372"/>
                <a:gd name="connsiteY8" fmla="*/ 5902335 h 6570040"/>
                <a:gd name="connsiteX9" fmla="*/ 7735887 w 12036372"/>
                <a:gd name="connsiteY9" fmla="*/ 2965648 h 6570040"/>
                <a:gd name="connsiteX10" fmla="*/ 5120667 w 12036372"/>
                <a:gd name="connsiteY10" fmla="*/ 1898449 h 6570040"/>
                <a:gd name="connsiteX0" fmla="*/ 5120667 w 12036372"/>
                <a:gd name="connsiteY0" fmla="*/ 1898449 h 6570040"/>
                <a:gd name="connsiteX1" fmla="*/ 1649498 w 12036372"/>
                <a:gd name="connsiteY1" fmla="*/ 2885242 h 6570040"/>
                <a:gd name="connsiteX2" fmla="*/ 2044934 w 12036372"/>
                <a:gd name="connsiteY2" fmla="*/ 5891100 h 6570040"/>
                <a:gd name="connsiteX3" fmla="*/ 1141553 w 12036372"/>
                <a:gd name="connsiteY3" fmla="*/ 6030277 h 6570040"/>
                <a:gd name="connsiteX4" fmla="*/ 1125716 w 12036372"/>
                <a:gd name="connsiteY4" fmla="*/ 0 h 6570040"/>
                <a:gd name="connsiteX5" fmla="*/ 12009739 w 12036372"/>
                <a:gd name="connsiteY5" fmla="*/ 0 h 6570040"/>
                <a:gd name="connsiteX6" fmla="*/ 12036372 w 12036372"/>
                <a:gd name="connsiteY6" fmla="*/ 6045693 h 6570040"/>
                <a:gd name="connsiteX7" fmla="*/ 3249806 w 12036372"/>
                <a:gd name="connsiteY7" fmla="*/ 6244824 h 6570040"/>
                <a:gd name="connsiteX8" fmla="*/ 3402936 w 12036372"/>
                <a:gd name="connsiteY8" fmla="*/ 5902335 h 6570040"/>
                <a:gd name="connsiteX9" fmla="*/ 7735887 w 12036372"/>
                <a:gd name="connsiteY9" fmla="*/ 2965648 h 6570040"/>
                <a:gd name="connsiteX10" fmla="*/ 5120667 w 12036372"/>
                <a:gd name="connsiteY10" fmla="*/ 1898449 h 6570040"/>
                <a:gd name="connsiteX0" fmla="*/ 5120667 w 12036372"/>
                <a:gd name="connsiteY0" fmla="*/ 1898449 h 6570040"/>
                <a:gd name="connsiteX1" fmla="*/ 1649498 w 12036372"/>
                <a:gd name="connsiteY1" fmla="*/ 2885242 h 6570040"/>
                <a:gd name="connsiteX2" fmla="*/ 2044934 w 12036372"/>
                <a:gd name="connsiteY2" fmla="*/ 5891100 h 6570040"/>
                <a:gd name="connsiteX3" fmla="*/ 1141553 w 12036372"/>
                <a:gd name="connsiteY3" fmla="*/ 6030277 h 6570040"/>
                <a:gd name="connsiteX4" fmla="*/ 1125716 w 12036372"/>
                <a:gd name="connsiteY4" fmla="*/ 0 h 6570040"/>
                <a:gd name="connsiteX5" fmla="*/ 12009739 w 12036372"/>
                <a:gd name="connsiteY5" fmla="*/ 0 h 6570040"/>
                <a:gd name="connsiteX6" fmla="*/ 12036372 w 12036372"/>
                <a:gd name="connsiteY6" fmla="*/ 6045693 h 6570040"/>
                <a:gd name="connsiteX7" fmla="*/ 3249806 w 12036372"/>
                <a:gd name="connsiteY7" fmla="*/ 6244824 h 6570040"/>
                <a:gd name="connsiteX8" fmla="*/ 3402936 w 12036372"/>
                <a:gd name="connsiteY8" fmla="*/ 5902335 h 6570040"/>
                <a:gd name="connsiteX9" fmla="*/ 7735887 w 12036372"/>
                <a:gd name="connsiteY9" fmla="*/ 2965648 h 6570040"/>
                <a:gd name="connsiteX10" fmla="*/ 5120667 w 12036372"/>
                <a:gd name="connsiteY10" fmla="*/ 1898449 h 6570040"/>
                <a:gd name="connsiteX0" fmla="*/ 5120667 w 12036372"/>
                <a:gd name="connsiteY0" fmla="*/ 1898449 h 6573166"/>
                <a:gd name="connsiteX1" fmla="*/ 1649498 w 12036372"/>
                <a:gd name="connsiteY1" fmla="*/ 2885242 h 6573166"/>
                <a:gd name="connsiteX2" fmla="*/ 2044934 w 12036372"/>
                <a:gd name="connsiteY2" fmla="*/ 5891100 h 6573166"/>
                <a:gd name="connsiteX3" fmla="*/ 1141553 w 12036372"/>
                <a:gd name="connsiteY3" fmla="*/ 6030277 h 6573166"/>
                <a:gd name="connsiteX4" fmla="*/ 1125716 w 12036372"/>
                <a:gd name="connsiteY4" fmla="*/ 0 h 6573166"/>
                <a:gd name="connsiteX5" fmla="*/ 12009739 w 12036372"/>
                <a:gd name="connsiteY5" fmla="*/ 0 h 6573166"/>
                <a:gd name="connsiteX6" fmla="*/ 12036372 w 12036372"/>
                <a:gd name="connsiteY6" fmla="*/ 6045693 h 6573166"/>
                <a:gd name="connsiteX7" fmla="*/ 3249806 w 12036372"/>
                <a:gd name="connsiteY7" fmla="*/ 6244824 h 6573166"/>
                <a:gd name="connsiteX8" fmla="*/ 3354858 w 12036372"/>
                <a:gd name="connsiteY8" fmla="*/ 5834509 h 6573166"/>
                <a:gd name="connsiteX9" fmla="*/ 7735887 w 12036372"/>
                <a:gd name="connsiteY9" fmla="*/ 2965648 h 6573166"/>
                <a:gd name="connsiteX10" fmla="*/ 5120667 w 12036372"/>
                <a:gd name="connsiteY10" fmla="*/ 1898449 h 65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36372" h="6573166">
                  <a:moveTo>
                    <a:pt x="5120667" y="1898449"/>
                  </a:moveTo>
                  <a:cubicBezTo>
                    <a:pt x="4106269" y="1885048"/>
                    <a:pt x="2162120" y="2219800"/>
                    <a:pt x="1649498" y="2885242"/>
                  </a:cubicBezTo>
                  <a:cubicBezTo>
                    <a:pt x="1136876" y="3550684"/>
                    <a:pt x="1520031" y="5628980"/>
                    <a:pt x="2044934" y="5891100"/>
                  </a:cubicBezTo>
                  <a:cubicBezTo>
                    <a:pt x="2569837" y="6153220"/>
                    <a:pt x="2307828" y="6526559"/>
                    <a:pt x="1141553" y="6030277"/>
                  </a:cubicBezTo>
                  <a:cubicBezTo>
                    <a:pt x="-24722" y="5533995"/>
                    <a:pt x="-692803" y="343492"/>
                    <a:pt x="1125716" y="0"/>
                  </a:cubicBezTo>
                  <a:lnTo>
                    <a:pt x="12009739" y="0"/>
                  </a:lnTo>
                  <a:lnTo>
                    <a:pt x="12036372" y="6045693"/>
                  </a:lnTo>
                  <a:cubicBezTo>
                    <a:pt x="10845391" y="7080331"/>
                    <a:pt x="4696725" y="6280021"/>
                    <a:pt x="3249806" y="6244824"/>
                  </a:cubicBezTo>
                  <a:cubicBezTo>
                    <a:pt x="1802887" y="6209627"/>
                    <a:pt x="2833831" y="5980251"/>
                    <a:pt x="3354858" y="5834509"/>
                  </a:cubicBezTo>
                  <a:cubicBezTo>
                    <a:pt x="3875885" y="5688767"/>
                    <a:pt x="7441585" y="3621658"/>
                    <a:pt x="7735887" y="2965648"/>
                  </a:cubicBezTo>
                  <a:cubicBezTo>
                    <a:pt x="8030189" y="2309638"/>
                    <a:pt x="6135065" y="1911850"/>
                    <a:pt x="5120667" y="1898449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579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E766-75E7-4A59-8DF8-8AA74EAE6D1F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19</a:t>
            </a:r>
            <a:endParaRPr lang="fr-FR" dirty="0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2415917" y="48761"/>
            <a:ext cx="98864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/>
              <a:t>1s </a:t>
            </a:r>
            <a:r>
              <a:rPr lang="fr-FR" sz="3600" b="1" dirty="0" err="1" smtClean="0"/>
              <a:t>ToF</a:t>
            </a:r>
            <a:r>
              <a:rPr lang="fr-FR" sz="3600" b="1" dirty="0" smtClean="0"/>
              <a:t>-ICR mass measurement </a:t>
            </a:r>
            <a:r>
              <a:rPr lang="fr-FR" sz="3600" b="1" baseline="30000" dirty="0" smtClean="0"/>
              <a:t>41</a:t>
            </a:r>
            <a:r>
              <a:rPr lang="fr-FR" sz="3600" b="1" dirty="0" smtClean="0"/>
              <a:t>K</a:t>
            </a:r>
            <a:endParaRPr lang="fr-FR" sz="3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ZoneTexte 14"/>
              <p:cNvSpPr txBox="1"/>
              <p:nvPr/>
            </p:nvSpPr>
            <p:spPr>
              <a:xfrm>
                <a:off x="8757736" y="3664899"/>
                <a:ext cx="2584169" cy="499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Precision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3∗10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36" y="3664899"/>
                <a:ext cx="2584169" cy="499560"/>
              </a:xfrm>
              <a:prstGeom prst="rect">
                <a:avLst/>
              </a:prstGeom>
              <a:blipFill>
                <a:blip r:embed="rId2"/>
                <a:stretch>
                  <a:fillRect l="-2123" b="-73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8563103" y="4252310"/>
            <a:ext cx="2973434" cy="646331"/>
          </a:xfrm>
          <a:prstGeom prst="rect">
            <a:avLst/>
          </a:prstGeom>
          <a:noFill/>
          <a:ln w="28575">
            <a:solidFill>
              <a:srgbClr val="1EB1C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Study</a:t>
            </a:r>
            <a:r>
              <a:rPr lang="fr-FR" dirty="0" smtClean="0"/>
              <a:t> of the </a:t>
            </a:r>
            <a:r>
              <a:rPr lang="fr-FR" dirty="0" err="1" smtClean="0"/>
              <a:t>systematic</a:t>
            </a:r>
            <a:r>
              <a:rPr lang="fr-FR" dirty="0" smtClean="0"/>
              <a:t> </a:t>
            </a:r>
            <a:r>
              <a:rPr lang="fr-FR" dirty="0" err="1" smtClean="0"/>
              <a:t>uncertainty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b="1" dirty="0" err="1" smtClean="0"/>
              <a:t>ongoing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656" y="-30004"/>
            <a:ext cx="3439344" cy="319155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37" y="1374324"/>
            <a:ext cx="6651169" cy="498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3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FFCD-DCEC-4EA7-9DF9-029FE8D4B43F}" type="datetime1">
              <a:rPr lang="fr-FR" smtClean="0"/>
              <a:t>26/09/2023</a:t>
            </a:fld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20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r="4328"/>
          <a:stretch/>
        </p:blipFill>
        <p:spPr>
          <a:xfrm>
            <a:off x="7262283" y="1114315"/>
            <a:ext cx="4929717" cy="43239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62283" y="546301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i="1" dirty="0" smtClean="0">
                <a:solidFill>
                  <a:srgbClr val="1EB1CA"/>
                </a:solidFill>
              </a:rPr>
              <a:t>M. </a:t>
            </a:r>
            <a:r>
              <a:rPr lang="fr-FR" sz="1600" i="1" dirty="0" err="1" smtClean="0">
                <a:solidFill>
                  <a:srgbClr val="1EB1CA"/>
                </a:solidFill>
              </a:rPr>
              <a:t>Hukkanen</a:t>
            </a:r>
            <a:r>
              <a:rPr lang="fr-FR" sz="1600" i="1" dirty="0" smtClean="0">
                <a:solidFill>
                  <a:srgbClr val="1EB1CA"/>
                </a:solidFill>
              </a:rPr>
              <a:t> et al. Phys</a:t>
            </a:r>
            <a:r>
              <a:rPr lang="fr-FR" sz="1600" i="1" dirty="0">
                <a:solidFill>
                  <a:srgbClr val="1EB1CA"/>
                </a:solidFill>
              </a:rPr>
              <a:t>. </a:t>
            </a:r>
            <a:r>
              <a:rPr lang="fr-FR" sz="1600" i="1" dirty="0" err="1">
                <a:solidFill>
                  <a:srgbClr val="1EB1CA"/>
                </a:solidFill>
              </a:rPr>
              <a:t>Rev</a:t>
            </a:r>
            <a:r>
              <a:rPr lang="fr-FR" sz="1600" i="1" dirty="0">
                <a:solidFill>
                  <a:srgbClr val="1EB1CA"/>
                </a:solidFill>
              </a:rPr>
              <a:t>. </a:t>
            </a:r>
            <a:r>
              <a:rPr lang="fr-FR" sz="1600" i="1" dirty="0" smtClean="0">
                <a:solidFill>
                  <a:srgbClr val="1EB1CA"/>
                </a:solidFill>
              </a:rPr>
              <a:t>C </a:t>
            </a:r>
            <a:r>
              <a:rPr lang="fr-FR" sz="1600" b="1" i="1" dirty="0" smtClean="0">
                <a:solidFill>
                  <a:srgbClr val="1EB1CA"/>
                </a:solidFill>
              </a:rPr>
              <a:t>107</a:t>
            </a:r>
            <a:r>
              <a:rPr lang="fr-FR" sz="1600" i="1" dirty="0" smtClean="0">
                <a:solidFill>
                  <a:srgbClr val="1EB1CA"/>
                </a:solidFill>
              </a:rPr>
              <a:t> (2023) </a:t>
            </a:r>
            <a:r>
              <a:rPr lang="fr-FR" sz="1600" i="1" dirty="0">
                <a:solidFill>
                  <a:srgbClr val="1EB1CA"/>
                </a:solidFill>
              </a:rPr>
              <a:t>014306</a:t>
            </a:r>
          </a:p>
          <a:p>
            <a:endParaRPr lang="fr-FR" sz="1600" i="1" dirty="0">
              <a:solidFill>
                <a:srgbClr val="1EB1CA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-99679" y="1983979"/>
                <a:ext cx="6408712" cy="5154696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00100" lvl="1" indent="-342900"/>
                <a:endParaRPr lang="en-GB" b="1" dirty="0" smtClean="0">
                  <a:solidFill>
                    <a:schemeClr val="bg2"/>
                  </a:solidFill>
                </a:endParaRPr>
              </a:p>
              <a:p>
                <a:pPr marL="800100" lvl="1" indent="-342900"/>
                <a:r>
                  <a:rPr lang="en-GB" b="1" u="sng" dirty="0">
                    <a:solidFill>
                      <a:srgbClr val="1EB8D1"/>
                    </a:solidFill>
                  </a:rPr>
                  <a:t>5 to 10 times increase in </a:t>
                </a:r>
                <a:r>
                  <a:rPr lang="en-GB" b="1" u="sng" dirty="0" smtClean="0">
                    <a:solidFill>
                      <a:srgbClr val="1EB8D1"/>
                    </a:solidFill>
                  </a:rPr>
                  <a:t>precision</a:t>
                </a:r>
                <a:endParaRPr lang="en-GB" dirty="0" smtClean="0"/>
              </a:p>
              <a:p>
                <a:pPr marL="800100" lvl="1" indent="-342900"/>
                <a:r>
                  <a:rPr lang="en-GB" b="1" u="sng" dirty="0">
                    <a:solidFill>
                      <a:srgbClr val="1EB8D1"/>
                    </a:solidFill>
                  </a:rPr>
                  <a:t>40 times higher resolving power</a:t>
                </a:r>
                <a:r>
                  <a:rPr lang="en-GB" b="1" dirty="0">
                    <a:solidFill>
                      <a:schemeClr val="bg2"/>
                    </a:solidFill>
                  </a:rPr>
                  <a:t> </a:t>
                </a:r>
                <a:endParaRPr lang="en-GB" b="1" dirty="0" smtClean="0">
                  <a:solidFill>
                    <a:schemeClr val="bg2"/>
                  </a:solidFill>
                </a:endParaRPr>
              </a:p>
              <a:p>
                <a:pPr marL="457200" lvl="1" indent="0">
                  <a:buNone/>
                </a:pPr>
                <a:r>
                  <a:rPr lang="en-GB" dirty="0" smtClean="0">
                    <a:solidFill>
                      <a:schemeClr val="bg2"/>
                    </a:solidFill>
                  </a:rPr>
                  <a:t>(Up to </a:t>
                </a:r>
                <a14:m>
                  <m:oMath xmlns:m="http://schemas.openxmlformats.org/officeDocument/2006/math">
                    <m:r>
                      <a:rPr lang="fr-FR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fr-FR" b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fr-FR" b="1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r>
                  <a:rPr lang="en-GB" dirty="0" smtClean="0">
                    <a:solidFill>
                      <a:schemeClr val="bg2"/>
                    </a:solidFill>
                  </a:rPr>
                  <a:t> resolving power)</a:t>
                </a:r>
                <a:endParaRPr lang="en-GB" dirty="0">
                  <a:solidFill>
                    <a:schemeClr val="bg2"/>
                  </a:solidFill>
                </a:endParaRPr>
              </a:p>
              <a:p>
                <a:pPr marL="800100" lvl="1" indent="-342900"/>
                <a:r>
                  <a:rPr lang="en-GB" dirty="0" smtClean="0"/>
                  <a:t>Capable </a:t>
                </a:r>
                <a:r>
                  <a:rPr lang="en-GB" dirty="0"/>
                  <a:t>of </a:t>
                </a:r>
                <a:r>
                  <a:rPr lang="en-GB" b="1" dirty="0"/>
                  <a:t>resolve</a:t>
                </a:r>
                <a:r>
                  <a:rPr lang="en-GB" dirty="0"/>
                  <a:t> </a:t>
                </a:r>
                <a:r>
                  <a:rPr lang="en-GB" b="1" dirty="0"/>
                  <a:t>and</a:t>
                </a:r>
                <a:r>
                  <a:rPr lang="en-GB" dirty="0"/>
                  <a:t> </a:t>
                </a:r>
                <a:r>
                  <a:rPr lang="en-GB" b="1" dirty="0"/>
                  <a:t>measure</a:t>
                </a:r>
                <a:r>
                  <a:rPr lang="en-GB" dirty="0"/>
                  <a:t> </a:t>
                </a:r>
                <a:r>
                  <a:rPr lang="en-GB" b="1" dirty="0"/>
                  <a:t>isomers</a:t>
                </a:r>
                <a:r>
                  <a:rPr lang="en-GB" dirty="0"/>
                  <a:t> as low as few tens of </a:t>
                </a:r>
                <a:r>
                  <a:rPr lang="en-GB" dirty="0" err="1"/>
                  <a:t>keV</a:t>
                </a:r>
                <a:endParaRPr lang="en-GB" dirty="0"/>
              </a:p>
              <a:p>
                <a:pPr lvl="1"/>
                <a:r>
                  <a:rPr lang="en-GB" dirty="0" smtClean="0"/>
                  <a:t>High Sensitivity </a:t>
                </a:r>
                <a:r>
                  <a:rPr lang="en-GB" dirty="0"/>
                  <a:t>(</a:t>
                </a:r>
                <a:r>
                  <a:rPr lang="en-GB" dirty="0" smtClean="0"/>
                  <a:t>non-scanning </a:t>
                </a:r>
                <a:r>
                  <a:rPr lang="en-GB" dirty="0"/>
                  <a:t>method</a:t>
                </a:r>
                <a:r>
                  <a:rPr lang="en-GB" dirty="0" smtClean="0"/>
                  <a:t>)</a:t>
                </a:r>
                <a:endParaRPr lang="en-GB" sz="2400" dirty="0" smtClean="0"/>
              </a:p>
              <a:p>
                <a:pPr lvl="1"/>
                <a:r>
                  <a:rPr lang="en-GB" dirty="0" smtClean="0"/>
                  <a:t>“Drawback”: Iterative process (need to zoom on the right frequency)</a:t>
                </a:r>
                <a:endParaRPr lang="en-GB" dirty="0" smtClean="0">
                  <a:solidFill>
                    <a:schemeClr val="bg2"/>
                  </a:solidFill>
                </a:endParaRPr>
              </a:p>
              <a:p>
                <a:pPr marL="457200" lvl="1" indent="0">
                  <a:buNone/>
                </a:pPr>
                <a:endParaRPr lang="en-GB" dirty="0"/>
              </a:p>
              <a:p>
                <a:endParaRPr lang="en-GB" sz="2400" dirty="0" smtClean="0"/>
              </a:p>
              <a:p>
                <a:endParaRPr lang="en-GB" sz="2400" dirty="0" smtClean="0"/>
              </a:p>
            </p:txBody>
          </p:sp>
        </mc:Choice>
        <mc:Fallback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9679" y="1983979"/>
                <a:ext cx="6408712" cy="5154696"/>
              </a:xfrm>
              <a:prstGeom prst="rect">
                <a:avLst/>
              </a:prstGeom>
              <a:blipFill>
                <a:blip r:embed="rId3"/>
                <a:stretch>
                  <a:fillRect r="-22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2144148" y="1141432"/>
            <a:ext cx="4598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 smtClean="0"/>
              <a:t>Developped</a:t>
            </a:r>
            <a:r>
              <a:rPr lang="fr-FR" sz="2000" dirty="0" smtClean="0"/>
              <a:t> at SHIPTRAP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 smtClean="0"/>
              <a:t>Projected</a:t>
            </a:r>
            <a:r>
              <a:rPr lang="fr-FR" sz="2000" dirty="0" smtClean="0"/>
              <a:t> phases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5227400" y="2629695"/>
            <a:ext cx="2159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compared to </a:t>
            </a:r>
            <a:r>
              <a:rPr lang="en-GB" b="1" dirty="0" err="1"/>
              <a:t>ToF</a:t>
            </a:r>
            <a:r>
              <a:rPr lang="en-GB" b="1" dirty="0"/>
              <a:t>-ICR</a:t>
            </a:r>
          </a:p>
          <a:p>
            <a:endParaRPr lang="fr-FR" dirty="0"/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1795417" y="-1841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/>
              <a:t>Phase-Imaging Ion-Cyclotron-Resonance technique</a:t>
            </a:r>
            <a:endParaRPr lang="en-GB" sz="3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>
              <a:xfrm rot="10800000">
                <a:off x="4902503" y="2533783"/>
                <a:ext cx="379463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902503" y="2533783"/>
                <a:ext cx="379463" cy="617861"/>
              </a:xfrm>
              <a:prstGeom prst="rect">
                <a:avLst/>
              </a:prstGeom>
              <a:blipFill>
                <a:blip r:embed="rId4"/>
                <a:stretch>
                  <a:fillRect t="-9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5742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51438" y="-55657"/>
            <a:ext cx="9722848" cy="1023938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Hexagonal </a:t>
            </a:r>
            <a:r>
              <a:rPr lang="fr-FR" sz="3600" b="1" dirty="0" err="1" smtClean="0"/>
              <a:t>delay</a:t>
            </a:r>
            <a:r>
              <a:rPr lang="fr-FR" sz="3600" b="1" dirty="0"/>
              <a:t>-</a:t>
            </a:r>
            <a:r>
              <a:rPr lang="fr-FR" sz="3600" b="1" dirty="0" smtClean="0"/>
              <a:t>line micro-</a:t>
            </a:r>
            <a:r>
              <a:rPr lang="fr-FR" sz="3600" b="1" dirty="0" err="1" smtClean="0"/>
              <a:t>channel</a:t>
            </a:r>
            <a:r>
              <a:rPr lang="fr-FR" sz="3600" b="1" dirty="0" smtClean="0"/>
              <a:t>-plate</a:t>
            </a:r>
            <a:endParaRPr lang="fr-FR" sz="3600" b="1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C6E8-E4E1-49FB-AE18-BADAD9CF8BFD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21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0" y="2235081"/>
            <a:ext cx="5702078" cy="38340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845" y="880393"/>
            <a:ext cx="4479441" cy="34368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t="42697"/>
          <a:stretch/>
        </p:blipFill>
        <p:spPr>
          <a:xfrm>
            <a:off x="5976324" y="4610852"/>
            <a:ext cx="5997962" cy="145827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b="57713"/>
          <a:stretch/>
        </p:blipFill>
        <p:spPr>
          <a:xfrm>
            <a:off x="2531200" y="1286481"/>
            <a:ext cx="5997962" cy="10761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15811" y="4311822"/>
            <a:ext cx="4237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>
                <a:solidFill>
                  <a:srgbClr val="1EB1CA"/>
                </a:solidFill>
              </a:rPr>
              <a:t>O. </a:t>
            </a:r>
            <a:r>
              <a:rPr lang="fr-FR" sz="1600" i="1" dirty="0" err="1">
                <a:solidFill>
                  <a:srgbClr val="1EB1CA"/>
                </a:solidFill>
              </a:rPr>
              <a:t>Jagutzki</a:t>
            </a:r>
            <a:r>
              <a:rPr lang="fr-FR" sz="1600" i="1" dirty="0">
                <a:solidFill>
                  <a:srgbClr val="1EB1CA"/>
                </a:solidFill>
              </a:rPr>
              <a:t> et al</a:t>
            </a:r>
            <a:r>
              <a:rPr lang="fr-FR" sz="1600" i="1" dirty="0" smtClean="0">
                <a:solidFill>
                  <a:srgbClr val="1EB1CA"/>
                </a:solidFill>
              </a:rPr>
              <a:t>. </a:t>
            </a:r>
            <a:r>
              <a:rPr lang="fr-FR" sz="1600" i="1" dirty="0">
                <a:solidFill>
                  <a:srgbClr val="1EB1CA"/>
                </a:solidFill>
              </a:rPr>
              <a:t>IEEE Trans. </a:t>
            </a:r>
            <a:r>
              <a:rPr lang="fr-FR" sz="1600" i="1" dirty="0" err="1">
                <a:solidFill>
                  <a:srgbClr val="1EB1CA"/>
                </a:solidFill>
              </a:rPr>
              <a:t>Nuc</a:t>
            </a:r>
            <a:r>
              <a:rPr lang="fr-FR" sz="1600" i="1" dirty="0">
                <a:solidFill>
                  <a:srgbClr val="1EB1CA"/>
                </a:solidFill>
              </a:rPr>
              <a:t>. </a:t>
            </a:r>
            <a:r>
              <a:rPr lang="fr-FR" sz="1600" i="1" dirty="0" err="1">
                <a:solidFill>
                  <a:srgbClr val="1EB1CA"/>
                </a:solidFill>
              </a:rPr>
              <a:t>Sci</a:t>
            </a:r>
            <a:r>
              <a:rPr lang="fr-FR" sz="1600" i="1" dirty="0">
                <a:solidFill>
                  <a:srgbClr val="1EB1CA"/>
                </a:solidFill>
              </a:rPr>
              <a:t>. </a:t>
            </a:r>
            <a:r>
              <a:rPr lang="fr-FR" sz="1600" b="1" i="1" dirty="0">
                <a:solidFill>
                  <a:srgbClr val="1EB1CA"/>
                </a:solidFill>
              </a:rPr>
              <a:t>49</a:t>
            </a:r>
            <a:r>
              <a:rPr lang="fr-FR" sz="1600" i="1" dirty="0">
                <a:solidFill>
                  <a:srgbClr val="1EB1CA"/>
                </a:solidFill>
              </a:rPr>
              <a:t> (2002) 5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02826" y="5208274"/>
            <a:ext cx="3148314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Base </a:t>
            </a:r>
            <a:r>
              <a:rPr lang="fr-FR" sz="2800" dirty="0" err="1" smtClean="0"/>
              <a:t>flange</a:t>
            </a:r>
            <a:r>
              <a:rPr lang="fr-FR" sz="2800" dirty="0" smtClean="0"/>
              <a:t> 250 mm</a:t>
            </a:r>
            <a:endParaRPr lang="fr-FR" sz="2800" dirty="0"/>
          </a:p>
        </p:txBody>
      </p:sp>
      <p:sp>
        <p:nvSpPr>
          <p:cNvPr id="12" name="ZoneTexte 11"/>
          <p:cNvSpPr txBox="1"/>
          <p:nvPr/>
        </p:nvSpPr>
        <p:spPr>
          <a:xfrm>
            <a:off x="838200" y="4047200"/>
            <a:ext cx="2310114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/>
              <a:t>Mounting</a:t>
            </a:r>
            <a:r>
              <a:rPr lang="fr-FR" sz="2800" dirty="0" smtClean="0"/>
              <a:t> ring</a:t>
            </a:r>
            <a:endParaRPr lang="fr-FR" sz="2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39830" y="3290156"/>
            <a:ext cx="1411177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DLD</a:t>
            </a:r>
            <a:endParaRPr lang="fr-FR" sz="2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95317" y="2585024"/>
            <a:ext cx="1944546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Holder</a:t>
            </a:r>
            <a:r>
              <a:rPr lang="fr-FR" sz="2400" dirty="0" smtClean="0"/>
              <a:t> plate</a:t>
            </a:r>
            <a:endParaRPr lang="fr-FR" sz="2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099743" y="2307972"/>
            <a:ext cx="1430438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MCP rings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7005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282" y="846818"/>
            <a:ext cx="6066718" cy="4101101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FE8D-05E2-4C8C-A8B1-7706FAA86837}" type="datetime1">
              <a:rPr lang="fr-FR" smtClean="0"/>
              <a:t>27/09/2023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22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/>
              <p:cNvSpPr txBox="1"/>
              <p:nvPr/>
            </p:nvSpPr>
            <p:spPr>
              <a:xfrm>
                <a:off x="10684747" y="1168661"/>
                <a:ext cx="669221" cy="3109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85</m:t>
                              </m:r>
                            </m:sup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𝑅𝑏</m:t>
                              </m:r>
                            </m:e>
                          </m:sPre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4747" y="1168661"/>
                <a:ext cx="669221" cy="310983"/>
              </a:xfrm>
              <a:prstGeom prst="rect">
                <a:avLst/>
              </a:prstGeom>
              <a:blipFill>
                <a:blip r:embed="rId3"/>
                <a:stretch>
                  <a:fillRect l="-2727" t="-1961" r="-1818"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1925"/>
            <a:ext cx="5287308" cy="4531978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367280" y="-181576"/>
            <a:ext cx="10040983" cy="1325563"/>
          </a:xfrm>
        </p:spPr>
        <p:txBody>
          <a:bodyPr>
            <a:normAutofit/>
          </a:bodyPr>
          <a:lstStyle/>
          <a:p>
            <a:r>
              <a:rPr lang="fr-FR" sz="3600" b="1" dirty="0" err="1" smtClean="0"/>
              <a:t>Magnetron</a:t>
            </a:r>
            <a:r>
              <a:rPr lang="fr-FR" sz="3600" b="1" dirty="0" smtClean="0"/>
              <a:t> amplitude scan for 3 </a:t>
            </a:r>
            <a:r>
              <a:rPr lang="fr-FR" sz="3600" b="1" dirty="0" err="1" smtClean="0"/>
              <a:t>magnetron</a:t>
            </a:r>
            <a:r>
              <a:rPr lang="fr-FR" sz="3600" b="1" dirty="0" smtClean="0"/>
              <a:t> phases</a:t>
            </a:r>
            <a:endParaRPr lang="en-GB" sz="3600" b="1" dirty="0"/>
          </a:p>
        </p:txBody>
      </p:sp>
      <p:sp>
        <p:nvSpPr>
          <p:cNvPr id="13" name="Rectangle 12"/>
          <p:cNvSpPr/>
          <p:nvPr/>
        </p:nvSpPr>
        <p:spPr>
          <a:xfrm>
            <a:off x="1106714" y="6071238"/>
            <a:ext cx="5603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rgbClr val="1EB1CA"/>
                </a:solidFill>
              </a:rPr>
              <a:t>Eliseev</a:t>
            </a:r>
            <a:r>
              <a:rPr lang="en-US" sz="1600" i="1" dirty="0">
                <a:solidFill>
                  <a:srgbClr val="1EB1CA"/>
                </a:solidFill>
              </a:rPr>
              <a:t>, </a:t>
            </a:r>
            <a:r>
              <a:rPr lang="en-US" sz="1600" i="1" dirty="0" smtClean="0">
                <a:solidFill>
                  <a:srgbClr val="1EB1CA"/>
                </a:solidFill>
              </a:rPr>
              <a:t>S et </a:t>
            </a:r>
            <a:r>
              <a:rPr lang="en-US" sz="1600" i="1" dirty="0">
                <a:solidFill>
                  <a:srgbClr val="1EB1CA"/>
                </a:solidFill>
              </a:rPr>
              <a:t>al. </a:t>
            </a:r>
            <a:r>
              <a:rPr lang="en-US" sz="1600" i="1" dirty="0" smtClean="0">
                <a:solidFill>
                  <a:srgbClr val="1EB1CA"/>
                </a:solidFill>
              </a:rPr>
              <a:t>Appl</a:t>
            </a:r>
            <a:r>
              <a:rPr lang="en-US" sz="1600" i="1" dirty="0">
                <a:solidFill>
                  <a:srgbClr val="1EB1CA"/>
                </a:solidFill>
              </a:rPr>
              <a:t>. Phys. B </a:t>
            </a:r>
            <a:r>
              <a:rPr lang="en-US" sz="1600" b="1" i="1" dirty="0" smtClean="0">
                <a:solidFill>
                  <a:srgbClr val="1EB1CA"/>
                </a:solidFill>
              </a:rPr>
              <a:t>114</a:t>
            </a:r>
            <a:r>
              <a:rPr lang="en-US" sz="1600" i="1" dirty="0">
                <a:solidFill>
                  <a:srgbClr val="1EB1CA"/>
                </a:solidFill>
              </a:rPr>
              <a:t> </a:t>
            </a:r>
            <a:r>
              <a:rPr lang="en-US" sz="1600" i="1" dirty="0" smtClean="0">
                <a:solidFill>
                  <a:srgbClr val="1EB1CA"/>
                </a:solidFill>
              </a:rPr>
              <a:t>(</a:t>
            </a:r>
            <a:r>
              <a:rPr lang="en-US" sz="1600" i="1" dirty="0">
                <a:solidFill>
                  <a:srgbClr val="1EB1CA"/>
                </a:solidFill>
              </a:rPr>
              <a:t>2014) </a:t>
            </a:r>
            <a:r>
              <a:rPr lang="en-US" sz="1600" i="1" dirty="0" smtClean="0">
                <a:solidFill>
                  <a:srgbClr val="1EB1CA"/>
                </a:solidFill>
              </a:rPr>
              <a:t>107–128</a:t>
            </a:r>
            <a:endParaRPr lang="fr-FR" sz="1600" i="1" dirty="0">
              <a:solidFill>
                <a:srgbClr val="1EB1CA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6468" r="46179" b="2621"/>
          <a:stretch/>
        </p:blipFill>
        <p:spPr>
          <a:xfrm rot="2449666">
            <a:off x="8450762" y="2571130"/>
            <a:ext cx="1150375" cy="1855749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67604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5CB18-A4C4-4D4A-9977-A04910B7DDA1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23</a:t>
            </a:r>
            <a:endParaRPr lang="fr-FR" dirty="0"/>
          </a:p>
        </p:txBody>
      </p:sp>
      <p:pic>
        <p:nvPicPr>
          <p:cNvPr id="7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71" y="1622901"/>
            <a:ext cx="4351338" cy="4351338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5384800" y="2629059"/>
            <a:ext cx="2783687" cy="2047002"/>
            <a:chOff x="4937760" y="2831783"/>
            <a:chExt cx="2783687" cy="2047002"/>
          </a:xfrm>
        </p:grpSpPr>
        <p:sp>
          <p:nvSpPr>
            <p:cNvPr id="9" name="Ellipse 8"/>
            <p:cNvSpPr/>
            <p:nvPr/>
          </p:nvSpPr>
          <p:spPr>
            <a:xfrm>
              <a:off x="5311140" y="3955574"/>
              <a:ext cx="480060" cy="4648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/>
          </p:nvSpPr>
          <p:spPr>
            <a:xfrm>
              <a:off x="6023610" y="3189764"/>
              <a:ext cx="480060" cy="4648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6326505" y="4087019"/>
              <a:ext cx="480060" cy="4648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5551170" y="4145280"/>
              <a:ext cx="1017270" cy="20955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5551170" y="3422174"/>
              <a:ext cx="712470" cy="723106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orme libre 13"/>
            <p:cNvSpPr/>
            <p:nvPr/>
          </p:nvSpPr>
          <p:spPr>
            <a:xfrm>
              <a:off x="5894070" y="3810000"/>
              <a:ext cx="161932" cy="421640"/>
            </a:xfrm>
            <a:custGeom>
              <a:avLst/>
              <a:gdLst>
                <a:gd name="connsiteX0" fmla="*/ 116840 w 202403"/>
                <a:gd name="connsiteY0" fmla="*/ 421640 h 421640"/>
                <a:gd name="connsiteX1" fmla="*/ 198120 w 202403"/>
                <a:gd name="connsiteY1" fmla="*/ 177800 h 421640"/>
                <a:gd name="connsiteX2" fmla="*/ 0 w 202403"/>
                <a:gd name="connsiteY2" fmla="*/ 0 h 421640"/>
                <a:gd name="connsiteX0" fmla="*/ 116840 w 188335"/>
                <a:gd name="connsiteY0" fmla="*/ 421640 h 421640"/>
                <a:gd name="connsiteX1" fmla="*/ 182880 w 188335"/>
                <a:gd name="connsiteY1" fmla="*/ 142240 h 421640"/>
                <a:gd name="connsiteX2" fmla="*/ 0 w 188335"/>
                <a:gd name="connsiteY2" fmla="*/ 0 h 421640"/>
                <a:gd name="connsiteX0" fmla="*/ 116840 w 186485"/>
                <a:gd name="connsiteY0" fmla="*/ 421640 h 421640"/>
                <a:gd name="connsiteX1" fmla="*/ 182880 w 186485"/>
                <a:gd name="connsiteY1" fmla="*/ 142240 h 421640"/>
                <a:gd name="connsiteX2" fmla="*/ 0 w 186485"/>
                <a:gd name="connsiteY2" fmla="*/ 0 h 421640"/>
                <a:gd name="connsiteX0" fmla="*/ 116840 w 177286"/>
                <a:gd name="connsiteY0" fmla="*/ 421640 h 421640"/>
                <a:gd name="connsiteX1" fmla="*/ 172720 w 177286"/>
                <a:gd name="connsiteY1" fmla="*/ 162560 h 421640"/>
                <a:gd name="connsiteX2" fmla="*/ 0 w 177286"/>
                <a:gd name="connsiteY2" fmla="*/ 0 h 421640"/>
                <a:gd name="connsiteX0" fmla="*/ 116840 w 175338"/>
                <a:gd name="connsiteY0" fmla="*/ 421640 h 421640"/>
                <a:gd name="connsiteX1" fmla="*/ 172720 w 175338"/>
                <a:gd name="connsiteY1" fmla="*/ 162560 h 421640"/>
                <a:gd name="connsiteX2" fmla="*/ 0 w 175338"/>
                <a:gd name="connsiteY2" fmla="*/ 0 h 421640"/>
                <a:gd name="connsiteX0" fmla="*/ 116840 w 151366"/>
                <a:gd name="connsiteY0" fmla="*/ 421640 h 421640"/>
                <a:gd name="connsiteX1" fmla="*/ 140960 w 151366"/>
                <a:gd name="connsiteY1" fmla="*/ 179705 h 421640"/>
                <a:gd name="connsiteX2" fmla="*/ 0 w 151366"/>
                <a:gd name="connsiteY2" fmla="*/ 0 h 421640"/>
                <a:gd name="connsiteX0" fmla="*/ 116840 w 149982"/>
                <a:gd name="connsiteY0" fmla="*/ 421640 h 421640"/>
                <a:gd name="connsiteX1" fmla="*/ 140960 w 149982"/>
                <a:gd name="connsiteY1" fmla="*/ 179705 h 421640"/>
                <a:gd name="connsiteX2" fmla="*/ 0 w 149982"/>
                <a:gd name="connsiteY2" fmla="*/ 0 h 42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982" h="421640">
                  <a:moveTo>
                    <a:pt x="116840" y="421640"/>
                  </a:moveTo>
                  <a:cubicBezTo>
                    <a:pt x="167216" y="334856"/>
                    <a:pt x="146744" y="208068"/>
                    <a:pt x="140960" y="179705"/>
                  </a:cubicBezTo>
                  <a:cubicBezTo>
                    <a:pt x="135176" y="151342"/>
                    <a:pt x="92287" y="49953"/>
                    <a:pt x="0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937760" y="4372769"/>
              <a:ext cx="81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Centre</a:t>
              </a:r>
              <a:endParaRPr lang="fr-FR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5975036" y="2831783"/>
              <a:ext cx="1234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Magnetron</a:t>
              </a:r>
              <a:endParaRPr lang="fr-FR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023610" y="4509453"/>
              <a:ext cx="1697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Cyclotron réduit</a:t>
              </a:r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/>
                <p:cNvSpPr txBox="1"/>
                <p:nvPr/>
              </p:nvSpPr>
              <p:spPr>
                <a:xfrm>
                  <a:off x="6072512" y="3781921"/>
                  <a:ext cx="33387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8" name="ZoneTexte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2512" y="3781921"/>
                  <a:ext cx="33387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4545" r="-3636" b="-1087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ZoneTexte 19"/>
          <p:cNvSpPr txBox="1"/>
          <p:nvPr/>
        </p:nvSpPr>
        <p:spPr>
          <a:xfrm rot="16200000">
            <a:off x="4337024" y="4878541"/>
            <a:ext cx="20767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Z</a:t>
            </a:r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2429691" y="-90126"/>
            <a:ext cx="10040983" cy="1325563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First </a:t>
            </a:r>
            <a:r>
              <a:rPr lang="fr-FR" sz="3600" b="1" dirty="0" smtClean="0"/>
              <a:t>PI-ICR at </a:t>
            </a:r>
            <a:r>
              <a:rPr lang="fr-FR" sz="3600" b="1" dirty="0" smtClean="0"/>
              <a:t>PIPERADE</a:t>
            </a:r>
            <a:endParaRPr lang="en-GB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iruutu 4">
                <a:extLst>
                  <a:ext uri="{FF2B5EF4-FFF2-40B4-BE49-F238E27FC236}">
                    <a16:creationId xmlns:a16="http://schemas.microsoft.com/office/drawing/2014/main" id="{F1CD4E9F-FE41-43A4-9E4A-D5B71AFEB4FA}"/>
                  </a:ext>
                </a:extLst>
              </p:cNvPr>
              <p:cNvSpPr txBox="1"/>
              <p:nvPr/>
            </p:nvSpPr>
            <p:spPr>
              <a:xfrm>
                <a:off x="1672414" y="3607276"/>
                <a:ext cx="2247282" cy="789319"/>
              </a:xfrm>
              <a:prstGeom prst="rect">
                <a:avLst/>
              </a:prstGeom>
              <a:noFill/>
              <a:ln w="38100" cap="flat" cmpd="sng" algn="ctr">
                <a:solidFill>
                  <a:srgbClr val="1EB8D1"/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fi-FI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kumimoji="0" lang="fr-FR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sub>
                      </m:sSub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kumimoji="0" lang="fi-FI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+ 2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𝑛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kumimoji="0" lang="fi-FI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</a:endParaRPr>
              </a:p>
            </p:txBody>
          </p:sp>
        </mc:Choice>
        <mc:Fallback xmlns="">
          <p:sp>
            <p:nvSpPr>
              <p:cNvPr id="21" name="Tekstiruutu 4">
                <a:extLst>
                  <a:ext uri="{FF2B5EF4-FFF2-40B4-BE49-F238E27FC236}">
                    <a16:creationId xmlns:a16="http://schemas.microsoft.com/office/drawing/2014/main" id="{F1CD4E9F-FE41-43A4-9E4A-D5B71AFEB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414" y="3607276"/>
                <a:ext cx="2247282" cy="7893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1EB8D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048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6"/>
          <a:stretch/>
        </p:blipFill>
        <p:spPr>
          <a:xfrm>
            <a:off x="5735179" y="189259"/>
            <a:ext cx="5953902" cy="3815459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5065041" y="180008"/>
            <a:ext cx="6955970" cy="4113176"/>
            <a:chOff x="-442137" y="683582"/>
            <a:chExt cx="12036372" cy="6954399"/>
          </a:xfrm>
        </p:grpSpPr>
        <p:sp>
          <p:nvSpPr>
            <p:cNvPr id="9" name="Forme libre 8"/>
            <p:cNvSpPr/>
            <p:nvPr/>
          </p:nvSpPr>
          <p:spPr>
            <a:xfrm>
              <a:off x="1760560" y="2862564"/>
              <a:ext cx="5050380" cy="2298526"/>
            </a:xfrm>
            <a:custGeom>
              <a:avLst/>
              <a:gdLst>
                <a:gd name="connsiteX0" fmla="*/ 6060260 w 6060260"/>
                <a:gd name="connsiteY0" fmla="*/ 605481 h 2632551"/>
                <a:gd name="connsiteX1" fmla="*/ 1105200 w 6060260"/>
                <a:gd name="connsiteY1" fmla="*/ 2631989 h 2632551"/>
                <a:gd name="connsiteX2" fmla="*/ 129016 w 6060260"/>
                <a:gd name="connsiteY2" fmla="*/ 803189 h 2632551"/>
                <a:gd name="connsiteX3" fmla="*/ 3131708 w 6060260"/>
                <a:gd name="connsiteY3" fmla="*/ 0 h 2632551"/>
                <a:gd name="connsiteX0" fmla="*/ 5744169 w 5744169"/>
                <a:gd name="connsiteY0" fmla="*/ 790832 h 2631991"/>
                <a:gd name="connsiteX1" fmla="*/ 1098027 w 5744169"/>
                <a:gd name="connsiteY1" fmla="*/ 2631989 h 2631991"/>
                <a:gd name="connsiteX2" fmla="*/ 121843 w 5744169"/>
                <a:gd name="connsiteY2" fmla="*/ 803189 h 2631991"/>
                <a:gd name="connsiteX3" fmla="*/ 3124535 w 5744169"/>
                <a:gd name="connsiteY3" fmla="*/ 0 h 2631991"/>
                <a:gd name="connsiteX0" fmla="*/ 5744169 w 5744169"/>
                <a:gd name="connsiteY0" fmla="*/ 790832 h 2631991"/>
                <a:gd name="connsiteX1" fmla="*/ 1098027 w 5744169"/>
                <a:gd name="connsiteY1" fmla="*/ 2631989 h 2631991"/>
                <a:gd name="connsiteX2" fmla="*/ 121843 w 5744169"/>
                <a:gd name="connsiteY2" fmla="*/ 803189 h 2631991"/>
                <a:gd name="connsiteX3" fmla="*/ 3124535 w 5744169"/>
                <a:gd name="connsiteY3" fmla="*/ 0 h 2631991"/>
                <a:gd name="connsiteX0" fmla="*/ 5724318 w 5724318"/>
                <a:gd name="connsiteY0" fmla="*/ 790832 h 2298359"/>
                <a:gd name="connsiteX1" fmla="*/ 1177030 w 5724318"/>
                <a:gd name="connsiteY1" fmla="*/ 2298357 h 2298359"/>
                <a:gd name="connsiteX2" fmla="*/ 101992 w 5724318"/>
                <a:gd name="connsiteY2" fmla="*/ 803189 h 2298359"/>
                <a:gd name="connsiteX3" fmla="*/ 3104684 w 5724318"/>
                <a:gd name="connsiteY3" fmla="*/ 0 h 2298359"/>
                <a:gd name="connsiteX0" fmla="*/ 5320509 w 5320509"/>
                <a:gd name="connsiteY0" fmla="*/ 790832 h 2299954"/>
                <a:gd name="connsiteX1" fmla="*/ 773221 w 5320509"/>
                <a:gd name="connsiteY1" fmla="*/ 2298357 h 2299954"/>
                <a:gd name="connsiteX2" fmla="*/ 180096 w 5320509"/>
                <a:gd name="connsiteY2" fmla="*/ 642551 h 2299954"/>
                <a:gd name="connsiteX3" fmla="*/ 2700875 w 5320509"/>
                <a:gd name="connsiteY3" fmla="*/ 0 h 2299954"/>
                <a:gd name="connsiteX0" fmla="*/ 5320509 w 5320509"/>
                <a:gd name="connsiteY0" fmla="*/ 790832 h 2299954"/>
                <a:gd name="connsiteX1" fmla="*/ 773221 w 5320509"/>
                <a:gd name="connsiteY1" fmla="*/ 2298357 h 2299954"/>
                <a:gd name="connsiteX2" fmla="*/ 180096 w 5320509"/>
                <a:gd name="connsiteY2" fmla="*/ 642551 h 2299954"/>
                <a:gd name="connsiteX3" fmla="*/ 2700875 w 5320509"/>
                <a:gd name="connsiteY3" fmla="*/ 0 h 2299954"/>
                <a:gd name="connsiteX0" fmla="*/ 5603835 w 5603835"/>
                <a:gd name="connsiteY0" fmla="*/ 790832 h 2299299"/>
                <a:gd name="connsiteX1" fmla="*/ 1056547 w 5603835"/>
                <a:gd name="connsiteY1" fmla="*/ 2298357 h 2299299"/>
                <a:gd name="connsiteX2" fmla="*/ 117433 w 5603835"/>
                <a:gd name="connsiteY2" fmla="*/ 1000897 h 2299299"/>
                <a:gd name="connsiteX3" fmla="*/ 2984201 w 5603835"/>
                <a:gd name="connsiteY3" fmla="*/ 0 h 2299299"/>
                <a:gd name="connsiteX0" fmla="*/ 5658131 w 5658131"/>
                <a:gd name="connsiteY0" fmla="*/ 790832 h 2299078"/>
                <a:gd name="connsiteX1" fmla="*/ 1110843 w 5658131"/>
                <a:gd name="connsiteY1" fmla="*/ 2298357 h 2299078"/>
                <a:gd name="connsiteX2" fmla="*/ 109945 w 5658131"/>
                <a:gd name="connsiteY2" fmla="*/ 976183 h 2299078"/>
                <a:gd name="connsiteX3" fmla="*/ 3038497 w 5658131"/>
                <a:gd name="connsiteY3" fmla="*/ 0 h 2299078"/>
                <a:gd name="connsiteX0" fmla="*/ 5452961 w 5452961"/>
                <a:gd name="connsiteY0" fmla="*/ 796928 h 2299032"/>
                <a:gd name="connsiteX1" fmla="*/ 1106841 w 5452961"/>
                <a:gd name="connsiteY1" fmla="*/ 2298357 h 2299032"/>
                <a:gd name="connsiteX2" fmla="*/ 105943 w 5452961"/>
                <a:gd name="connsiteY2" fmla="*/ 976183 h 2299032"/>
                <a:gd name="connsiteX3" fmla="*/ 3034495 w 5452961"/>
                <a:gd name="connsiteY3" fmla="*/ 0 h 2299032"/>
                <a:gd name="connsiteX0" fmla="*/ 5452961 w 5452961"/>
                <a:gd name="connsiteY0" fmla="*/ 796928 h 2299032"/>
                <a:gd name="connsiteX1" fmla="*/ 1106841 w 5452961"/>
                <a:gd name="connsiteY1" fmla="*/ 2298357 h 2299032"/>
                <a:gd name="connsiteX2" fmla="*/ 105943 w 5452961"/>
                <a:gd name="connsiteY2" fmla="*/ 976183 h 2299032"/>
                <a:gd name="connsiteX3" fmla="*/ 3034495 w 5452961"/>
                <a:gd name="connsiteY3" fmla="*/ 0 h 2299032"/>
                <a:gd name="connsiteX0" fmla="*/ 5546373 w 5546373"/>
                <a:gd name="connsiteY0" fmla="*/ 796928 h 2298894"/>
                <a:gd name="connsiteX1" fmla="*/ 1200253 w 5546373"/>
                <a:gd name="connsiteY1" fmla="*/ 2298357 h 2298894"/>
                <a:gd name="connsiteX2" fmla="*/ 95723 w 5546373"/>
                <a:gd name="connsiteY2" fmla="*/ 957895 h 2298894"/>
                <a:gd name="connsiteX3" fmla="*/ 3127907 w 5546373"/>
                <a:gd name="connsiteY3" fmla="*/ 0 h 2298894"/>
                <a:gd name="connsiteX0" fmla="*/ 5546373 w 5546373"/>
                <a:gd name="connsiteY0" fmla="*/ 796928 h 2299244"/>
                <a:gd name="connsiteX1" fmla="*/ 1200253 w 5546373"/>
                <a:gd name="connsiteY1" fmla="*/ 2298357 h 2299244"/>
                <a:gd name="connsiteX2" fmla="*/ 95723 w 5546373"/>
                <a:gd name="connsiteY2" fmla="*/ 1000567 h 2299244"/>
                <a:gd name="connsiteX3" fmla="*/ 3127907 w 5546373"/>
                <a:gd name="connsiteY3" fmla="*/ 0 h 2299244"/>
                <a:gd name="connsiteX0" fmla="*/ 5201954 w 5201955"/>
                <a:gd name="connsiteY0" fmla="*/ 866241 h 2298751"/>
                <a:gd name="connsiteX1" fmla="*/ 1194956 w 5201955"/>
                <a:gd name="connsiteY1" fmla="*/ 2298357 h 2298751"/>
                <a:gd name="connsiteX2" fmla="*/ 90426 w 5201955"/>
                <a:gd name="connsiteY2" fmla="*/ 1000567 h 2298751"/>
                <a:gd name="connsiteX3" fmla="*/ 3122610 w 5201955"/>
                <a:gd name="connsiteY3" fmla="*/ 0 h 2298751"/>
                <a:gd name="connsiteX0" fmla="*/ 5201954 w 5201954"/>
                <a:gd name="connsiteY0" fmla="*/ 866241 h 2298751"/>
                <a:gd name="connsiteX1" fmla="*/ 1194956 w 5201954"/>
                <a:gd name="connsiteY1" fmla="*/ 2298357 h 2298751"/>
                <a:gd name="connsiteX2" fmla="*/ 90426 w 5201954"/>
                <a:gd name="connsiteY2" fmla="*/ 1000567 h 2298751"/>
                <a:gd name="connsiteX3" fmla="*/ 3122610 w 5201954"/>
                <a:gd name="connsiteY3" fmla="*/ 0 h 2298751"/>
                <a:gd name="connsiteX0" fmla="*/ 5166147 w 5166147"/>
                <a:gd name="connsiteY0" fmla="*/ 866241 h 2298772"/>
                <a:gd name="connsiteX1" fmla="*/ 1159149 w 5166147"/>
                <a:gd name="connsiteY1" fmla="*/ 2298357 h 2298772"/>
                <a:gd name="connsiteX2" fmla="*/ 54619 w 5166147"/>
                <a:gd name="connsiteY2" fmla="*/ 1000567 h 2298772"/>
                <a:gd name="connsiteX3" fmla="*/ 3086803 w 5166147"/>
                <a:gd name="connsiteY3" fmla="*/ 0 h 2298772"/>
                <a:gd name="connsiteX0" fmla="*/ 5201953 w 5201953"/>
                <a:gd name="connsiteY0" fmla="*/ 866241 h 2298751"/>
                <a:gd name="connsiteX1" fmla="*/ 1194955 w 5201953"/>
                <a:gd name="connsiteY1" fmla="*/ 2298357 h 2298751"/>
                <a:gd name="connsiteX2" fmla="*/ 90425 w 5201953"/>
                <a:gd name="connsiteY2" fmla="*/ 1000567 h 2298751"/>
                <a:gd name="connsiteX3" fmla="*/ 3122609 w 5201953"/>
                <a:gd name="connsiteY3" fmla="*/ 0 h 2298751"/>
                <a:gd name="connsiteX0" fmla="*/ 5167636 w 5167636"/>
                <a:gd name="connsiteY0" fmla="*/ 866241 h 2298758"/>
                <a:gd name="connsiteX1" fmla="*/ 1160638 w 5167636"/>
                <a:gd name="connsiteY1" fmla="*/ 2298357 h 2298758"/>
                <a:gd name="connsiteX2" fmla="*/ 56108 w 5167636"/>
                <a:gd name="connsiteY2" fmla="*/ 1000567 h 2298758"/>
                <a:gd name="connsiteX3" fmla="*/ 3088292 w 5167636"/>
                <a:gd name="connsiteY3" fmla="*/ 0 h 2298758"/>
                <a:gd name="connsiteX0" fmla="*/ 5012882 w 5012882"/>
                <a:gd name="connsiteY0" fmla="*/ 866241 h 2298529"/>
                <a:gd name="connsiteX1" fmla="*/ 1005884 w 5012882"/>
                <a:gd name="connsiteY1" fmla="*/ 2298357 h 2298529"/>
                <a:gd name="connsiteX2" fmla="*/ 68768 w 5012882"/>
                <a:gd name="connsiteY2" fmla="*/ 955717 h 2298529"/>
                <a:gd name="connsiteX3" fmla="*/ 2933538 w 5012882"/>
                <a:gd name="connsiteY3" fmla="*/ 0 h 2298529"/>
                <a:gd name="connsiteX0" fmla="*/ 5029712 w 5029712"/>
                <a:gd name="connsiteY0" fmla="*/ 866241 h 2298524"/>
                <a:gd name="connsiteX1" fmla="*/ 1022714 w 5029712"/>
                <a:gd name="connsiteY1" fmla="*/ 2298357 h 2298524"/>
                <a:gd name="connsiteX2" fmla="*/ 85598 w 5029712"/>
                <a:gd name="connsiteY2" fmla="*/ 955717 h 2298524"/>
                <a:gd name="connsiteX3" fmla="*/ 2950368 w 5029712"/>
                <a:gd name="connsiteY3" fmla="*/ 0 h 2298524"/>
                <a:gd name="connsiteX0" fmla="*/ 5050380 w 5050380"/>
                <a:gd name="connsiteY0" fmla="*/ 866241 h 2298526"/>
                <a:gd name="connsiteX1" fmla="*/ 1043382 w 5050380"/>
                <a:gd name="connsiteY1" fmla="*/ 2298357 h 2298526"/>
                <a:gd name="connsiteX2" fmla="*/ 106266 w 5050380"/>
                <a:gd name="connsiteY2" fmla="*/ 955717 h 2298526"/>
                <a:gd name="connsiteX3" fmla="*/ 2971036 w 5050380"/>
                <a:gd name="connsiteY3" fmla="*/ 0 h 2298526"/>
                <a:gd name="connsiteX0" fmla="*/ 5050380 w 5050380"/>
                <a:gd name="connsiteY0" fmla="*/ 866241 h 2298526"/>
                <a:gd name="connsiteX1" fmla="*/ 1043382 w 5050380"/>
                <a:gd name="connsiteY1" fmla="*/ 2298357 h 2298526"/>
                <a:gd name="connsiteX2" fmla="*/ 106266 w 5050380"/>
                <a:gd name="connsiteY2" fmla="*/ 955717 h 2298526"/>
                <a:gd name="connsiteX3" fmla="*/ 2971036 w 5050380"/>
                <a:gd name="connsiteY3" fmla="*/ 0 h 229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0380" h="2298526">
                  <a:moveTo>
                    <a:pt x="5050380" y="866241"/>
                  </a:moveTo>
                  <a:cubicBezTo>
                    <a:pt x="2122240" y="2110648"/>
                    <a:pt x="1867401" y="2283444"/>
                    <a:pt x="1043382" y="2298357"/>
                  </a:cubicBezTo>
                  <a:cubicBezTo>
                    <a:pt x="219363" y="2313270"/>
                    <a:pt x="-215010" y="1338776"/>
                    <a:pt x="106266" y="955717"/>
                  </a:cubicBezTo>
                  <a:cubicBezTo>
                    <a:pt x="427542" y="572658"/>
                    <a:pt x="2159021" y="221084"/>
                    <a:pt x="2971036" y="0"/>
                  </a:cubicBezTo>
                </a:path>
              </a:pathLst>
            </a:custGeom>
            <a:noFill/>
            <a:ln w="38100" cap="rnd">
              <a:solidFill>
                <a:schemeClr val="tx2"/>
              </a:solidFill>
              <a:prstDash val="dash"/>
            </a:ln>
            <a:effectLst>
              <a:glow rad="2159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545875" y="3415093"/>
              <a:ext cx="1149766" cy="1173716"/>
            </a:xfrm>
            <a:prstGeom prst="foldedCorner">
              <a:avLst>
                <a:gd name="adj" fmla="val 44487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 smtClean="0">
                  <a:solidFill>
                    <a:schemeClr val="bg2"/>
                  </a:solidFill>
                  <a:effectLst>
                    <a:glow>
                      <a:schemeClr val="bg1">
                        <a:alpha val="60000"/>
                      </a:schemeClr>
                    </a:glow>
                  </a:effectLst>
                </a:rPr>
                <a:t>HRS</a:t>
              </a:r>
              <a:endParaRPr lang="fr-FR" sz="2000" dirty="0">
                <a:solidFill>
                  <a:schemeClr val="bg2"/>
                </a:solidFill>
                <a:effectLst>
                  <a:glow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-442137" y="683582"/>
              <a:ext cx="12036372" cy="6954399"/>
            </a:xfrm>
            <a:custGeom>
              <a:avLst/>
              <a:gdLst>
                <a:gd name="connsiteX0" fmla="*/ 3994951 w 10910656"/>
                <a:gd name="connsiteY0" fmla="*/ 2006353 h 6072326"/>
                <a:gd name="connsiteX1" fmla="*/ 1535836 w 10910656"/>
                <a:gd name="connsiteY1" fmla="*/ 2556769 h 6072326"/>
                <a:gd name="connsiteX2" fmla="*/ 523782 w 10910656"/>
                <a:gd name="connsiteY2" fmla="*/ 2885242 h 6072326"/>
                <a:gd name="connsiteX3" fmla="*/ 17755 w 10910656"/>
                <a:gd name="connsiteY3" fmla="*/ 3586578 h 6072326"/>
                <a:gd name="connsiteX4" fmla="*/ 0 w 10910656"/>
                <a:gd name="connsiteY4" fmla="*/ 0 h 6072326"/>
                <a:gd name="connsiteX5" fmla="*/ 10884023 w 10910656"/>
                <a:gd name="connsiteY5" fmla="*/ 0 h 6072326"/>
                <a:gd name="connsiteX6" fmla="*/ 10910656 w 10910656"/>
                <a:gd name="connsiteY6" fmla="*/ 6045693 h 6072326"/>
                <a:gd name="connsiteX7" fmla="*/ 6702640 w 10910656"/>
                <a:gd name="connsiteY7" fmla="*/ 6072326 h 6072326"/>
                <a:gd name="connsiteX8" fmla="*/ 6596108 w 10910656"/>
                <a:gd name="connsiteY8" fmla="*/ 2902998 h 6072326"/>
                <a:gd name="connsiteX9" fmla="*/ 4039339 w 10910656"/>
                <a:gd name="connsiteY9" fmla="*/ 2032986 h 6072326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569475 w 10910656"/>
                <a:gd name="connsiteY7" fmla="*/ 6027937 h 6045693"/>
                <a:gd name="connsiteX8" fmla="*/ 6596108 w 10910656"/>
                <a:gd name="connsiteY8" fmla="*/ 290299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569475 w 10910656"/>
                <a:gd name="connsiteY7" fmla="*/ 602793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34245 w 10910656"/>
                <a:gd name="connsiteY7" fmla="*/ 600126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4191739 w 10910656"/>
                <a:gd name="connsiteY9" fmla="*/ 205584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34208 w 10910656"/>
                <a:gd name="connsiteY8" fmla="*/ 288394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34208 w 10910656"/>
                <a:gd name="connsiteY8" fmla="*/ 288394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34208 w 10910656"/>
                <a:gd name="connsiteY8" fmla="*/ 288394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857427 w 10910656"/>
                <a:gd name="connsiteY7" fmla="*/ 2760630 h 6045693"/>
                <a:gd name="connsiteX8" fmla="*/ 3994951 w 10910656"/>
                <a:gd name="connsiteY8" fmla="*/ 2006353 h 6045693"/>
                <a:gd name="connsiteX0" fmla="*/ 3994951 w 10910656"/>
                <a:gd name="connsiteY0" fmla="*/ 1898449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857427 w 10910656"/>
                <a:gd name="connsiteY7" fmla="*/ 2760630 h 6045693"/>
                <a:gd name="connsiteX8" fmla="*/ 3994951 w 10910656"/>
                <a:gd name="connsiteY8" fmla="*/ 1898449 h 6045693"/>
                <a:gd name="connsiteX0" fmla="*/ 3994951 w 10910656"/>
                <a:gd name="connsiteY0" fmla="*/ 1898449 h 6045693"/>
                <a:gd name="connsiteX1" fmla="*/ 523782 w 10910656"/>
                <a:gd name="connsiteY1" fmla="*/ 2885242 h 6045693"/>
                <a:gd name="connsiteX2" fmla="*/ 34926 w 10910656"/>
                <a:gd name="connsiteY2" fmla="*/ 3548041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857427 w 10910656"/>
                <a:gd name="connsiteY7" fmla="*/ 2760630 h 6045693"/>
                <a:gd name="connsiteX8" fmla="*/ 3994951 w 10910656"/>
                <a:gd name="connsiteY8" fmla="*/ 1898449 h 6045693"/>
                <a:gd name="connsiteX0" fmla="*/ 3994951 w 10910656"/>
                <a:gd name="connsiteY0" fmla="*/ 1898449 h 6170831"/>
                <a:gd name="connsiteX1" fmla="*/ 523782 w 10910656"/>
                <a:gd name="connsiteY1" fmla="*/ 2885242 h 6170831"/>
                <a:gd name="connsiteX2" fmla="*/ 34926 w 10910656"/>
                <a:gd name="connsiteY2" fmla="*/ 3548041 h 6170831"/>
                <a:gd name="connsiteX3" fmla="*/ 0 w 10910656"/>
                <a:gd name="connsiteY3" fmla="*/ 0 h 6170831"/>
                <a:gd name="connsiteX4" fmla="*/ 10884023 w 10910656"/>
                <a:gd name="connsiteY4" fmla="*/ 0 h 6170831"/>
                <a:gd name="connsiteX5" fmla="*/ 10910656 w 10910656"/>
                <a:gd name="connsiteY5" fmla="*/ 6045693 h 6170831"/>
                <a:gd name="connsiteX6" fmla="*/ 6142035 w 10910656"/>
                <a:gd name="connsiteY6" fmla="*/ 6170831 h 6170831"/>
                <a:gd name="connsiteX7" fmla="*/ 6857427 w 10910656"/>
                <a:gd name="connsiteY7" fmla="*/ 2760630 h 6170831"/>
                <a:gd name="connsiteX8" fmla="*/ 3994951 w 10910656"/>
                <a:gd name="connsiteY8" fmla="*/ 1898449 h 6170831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275316 w 10910656"/>
                <a:gd name="connsiteY2" fmla="*/ 3571163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4048662 w 10964367"/>
                <a:gd name="connsiteY0" fmla="*/ 1898449 h 6355098"/>
                <a:gd name="connsiteX1" fmla="*/ 577493 w 10964367"/>
                <a:gd name="connsiteY1" fmla="*/ 2885242 h 6355098"/>
                <a:gd name="connsiteX2" fmla="*/ 2784 w 10964367"/>
                <a:gd name="connsiteY2" fmla="*/ 3571163 h 6355098"/>
                <a:gd name="connsiteX3" fmla="*/ 53711 w 10964367"/>
                <a:gd name="connsiteY3" fmla="*/ 0 h 6355098"/>
                <a:gd name="connsiteX4" fmla="*/ 10937734 w 10964367"/>
                <a:gd name="connsiteY4" fmla="*/ 0 h 6355098"/>
                <a:gd name="connsiteX5" fmla="*/ 10964367 w 10964367"/>
                <a:gd name="connsiteY5" fmla="*/ 6045693 h 6355098"/>
                <a:gd name="connsiteX6" fmla="*/ 6195746 w 10964367"/>
                <a:gd name="connsiteY6" fmla="*/ 6170831 h 6355098"/>
                <a:gd name="connsiteX7" fmla="*/ 3452179 w 10964367"/>
                <a:gd name="connsiteY7" fmla="*/ 6099645 h 6355098"/>
                <a:gd name="connsiteX8" fmla="*/ 6739431 w 10964367"/>
                <a:gd name="connsiteY8" fmla="*/ 2768338 h 6355098"/>
                <a:gd name="connsiteX9" fmla="*/ 4048662 w 10964367"/>
                <a:gd name="connsiteY9" fmla="*/ 1898449 h 6355098"/>
                <a:gd name="connsiteX0" fmla="*/ 4890081 w 11805786"/>
                <a:gd name="connsiteY0" fmla="*/ 1898449 h 6355098"/>
                <a:gd name="connsiteX1" fmla="*/ 1418912 w 11805786"/>
                <a:gd name="connsiteY1" fmla="*/ 2885242 h 6355098"/>
                <a:gd name="connsiteX2" fmla="*/ 844203 w 11805786"/>
                <a:gd name="connsiteY2" fmla="*/ 3571163 h 6355098"/>
                <a:gd name="connsiteX3" fmla="*/ 584724 w 11805786"/>
                <a:gd name="connsiteY3" fmla="*/ 2361540 h 6355098"/>
                <a:gd name="connsiteX4" fmla="*/ 895130 w 11805786"/>
                <a:gd name="connsiteY4" fmla="*/ 0 h 6355098"/>
                <a:gd name="connsiteX5" fmla="*/ 11779153 w 11805786"/>
                <a:gd name="connsiteY5" fmla="*/ 0 h 6355098"/>
                <a:gd name="connsiteX6" fmla="*/ 11805786 w 11805786"/>
                <a:gd name="connsiteY6" fmla="*/ 6045693 h 6355098"/>
                <a:gd name="connsiteX7" fmla="*/ 7037165 w 11805786"/>
                <a:gd name="connsiteY7" fmla="*/ 6170831 h 6355098"/>
                <a:gd name="connsiteX8" fmla="*/ 4293598 w 11805786"/>
                <a:gd name="connsiteY8" fmla="*/ 6099645 h 6355098"/>
                <a:gd name="connsiteX9" fmla="*/ 7580850 w 11805786"/>
                <a:gd name="connsiteY9" fmla="*/ 2768338 h 6355098"/>
                <a:gd name="connsiteX10" fmla="*/ 4890081 w 11805786"/>
                <a:gd name="connsiteY10" fmla="*/ 1898449 h 6355098"/>
                <a:gd name="connsiteX0" fmla="*/ 4890081 w 11805786"/>
                <a:gd name="connsiteY0" fmla="*/ 1898449 h 6355098"/>
                <a:gd name="connsiteX1" fmla="*/ 1418912 w 11805786"/>
                <a:gd name="connsiteY1" fmla="*/ 2885242 h 6355098"/>
                <a:gd name="connsiteX2" fmla="*/ 1316398 w 11805786"/>
                <a:gd name="connsiteY2" fmla="*/ 5182016 h 6355098"/>
                <a:gd name="connsiteX3" fmla="*/ 584724 w 11805786"/>
                <a:gd name="connsiteY3" fmla="*/ 2361540 h 6355098"/>
                <a:gd name="connsiteX4" fmla="*/ 895130 w 11805786"/>
                <a:gd name="connsiteY4" fmla="*/ 0 h 6355098"/>
                <a:gd name="connsiteX5" fmla="*/ 11779153 w 11805786"/>
                <a:gd name="connsiteY5" fmla="*/ 0 h 6355098"/>
                <a:gd name="connsiteX6" fmla="*/ 11805786 w 11805786"/>
                <a:gd name="connsiteY6" fmla="*/ 6045693 h 6355098"/>
                <a:gd name="connsiteX7" fmla="*/ 7037165 w 11805786"/>
                <a:gd name="connsiteY7" fmla="*/ 6170831 h 6355098"/>
                <a:gd name="connsiteX8" fmla="*/ 4293598 w 11805786"/>
                <a:gd name="connsiteY8" fmla="*/ 6099645 h 6355098"/>
                <a:gd name="connsiteX9" fmla="*/ 7580850 w 11805786"/>
                <a:gd name="connsiteY9" fmla="*/ 2768338 h 6355098"/>
                <a:gd name="connsiteX10" fmla="*/ 4890081 w 11805786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338677 w 11828065"/>
                <a:gd name="connsiteY2" fmla="*/ 518201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587652 w 11828065"/>
                <a:gd name="connsiteY2" fmla="*/ 605295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587652 w 11828065"/>
                <a:gd name="connsiteY2" fmla="*/ 605295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707847 w 11828065"/>
                <a:gd name="connsiteY2" fmla="*/ 584485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887371 w 11803076"/>
                <a:gd name="connsiteY0" fmla="*/ 1898449 h 6355098"/>
                <a:gd name="connsiteX1" fmla="*/ 1416202 w 11803076"/>
                <a:gd name="connsiteY1" fmla="*/ 2885242 h 6355098"/>
                <a:gd name="connsiteX2" fmla="*/ 1682858 w 11803076"/>
                <a:gd name="connsiteY2" fmla="*/ 5844856 h 6355098"/>
                <a:gd name="connsiteX3" fmla="*/ 590599 w 11803076"/>
                <a:gd name="connsiteY3" fmla="*/ 5429098 h 6355098"/>
                <a:gd name="connsiteX4" fmla="*/ 892420 w 11803076"/>
                <a:gd name="connsiteY4" fmla="*/ 0 h 6355098"/>
                <a:gd name="connsiteX5" fmla="*/ 11776443 w 11803076"/>
                <a:gd name="connsiteY5" fmla="*/ 0 h 6355098"/>
                <a:gd name="connsiteX6" fmla="*/ 11803076 w 11803076"/>
                <a:gd name="connsiteY6" fmla="*/ 6045693 h 6355098"/>
                <a:gd name="connsiteX7" fmla="*/ 7034455 w 11803076"/>
                <a:gd name="connsiteY7" fmla="*/ 6170831 h 6355098"/>
                <a:gd name="connsiteX8" fmla="*/ 4290888 w 11803076"/>
                <a:gd name="connsiteY8" fmla="*/ 6099645 h 6355098"/>
                <a:gd name="connsiteX9" fmla="*/ 7578140 w 11803076"/>
                <a:gd name="connsiteY9" fmla="*/ 2768338 h 6355098"/>
                <a:gd name="connsiteX10" fmla="*/ 4887371 w 11803076"/>
                <a:gd name="connsiteY10" fmla="*/ 1898449 h 6355098"/>
                <a:gd name="connsiteX0" fmla="*/ 4887371 w 11803076"/>
                <a:gd name="connsiteY0" fmla="*/ 1898449 h 6355098"/>
                <a:gd name="connsiteX1" fmla="*/ 1416202 w 11803076"/>
                <a:gd name="connsiteY1" fmla="*/ 2885242 h 6355098"/>
                <a:gd name="connsiteX2" fmla="*/ 1682858 w 11803076"/>
                <a:gd name="connsiteY2" fmla="*/ 5844856 h 6355098"/>
                <a:gd name="connsiteX3" fmla="*/ 590599 w 11803076"/>
                <a:gd name="connsiteY3" fmla="*/ 5429098 h 6355098"/>
                <a:gd name="connsiteX4" fmla="*/ 892420 w 11803076"/>
                <a:gd name="connsiteY4" fmla="*/ 0 h 6355098"/>
                <a:gd name="connsiteX5" fmla="*/ 11776443 w 11803076"/>
                <a:gd name="connsiteY5" fmla="*/ 0 h 6355098"/>
                <a:gd name="connsiteX6" fmla="*/ 11803076 w 11803076"/>
                <a:gd name="connsiteY6" fmla="*/ 6045693 h 6355098"/>
                <a:gd name="connsiteX7" fmla="*/ 7034455 w 11803076"/>
                <a:gd name="connsiteY7" fmla="*/ 6170831 h 6355098"/>
                <a:gd name="connsiteX8" fmla="*/ 4290888 w 11803076"/>
                <a:gd name="connsiteY8" fmla="*/ 6099645 h 6355098"/>
                <a:gd name="connsiteX9" fmla="*/ 7578140 w 11803076"/>
                <a:gd name="connsiteY9" fmla="*/ 2768338 h 6355098"/>
                <a:gd name="connsiteX10" fmla="*/ 4887371 w 11803076"/>
                <a:gd name="connsiteY10" fmla="*/ 1898449 h 6355098"/>
                <a:gd name="connsiteX0" fmla="*/ 5124483 w 12040188"/>
                <a:gd name="connsiteY0" fmla="*/ 1898449 h 6355098"/>
                <a:gd name="connsiteX1" fmla="*/ 1653314 w 12040188"/>
                <a:gd name="connsiteY1" fmla="*/ 2885242 h 6355098"/>
                <a:gd name="connsiteX2" fmla="*/ 1919970 w 12040188"/>
                <a:gd name="connsiteY2" fmla="*/ 5844856 h 6355098"/>
                <a:gd name="connsiteX3" fmla="*/ 827711 w 12040188"/>
                <a:gd name="connsiteY3" fmla="*/ 5429098 h 6355098"/>
                <a:gd name="connsiteX4" fmla="*/ 1129532 w 12040188"/>
                <a:gd name="connsiteY4" fmla="*/ 0 h 6355098"/>
                <a:gd name="connsiteX5" fmla="*/ 12013555 w 12040188"/>
                <a:gd name="connsiteY5" fmla="*/ 0 h 6355098"/>
                <a:gd name="connsiteX6" fmla="*/ 12040188 w 12040188"/>
                <a:gd name="connsiteY6" fmla="*/ 6045693 h 6355098"/>
                <a:gd name="connsiteX7" fmla="*/ 7271567 w 12040188"/>
                <a:gd name="connsiteY7" fmla="*/ 6170831 h 6355098"/>
                <a:gd name="connsiteX8" fmla="*/ 4528000 w 12040188"/>
                <a:gd name="connsiteY8" fmla="*/ 6099645 h 6355098"/>
                <a:gd name="connsiteX9" fmla="*/ 7815252 w 12040188"/>
                <a:gd name="connsiteY9" fmla="*/ 2768338 h 6355098"/>
                <a:gd name="connsiteX10" fmla="*/ 5124483 w 12040188"/>
                <a:gd name="connsiteY10" fmla="*/ 1898449 h 6355098"/>
                <a:gd name="connsiteX0" fmla="*/ 5132055 w 12047760"/>
                <a:gd name="connsiteY0" fmla="*/ 1898449 h 6355098"/>
                <a:gd name="connsiteX1" fmla="*/ 1660886 w 12047760"/>
                <a:gd name="connsiteY1" fmla="*/ 2885242 h 6355098"/>
                <a:gd name="connsiteX2" fmla="*/ 1927542 w 12047760"/>
                <a:gd name="connsiteY2" fmla="*/ 5844856 h 6355098"/>
                <a:gd name="connsiteX3" fmla="*/ 818112 w 12047760"/>
                <a:gd name="connsiteY3" fmla="*/ 5644906 h 6355098"/>
                <a:gd name="connsiteX4" fmla="*/ 1137104 w 12047760"/>
                <a:gd name="connsiteY4" fmla="*/ 0 h 6355098"/>
                <a:gd name="connsiteX5" fmla="*/ 12021127 w 12047760"/>
                <a:gd name="connsiteY5" fmla="*/ 0 h 6355098"/>
                <a:gd name="connsiteX6" fmla="*/ 12047760 w 12047760"/>
                <a:gd name="connsiteY6" fmla="*/ 6045693 h 6355098"/>
                <a:gd name="connsiteX7" fmla="*/ 7279139 w 12047760"/>
                <a:gd name="connsiteY7" fmla="*/ 6170831 h 6355098"/>
                <a:gd name="connsiteX8" fmla="*/ 4535572 w 12047760"/>
                <a:gd name="connsiteY8" fmla="*/ 6099645 h 6355098"/>
                <a:gd name="connsiteX9" fmla="*/ 7822824 w 12047760"/>
                <a:gd name="connsiteY9" fmla="*/ 2768338 h 6355098"/>
                <a:gd name="connsiteX10" fmla="*/ 5132055 w 12047760"/>
                <a:gd name="connsiteY10" fmla="*/ 1898449 h 6355098"/>
                <a:gd name="connsiteX0" fmla="*/ 5132055 w 12047760"/>
                <a:gd name="connsiteY0" fmla="*/ 1898449 h 6355098"/>
                <a:gd name="connsiteX1" fmla="*/ 1660886 w 12047760"/>
                <a:gd name="connsiteY1" fmla="*/ 2885242 h 6355098"/>
                <a:gd name="connsiteX2" fmla="*/ 1927542 w 12047760"/>
                <a:gd name="connsiteY2" fmla="*/ 5844856 h 6355098"/>
                <a:gd name="connsiteX3" fmla="*/ 818112 w 12047760"/>
                <a:gd name="connsiteY3" fmla="*/ 5644906 h 6355098"/>
                <a:gd name="connsiteX4" fmla="*/ 1137104 w 12047760"/>
                <a:gd name="connsiteY4" fmla="*/ 0 h 6355098"/>
                <a:gd name="connsiteX5" fmla="*/ 12021127 w 12047760"/>
                <a:gd name="connsiteY5" fmla="*/ 0 h 6355098"/>
                <a:gd name="connsiteX6" fmla="*/ 12047760 w 12047760"/>
                <a:gd name="connsiteY6" fmla="*/ 6045693 h 6355098"/>
                <a:gd name="connsiteX7" fmla="*/ 7279139 w 12047760"/>
                <a:gd name="connsiteY7" fmla="*/ 6170831 h 6355098"/>
                <a:gd name="connsiteX8" fmla="*/ 4535572 w 12047760"/>
                <a:gd name="connsiteY8" fmla="*/ 6099645 h 6355098"/>
                <a:gd name="connsiteX9" fmla="*/ 7822824 w 12047760"/>
                <a:gd name="connsiteY9" fmla="*/ 2768338 h 6355098"/>
                <a:gd name="connsiteX10" fmla="*/ 5132055 w 12047760"/>
                <a:gd name="connsiteY10" fmla="*/ 1898449 h 6355098"/>
                <a:gd name="connsiteX0" fmla="*/ 4997753 w 11913458"/>
                <a:gd name="connsiteY0" fmla="*/ 1898449 h 6355098"/>
                <a:gd name="connsiteX1" fmla="*/ 1526584 w 11913458"/>
                <a:gd name="connsiteY1" fmla="*/ 2885242 h 6355098"/>
                <a:gd name="connsiteX2" fmla="*/ 1793240 w 11913458"/>
                <a:gd name="connsiteY2" fmla="*/ 5844856 h 6355098"/>
                <a:gd name="connsiteX3" fmla="*/ 1018639 w 11913458"/>
                <a:gd name="connsiteY3" fmla="*/ 6030277 h 6355098"/>
                <a:gd name="connsiteX4" fmla="*/ 1002802 w 11913458"/>
                <a:gd name="connsiteY4" fmla="*/ 0 h 6355098"/>
                <a:gd name="connsiteX5" fmla="*/ 11886825 w 11913458"/>
                <a:gd name="connsiteY5" fmla="*/ 0 h 6355098"/>
                <a:gd name="connsiteX6" fmla="*/ 11913458 w 11913458"/>
                <a:gd name="connsiteY6" fmla="*/ 6045693 h 6355098"/>
                <a:gd name="connsiteX7" fmla="*/ 7144837 w 11913458"/>
                <a:gd name="connsiteY7" fmla="*/ 6170831 h 6355098"/>
                <a:gd name="connsiteX8" fmla="*/ 4401270 w 11913458"/>
                <a:gd name="connsiteY8" fmla="*/ 6099645 h 6355098"/>
                <a:gd name="connsiteX9" fmla="*/ 7688522 w 11913458"/>
                <a:gd name="connsiteY9" fmla="*/ 2768338 h 6355098"/>
                <a:gd name="connsiteX10" fmla="*/ 4997753 w 11913458"/>
                <a:gd name="connsiteY10" fmla="*/ 1898449 h 6355098"/>
                <a:gd name="connsiteX0" fmla="*/ 5033816 w 11949521"/>
                <a:gd name="connsiteY0" fmla="*/ 1898449 h 6355098"/>
                <a:gd name="connsiteX1" fmla="*/ 1562647 w 11949521"/>
                <a:gd name="connsiteY1" fmla="*/ 2885242 h 6355098"/>
                <a:gd name="connsiteX2" fmla="*/ 1829303 w 11949521"/>
                <a:gd name="connsiteY2" fmla="*/ 5844856 h 6355098"/>
                <a:gd name="connsiteX3" fmla="*/ 1054702 w 11949521"/>
                <a:gd name="connsiteY3" fmla="*/ 6030277 h 6355098"/>
                <a:gd name="connsiteX4" fmla="*/ 1038865 w 11949521"/>
                <a:gd name="connsiteY4" fmla="*/ 0 h 6355098"/>
                <a:gd name="connsiteX5" fmla="*/ 11922888 w 11949521"/>
                <a:gd name="connsiteY5" fmla="*/ 0 h 6355098"/>
                <a:gd name="connsiteX6" fmla="*/ 11949521 w 11949521"/>
                <a:gd name="connsiteY6" fmla="*/ 6045693 h 6355098"/>
                <a:gd name="connsiteX7" fmla="*/ 7180900 w 11949521"/>
                <a:gd name="connsiteY7" fmla="*/ 6170831 h 6355098"/>
                <a:gd name="connsiteX8" fmla="*/ 4437333 w 11949521"/>
                <a:gd name="connsiteY8" fmla="*/ 6099645 h 6355098"/>
                <a:gd name="connsiteX9" fmla="*/ 7724585 w 11949521"/>
                <a:gd name="connsiteY9" fmla="*/ 2768338 h 6355098"/>
                <a:gd name="connsiteX10" fmla="*/ 5033816 w 11949521"/>
                <a:gd name="connsiteY10" fmla="*/ 1898449 h 6355098"/>
                <a:gd name="connsiteX0" fmla="*/ 5033816 w 11949521"/>
                <a:gd name="connsiteY0" fmla="*/ 1898449 h 6355098"/>
                <a:gd name="connsiteX1" fmla="*/ 1562647 w 11949521"/>
                <a:gd name="connsiteY1" fmla="*/ 2885242 h 6355098"/>
                <a:gd name="connsiteX2" fmla="*/ 1829303 w 11949521"/>
                <a:gd name="connsiteY2" fmla="*/ 5844856 h 6355098"/>
                <a:gd name="connsiteX3" fmla="*/ 1054702 w 11949521"/>
                <a:gd name="connsiteY3" fmla="*/ 6030277 h 6355098"/>
                <a:gd name="connsiteX4" fmla="*/ 1038865 w 11949521"/>
                <a:gd name="connsiteY4" fmla="*/ 0 h 6355098"/>
                <a:gd name="connsiteX5" fmla="*/ 11922888 w 11949521"/>
                <a:gd name="connsiteY5" fmla="*/ 0 h 6355098"/>
                <a:gd name="connsiteX6" fmla="*/ 11949521 w 11949521"/>
                <a:gd name="connsiteY6" fmla="*/ 6045693 h 6355098"/>
                <a:gd name="connsiteX7" fmla="*/ 7180900 w 11949521"/>
                <a:gd name="connsiteY7" fmla="*/ 6170831 h 6355098"/>
                <a:gd name="connsiteX8" fmla="*/ 4437333 w 11949521"/>
                <a:gd name="connsiteY8" fmla="*/ 6099645 h 6355098"/>
                <a:gd name="connsiteX9" fmla="*/ 7724585 w 11949521"/>
                <a:gd name="connsiteY9" fmla="*/ 2768338 h 6355098"/>
                <a:gd name="connsiteX10" fmla="*/ 5033816 w 11949521"/>
                <a:gd name="connsiteY10" fmla="*/ 1898449 h 6355098"/>
                <a:gd name="connsiteX0" fmla="*/ 5033816 w 11949521"/>
                <a:gd name="connsiteY0" fmla="*/ 1898449 h 6290227"/>
                <a:gd name="connsiteX1" fmla="*/ 1562647 w 11949521"/>
                <a:gd name="connsiteY1" fmla="*/ 2885242 h 6290227"/>
                <a:gd name="connsiteX2" fmla="*/ 1829303 w 11949521"/>
                <a:gd name="connsiteY2" fmla="*/ 5844856 h 6290227"/>
                <a:gd name="connsiteX3" fmla="*/ 1054702 w 11949521"/>
                <a:gd name="connsiteY3" fmla="*/ 6030277 h 6290227"/>
                <a:gd name="connsiteX4" fmla="*/ 1038865 w 11949521"/>
                <a:gd name="connsiteY4" fmla="*/ 0 h 6290227"/>
                <a:gd name="connsiteX5" fmla="*/ 11922888 w 11949521"/>
                <a:gd name="connsiteY5" fmla="*/ 0 h 6290227"/>
                <a:gd name="connsiteX6" fmla="*/ 11949521 w 11949521"/>
                <a:gd name="connsiteY6" fmla="*/ 6045693 h 6290227"/>
                <a:gd name="connsiteX7" fmla="*/ 7180900 w 11949521"/>
                <a:gd name="connsiteY7" fmla="*/ 6170831 h 6290227"/>
                <a:gd name="connsiteX8" fmla="*/ 4154016 w 11949521"/>
                <a:gd name="connsiteY8" fmla="*/ 6007156 h 6290227"/>
                <a:gd name="connsiteX9" fmla="*/ 7724585 w 11949521"/>
                <a:gd name="connsiteY9" fmla="*/ 2768338 h 6290227"/>
                <a:gd name="connsiteX10" fmla="*/ 5033816 w 11949521"/>
                <a:gd name="connsiteY10" fmla="*/ 1898449 h 6290227"/>
                <a:gd name="connsiteX0" fmla="*/ 5033816 w 11949521"/>
                <a:gd name="connsiteY0" fmla="*/ 1898449 h 6779330"/>
                <a:gd name="connsiteX1" fmla="*/ 1562647 w 11949521"/>
                <a:gd name="connsiteY1" fmla="*/ 2885242 h 6779330"/>
                <a:gd name="connsiteX2" fmla="*/ 1829303 w 11949521"/>
                <a:gd name="connsiteY2" fmla="*/ 5844856 h 6779330"/>
                <a:gd name="connsiteX3" fmla="*/ 1054702 w 11949521"/>
                <a:gd name="connsiteY3" fmla="*/ 6030277 h 6779330"/>
                <a:gd name="connsiteX4" fmla="*/ 1038865 w 11949521"/>
                <a:gd name="connsiteY4" fmla="*/ 0 h 6779330"/>
                <a:gd name="connsiteX5" fmla="*/ 11922888 w 11949521"/>
                <a:gd name="connsiteY5" fmla="*/ 0 h 6779330"/>
                <a:gd name="connsiteX6" fmla="*/ 11949521 w 11949521"/>
                <a:gd name="connsiteY6" fmla="*/ 6045693 h 6779330"/>
                <a:gd name="connsiteX7" fmla="*/ 7180900 w 11949521"/>
                <a:gd name="connsiteY7" fmla="*/ 6170831 h 6779330"/>
                <a:gd name="connsiteX8" fmla="*/ 4154016 w 11949521"/>
                <a:gd name="connsiteY8" fmla="*/ 6007156 h 6779330"/>
                <a:gd name="connsiteX9" fmla="*/ 7724585 w 11949521"/>
                <a:gd name="connsiteY9" fmla="*/ 2768338 h 6779330"/>
                <a:gd name="connsiteX10" fmla="*/ 5033816 w 11949521"/>
                <a:gd name="connsiteY10" fmla="*/ 1898449 h 6779330"/>
                <a:gd name="connsiteX0" fmla="*/ 5033816 w 11949521"/>
                <a:gd name="connsiteY0" fmla="*/ 1898449 h 6602044"/>
                <a:gd name="connsiteX1" fmla="*/ 1562647 w 11949521"/>
                <a:gd name="connsiteY1" fmla="*/ 2885242 h 6602044"/>
                <a:gd name="connsiteX2" fmla="*/ 1829303 w 11949521"/>
                <a:gd name="connsiteY2" fmla="*/ 5844856 h 6602044"/>
                <a:gd name="connsiteX3" fmla="*/ 1054702 w 11949521"/>
                <a:gd name="connsiteY3" fmla="*/ 6030277 h 6602044"/>
                <a:gd name="connsiteX4" fmla="*/ 1038865 w 11949521"/>
                <a:gd name="connsiteY4" fmla="*/ 0 h 6602044"/>
                <a:gd name="connsiteX5" fmla="*/ 11922888 w 11949521"/>
                <a:gd name="connsiteY5" fmla="*/ 0 h 6602044"/>
                <a:gd name="connsiteX6" fmla="*/ 11949521 w 11949521"/>
                <a:gd name="connsiteY6" fmla="*/ 6045693 h 6602044"/>
                <a:gd name="connsiteX7" fmla="*/ 7180900 w 11949521"/>
                <a:gd name="connsiteY7" fmla="*/ 6170831 h 6602044"/>
                <a:gd name="connsiteX8" fmla="*/ 4154016 w 11949521"/>
                <a:gd name="connsiteY8" fmla="*/ 6007156 h 6602044"/>
                <a:gd name="connsiteX9" fmla="*/ 7724585 w 11949521"/>
                <a:gd name="connsiteY9" fmla="*/ 2768338 h 6602044"/>
                <a:gd name="connsiteX10" fmla="*/ 5033816 w 11949521"/>
                <a:gd name="connsiteY10" fmla="*/ 1898449 h 6602044"/>
                <a:gd name="connsiteX0" fmla="*/ 5033816 w 11949521"/>
                <a:gd name="connsiteY0" fmla="*/ 1898449 h 6602044"/>
                <a:gd name="connsiteX1" fmla="*/ 1562647 w 11949521"/>
                <a:gd name="connsiteY1" fmla="*/ 2885242 h 6602044"/>
                <a:gd name="connsiteX2" fmla="*/ 1829303 w 11949521"/>
                <a:gd name="connsiteY2" fmla="*/ 5844856 h 6602044"/>
                <a:gd name="connsiteX3" fmla="*/ 1054702 w 11949521"/>
                <a:gd name="connsiteY3" fmla="*/ 6030277 h 6602044"/>
                <a:gd name="connsiteX4" fmla="*/ 1038865 w 11949521"/>
                <a:gd name="connsiteY4" fmla="*/ 0 h 6602044"/>
                <a:gd name="connsiteX5" fmla="*/ 11922888 w 11949521"/>
                <a:gd name="connsiteY5" fmla="*/ 0 h 6602044"/>
                <a:gd name="connsiteX6" fmla="*/ 11949521 w 11949521"/>
                <a:gd name="connsiteY6" fmla="*/ 6045693 h 6602044"/>
                <a:gd name="connsiteX7" fmla="*/ 7180900 w 11949521"/>
                <a:gd name="connsiteY7" fmla="*/ 6170831 h 6602044"/>
                <a:gd name="connsiteX8" fmla="*/ 4154016 w 11949521"/>
                <a:gd name="connsiteY8" fmla="*/ 6007156 h 6602044"/>
                <a:gd name="connsiteX9" fmla="*/ 7724585 w 11949521"/>
                <a:gd name="connsiteY9" fmla="*/ 2768338 h 6602044"/>
                <a:gd name="connsiteX10" fmla="*/ 5033816 w 11949521"/>
                <a:gd name="connsiteY10" fmla="*/ 1898449 h 6602044"/>
                <a:gd name="connsiteX0" fmla="*/ 4833928 w 11749633"/>
                <a:gd name="connsiteY0" fmla="*/ 1898449 h 6602044"/>
                <a:gd name="connsiteX1" fmla="*/ 1362759 w 11749633"/>
                <a:gd name="connsiteY1" fmla="*/ 2885242 h 6602044"/>
                <a:gd name="connsiteX2" fmla="*/ 1758195 w 11749633"/>
                <a:gd name="connsiteY2" fmla="*/ 5891100 h 6602044"/>
                <a:gd name="connsiteX3" fmla="*/ 854814 w 11749633"/>
                <a:gd name="connsiteY3" fmla="*/ 6030277 h 6602044"/>
                <a:gd name="connsiteX4" fmla="*/ 838977 w 11749633"/>
                <a:gd name="connsiteY4" fmla="*/ 0 h 6602044"/>
                <a:gd name="connsiteX5" fmla="*/ 11723000 w 11749633"/>
                <a:gd name="connsiteY5" fmla="*/ 0 h 6602044"/>
                <a:gd name="connsiteX6" fmla="*/ 11749633 w 11749633"/>
                <a:gd name="connsiteY6" fmla="*/ 6045693 h 6602044"/>
                <a:gd name="connsiteX7" fmla="*/ 6981012 w 11749633"/>
                <a:gd name="connsiteY7" fmla="*/ 6170831 h 6602044"/>
                <a:gd name="connsiteX8" fmla="*/ 3954128 w 11749633"/>
                <a:gd name="connsiteY8" fmla="*/ 6007156 h 6602044"/>
                <a:gd name="connsiteX9" fmla="*/ 7524697 w 11749633"/>
                <a:gd name="connsiteY9" fmla="*/ 2768338 h 6602044"/>
                <a:gd name="connsiteX10" fmla="*/ 4833928 w 11749633"/>
                <a:gd name="connsiteY10" fmla="*/ 1898449 h 6602044"/>
                <a:gd name="connsiteX0" fmla="*/ 5120667 w 12036372"/>
                <a:gd name="connsiteY0" fmla="*/ 1898449 h 6602044"/>
                <a:gd name="connsiteX1" fmla="*/ 1649498 w 12036372"/>
                <a:gd name="connsiteY1" fmla="*/ 2885242 h 6602044"/>
                <a:gd name="connsiteX2" fmla="*/ 2044934 w 12036372"/>
                <a:gd name="connsiteY2" fmla="*/ 5891100 h 6602044"/>
                <a:gd name="connsiteX3" fmla="*/ 1141553 w 12036372"/>
                <a:gd name="connsiteY3" fmla="*/ 6030277 h 6602044"/>
                <a:gd name="connsiteX4" fmla="*/ 1125716 w 12036372"/>
                <a:gd name="connsiteY4" fmla="*/ 0 h 6602044"/>
                <a:gd name="connsiteX5" fmla="*/ 12009739 w 12036372"/>
                <a:gd name="connsiteY5" fmla="*/ 0 h 6602044"/>
                <a:gd name="connsiteX6" fmla="*/ 12036372 w 12036372"/>
                <a:gd name="connsiteY6" fmla="*/ 6045693 h 6602044"/>
                <a:gd name="connsiteX7" fmla="*/ 7267751 w 12036372"/>
                <a:gd name="connsiteY7" fmla="*/ 6170831 h 6602044"/>
                <a:gd name="connsiteX8" fmla="*/ 4240867 w 12036372"/>
                <a:gd name="connsiteY8" fmla="*/ 6007156 h 6602044"/>
                <a:gd name="connsiteX9" fmla="*/ 7811436 w 12036372"/>
                <a:gd name="connsiteY9" fmla="*/ 2768338 h 6602044"/>
                <a:gd name="connsiteX10" fmla="*/ 5120667 w 12036372"/>
                <a:gd name="connsiteY10" fmla="*/ 1898449 h 6602044"/>
                <a:gd name="connsiteX0" fmla="*/ 5120667 w 12036372"/>
                <a:gd name="connsiteY0" fmla="*/ 1898449 h 6602044"/>
                <a:gd name="connsiteX1" fmla="*/ 1649498 w 12036372"/>
                <a:gd name="connsiteY1" fmla="*/ 2885242 h 6602044"/>
                <a:gd name="connsiteX2" fmla="*/ 2044934 w 12036372"/>
                <a:gd name="connsiteY2" fmla="*/ 5891100 h 6602044"/>
                <a:gd name="connsiteX3" fmla="*/ 1141553 w 12036372"/>
                <a:gd name="connsiteY3" fmla="*/ 6030277 h 6602044"/>
                <a:gd name="connsiteX4" fmla="*/ 1125716 w 12036372"/>
                <a:gd name="connsiteY4" fmla="*/ 0 h 6602044"/>
                <a:gd name="connsiteX5" fmla="*/ 12009739 w 12036372"/>
                <a:gd name="connsiteY5" fmla="*/ 0 h 6602044"/>
                <a:gd name="connsiteX6" fmla="*/ 12036372 w 12036372"/>
                <a:gd name="connsiteY6" fmla="*/ 6045693 h 6602044"/>
                <a:gd name="connsiteX7" fmla="*/ 7267751 w 12036372"/>
                <a:gd name="connsiteY7" fmla="*/ 6170831 h 6602044"/>
                <a:gd name="connsiteX8" fmla="*/ 4240867 w 12036372"/>
                <a:gd name="connsiteY8" fmla="*/ 6007156 h 6602044"/>
                <a:gd name="connsiteX9" fmla="*/ 7811436 w 12036372"/>
                <a:gd name="connsiteY9" fmla="*/ 2768338 h 6602044"/>
                <a:gd name="connsiteX10" fmla="*/ 5120667 w 12036372"/>
                <a:gd name="connsiteY10" fmla="*/ 1898449 h 6602044"/>
                <a:gd name="connsiteX0" fmla="*/ 5120667 w 12036372"/>
                <a:gd name="connsiteY0" fmla="*/ 1898449 h 6306269"/>
                <a:gd name="connsiteX1" fmla="*/ 1649498 w 12036372"/>
                <a:gd name="connsiteY1" fmla="*/ 2885242 h 6306269"/>
                <a:gd name="connsiteX2" fmla="*/ 2044934 w 12036372"/>
                <a:gd name="connsiteY2" fmla="*/ 5891100 h 6306269"/>
                <a:gd name="connsiteX3" fmla="*/ 1141553 w 12036372"/>
                <a:gd name="connsiteY3" fmla="*/ 6030277 h 6306269"/>
                <a:gd name="connsiteX4" fmla="*/ 1125716 w 12036372"/>
                <a:gd name="connsiteY4" fmla="*/ 0 h 6306269"/>
                <a:gd name="connsiteX5" fmla="*/ 12009739 w 12036372"/>
                <a:gd name="connsiteY5" fmla="*/ 0 h 6306269"/>
                <a:gd name="connsiteX6" fmla="*/ 12036372 w 12036372"/>
                <a:gd name="connsiteY6" fmla="*/ 6045693 h 6306269"/>
                <a:gd name="connsiteX7" fmla="*/ 7267751 w 12036372"/>
                <a:gd name="connsiteY7" fmla="*/ 6170831 h 6306269"/>
                <a:gd name="connsiteX8" fmla="*/ 4240867 w 12036372"/>
                <a:gd name="connsiteY8" fmla="*/ 6007156 h 6306269"/>
                <a:gd name="connsiteX9" fmla="*/ 7667203 w 12036372"/>
                <a:gd name="connsiteY9" fmla="*/ 2793002 h 6306269"/>
                <a:gd name="connsiteX10" fmla="*/ 5120667 w 12036372"/>
                <a:gd name="connsiteY10" fmla="*/ 1898449 h 6306269"/>
                <a:gd name="connsiteX0" fmla="*/ 5120667 w 12036372"/>
                <a:gd name="connsiteY0" fmla="*/ 1898449 h 6306269"/>
                <a:gd name="connsiteX1" fmla="*/ 1649498 w 12036372"/>
                <a:gd name="connsiteY1" fmla="*/ 2885242 h 6306269"/>
                <a:gd name="connsiteX2" fmla="*/ 2044934 w 12036372"/>
                <a:gd name="connsiteY2" fmla="*/ 5891100 h 6306269"/>
                <a:gd name="connsiteX3" fmla="*/ 1141553 w 12036372"/>
                <a:gd name="connsiteY3" fmla="*/ 6030277 h 6306269"/>
                <a:gd name="connsiteX4" fmla="*/ 1125716 w 12036372"/>
                <a:gd name="connsiteY4" fmla="*/ 0 h 6306269"/>
                <a:gd name="connsiteX5" fmla="*/ 12009739 w 12036372"/>
                <a:gd name="connsiteY5" fmla="*/ 0 h 6306269"/>
                <a:gd name="connsiteX6" fmla="*/ 12036372 w 12036372"/>
                <a:gd name="connsiteY6" fmla="*/ 6045693 h 6306269"/>
                <a:gd name="connsiteX7" fmla="*/ 7267751 w 12036372"/>
                <a:gd name="connsiteY7" fmla="*/ 6170831 h 6306269"/>
                <a:gd name="connsiteX8" fmla="*/ 4240867 w 12036372"/>
                <a:gd name="connsiteY8" fmla="*/ 6007156 h 6306269"/>
                <a:gd name="connsiteX9" fmla="*/ 7667203 w 12036372"/>
                <a:gd name="connsiteY9" fmla="*/ 2793002 h 6306269"/>
                <a:gd name="connsiteX10" fmla="*/ 5120667 w 12036372"/>
                <a:gd name="connsiteY10" fmla="*/ 1898449 h 6306269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73925"/>
                <a:gd name="connsiteX1" fmla="*/ 1649498 w 12036372"/>
                <a:gd name="connsiteY1" fmla="*/ 2885242 h 6273925"/>
                <a:gd name="connsiteX2" fmla="*/ 2044934 w 12036372"/>
                <a:gd name="connsiteY2" fmla="*/ 5891100 h 6273925"/>
                <a:gd name="connsiteX3" fmla="*/ 1141553 w 12036372"/>
                <a:gd name="connsiteY3" fmla="*/ 6030277 h 6273925"/>
                <a:gd name="connsiteX4" fmla="*/ 1125716 w 12036372"/>
                <a:gd name="connsiteY4" fmla="*/ 0 h 6273925"/>
                <a:gd name="connsiteX5" fmla="*/ 12009739 w 12036372"/>
                <a:gd name="connsiteY5" fmla="*/ 0 h 6273925"/>
                <a:gd name="connsiteX6" fmla="*/ 12036372 w 12036372"/>
                <a:gd name="connsiteY6" fmla="*/ 6045693 h 6273925"/>
                <a:gd name="connsiteX7" fmla="*/ 7267751 w 12036372"/>
                <a:gd name="connsiteY7" fmla="*/ 6170831 h 6273925"/>
                <a:gd name="connsiteX8" fmla="*/ 4076028 w 12036372"/>
                <a:gd name="connsiteY8" fmla="*/ 5877671 h 6273925"/>
                <a:gd name="connsiteX9" fmla="*/ 7735887 w 12036372"/>
                <a:gd name="connsiteY9" fmla="*/ 2965648 h 6273925"/>
                <a:gd name="connsiteX10" fmla="*/ 5120667 w 12036372"/>
                <a:gd name="connsiteY10" fmla="*/ 1898449 h 6273925"/>
                <a:gd name="connsiteX0" fmla="*/ 5120667 w 12036372"/>
                <a:gd name="connsiteY0" fmla="*/ 1898449 h 6273925"/>
                <a:gd name="connsiteX1" fmla="*/ 1649498 w 12036372"/>
                <a:gd name="connsiteY1" fmla="*/ 2885242 h 6273925"/>
                <a:gd name="connsiteX2" fmla="*/ 2044934 w 12036372"/>
                <a:gd name="connsiteY2" fmla="*/ 5891100 h 6273925"/>
                <a:gd name="connsiteX3" fmla="*/ 1141553 w 12036372"/>
                <a:gd name="connsiteY3" fmla="*/ 6030277 h 6273925"/>
                <a:gd name="connsiteX4" fmla="*/ 1125716 w 12036372"/>
                <a:gd name="connsiteY4" fmla="*/ 0 h 6273925"/>
                <a:gd name="connsiteX5" fmla="*/ 12009739 w 12036372"/>
                <a:gd name="connsiteY5" fmla="*/ 0 h 6273925"/>
                <a:gd name="connsiteX6" fmla="*/ 12036372 w 12036372"/>
                <a:gd name="connsiteY6" fmla="*/ 6045693 h 6273925"/>
                <a:gd name="connsiteX7" fmla="*/ 7267751 w 12036372"/>
                <a:gd name="connsiteY7" fmla="*/ 6170831 h 6273925"/>
                <a:gd name="connsiteX8" fmla="*/ 4076028 w 12036372"/>
                <a:gd name="connsiteY8" fmla="*/ 5877671 h 6273925"/>
                <a:gd name="connsiteX9" fmla="*/ 7735887 w 12036372"/>
                <a:gd name="connsiteY9" fmla="*/ 2965648 h 6273925"/>
                <a:gd name="connsiteX10" fmla="*/ 5120667 w 12036372"/>
                <a:gd name="connsiteY10" fmla="*/ 1898449 h 6273925"/>
                <a:gd name="connsiteX0" fmla="*/ 5120667 w 12036372"/>
                <a:gd name="connsiteY0" fmla="*/ 1898449 h 6273925"/>
                <a:gd name="connsiteX1" fmla="*/ 1649498 w 12036372"/>
                <a:gd name="connsiteY1" fmla="*/ 2885242 h 6273925"/>
                <a:gd name="connsiteX2" fmla="*/ 2044934 w 12036372"/>
                <a:gd name="connsiteY2" fmla="*/ 5891100 h 6273925"/>
                <a:gd name="connsiteX3" fmla="*/ 1141553 w 12036372"/>
                <a:gd name="connsiteY3" fmla="*/ 6030277 h 6273925"/>
                <a:gd name="connsiteX4" fmla="*/ 1125716 w 12036372"/>
                <a:gd name="connsiteY4" fmla="*/ 0 h 6273925"/>
                <a:gd name="connsiteX5" fmla="*/ 12009739 w 12036372"/>
                <a:gd name="connsiteY5" fmla="*/ 0 h 6273925"/>
                <a:gd name="connsiteX6" fmla="*/ 12036372 w 12036372"/>
                <a:gd name="connsiteY6" fmla="*/ 6045693 h 6273925"/>
                <a:gd name="connsiteX7" fmla="*/ 4863852 w 12036372"/>
                <a:gd name="connsiteY7" fmla="*/ 6207827 h 6273925"/>
                <a:gd name="connsiteX8" fmla="*/ 4076028 w 12036372"/>
                <a:gd name="connsiteY8" fmla="*/ 5877671 h 6273925"/>
                <a:gd name="connsiteX9" fmla="*/ 7735887 w 12036372"/>
                <a:gd name="connsiteY9" fmla="*/ 2965648 h 6273925"/>
                <a:gd name="connsiteX10" fmla="*/ 5120667 w 12036372"/>
                <a:gd name="connsiteY10" fmla="*/ 1898449 h 6273925"/>
                <a:gd name="connsiteX0" fmla="*/ 5120667 w 12036372"/>
                <a:gd name="connsiteY0" fmla="*/ 1898449 h 6559068"/>
                <a:gd name="connsiteX1" fmla="*/ 1649498 w 12036372"/>
                <a:gd name="connsiteY1" fmla="*/ 2885242 h 6559068"/>
                <a:gd name="connsiteX2" fmla="*/ 2044934 w 12036372"/>
                <a:gd name="connsiteY2" fmla="*/ 5891100 h 6559068"/>
                <a:gd name="connsiteX3" fmla="*/ 1141553 w 12036372"/>
                <a:gd name="connsiteY3" fmla="*/ 6030277 h 6559068"/>
                <a:gd name="connsiteX4" fmla="*/ 1125716 w 12036372"/>
                <a:gd name="connsiteY4" fmla="*/ 0 h 6559068"/>
                <a:gd name="connsiteX5" fmla="*/ 12009739 w 12036372"/>
                <a:gd name="connsiteY5" fmla="*/ 0 h 6559068"/>
                <a:gd name="connsiteX6" fmla="*/ 12036372 w 12036372"/>
                <a:gd name="connsiteY6" fmla="*/ 6045693 h 6559068"/>
                <a:gd name="connsiteX7" fmla="*/ 4863852 w 12036372"/>
                <a:gd name="connsiteY7" fmla="*/ 6207827 h 6559068"/>
                <a:gd name="connsiteX8" fmla="*/ 4076028 w 12036372"/>
                <a:gd name="connsiteY8" fmla="*/ 5877671 h 6559068"/>
                <a:gd name="connsiteX9" fmla="*/ 7735887 w 12036372"/>
                <a:gd name="connsiteY9" fmla="*/ 2965648 h 6559068"/>
                <a:gd name="connsiteX10" fmla="*/ 5120667 w 12036372"/>
                <a:gd name="connsiteY10" fmla="*/ 1898449 h 6559068"/>
                <a:gd name="connsiteX0" fmla="*/ 5120667 w 12036372"/>
                <a:gd name="connsiteY0" fmla="*/ 1898449 h 6554177"/>
                <a:gd name="connsiteX1" fmla="*/ 1649498 w 12036372"/>
                <a:gd name="connsiteY1" fmla="*/ 2885242 h 6554177"/>
                <a:gd name="connsiteX2" fmla="*/ 2044934 w 12036372"/>
                <a:gd name="connsiteY2" fmla="*/ 5891100 h 6554177"/>
                <a:gd name="connsiteX3" fmla="*/ 1141553 w 12036372"/>
                <a:gd name="connsiteY3" fmla="*/ 6030277 h 6554177"/>
                <a:gd name="connsiteX4" fmla="*/ 1125716 w 12036372"/>
                <a:gd name="connsiteY4" fmla="*/ 0 h 6554177"/>
                <a:gd name="connsiteX5" fmla="*/ 12009739 w 12036372"/>
                <a:gd name="connsiteY5" fmla="*/ 0 h 6554177"/>
                <a:gd name="connsiteX6" fmla="*/ 12036372 w 12036372"/>
                <a:gd name="connsiteY6" fmla="*/ 6045693 h 6554177"/>
                <a:gd name="connsiteX7" fmla="*/ 4863852 w 12036372"/>
                <a:gd name="connsiteY7" fmla="*/ 6207827 h 6554177"/>
                <a:gd name="connsiteX8" fmla="*/ 4076028 w 12036372"/>
                <a:gd name="connsiteY8" fmla="*/ 5877671 h 6554177"/>
                <a:gd name="connsiteX9" fmla="*/ 7735887 w 12036372"/>
                <a:gd name="connsiteY9" fmla="*/ 2965648 h 6554177"/>
                <a:gd name="connsiteX10" fmla="*/ 5120667 w 12036372"/>
                <a:gd name="connsiteY10" fmla="*/ 1898449 h 6554177"/>
                <a:gd name="connsiteX0" fmla="*/ 5120667 w 12036372"/>
                <a:gd name="connsiteY0" fmla="*/ 1898449 h 6554177"/>
                <a:gd name="connsiteX1" fmla="*/ 1649498 w 12036372"/>
                <a:gd name="connsiteY1" fmla="*/ 2885242 h 6554177"/>
                <a:gd name="connsiteX2" fmla="*/ 2044934 w 12036372"/>
                <a:gd name="connsiteY2" fmla="*/ 5891100 h 6554177"/>
                <a:gd name="connsiteX3" fmla="*/ 1141553 w 12036372"/>
                <a:gd name="connsiteY3" fmla="*/ 6030277 h 6554177"/>
                <a:gd name="connsiteX4" fmla="*/ 1125716 w 12036372"/>
                <a:gd name="connsiteY4" fmla="*/ 0 h 6554177"/>
                <a:gd name="connsiteX5" fmla="*/ 12009739 w 12036372"/>
                <a:gd name="connsiteY5" fmla="*/ 0 h 6554177"/>
                <a:gd name="connsiteX6" fmla="*/ 12036372 w 12036372"/>
                <a:gd name="connsiteY6" fmla="*/ 6045693 h 6554177"/>
                <a:gd name="connsiteX7" fmla="*/ 4863852 w 12036372"/>
                <a:gd name="connsiteY7" fmla="*/ 6207827 h 6554177"/>
                <a:gd name="connsiteX8" fmla="*/ 4076028 w 12036372"/>
                <a:gd name="connsiteY8" fmla="*/ 5877671 h 6554177"/>
                <a:gd name="connsiteX9" fmla="*/ 7735887 w 12036372"/>
                <a:gd name="connsiteY9" fmla="*/ 2965648 h 6554177"/>
                <a:gd name="connsiteX10" fmla="*/ 5120667 w 12036372"/>
                <a:gd name="connsiteY10" fmla="*/ 1898449 h 6554177"/>
                <a:gd name="connsiteX0" fmla="*/ 5120667 w 12036372"/>
                <a:gd name="connsiteY0" fmla="*/ 1898449 h 6558794"/>
                <a:gd name="connsiteX1" fmla="*/ 1649498 w 12036372"/>
                <a:gd name="connsiteY1" fmla="*/ 2885242 h 6558794"/>
                <a:gd name="connsiteX2" fmla="*/ 2044934 w 12036372"/>
                <a:gd name="connsiteY2" fmla="*/ 5891100 h 6558794"/>
                <a:gd name="connsiteX3" fmla="*/ 1141553 w 12036372"/>
                <a:gd name="connsiteY3" fmla="*/ 6030277 h 6558794"/>
                <a:gd name="connsiteX4" fmla="*/ 1125716 w 12036372"/>
                <a:gd name="connsiteY4" fmla="*/ 0 h 6558794"/>
                <a:gd name="connsiteX5" fmla="*/ 12009739 w 12036372"/>
                <a:gd name="connsiteY5" fmla="*/ 0 h 6558794"/>
                <a:gd name="connsiteX6" fmla="*/ 12036372 w 12036372"/>
                <a:gd name="connsiteY6" fmla="*/ 6045693 h 6558794"/>
                <a:gd name="connsiteX7" fmla="*/ 4863852 w 12036372"/>
                <a:gd name="connsiteY7" fmla="*/ 6207827 h 6558794"/>
                <a:gd name="connsiteX8" fmla="*/ 3375463 w 12036372"/>
                <a:gd name="connsiteY8" fmla="*/ 5883837 h 6558794"/>
                <a:gd name="connsiteX9" fmla="*/ 7735887 w 12036372"/>
                <a:gd name="connsiteY9" fmla="*/ 2965648 h 6558794"/>
                <a:gd name="connsiteX10" fmla="*/ 5120667 w 12036372"/>
                <a:gd name="connsiteY10" fmla="*/ 1898449 h 6558794"/>
                <a:gd name="connsiteX0" fmla="*/ 5120667 w 12036372"/>
                <a:gd name="connsiteY0" fmla="*/ 1898449 h 6558794"/>
                <a:gd name="connsiteX1" fmla="*/ 1649498 w 12036372"/>
                <a:gd name="connsiteY1" fmla="*/ 2885242 h 6558794"/>
                <a:gd name="connsiteX2" fmla="*/ 2044934 w 12036372"/>
                <a:gd name="connsiteY2" fmla="*/ 5891100 h 6558794"/>
                <a:gd name="connsiteX3" fmla="*/ 1141553 w 12036372"/>
                <a:gd name="connsiteY3" fmla="*/ 6030277 h 6558794"/>
                <a:gd name="connsiteX4" fmla="*/ 1125716 w 12036372"/>
                <a:gd name="connsiteY4" fmla="*/ 0 h 6558794"/>
                <a:gd name="connsiteX5" fmla="*/ 12009739 w 12036372"/>
                <a:gd name="connsiteY5" fmla="*/ 0 h 6558794"/>
                <a:gd name="connsiteX6" fmla="*/ 12036372 w 12036372"/>
                <a:gd name="connsiteY6" fmla="*/ 6045693 h 6558794"/>
                <a:gd name="connsiteX7" fmla="*/ 4863852 w 12036372"/>
                <a:gd name="connsiteY7" fmla="*/ 6207827 h 6558794"/>
                <a:gd name="connsiteX8" fmla="*/ 3375463 w 12036372"/>
                <a:gd name="connsiteY8" fmla="*/ 5883837 h 6558794"/>
                <a:gd name="connsiteX9" fmla="*/ 7735887 w 12036372"/>
                <a:gd name="connsiteY9" fmla="*/ 2965648 h 6558794"/>
                <a:gd name="connsiteX10" fmla="*/ 5120667 w 12036372"/>
                <a:gd name="connsiteY10" fmla="*/ 1898449 h 6558794"/>
                <a:gd name="connsiteX0" fmla="*/ 5120667 w 12036372"/>
                <a:gd name="connsiteY0" fmla="*/ 1898449 h 6560773"/>
                <a:gd name="connsiteX1" fmla="*/ 1649498 w 12036372"/>
                <a:gd name="connsiteY1" fmla="*/ 2885242 h 6560773"/>
                <a:gd name="connsiteX2" fmla="*/ 2044934 w 12036372"/>
                <a:gd name="connsiteY2" fmla="*/ 5891100 h 6560773"/>
                <a:gd name="connsiteX3" fmla="*/ 1141553 w 12036372"/>
                <a:gd name="connsiteY3" fmla="*/ 6030277 h 6560773"/>
                <a:gd name="connsiteX4" fmla="*/ 1125716 w 12036372"/>
                <a:gd name="connsiteY4" fmla="*/ 0 h 6560773"/>
                <a:gd name="connsiteX5" fmla="*/ 12009739 w 12036372"/>
                <a:gd name="connsiteY5" fmla="*/ 0 h 6560773"/>
                <a:gd name="connsiteX6" fmla="*/ 12036372 w 12036372"/>
                <a:gd name="connsiteY6" fmla="*/ 6045693 h 6560773"/>
                <a:gd name="connsiteX7" fmla="*/ 3799268 w 12036372"/>
                <a:gd name="connsiteY7" fmla="*/ 6213994 h 6560773"/>
                <a:gd name="connsiteX8" fmla="*/ 3375463 w 12036372"/>
                <a:gd name="connsiteY8" fmla="*/ 5883837 h 6560773"/>
                <a:gd name="connsiteX9" fmla="*/ 7735887 w 12036372"/>
                <a:gd name="connsiteY9" fmla="*/ 2965648 h 6560773"/>
                <a:gd name="connsiteX10" fmla="*/ 5120667 w 12036372"/>
                <a:gd name="connsiteY10" fmla="*/ 1898449 h 6560773"/>
                <a:gd name="connsiteX0" fmla="*/ 5120667 w 12036372"/>
                <a:gd name="connsiteY0" fmla="*/ 1898449 h 6570802"/>
                <a:gd name="connsiteX1" fmla="*/ 1649498 w 12036372"/>
                <a:gd name="connsiteY1" fmla="*/ 2885242 h 6570802"/>
                <a:gd name="connsiteX2" fmla="*/ 2044934 w 12036372"/>
                <a:gd name="connsiteY2" fmla="*/ 5891100 h 6570802"/>
                <a:gd name="connsiteX3" fmla="*/ 1141553 w 12036372"/>
                <a:gd name="connsiteY3" fmla="*/ 6030277 h 6570802"/>
                <a:gd name="connsiteX4" fmla="*/ 1125716 w 12036372"/>
                <a:gd name="connsiteY4" fmla="*/ 0 h 6570802"/>
                <a:gd name="connsiteX5" fmla="*/ 12009739 w 12036372"/>
                <a:gd name="connsiteY5" fmla="*/ 0 h 6570802"/>
                <a:gd name="connsiteX6" fmla="*/ 12036372 w 12036372"/>
                <a:gd name="connsiteY6" fmla="*/ 6045693 h 6570802"/>
                <a:gd name="connsiteX7" fmla="*/ 3799268 w 12036372"/>
                <a:gd name="connsiteY7" fmla="*/ 6213994 h 6570802"/>
                <a:gd name="connsiteX8" fmla="*/ 3375463 w 12036372"/>
                <a:gd name="connsiteY8" fmla="*/ 5883837 h 6570802"/>
                <a:gd name="connsiteX9" fmla="*/ 7735887 w 12036372"/>
                <a:gd name="connsiteY9" fmla="*/ 2965648 h 6570802"/>
                <a:gd name="connsiteX10" fmla="*/ 5120667 w 12036372"/>
                <a:gd name="connsiteY10" fmla="*/ 1898449 h 6570802"/>
                <a:gd name="connsiteX0" fmla="*/ 5120667 w 12036372"/>
                <a:gd name="connsiteY0" fmla="*/ 1898449 h 6581235"/>
                <a:gd name="connsiteX1" fmla="*/ 1649498 w 12036372"/>
                <a:gd name="connsiteY1" fmla="*/ 2885242 h 6581235"/>
                <a:gd name="connsiteX2" fmla="*/ 2044934 w 12036372"/>
                <a:gd name="connsiteY2" fmla="*/ 5891100 h 6581235"/>
                <a:gd name="connsiteX3" fmla="*/ 1141553 w 12036372"/>
                <a:gd name="connsiteY3" fmla="*/ 6030277 h 6581235"/>
                <a:gd name="connsiteX4" fmla="*/ 1125716 w 12036372"/>
                <a:gd name="connsiteY4" fmla="*/ 0 h 6581235"/>
                <a:gd name="connsiteX5" fmla="*/ 12009739 w 12036372"/>
                <a:gd name="connsiteY5" fmla="*/ 0 h 6581235"/>
                <a:gd name="connsiteX6" fmla="*/ 12036372 w 12036372"/>
                <a:gd name="connsiteY6" fmla="*/ 6045693 h 6581235"/>
                <a:gd name="connsiteX7" fmla="*/ 3249806 w 12036372"/>
                <a:gd name="connsiteY7" fmla="*/ 6244824 h 6581235"/>
                <a:gd name="connsiteX8" fmla="*/ 3375463 w 12036372"/>
                <a:gd name="connsiteY8" fmla="*/ 5883837 h 6581235"/>
                <a:gd name="connsiteX9" fmla="*/ 7735887 w 12036372"/>
                <a:gd name="connsiteY9" fmla="*/ 2965648 h 6581235"/>
                <a:gd name="connsiteX10" fmla="*/ 5120667 w 12036372"/>
                <a:gd name="connsiteY10" fmla="*/ 1898449 h 6581235"/>
                <a:gd name="connsiteX0" fmla="*/ 5120667 w 12036372"/>
                <a:gd name="connsiteY0" fmla="*/ 1898449 h 6590056"/>
                <a:gd name="connsiteX1" fmla="*/ 1649498 w 12036372"/>
                <a:gd name="connsiteY1" fmla="*/ 2885242 h 6590056"/>
                <a:gd name="connsiteX2" fmla="*/ 2044934 w 12036372"/>
                <a:gd name="connsiteY2" fmla="*/ 5891100 h 6590056"/>
                <a:gd name="connsiteX3" fmla="*/ 1141553 w 12036372"/>
                <a:gd name="connsiteY3" fmla="*/ 6030277 h 6590056"/>
                <a:gd name="connsiteX4" fmla="*/ 1125716 w 12036372"/>
                <a:gd name="connsiteY4" fmla="*/ 0 h 6590056"/>
                <a:gd name="connsiteX5" fmla="*/ 12009739 w 12036372"/>
                <a:gd name="connsiteY5" fmla="*/ 0 h 6590056"/>
                <a:gd name="connsiteX6" fmla="*/ 12036372 w 12036372"/>
                <a:gd name="connsiteY6" fmla="*/ 6045693 h 6590056"/>
                <a:gd name="connsiteX7" fmla="*/ 3249806 w 12036372"/>
                <a:gd name="connsiteY7" fmla="*/ 6244824 h 6590056"/>
                <a:gd name="connsiteX8" fmla="*/ 3375463 w 12036372"/>
                <a:gd name="connsiteY8" fmla="*/ 5883837 h 6590056"/>
                <a:gd name="connsiteX9" fmla="*/ 7735887 w 12036372"/>
                <a:gd name="connsiteY9" fmla="*/ 2965648 h 6590056"/>
                <a:gd name="connsiteX10" fmla="*/ 5120667 w 12036372"/>
                <a:gd name="connsiteY10" fmla="*/ 1898449 h 6590056"/>
                <a:gd name="connsiteX0" fmla="*/ 5120667 w 12036372"/>
                <a:gd name="connsiteY0" fmla="*/ 1898449 h 6570040"/>
                <a:gd name="connsiteX1" fmla="*/ 1649498 w 12036372"/>
                <a:gd name="connsiteY1" fmla="*/ 2885242 h 6570040"/>
                <a:gd name="connsiteX2" fmla="*/ 2044934 w 12036372"/>
                <a:gd name="connsiteY2" fmla="*/ 5891100 h 6570040"/>
                <a:gd name="connsiteX3" fmla="*/ 1141553 w 12036372"/>
                <a:gd name="connsiteY3" fmla="*/ 6030277 h 6570040"/>
                <a:gd name="connsiteX4" fmla="*/ 1125716 w 12036372"/>
                <a:gd name="connsiteY4" fmla="*/ 0 h 6570040"/>
                <a:gd name="connsiteX5" fmla="*/ 12009739 w 12036372"/>
                <a:gd name="connsiteY5" fmla="*/ 0 h 6570040"/>
                <a:gd name="connsiteX6" fmla="*/ 12036372 w 12036372"/>
                <a:gd name="connsiteY6" fmla="*/ 6045693 h 6570040"/>
                <a:gd name="connsiteX7" fmla="*/ 3249806 w 12036372"/>
                <a:gd name="connsiteY7" fmla="*/ 6244824 h 6570040"/>
                <a:gd name="connsiteX8" fmla="*/ 3402936 w 12036372"/>
                <a:gd name="connsiteY8" fmla="*/ 5902335 h 6570040"/>
                <a:gd name="connsiteX9" fmla="*/ 7735887 w 12036372"/>
                <a:gd name="connsiteY9" fmla="*/ 2965648 h 6570040"/>
                <a:gd name="connsiteX10" fmla="*/ 5120667 w 12036372"/>
                <a:gd name="connsiteY10" fmla="*/ 1898449 h 6570040"/>
                <a:gd name="connsiteX0" fmla="*/ 5120667 w 12036372"/>
                <a:gd name="connsiteY0" fmla="*/ 1898449 h 6570040"/>
                <a:gd name="connsiteX1" fmla="*/ 1649498 w 12036372"/>
                <a:gd name="connsiteY1" fmla="*/ 2885242 h 6570040"/>
                <a:gd name="connsiteX2" fmla="*/ 2044934 w 12036372"/>
                <a:gd name="connsiteY2" fmla="*/ 5891100 h 6570040"/>
                <a:gd name="connsiteX3" fmla="*/ 1141553 w 12036372"/>
                <a:gd name="connsiteY3" fmla="*/ 6030277 h 6570040"/>
                <a:gd name="connsiteX4" fmla="*/ 1125716 w 12036372"/>
                <a:gd name="connsiteY4" fmla="*/ 0 h 6570040"/>
                <a:gd name="connsiteX5" fmla="*/ 12009739 w 12036372"/>
                <a:gd name="connsiteY5" fmla="*/ 0 h 6570040"/>
                <a:gd name="connsiteX6" fmla="*/ 12036372 w 12036372"/>
                <a:gd name="connsiteY6" fmla="*/ 6045693 h 6570040"/>
                <a:gd name="connsiteX7" fmla="*/ 3249806 w 12036372"/>
                <a:gd name="connsiteY7" fmla="*/ 6244824 h 6570040"/>
                <a:gd name="connsiteX8" fmla="*/ 3402936 w 12036372"/>
                <a:gd name="connsiteY8" fmla="*/ 5902335 h 6570040"/>
                <a:gd name="connsiteX9" fmla="*/ 7735887 w 12036372"/>
                <a:gd name="connsiteY9" fmla="*/ 2965648 h 6570040"/>
                <a:gd name="connsiteX10" fmla="*/ 5120667 w 12036372"/>
                <a:gd name="connsiteY10" fmla="*/ 1898449 h 6570040"/>
                <a:gd name="connsiteX0" fmla="*/ 5120667 w 12036372"/>
                <a:gd name="connsiteY0" fmla="*/ 1898449 h 6570040"/>
                <a:gd name="connsiteX1" fmla="*/ 1649498 w 12036372"/>
                <a:gd name="connsiteY1" fmla="*/ 2885242 h 6570040"/>
                <a:gd name="connsiteX2" fmla="*/ 2044934 w 12036372"/>
                <a:gd name="connsiteY2" fmla="*/ 5891100 h 6570040"/>
                <a:gd name="connsiteX3" fmla="*/ 1141553 w 12036372"/>
                <a:gd name="connsiteY3" fmla="*/ 6030277 h 6570040"/>
                <a:gd name="connsiteX4" fmla="*/ 1125716 w 12036372"/>
                <a:gd name="connsiteY4" fmla="*/ 0 h 6570040"/>
                <a:gd name="connsiteX5" fmla="*/ 12009739 w 12036372"/>
                <a:gd name="connsiteY5" fmla="*/ 0 h 6570040"/>
                <a:gd name="connsiteX6" fmla="*/ 12036372 w 12036372"/>
                <a:gd name="connsiteY6" fmla="*/ 6045693 h 6570040"/>
                <a:gd name="connsiteX7" fmla="*/ 3249806 w 12036372"/>
                <a:gd name="connsiteY7" fmla="*/ 6244824 h 6570040"/>
                <a:gd name="connsiteX8" fmla="*/ 3402936 w 12036372"/>
                <a:gd name="connsiteY8" fmla="*/ 5902335 h 6570040"/>
                <a:gd name="connsiteX9" fmla="*/ 7735887 w 12036372"/>
                <a:gd name="connsiteY9" fmla="*/ 2965648 h 6570040"/>
                <a:gd name="connsiteX10" fmla="*/ 5120667 w 12036372"/>
                <a:gd name="connsiteY10" fmla="*/ 1898449 h 6570040"/>
                <a:gd name="connsiteX0" fmla="*/ 5120667 w 12036372"/>
                <a:gd name="connsiteY0" fmla="*/ 1898449 h 6573166"/>
                <a:gd name="connsiteX1" fmla="*/ 1649498 w 12036372"/>
                <a:gd name="connsiteY1" fmla="*/ 2885242 h 6573166"/>
                <a:gd name="connsiteX2" fmla="*/ 2044934 w 12036372"/>
                <a:gd name="connsiteY2" fmla="*/ 5891100 h 6573166"/>
                <a:gd name="connsiteX3" fmla="*/ 1141553 w 12036372"/>
                <a:gd name="connsiteY3" fmla="*/ 6030277 h 6573166"/>
                <a:gd name="connsiteX4" fmla="*/ 1125716 w 12036372"/>
                <a:gd name="connsiteY4" fmla="*/ 0 h 6573166"/>
                <a:gd name="connsiteX5" fmla="*/ 12009739 w 12036372"/>
                <a:gd name="connsiteY5" fmla="*/ 0 h 6573166"/>
                <a:gd name="connsiteX6" fmla="*/ 12036372 w 12036372"/>
                <a:gd name="connsiteY6" fmla="*/ 6045693 h 6573166"/>
                <a:gd name="connsiteX7" fmla="*/ 3249806 w 12036372"/>
                <a:gd name="connsiteY7" fmla="*/ 6244824 h 6573166"/>
                <a:gd name="connsiteX8" fmla="*/ 3354858 w 12036372"/>
                <a:gd name="connsiteY8" fmla="*/ 5834509 h 6573166"/>
                <a:gd name="connsiteX9" fmla="*/ 7735887 w 12036372"/>
                <a:gd name="connsiteY9" fmla="*/ 2965648 h 6573166"/>
                <a:gd name="connsiteX10" fmla="*/ 5120667 w 12036372"/>
                <a:gd name="connsiteY10" fmla="*/ 1898449 h 65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36372" h="6573166">
                  <a:moveTo>
                    <a:pt x="5120667" y="1898449"/>
                  </a:moveTo>
                  <a:cubicBezTo>
                    <a:pt x="4106269" y="1885048"/>
                    <a:pt x="2162120" y="2219800"/>
                    <a:pt x="1649498" y="2885242"/>
                  </a:cubicBezTo>
                  <a:cubicBezTo>
                    <a:pt x="1136876" y="3550684"/>
                    <a:pt x="1520031" y="5628980"/>
                    <a:pt x="2044934" y="5891100"/>
                  </a:cubicBezTo>
                  <a:cubicBezTo>
                    <a:pt x="2569837" y="6153220"/>
                    <a:pt x="2307828" y="6526559"/>
                    <a:pt x="1141553" y="6030277"/>
                  </a:cubicBezTo>
                  <a:cubicBezTo>
                    <a:pt x="-24722" y="5533995"/>
                    <a:pt x="-692803" y="343492"/>
                    <a:pt x="1125716" y="0"/>
                  </a:cubicBezTo>
                  <a:lnTo>
                    <a:pt x="12009739" y="0"/>
                  </a:lnTo>
                  <a:lnTo>
                    <a:pt x="12036372" y="6045693"/>
                  </a:lnTo>
                  <a:cubicBezTo>
                    <a:pt x="10845391" y="7080331"/>
                    <a:pt x="4696725" y="6280021"/>
                    <a:pt x="3249806" y="6244824"/>
                  </a:cubicBezTo>
                  <a:cubicBezTo>
                    <a:pt x="1802887" y="6209627"/>
                    <a:pt x="2833831" y="5980251"/>
                    <a:pt x="3354858" y="5834509"/>
                  </a:cubicBezTo>
                  <a:cubicBezTo>
                    <a:pt x="3875885" y="5688767"/>
                    <a:pt x="7441585" y="3621658"/>
                    <a:pt x="7735887" y="2965648"/>
                  </a:cubicBezTo>
                  <a:cubicBezTo>
                    <a:pt x="8030189" y="2309638"/>
                    <a:pt x="6135065" y="1911850"/>
                    <a:pt x="5120667" y="1898449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740516" y="6508870"/>
            <a:ext cx="1786171" cy="231099"/>
          </a:xfrm>
        </p:spPr>
        <p:txBody>
          <a:bodyPr/>
          <a:lstStyle/>
          <a:p>
            <a:r>
              <a:rPr lang="fr-FR" dirty="0" smtClean="0"/>
              <a:t>24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25120" y="2967335"/>
            <a:ext cx="44523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>
                <a:sym typeface="Wingdings" panose="05000000000000000000" pitchFamily="2" charset="2"/>
              </a:rPr>
              <a:t>Hexapolar</a:t>
            </a:r>
            <a:r>
              <a:rPr lang="fr-FR" sz="2400" dirty="0">
                <a:sym typeface="Wingdings" panose="05000000000000000000" pitchFamily="2" charset="2"/>
              </a:rPr>
              <a:t>/</a:t>
            </a:r>
            <a:r>
              <a:rPr lang="fr-FR" sz="2400" dirty="0" err="1">
                <a:sym typeface="Wingdings" panose="05000000000000000000" pitchFamily="2" charset="2"/>
              </a:rPr>
              <a:t>Octupolar</a:t>
            </a:r>
            <a:r>
              <a:rPr lang="fr-FR" sz="2400" dirty="0">
                <a:sym typeface="Wingdings" panose="05000000000000000000" pitchFamily="2" charset="2"/>
              </a:rPr>
              <a:t> corrections to </a:t>
            </a:r>
            <a:r>
              <a:rPr lang="fr-FR" sz="2400" dirty="0" err="1">
                <a:sym typeface="Wingdings" panose="05000000000000000000" pitchFamily="2" charset="2"/>
              </a:rPr>
              <a:t>minimize</a:t>
            </a:r>
            <a:r>
              <a:rPr lang="fr-FR" sz="2400" dirty="0">
                <a:sym typeface="Wingdings" panose="05000000000000000000" pitchFamily="2" charset="2"/>
              </a:rPr>
              <a:t> aberrations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err="1">
                <a:sym typeface="Wingdings" panose="05000000000000000000" pitchFamily="2" charset="2"/>
              </a:rPr>
              <a:t>Resolving</a:t>
            </a:r>
            <a:r>
              <a:rPr lang="fr-FR" sz="2400" b="1" dirty="0">
                <a:sym typeface="Wingdings" panose="05000000000000000000" pitchFamily="2" charset="2"/>
              </a:rPr>
              <a:t> power of 23400 </a:t>
            </a:r>
            <a:r>
              <a:rPr lang="fr-FR" sz="2400" b="1" dirty="0" err="1">
                <a:sym typeface="Wingdings" panose="05000000000000000000" pitchFamily="2" charset="2"/>
              </a:rPr>
              <a:t>reached</a:t>
            </a:r>
            <a:r>
              <a:rPr lang="fr-FR" sz="2400" b="1" dirty="0">
                <a:sym typeface="Wingdings" panose="05000000000000000000" pitchFamily="2" charset="2"/>
              </a:rPr>
              <a:t> !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23347" y="2062480"/>
            <a:ext cx="1011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solidFill>
                  <a:srgbClr val="1EB1CA"/>
                </a:solidFill>
              </a:rPr>
              <a:t>HRS</a:t>
            </a:r>
            <a:endParaRPr lang="fr-FR" sz="4000" dirty="0">
              <a:solidFill>
                <a:srgbClr val="1EB1C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96250" y="5439814"/>
            <a:ext cx="7321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i="1" dirty="0" smtClean="0">
                <a:sym typeface="Wingdings" panose="05000000000000000000" pitchFamily="2" charset="2"/>
              </a:rPr>
              <a:t>P</a:t>
            </a:r>
            <a:r>
              <a:rPr lang="fr-FR" i="1" dirty="0">
                <a:sym typeface="Wingdings" panose="05000000000000000000" pitchFamily="2" charset="2"/>
              </a:rPr>
              <a:t>. </a:t>
            </a:r>
            <a:r>
              <a:rPr lang="fr-FR" i="1" dirty="0" err="1">
                <a:sym typeface="Wingdings" panose="05000000000000000000" pitchFamily="2" charset="2"/>
              </a:rPr>
              <a:t>Alfaurt</a:t>
            </a:r>
            <a:r>
              <a:rPr lang="fr-FR" i="1" dirty="0">
                <a:sym typeface="Wingdings" panose="05000000000000000000" pitchFamily="2" charset="2"/>
              </a:rPr>
              <a:t>, A. </a:t>
            </a:r>
            <a:r>
              <a:rPr lang="fr-FR" i="1" dirty="0" err="1" smtClean="0">
                <a:sym typeface="Wingdings" panose="05000000000000000000" pitchFamily="2" charset="2"/>
              </a:rPr>
              <a:t>Balana</a:t>
            </a:r>
            <a:r>
              <a:rPr lang="fr-FR" i="1" dirty="0" smtClean="0">
                <a:sym typeface="Wingdings" panose="05000000000000000000" pitchFamily="2" charset="2"/>
              </a:rPr>
              <a:t>, B. </a:t>
            </a:r>
            <a:r>
              <a:rPr lang="fr-FR" i="1" dirty="0" err="1" smtClean="0">
                <a:sym typeface="Wingdings" panose="05000000000000000000" pitchFamily="2" charset="2"/>
              </a:rPr>
              <a:t>Blank</a:t>
            </a:r>
            <a:r>
              <a:rPr lang="fr-FR" i="1" dirty="0" smtClean="0">
                <a:sym typeface="Wingdings" panose="05000000000000000000" pitchFamily="2" charset="2"/>
              </a:rPr>
              <a:t>, </a:t>
            </a:r>
            <a:r>
              <a:rPr lang="fr-FR" i="1" dirty="0">
                <a:sym typeface="Wingdings" panose="05000000000000000000" pitchFamily="2" charset="2"/>
              </a:rPr>
              <a:t>L. </a:t>
            </a:r>
            <a:r>
              <a:rPr lang="fr-FR" i="1" dirty="0" err="1">
                <a:sym typeface="Wingdings" panose="05000000000000000000" pitchFamily="2" charset="2"/>
              </a:rPr>
              <a:t>Daudin</a:t>
            </a:r>
            <a:r>
              <a:rPr lang="fr-FR" i="1" dirty="0">
                <a:sym typeface="Wingdings" panose="05000000000000000000" pitchFamily="2" charset="2"/>
              </a:rPr>
              <a:t>, B. </a:t>
            </a:r>
            <a:r>
              <a:rPr lang="fr-FR" i="1" dirty="0" err="1" smtClean="0">
                <a:sym typeface="Wingdings" panose="05000000000000000000" pitchFamily="2" charset="2"/>
              </a:rPr>
              <a:t>Lachacinski</a:t>
            </a:r>
            <a:r>
              <a:rPr lang="fr-FR" i="1" dirty="0" smtClean="0">
                <a:sym typeface="Wingdings" panose="05000000000000000000" pitchFamily="2" charset="2"/>
              </a:rPr>
              <a:t>, J. Michaud, </a:t>
            </a:r>
            <a:r>
              <a:rPr lang="fr-FR" i="1" dirty="0">
                <a:sym typeface="Wingdings" panose="05000000000000000000" pitchFamily="2" charset="2"/>
              </a:rPr>
              <a:t>L. </a:t>
            </a:r>
            <a:r>
              <a:rPr lang="fr-FR" i="1" dirty="0" err="1">
                <a:sym typeface="Wingdings" panose="05000000000000000000" pitchFamily="2" charset="2"/>
              </a:rPr>
              <a:t>Serani</a:t>
            </a:r>
            <a:endParaRPr lang="fr-FR" i="1" dirty="0">
              <a:sym typeface="Wingdings" panose="05000000000000000000" pitchFamily="2" charset="2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439819" y="193161"/>
            <a:ext cx="2170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latin typeface="+mj-lt"/>
              </a:rPr>
              <a:t>Conclusion</a:t>
            </a:r>
            <a:endParaRPr lang="fr-FR" sz="3600" b="1" dirty="0">
              <a:latin typeface="+mj-lt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4AE7-1BEC-446C-994D-8525FC9D4BCC}" type="datetime1">
              <a:rPr lang="fr-FR" smtClean="0"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7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6"/>
          <a:stretch/>
        </p:blipFill>
        <p:spPr>
          <a:xfrm>
            <a:off x="5735179" y="189259"/>
            <a:ext cx="5953902" cy="3815459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4958056" y="116734"/>
            <a:ext cx="7138067" cy="3896939"/>
            <a:chOff x="660400" y="599440"/>
            <a:chExt cx="10962640" cy="6156960"/>
          </a:xfrm>
        </p:grpSpPr>
        <p:sp>
          <p:nvSpPr>
            <p:cNvPr id="17" name="Forme libre 16"/>
            <p:cNvSpPr/>
            <p:nvPr/>
          </p:nvSpPr>
          <p:spPr>
            <a:xfrm>
              <a:off x="660400" y="599440"/>
              <a:ext cx="10962640" cy="6156960"/>
            </a:xfrm>
            <a:custGeom>
              <a:avLst/>
              <a:gdLst>
                <a:gd name="connsiteX0" fmla="*/ 4968240 w 10962640"/>
                <a:gd name="connsiteY0" fmla="*/ 8128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98720 w 10962640"/>
                <a:gd name="connsiteY13" fmla="*/ 1056640 h 6156960"/>
                <a:gd name="connsiteX0" fmla="*/ 4968240 w 10962640"/>
                <a:gd name="connsiteY0" fmla="*/ 8128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98720 w 10962640"/>
                <a:gd name="connsiteY13" fmla="*/ 1056640 h 6156960"/>
                <a:gd name="connsiteX14" fmla="*/ 4968240 w 10962640"/>
                <a:gd name="connsiteY14" fmla="*/ 81280 h 6156960"/>
                <a:gd name="connsiteX0" fmla="*/ 4947920 w 10962640"/>
                <a:gd name="connsiteY0" fmla="*/ 12954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98720 w 10962640"/>
                <a:gd name="connsiteY13" fmla="*/ 1056640 h 6156960"/>
                <a:gd name="connsiteX14" fmla="*/ 4947920 w 10962640"/>
                <a:gd name="connsiteY14" fmla="*/ 1295400 h 6156960"/>
                <a:gd name="connsiteX0" fmla="*/ 4947920 w 10962640"/>
                <a:gd name="connsiteY0" fmla="*/ 12954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47920 w 10962640"/>
                <a:gd name="connsiteY13" fmla="*/ 12954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51120 w 10962640"/>
                <a:gd name="connsiteY7" fmla="*/ 1778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51120 w 10962640"/>
                <a:gd name="connsiteY7" fmla="*/ 1778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51120 w 10962640"/>
                <a:gd name="connsiteY7" fmla="*/ 1778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51120 w 10962640"/>
                <a:gd name="connsiteY12" fmla="*/ 1181100 h 6156960"/>
                <a:gd name="connsiteX0" fmla="*/ 515112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51120 w 10962640"/>
                <a:gd name="connsiteY12" fmla="*/ 1181100 h 6156960"/>
                <a:gd name="connsiteX0" fmla="*/ 515112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51120 w 10962640"/>
                <a:gd name="connsiteY12" fmla="*/ 1181100 h 6156960"/>
                <a:gd name="connsiteX0" fmla="*/ 511810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18100 w 10962640"/>
                <a:gd name="connsiteY12" fmla="*/ 1181100 h 6156960"/>
                <a:gd name="connsiteX0" fmla="*/ 511810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18100 w 10962640"/>
                <a:gd name="connsiteY12" fmla="*/ 1181100 h 6156960"/>
                <a:gd name="connsiteX0" fmla="*/ 5135880 w 10962640"/>
                <a:gd name="connsiteY0" fmla="*/ 1308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5880 w 10962640"/>
                <a:gd name="connsiteY12" fmla="*/ 1308100 h 6156960"/>
                <a:gd name="connsiteX0" fmla="*/ 5135880 w 10962640"/>
                <a:gd name="connsiteY0" fmla="*/ 1308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5880 w 10962640"/>
                <a:gd name="connsiteY12" fmla="*/ 1308100 h 6156960"/>
                <a:gd name="connsiteX0" fmla="*/ 5135880 w 10962640"/>
                <a:gd name="connsiteY0" fmla="*/ 1308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5880 w 10962640"/>
                <a:gd name="connsiteY12" fmla="*/ 130810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597140 w 10962640"/>
                <a:gd name="connsiteY3" fmla="*/ 415798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32705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133340 w 10962640"/>
                <a:gd name="connsiteY11" fmla="*/ 1313180 h 6156960"/>
                <a:gd name="connsiteX0" fmla="*/ 514096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140960 w 10962640"/>
                <a:gd name="connsiteY11" fmla="*/ 1313180 h 6156960"/>
                <a:gd name="connsiteX0" fmla="*/ 5253355 w 10962640"/>
                <a:gd name="connsiteY0" fmla="*/ 130937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253355 w 10962640"/>
                <a:gd name="connsiteY11" fmla="*/ 1309370 h 6156960"/>
                <a:gd name="connsiteX0" fmla="*/ 5253355 w 10962640"/>
                <a:gd name="connsiteY0" fmla="*/ 130937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222240 w 10962640"/>
                <a:gd name="connsiteY4" fmla="*/ 130873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253355 w 10962640"/>
                <a:gd name="connsiteY11" fmla="*/ 1309370 h 6156960"/>
                <a:gd name="connsiteX0" fmla="*/ 5253355 w 10962640"/>
                <a:gd name="connsiteY0" fmla="*/ 130937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254625 w 10962640"/>
                <a:gd name="connsiteY4" fmla="*/ 131445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253355 w 10962640"/>
                <a:gd name="connsiteY11" fmla="*/ 1309370 h 6156960"/>
                <a:gd name="connsiteX0" fmla="*/ 5373370 w 10962640"/>
                <a:gd name="connsiteY0" fmla="*/ 1349375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254625 w 10962640"/>
                <a:gd name="connsiteY4" fmla="*/ 131445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373370 w 10962640"/>
                <a:gd name="connsiteY11" fmla="*/ 1349375 h 6156960"/>
                <a:gd name="connsiteX0" fmla="*/ 5373370 w 10962640"/>
                <a:gd name="connsiteY0" fmla="*/ 1349375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373370 w 10962640"/>
                <a:gd name="connsiteY11" fmla="*/ 1349375 h 6156960"/>
                <a:gd name="connsiteX0" fmla="*/ 5373370 w 10962640"/>
                <a:gd name="connsiteY0" fmla="*/ 1349375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73370 w 10962640"/>
                <a:gd name="connsiteY11" fmla="*/ 1349375 h 6156960"/>
                <a:gd name="connsiteX0" fmla="*/ 5388610 w 10962640"/>
                <a:gd name="connsiteY0" fmla="*/ 134366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442708 w 10962640"/>
                <a:gd name="connsiteY2" fmla="*/ 3661156 h 6156960"/>
                <a:gd name="connsiteX3" fmla="*/ 8049260 w 10962640"/>
                <a:gd name="connsiteY3" fmla="*/ 2451100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442708 w 10962640"/>
                <a:gd name="connsiteY2" fmla="*/ 3661156 h 6156960"/>
                <a:gd name="connsiteX3" fmla="*/ 7659116 w 10962640"/>
                <a:gd name="connsiteY3" fmla="*/ 2195068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113524 w 10962640"/>
                <a:gd name="connsiteY2" fmla="*/ 3533140 h 6156960"/>
                <a:gd name="connsiteX3" fmla="*/ 7659116 w 10962640"/>
                <a:gd name="connsiteY3" fmla="*/ 2195068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113524 w 10962640"/>
                <a:gd name="connsiteY2" fmla="*/ 3533140 h 6156960"/>
                <a:gd name="connsiteX3" fmla="*/ 7659116 w 10962640"/>
                <a:gd name="connsiteY3" fmla="*/ 2195068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62640" h="6156960">
                  <a:moveTo>
                    <a:pt x="5388610" y="1343660"/>
                  </a:moveTo>
                  <a:cubicBezTo>
                    <a:pt x="4845389" y="1353820"/>
                    <a:pt x="4613698" y="2162895"/>
                    <a:pt x="4901184" y="2527808"/>
                  </a:cubicBezTo>
                  <a:cubicBezTo>
                    <a:pt x="5188670" y="2892721"/>
                    <a:pt x="6653869" y="3588597"/>
                    <a:pt x="7113524" y="3533140"/>
                  </a:cubicBezTo>
                  <a:cubicBezTo>
                    <a:pt x="7573179" y="3477683"/>
                    <a:pt x="7947025" y="2560087"/>
                    <a:pt x="7659116" y="2195068"/>
                  </a:cubicBezTo>
                  <a:cubicBezTo>
                    <a:pt x="7371207" y="1830049"/>
                    <a:pt x="6350423" y="1379432"/>
                    <a:pt x="5386070" y="1343025"/>
                  </a:cubicBezTo>
                  <a:cubicBezTo>
                    <a:pt x="5388398" y="933027"/>
                    <a:pt x="5379297" y="523028"/>
                    <a:pt x="5381625" y="113030"/>
                  </a:cubicBezTo>
                  <a:lnTo>
                    <a:pt x="10759440" y="20320"/>
                  </a:lnTo>
                  <a:lnTo>
                    <a:pt x="10962640" y="6156960"/>
                  </a:lnTo>
                  <a:lnTo>
                    <a:pt x="10160" y="6126480"/>
                  </a:lnTo>
                  <a:cubicBezTo>
                    <a:pt x="6773" y="4084320"/>
                    <a:pt x="3387" y="2042160"/>
                    <a:pt x="0" y="0"/>
                  </a:cubicBezTo>
                  <a:lnTo>
                    <a:pt x="5380355" y="109220"/>
                  </a:lnTo>
                  <a:cubicBezTo>
                    <a:pt x="5382048" y="494453"/>
                    <a:pt x="5386917" y="958427"/>
                    <a:pt x="5388610" y="134366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203847" y="1093496"/>
              <a:ext cx="1491161" cy="796822"/>
            </a:xfrm>
            <a:prstGeom prst="foldedCorner">
              <a:avLst>
                <a:gd name="adj" fmla="val 41074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fr-FR" sz="2800" dirty="0">
                <a:solidFill>
                  <a:schemeClr val="bg2"/>
                </a:solidFill>
                <a:effectLst>
                  <a:glow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740516" y="6508870"/>
            <a:ext cx="1786171" cy="231099"/>
          </a:xfrm>
        </p:spPr>
        <p:txBody>
          <a:bodyPr/>
          <a:lstStyle/>
          <a:p>
            <a:r>
              <a:rPr lang="fr-FR" dirty="0" smtClean="0"/>
              <a:t>24</a:t>
            </a:r>
            <a:endParaRPr lang="fr-FR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921" y="470138"/>
            <a:ext cx="714093" cy="35023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58312" y="2810954"/>
            <a:ext cx="4599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err="1" smtClean="0"/>
              <a:t>Continuous</a:t>
            </a:r>
            <a:r>
              <a:rPr lang="fr-FR" sz="2400" b="1" dirty="0" smtClean="0"/>
              <a:t> mode </a:t>
            </a:r>
            <a:r>
              <a:rPr lang="fr-FR" sz="2400" b="1" dirty="0" err="1" smtClean="0"/>
              <a:t>characterised</a:t>
            </a:r>
            <a:endParaRPr lang="fr-FR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smtClean="0"/>
              <a:t>Works </a:t>
            </a:r>
            <a:r>
              <a:rPr lang="fr-FR" sz="2400" b="1" dirty="0" err="1" smtClean="0"/>
              <a:t>routinely</a:t>
            </a:r>
            <a:r>
              <a:rPr lang="fr-FR" sz="2400" b="1" dirty="0" smtClean="0"/>
              <a:t> in </a:t>
            </a:r>
            <a:r>
              <a:rPr lang="fr-FR" sz="2400" b="1" dirty="0" err="1" smtClean="0"/>
              <a:t>bunch</a:t>
            </a:r>
            <a:r>
              <a:rPr lang="fr-FR" sz="2400" b="1" dirty="0" smtClean="0"/>
              <a:t>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/>
              <a:t>Technical</a:t>
            </a:r>
            <a:r>
              <a:rPr lang="fr-FR" sz="2400" dirty="0" smtClean="0"/>
              <a:t> </a:t>
            </a:r>
            <a:r>
              <a:rPr lang="fr-FR" sz="2400" dirty="0" err="1" smtClean="0"/>
              <a:t>developments</a:t>
            </a:r>
            <a:r>
              <a:rPr lang="fr-FR" sz="2400" dirty="0" smtClean="0"/>
              <a:t> </a:t>
            </a:r>
            <a:r>
              <a:rPr lang="fr-FR" sz="2400" dirty="0" err="1" smtClean="0"/>
              <a:t>ongoing</a:t>
            </a:r>
            <a:r>
              <a:rPr lang="fr-FR" sz="2400" dirty="0" smtClean="0"/>
              <a:t> in </a:t>
            </a:r>
            <a:r>
              <a:rPr lang="fr-FR" sz="2400" dirty="0" err="1" smtClean="0"/>
              <a:t>order</a:t>
            </a:r>
            <a:r>
              <a:rPr lang="fr-FR" sz="2400" dirty="0" smtClean="0"/>
              <a:t> to do the </a:t>
            </a:r>
            <a:r>
              <a:rPr lang="fr-FR" sz="2400" dirty="0" err="1" smtClean="0"/>
              <a:t>bunch</a:t>
            </a:r>
            <a:r>
              <a:rPr lang="fr-FR" sz="2400" dirty="0" smtClean="0"/>
              <a:t> mode </a:t>
            </a:r>
            <a:r>
              <a:rPr lang="fr-FR" sz="2400" dirty="0" err="1" smtClean="0"/>
              <a:t>characterisation</a:t>
            </a:r>
            <a:endParaRPr lang="fr-FR" sz="24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54" y="1802210"/>
            <a:ext cx="1560721" cy="7654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10606" y="52759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 dirty="0" smtClean="0"/>
              <a:t>P</a:t>
            </a:r>
            <a:r>
              <a:rPr lang="fr-FR" i="1" dirty="0"/>
              <a:t>. </a:t>
            </a:r>
            <a:r>
              <a:rPr lang="fr-FR" i="1" dirty="0" err="1"/>
              <a:t>Alfaurt</a:t>
            </a:r>
            <a:r>
              <a:rPr lang="fr-FR" i="1" dirty="0" smtClean="0"/>
              <a:t>,</a:t>
            </a:r>
            <a:r>
              <a:rPr lang="fr-FR" i="1" dirty="0"/>
              <a:t> P. </a:t>
            </a:r>
            <a:r>
              <a:rPr lang="fr-FR" i="1" dirty="0" err="1"/>
              <a:t>Ascher</a:t>
            </a:r>
            <a:r>
              <a:rPr lang="fr-FR" i="1" dirty="0"/>
              <a:t>,</a:t>
            </a:r>
            <a:r>
              <a:rPr lang="fr-FR" i="1" dirty="0" smtClean="0"/>
              <a:t> </a:t>
            </a:r>
            <a:r>
              <a:rPr lang="fr-FR" i="1" dirty="0"/>
              <a:t>L. </a:t>
            </a:r>
            <a:r>
              <a:rPr lang="fr-FR" i="1" dirty="0" err="1"/>
              <a:t>Daudin</a:t>
            </a:r>
            <a:r>
              <a:rPr lang="fr-FR" i="1" dirty="0"/>
              <a:t>, </a:t>
            </a:r>
            <a:r>
              <a:rPr lang="fr-FR" i="1" dirty="0" smtClean="0"/>
              <a:t>M</a:t>
            </a:r>
            <a:r>
              <a:rPr lang="fr-FR" i="1" dirty="0"/>
              <a:t>. </a:t>
            </a:r>
            <a:r>
              <a:rPr lang="fr-FR" i="1" dirty="0" err="1"/>
              <a:t>Gerbaux</a:t>
            </a:r>
            <a:r>
              <a:rPr lang="fr-FR" i="1" dirty="0"/>
              <a:t>, S. </a:t>
            </a:r>
            <a:r>
              <a:rPr lang="fr-FR" i="1" dirty="0" smtClean="0"/>
              <a:t>Grévy, A. Husson, B</a:t>
            </a:r>
            <a:r>
              <a:rPr lang="fr-FR" i="1" dirty="0"/>
              <a:t>. </a:t>
            </a:r>
            <a:r>
              <a:rPr lang="fr-FR" i="1" dirty="0" err="1" smtClean="0"/>
              <a:t>Lachacinski</a:t>
            </a:r>
            <a:r>
              <a:rPr lang="fr-FR" i="1" dirty="0" smtClean="0"/>
              <a:t>, </a:t>
            </a:r>
            <a:r>
              <a:rPr lang="fr-FR" i="1" dirty="0"/>
              <a:t>S. </a:t>
            </a:r>
            <a:r>
              <a:rPr lang="fr-FR" i="1" dirty="0" smtClean="0"/>
              <a:t>Perard</a:t>
            </a:r>
            <a:endParaRPr lang="fr-FR" i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2439819" y="193161"/>
            <a:ext cx="2170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latin typeface="+mj-lt"/>
              </a:rPr>
              <a:t>Conclusion</a:t>
            </a:r>
            <a:endParaRPr lang="fr-FR" sz="3600" b="1" dirty="0">
              <a:latin typeface="+mj-lt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FCD5-12D6-42D0-8F80-1BDDAC98671E}" type="datetime1">
              <a:rPr lang="fr-FR" smtClean="0"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109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6"/>
          <a:stretch/>
        </p:blipFill>
        <p:spPr>
          <a:xfrm>
            <a:off x="5735179" y="189259"/>
            <a:ext cx="5953902" cy="3815459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4578966" y="48634"/>
            <a:ext cx="7375355" cy="4135120"/>
            <a:chOff x="682751" y="658368"/>
            <a:chExt cx="11092769" cy="6108192"/>
          </a:xfrm>
        </p:grpSpPr>
        <p:sp>
          <p:nvSpPr>
            <p:cNvPr id="22" name="Forme libre 21"/>
            <p:cNvSpPr/>
            <p:nvPr/>
          </p:nvSpPr>
          <p:spPr>
            <a:xfrm>
              <a:off x="682751" y="658368"/>
              <a:ext cx="11092769" cy="6108192"/>
            </a:xfrm>
            <a:custGeom>
              <a:avLst/>
              <a:gdLst>
                <a:gd name="connsiteX0" fmla="*/ 10753344 w 10808208"/>
                <a:gd name="connsiteY0" fmla="*/ 2737104 h 6205728"/>
                <a:gd name="connsiteX1" fmla="*/ 8339328 w 10808208"/>
                <a:gd name="connsiteY1" fmla="*/ 2395728 h 6205728"/>
                <a:gd name="connsiteX2" fmla="*/ 7741920 w 10808208"/>
                <a:gd name="connsiteY2" fmla="*/ 3511296 h 6205728"/>
                <a:gd name="connsiteX3" fmla="*/ 7351776 w 10808208"/>
                <a:gd name="connsiteY3" fmla="*/ 4785360 h 6205728"/>
                <a:gd name="connsiteX4" fmla="*/ 9241536 w 10808208"/>
                <a:gd name="connsiteY4" fmla="*/ 5925312 h 6205728"/>
                <a:gd name="connsiteX5" fmla="*/ 10558272 w 10808208"/>
                <a:gd name="connsiteY5" fmla="*/ 6126480 h 6205728"/>
                <a:gd name="connsiteX6" fmla="*/ 10735056 w 10808208"/>
                <a:gd name="connsiteY6" fmla="*/ 5967984 h 6205728"/>
                <a:gd name="connsiteX7" fmla="*/ 10692384 w 10808208"/>
                <a:gd name="connsiteY7" fmla="*/ 2755392 h 6205728"/>
                <a:gd name="connsiteX8" fmla="*/ 10808208 w 10808208"/>
                <a:gd name="connsiteY8" fmla="*/ 3041904 h 6205728"/>
                <a:gd name="connsiteX9" fmla="*/ 10802112 w 10808208"/>
                <a:gd name="connsiteY9" fmla="*/ 6126480 h 6205728"/>
                <a:gd name="connsiteX10" fmla="*/ 10338816 w 10808208"/>
                <a:gd name="connsiteY10" fmla="*/ 6205728 h 6205728"/>
                <a:gd name="connsiteX11" fmla="*/ 0 w 10808208"/>
                <a:gd name="connsiteY11" fmla="*/ 6108192 h 6205728"/>
                <a:gd name="connsiteX12" fmla="*/ 6096 w 10808208"/>
                <a:gd name="connsiteY12" fmla="*/ 0 h 6205728"/>
                <a:gd name="connsiteX13" fmla="*/ 10485120 w 10808208"/>
                <a:gd name="connsiteY13" fmla="*/ 30480 h 6205728"/>
                <a:gd name="connsiteX14" fmla="*/ 10783824 w 10808208"/>
                <a:gd name="connsiteY14" fmla="*/ 134112 h 6205728"/>
                <a:gd name="connsiteX15" fmla="*/ 10753344 w 10808208"/>
                <a:gd name="connsiteY15" fmla="*/ 2542032 h 6205728"/>
                <a:gd name="connsiteX16" fmla="*/ 10753344 w 10808208"/>
                <a:gd name="connsiteY16" fmla="*/ 2737104 h 6205728"/>
                <a:gd name="connsiteX0" fmla="*/ 10753344 w 10931036"/>
                <a:gd name="connsiteY0" fmla="*/ 2737104 h 6205728"/>
                <a:gd name="connsiteX1" fmla="*/ 8339328 w 10931036"/>
                <a:gd name="connsiteY1" fmla="*/ 2395728 h 6205728"/>
                <a:gd name="connsiteX2" fmla="*/ 7741920 w 10931036"/>
                <a:gd name="connsiteY2" fmla="*/ 3511296 h 6205728"/>
                <a:gd name="connsiteX3" fmla="*/ 7351776 w 10931036"/>
                <a:gd name="connsiteY3" fmla="*/ 4785360 h 6205728"/>
                <a:gd name="connsiteX4" fmla="*/ 9241536 w 10931036"/>
                <a:gd name="connsiteY4" fmla="*/ 5925312 h 6205728"/>
                <a:gd name="connsiteX5" fmla="*/ 10558272 w 10931036"/>
                <a:gd name="connsiteY5" fmla="*/ 6126480 h 6205728"/>
                <a:gd name="connsiteX6" fmla="*/ 10735056 w 10931036"/>
                <a:gd name="connsiteY6" fmla="*/ 5967984 h 6205728"/>
                <a:gd name="connsiteX7" fmla="*/ 10692384 w 10931036"/>
                <a:gd name="connsiteY7" fmla="*/ 2755392 h 6205728"/>
                <a:gd name="connsiteX8" fmla="*/ 10808208 w 10931036"/>
                <a:gd name="connsiteY8" fmla="*/ 3041904 h 6205728"/>
                <a:gd name="connsiteX9" fmla="*/ 10802112 w 10931036"/>
                <a:gd name="connsiteY9" fmla="*/ 6126480 h 6205728"/>
                <a:gd name="connsiteX10" fmla="*/ 10338816 w 10931036"/>
                <a:gd name="connsiteY10" fmla="*/ 6205728 h 6205728"/>
                <a:gd name="connsiteX11" fmla="*/ 0 w 10931036"/>
                <a:gd name="connsiteY11" fmla="*/ 6108192 h 6205728"/>
                <a:gd name="connsiteX12" fmla="*/ 6096 w 10931036"/>
                <a:gd name="connsiteY12" fmla="*/ 0 h 6205728"/>
                <a:gd name="connsiteX13" fmla="*/ 10485120 w 10931036"/>
                <a:gd name="connsiteY13" fmla="*/ 30480 h 6205728"/>
                <a:gd name="connsiteX14" fmla="*/ 10783824 w 10931036"/>
                <a:gd name="connsiteY14" fmla="*/ 134112 h 6205728"/>
                <a:gd name="connsiteX15" fmla="*/ 10753344 w 10931036"/>
                <a:gd name="connsiteY15" fmla="*/ 2542032 h 6205728"/>
                <a:gd name="connsiteX16" fmla="*/ 10753344 w 10931036"/>
                <a:gd name="connsiteY16" fmla="*/ 2737104 h 6205728"/>
                <a:gd name="connsiteX0" fmla="*/ 10753344 w 10931036"/>
                <a:gd name="connsiteY0" fmla="*/ 2737104 h 6205728"/>
                <a:gd name="connsiteX1" fmla="*/ 8339328 w 10931036"/>
                <a:gd name="connsiteY1" fmla="*/ 2395728 h 6205728"/>
                <a:gd name="connsiteX2" fmla="*/ 7741920 w 10931036"/>
                <a:gd name="connsiteY2" fmla="*/ 3511296 h 6205728"/>
                <a:gd name="connsiteX3" fmla="*/ 7351776 w 10931036"/>
                <a:gd name="connsiteY3" fmla="*/ 4785360 h 6205728"/>
                <a:gd name="connsiteX4" fmla="*/ 9241536 w 10931036"/>
                <a:gd name="connsiteY4" fmla="*/ 5925312 h 6205728"/>
                <a:gd name="connsiteX5" fmla="*/ 10558272 w 10931036"/>
                <a:gd name="connsiteY5" fmla="*/ 6126480 h 6205728"/>
                <a:gd name="connsiteX6" fmla="*/ 10735056 w 10931036"/>
                <a:gd name="connsiteY6" fmla="*/ 5967984 h 6205728"/>
                <a:gd name="connsiteX7" fmla="*/ 10692384 w 10931036"/>
                <a:gd name="connsiteY7" fmla="*/ 2755392 h 6205728"/>
                <a:gd name="connsiteX8" fmla="*/ 10808208 w 10931036"/>
                <a:gd name="connsiteY8" fmla="*/ 3041904 h 6205728"/>
                <a:gd name="connsiteX9" fmla="*/ 10802112 w 10931036"/>
                <a:gd name="connsiteY9" fmla="*/ 6126480 h 6205728"/>
                <a:gd name="connsiteX10" fmla="*/ 10338816 w 10931036"/>
                <a:gd name="connsiteY10" fmla="*/ 6205728 h 6205728"/>
                <a:gd name="connsiteX11" fmla="*/ 0 w 10931036"/>
                <a:gd name="connsiteY11" fmla="*/ 6108192 h 6205728"/>
                <a:gd name="connsiteX12" fmla="*/ 6096 w 10931036"/>
                <a:gd name="connsiteY12" fmla="*/ 0 h 6205728"/>
                <a:gd name="connsiteX13" fmla="*/ 10485120 w 10931036"/>
                <a:gd name="connsiteY13" fmla="*/ 30480 h 6205728"/>
                <a:gd name="connsiteX14" fmla="*/ 10783824 w 10931036"/>
                <a:gd name="connsiteY14" fmla="*/ 134112 h 6205728"/>
                <a:gd name="connsiteX15" fmla="*/ 10753344 w 10931036"/>
                <a:gd name="connsiteY15" fmla="*/ 2542032 h 6205728"/>
                <a:gd name="connsiteX16" fmla="*/ 10753344 w 10931036"/>
                <a:gd name="connsiteY16" fmla="*/ 2737104 h 6205728"/>
                <a:gd name="connsiteX0" fmla="*/ 10753344 w 10931036"/>
                <a:gd name="connsiteY0" fmla="*/ 2737104 h 6205728"/>
                <a:gd name="connsiteX1" fmla="*/ 8339328 w 10931036"/>
                <a:gd name="connsiteY1" fmla="*/ 2395728 h 6205728"/>
                <a:gd name="connsiteX2" fmla="*/ 7351776 w 10931036"/>
                <a:gd name="connsiteY2" fmla="*/ 4785360 h 6205728"/>
                <a:gd name="connsiteX3" fmla="*/ 9241536 w 10931036"/>
                <a:gd name="connsiteY3" fmla="*/ 5925312 h 6205728"/>
                <a:gd name="connsiteX4" fmla="*/ 10558272 w 10931036"/>
                <a:gd name="connsiteY4" fmla="*/ 6126480 h 6205728"/>
                <a:gd name="connsiteX5" fmla="*/ 10735056 w 10931036"/>
                <a:gd name="connsiteY5" fmla="*/ 5967984 h 6205728"/>
                <a:gd name="connsiteX6" fmla="*/ 10692384 w 10931036"/>
                <a:gd name="connsiteY6" fmla="*/ 2755392 h 6205728"/>
                <a:gd name="connsiteX7" fmla="*/ 10808208 w 10931036"/>
                <a:gd name="connsiteY7" fmla="*/ 3041904 h 6205728"/>
                <a:gd name="connsiteX8" fmla="*/ 10802112 w 10931036"/>
                <a:gd name="connsiteY8" fmla="*/ 6126480 h 6205728"/>
                <a:gd name="connsiteX9" fmla="*/ 10338816 w 10931036"/>
                <a:gd name="connsiteY9" fmla="*/ 6205728 h 6205728"/>
                <a:gd name="connsiteX10" fmla="*/ 0 w 10931036"/>
                <a:gd name="connsiteY10" fmla="*/ 6108192 h 6205728"/>
                <a:gd name="connsiteX11" fmla="*/ 6096 w 10931036"/>
                <a:gd name="connsiteY11" fmla="*/ 0 h 6205728"/>
                <a:gd name="connsiteX12" fmla="*/ 10485120 w 10931036"/>
                <a:gd name="connsiteY12" fmla="*/ 30480 h 6205728"/>
                <a:gd name="connsiteX13" fmla="*/ 10783824 w 10931036"/>
                <a:gd name="connsiteY13" fmla="*/ 134112 h 6205728"/>
                <a:gd name="connsiteX14" fmla="*/ 10753344 w 10931036"/>
                <a:gd name="connsiteY14" fmla="*/ 2542032 h 6205728"/>
                <a:gd name="connsiteX15" fmla="*/ 10753344 w 10931036"/>
                <a:gd name="connsiteY15" fmla="*/ 2737104 h 6205728"/>
                <a:gd name="connsiteX0" fmla="*/ 10753344 w 10931036"/>
                <a:gd name="connsiteY0" fmla="*/ 2737104 h 6205728"/>
                <a:gd name="connsiteX1" fmla="*/ 8339328 w 10931036"/>
                <a:gd name="connsiteY1" fmla="*/ 2395728 h 6205728"/>
                <a:gd name="connsiteX2" fmla="*/ 7351776 w 10931036"/>
                <a:gd name="connsiteY2" fmla="*/ 4785360 h 6205728"/>
                <a:gd name="connsiteX3" fmla="*/ 9241536 w 10931036"/>
                <a:gd name="connsiteY3" fmla="*/ 5925312 h 6205728"/>
                <a:gd name="connsiteX4" fmla="*/ 10558272 w 10931036"/>
                <a:gd name="connsiteY4" fmla="*/ 6126480 h 6205728"/>
                <a:gd name="connsiteX5" fmla="*/ 10735056 w 10931036"/>
                <a:gd name="connsiteY5" fmla="*/ 5967984 h 6205728"/>
                <a:gd name="connsiteX6" fmla="*/ 10710672 w 10931036"/>
                <a:gd name="connsiteY6" fmla="*/ 2834640 h 6205728"/>
                <a:gd name="connsiteX7" fmla="*/ 10808208 w 10931036"/>
                <a:gd name="connsiteY7" fmla="*/ 3041904 h 6205728"/>
                <a:gd name="connsiteX8" fmla="*/ 10802112 w 10931036"/>
                <a:gd name="connsiteY8" fmla="*/ 6126480 h 6205728"/>
                <a:gd name="connsiteX9" fmla="*/ 10338816 w 10931036"/>
                <a:gd name="connsiteY9" fmla="*/ 6205728 h 6205728"/>
                <a:gd name="connsiteX10" fmla="*/ 0 w 10931036"/>
                <a:gd name="connsiteY10" fmla="*/ 6108192 h 6205728"/>
                <a:gd name="connsiteX11" fmla="*/ 6096 w 10931036"/>
                <a:gd name="connsiteY11" fmla="*/ 0 h 6205728"/>
                <a:gd name="connsiteX12" fmla="*/ 10485120 w 10931036"/>
                <a:gd name="connsiteY12" fmla="*/ 30480 h 6205728"/>
                <a:gd name="connsiteX13" fmla="*/ 10783824 w 10931036"/>
                <a:gd name="connsiteY13" fmla="*/ 134112 h 6205728"/>
                <a:gd name="connsiteX14" fmla="*/ 10753344 w 10931036"/>
                <a:gd name="connsiteY14" fmla="*/ 2542032 h 6205728"/>
                <a:gd name="connsiteX15" fmla="*/ 10753344 w 10931036"/>
                <a:gd name="connsiteY15" fmla="*/ 2737104 h 6205728"/>
                <a:gd name="connsiteX0" fmla="*/ 10753344 w 10808208"/>
                <a:gd name="connsiteY0" fmla="*/ 2737104 h 6205728"/>
                <a:gd name="connsiteX1" fmla="*/ 8339328 w 10808208"/>
                <a:gd name="connsiteY1" fmla="*/ 2395728 h 6205728"/>
                <a:gd name="connsiteX2" fmla="*/ 7351776 w 10808208"/>
                <a:gd name="connsiteY2" fmla="*/ 4785360 h 6205728"/>
                <a:gd name="connsiteX3" fmla="*/ 9241536 w 10808208"/>
                <a:gd name="connsiteY3" fmla="*/ 5925312 h 6205728"/>
                <a:gd name="connsiteX4" fmla="*/ 10558272 w 10808208"/>
                <a:gd name="connsiteY4" fmla="*/ 6126480 h 6205728"/>
                <a:gd name="connsiteX5" fmla="*/ 10735056 w 10808208"/>
                <a:gd name="connsiteY5" fmla="*/ 5967984 h 6205728"/>
                <a:gd name="connsiteX6" fmla="*/ 10710672 w 10808208"/>
                <a:gd name="connsiteY6" fmla="*/ 2834640 h 6205728"/>
                <a:gd name="connsiteX7" fmla="*/ 10808208 w 10808208"/>
                <a:gd name="connsiteY7" fmla="*/ 3041904 h 6205728"/>
                <a:gd name="connsiteX8" fmla="*/ 10802112 w 10808208"/>
                <a:gd name="connsiteY8" fmla="*/ 6126480 h 6205728"/>
                <a:gd name="connsiteX9" fmla="*/ 10338816 w 10808208"/>
                <a:gd name="connsiteY9" fmla="*/ 6205728 h 6205728"/>
                <a:gd name="connsiteX10" fmla="*/ 0 w 10808208"/>
                <a:gd name="connsiteY10" fmla="*/ 6108192 h 6205728"/>
                <a:gd name="connsiteX11" fmla="*/ 6096 w 10808208"/>
                <a:gd name="connsiteY11" fmla="*/ 0 h 6205728"/>
                <a:gd name="connsiteX12" fmla="*/ 10485120 w 10808208"/>
                <a:gd name="connsiteY12" fmla="*/ 30480 h 6205728"/>
                <a:gd name="connsiteX13" fmla="*/ 10783824 w 10808208"/>
                <a:gd name="connsiteY13" fmla="*/ 134112 h 6205728"/>
                <a:gd name="connsiteX14" fmla="*/ 10753344 w 10808208"/>
                <a:gd name="connsiteY14" fmla="*/ 2737104 h 6205728"/>
                <a:gd name="connsiteX0" fmla="*/ 10753344 w 10951596"/>
                <a:gd name="connsiteY0" fmla="*/ 2737104 h 6205728"/>
                <a:gd name="connsiteX1" fmla="*/ 8339328 w 10951596"/>
                <a:gd name="connsiteY1" fmla="*/ 2395728 h 6205728"/>
                <a:gd name="connsiteX2" fmla="*/ 7351776 w 10951596"/>
                <a:gd name="connsiteY2" fmla="*/ 4785360 h 6205728"/>
                <a:gd name="connsiteX3" fmla="*/ 9241536 w 10951596"/>
                <a:gd name="connsiteY3" fmla="*/ 5925312 h 6205728"/>
                <a:gd name="connsiteX4" fmla="*/ 10558272 w 10951596"/>
                <a:gd name="connsiteY4" fmla="*/ 6126480 h 6205728"/>
                <a:gd name="connsiteX5" fmla="*/ 10735056 w 10951596"/>
                <a:gd name="connsiteY5" fmla="*/ 5967984 h 6205728"/>
                <a:gd name="connsiteX6" fmla="*/ 10710672 w 10951596"/>
                <a:gd name="connsiteY6" fmla="*/ 2834640 h 6205728"/>
                <a:gd name="connsiteX7" fmla="*/ 10808208 w 10951596"/>
                <a:gd name="connsiteY7" fmla="*/ 3041904 h 6205728"/>
                <a:gd name="connsiteX8" fmla="*/ 10802112 w 10951596"/>
                <a:gd name="connsiteY8" fmla="*/ 6126480 h 6205728"/>
                <a:gd name="connsiteX9" fmla="*/ 10338816 w 10951596"/>
                <a:gd name="connsiteY9" fmla="*/ 6205728 h 6205728"/>
                <a:gd name="connsiteX10" fmla="*/ 0 w 10951596"/>
                <a:gd name="connsiteY10" fmla="*/ 6108192 h 6205728"/>
                <a:gd name="connsiteX11" fmla="*/ 6096 w 10951596"/>
                <a:gd name="connsiteY11" fmla="*/ 0 h 6205728"/>
                <a:gd name="connsiteX12" fmla="*/ 10485120 w 10951596"/>
                <a:gd name="connsiteY12" fmla="*/ 30480 h 6205728"/>
                <a:gd name="connsiteX13" fmla="*/ 10783824 w 10951596"/>
                <a:gd name="connsiteY13" fmla="*/ 134112 h 6205728"/>
                <a:gd name="connsiteX14" fmla="*/ 10753344 w 10951596"/>
                <a:gd name="connsiteY14" fmla="*/ 2737104 h 6205728"/>
                <a:gd name="connsiteX0" fmla="*/ 10753344 w 11256719"/>
                <a:gd name="connsiteY0" fmla="*/ 2737104 h 6205728"/>
                <a:gd name="connsiteX1" fmla="*/ 8339328 w 11256719"/>
                <a:gd name="connsiteY1" fmla="*/ 2395728 h 6205728"/>
                <a:gd name="connsiteX2" fmla="*/ 7351776 w 11256719"/>
                <a:gd name="connsiteY2" fmla="*/ 4785360 h 6205728"/>
                <a:gd name="connsiteX3" fmla="*/ 9241536 w 11256719"/>
                <a:gd name="connsiteY3" fmla="*/ 5925312 h 6205728"/>
                <a:gd name="connsiteX4" fmla="*/ 10558272 w 11256719"/>
                <a:gd name="connsiteY4" fmla="*/ 6126480 h 6205728"/>
                <a:gd name="connsiteX5" fmla="*/ 10735056 w 11256719"/>
                <a:gd name="connsiteY5" fmla="*/ 5967984 h 6205728"/>
                <a:gd name="connsiteX6" fmla="*/ 10710672 w 11256719"/>
                <a:gd name="connsiteY6" fmla="*/ 2834640 h 6205728"/>
                <a:gd name="connsiteX7" fmla="*/ 10808208 w 11256719"/>
                <a:gd name="connsiteY7" fmla="*/ 3041904 h 6205728"/>
                <a:gd name="connsiteX8" fmla="*/ 10802112 w 11256719"/>
                <a:gd name="connsiteY8" fmla="*/ 6126480 h 6205728"/>
                <a:gd name="connsiteX9" fmla="*/ 10338816 w 11256719"/>
                <a:gd name="connsiteY9" fmla="*/ 6205728 h 6205728"/>
                <a:gd name="connsiteX10" fmla="*/ 0 w 11256719"/>
                <a:gd name="connsiteY10" fmla="*/ 6108192 h 6205728"/>
                <a:gd name="connsiteX11" fmla="*/ 6096 w 11256719"/>
                <a:gd name="connsiteY11" fmla="*/ 0 h 6205728"/>
                <a:gd name="connsiteX12" fmla="*/ 10485120 w 11256719"/>
                <a:gd name="connsiteY12" fmla="*/ 30480 h 6205728"/>
                <a:gd name="connsiteX13" fmla="*/ 10783824 w 11256719"/>
                <a:gd name="connsiteY13" fmla="*/ 134112 h 6205728"/>
                <a:gd name="connsiteX14" fmla="*/ 10753344 w 11256719"/>
                <a:gd name="connsiteY14" fmla="*/ 2737104 h 6205728"/>
                <a:gd name="connsiteX0" fmla="*/ 10503408 w 11086677"/>
                <a:gd name="connsiteY0" fmla="*/ 2743200 h 6205728"/>
                <a:gd name="connsiteX1" fmla="*/ 8339328 w 11086677"/>
                <a:gd name="connsiteY1" fmla="*/ 2395728 h 6205728"/>
                <a:gd name="connsiteX2" fmla="*/ 7351776 w 11086677"/>
                <a:gd name="connsiteY2" fmla="*/ 4785360 h 6205728"/>
                <a:gd name="connsiteX3" fmla="*/ 9241536 w 11086677"/>
                <a:gd name="connsiteY3" fmla="*/ 5925312 h 6205728"/>
                <a:gd name="connsiteX4" fmla="*/ 10558272 w 11086677"/>
                <a:gd name="connsiteY4" fmla="*/ 6126480 h 6205728"/>
                <a:gd name="connsiteX5" fmla="*/ 10735056 w 11086677"/>
                <a:gd name="connsiteY5" fmla="*/ 5967984 h 6205728"/>
                <a:gd name="connsiteX6" fmla="*/ 10710672 w 11086677"/>
                <a:gd name="connsiteY6" fmla="*/ 2834640 h 6205728"/>
                <a:gd name="connsiteX7" fmla="*/ 10808208 w 11086677"/>
                <a:gd name="connsiteY7" fmla="*/ 3041904 h 6205728"/>
                <a:gd name="connsiteX8" fmla="*/ 10802112 w 11086677"/>
                <a:gd name="connsiteY8" fmla="*/ 6126480 h 6205728"/>
                <a:gd name="connsiteX9" fmla="*/ 10338816 w 11086677"/>
                <a:gd name="connsiteY9" fmla="*/ 6205728 h 6205728"/>
                <a:gd name="connsiteX10" fmla="*/ 0 w 11086677"/>
                <a:gd name="connsiteY10" fmla="*/ 6108192 h 6205728"/>
                <a:gd name="connsiteX11" fmla="*/ 6096 w 11086677"/>
                <a:gd name="connsiteY11" fmla="*/ 0 h 6205728"/>
                <a:gd name="connsiteX12" fmla="*/ 10485120 w 11086677"/>
                <a:gd name="connsiteY12" fmla="*/ 30480 h 6205728"/>
                <a:gd name="connsiteX13" fmla="*/ 10783824 w 11086677"/>
                <a:gd name="connsiteY13" fmla="*/ 134112 h 6205728"/>
                <a:gd name="connsiteX14" fmla="*/ 10503408 w 11086677"/>
                <a:gd name="connsiteY14" fmla="*/ 2743200 h 6205728"/>
                <a:gd name="connsiteX0" fmla="*/ 10503408 w 10822175"/>
                <a:gd name="connsiteY0" fmla="*/ 2743200 h 6205728"/>
                <a:gd name="connsiteX1" fmla="*/ 8339328 w 10822175"/>
                <a:gd name="connsiteY1" fmla="*/ 2395728 h 6205728"/>
                <a:gd name="connsiteX2" fmla="*/ 7351776 w 10822175"/>
                <a:gd name="connsiteY2" fmla="*/ 4785360 h 6205728"/>
                <a:gd name="connsiteX3" fmla="*/ 9241536 w 10822175"/>
                <a:gd name="connsiteY3" fmla="*/ 5925312 h 6205728"/>
                <a:gd name="connsiteX4" fmla="*/ 10558272 w 10822175"/>
                <a:gd name="connsiteY4" fmla="*/ 6126480 h 6205728"/>
                <a:gd name="connsiteX5" fmla="*/ 10735056 w 10822175"/>
                <a:gd name="connsiteY5" fmla="*/ 5967984 h 6205728"/>
                <a:gd name="connsiteX6" fmla="*/ 10710672 w 10822175"/>
                <a:gd name="connsiteY6" fmla="*/ 2834640 h 6205728"/>
                <a:gd name="connsiteX7" fmla="*/ 10808208 w 10822175"/>
                <a:gd name="connsiteY7" fmla="*/ 3041904 h 6205728"/>
                <a:gd name="connsiteX8" fmla="*/ 10802112 w 10822175"/>
                <a:gd name="connsiteY8" fmla="*/ 6126480 h 6205728"/>
                <a:gd name="connsiteX9" fmla="*/ 10338816 w 10822175"/>
                <a:gd name="connsiteY9" fmla="*/ 6205728 h 6205728"/>
                <a:gd name="connsiteX10" fmla="*/ 0 w 10822175"/>
                <a:gd name="connsiteY10" fmla="*/ 6108192 h 6205728"/>
                <a:gd name="connsiteX11" fmla="*/ 6096 w 10822175"/>
                <a:gd name="connsiteY11" fmla="*/ 0 h 6205728"/>
                <a:gd name="connsiteX12" fmla="*/ 10485120 w 10822175"/>
                <a:gd name="connsiteY12" fmla="*/ 30480 h 6205728"/>
                <a:gd name="connsiteX13" fmla="*/ 10783824 w 10822175"/>
                <a:gd name="connsiteY13" fmla="*/ 134112 h 6205728"/>
                <a:gd name="connsiteX14" fmla="*/ 10503408 w 10822175"/>
                <a:gd name="connsiteY14" fmla="*/ 2743200 h 6205728"/>
                <a:gd name="connsiteX0" fmla="*/ 10503408 w 10822175"/>
                <a:gd name="connsiteY0" fmla="*/ 2743200 h 6205728"/>
                <a:gd name="connsiteX1" fmla="*/ 8339328 w 10822175"/>
                <a:gd name="connsiteY1" fmla="*/ 2395728 h 6205728"/>
                <a:gd name="connsiteX2" fmla="*/ 7351776 w 10822175"/>
                <a:gd name="connsiteY2" fmla="*/ 4785360 h 6205728"/>
                <a:gd name="connsiteX3" fmla="*/ 9241536 w 10822175"/>
                <a:gd name="connsiteY3" fmla="*/ 5925312 h 6205728"/>
                <a:gd name="connsiteX4" fmla="*/ 10558272 w 10822175"/>
                <a:gd name="connsiteY4" fmla="*/ 6126480 h 6205728"/>
                <a:gd name="connsiteX5" fmla="*/ 10735056 w 10822175"/>
                <a:gd name="connsiteY5" fmla="*/ 5967984 h 6205728"/>
                <a:gd name="connsiteX6" fmla="*/ 10710672 w 10822175"/>
                <a:gd name="connsiteY6" fmla="*/ 2834640 h 6205728"/>
                <a:gd name="connsiteX7" fmla="*/ 10808208 w 10822175"/>
                <a:gd name="connsiteY7" fmla="*/ 3041904 h 6205728"/>
                <a:gd name="connsiteX8" fmla="*/ 10802112 w 10822175"/>
                <a:gd name="connsiteY8" fmla="*/ 6126480 h 6205728"/>
                <a:gd name="connsiteX9" fmla="*/ 10338816 w 10822175"/>
                <a:gd name="connsiteY9" fmla="*/ 6205728 h 6205728"/>
                <a:gd name="connsiteX10" fmla="*/ 0 w 10822175"/>
                <a:gd name="connsiteY10" fmla="*/ 6108192 h 6205728"/>
                <a:gd name="connsiteX11" fmla="*/ 6096 w 10822175"/>
                <a:gd name="connsiteY11" fmla="*/ 0 h 6205728"/>
                <a:gd name="connsiteX12" fmla="*/ 10485120 w 10822175"/>
                <a:gd name="connsiteY12" fmla="*/ 30480 h 6205728"/>
                <a:gd name="connsiteX13" fmla="*/ 10783824 w 10822175"/>
                <a:gd name="connsiteY13" fmla="*/ 134112 h 6205728"/>
                <a:gd name="connsiteX14" fmla="*/ 10503408 w 10822175"/>
                <a:gd name="connsiteY14" fmla="*/ 2743200 h 6205728"/>
                <a:gd name="connsiteX0" fmla="*/ 10503408 w 10822175"/>
                <a:gd name="connsiteY0" fmla="*/ 2743200 h 6205728"/>
                <a:gd name="connsiteX1" fmla="*/ 8339328 w 10822175"/>
                <a:gd name="connsiteY1" fmla="*/ 2395728 h 6205728"/>
                <a:gd name="connsiteX2" fmla="*/ 7351776 w 10822175"/>
                <a:gd name="connsiteY2" fmla="*/ 4785360 h 6205728"/>
                <a:gd name="connsiteX3" fmla="*/ 9241536 w 10822175"/>
                <a:gd name="connsiteY3" fmla="*/ 5925312 h 6205728"/>
                <a:gd name="connsiteX4" fmla="*/ 10558272 w 10822175"/>
                <a:gd name="connsiteY4" fmla="*/ 6126480 h 6205728"/>
                <a:gd name="connsiteX5" fmla="*/ 10735056 w 10822175"/>
                <a:gd name="connsiteY5" fmla="*/ 5967984 h 6205728"/>
                <a:gd name="connsiteX6" fmla="*/ 10710672 w 10822175"/>
                <a:gd name="connsiteY6" fmla="*/ 2834640 h 6205728"/>
                <a:gd name="connsiteX7" fmla="*/ 10808208 w 10822175"/>
                <a:gd name="connsiteY7" fmla="*/ 3041904 h 6205728"/>
                <a:gd name="connsiteX8" fmla="*/ 10802112 w 10822175"/>
                <a:gd name="connsiteY8" fmla="*/ 6126480 h 6205728"/>
                <a:gd name="connsiteX9" fmla="*/ 10338816 w 10822175"/>
                <a:gd name="connsiteY9" fmla="*/ 6205728 h 6205728"/>
                <a:gd name="connsiteX10" fmla="*/ 0 w 10822175"/>
                <a:gd name="connsiteY10" fmla="*/ 6108192 h 6205728"/>
                <a:gd name="connsiteX11" fmla="*/ 6096 w 10822175"/>
                <a:gd name="connsiteY11" fmla="*/ 0 h 6205728"/>
                <a:gd name="connsiteX12" fmla="*/ 10485120 w 10822175"/>
                <a:gd name="connsiteY12" fmla="*/ 30480 h 6205728"/>
                <a:gd name="connsiteX13" fmla="*/ 10783824 w 10822175"/>
                <a:gd name="connsiteY13" fmla="*/ 134112 h 6205728"/>
                <a:gd name="connsiteX14" fmla="*/ 10503408 w 10822175"/>
                <a:gd name="connsiteY14" fmla="*/ 2743200 h 6205728"/>
                <a:gd name="connsiteX0" fmla="*/ 10503408 w 10820098"/>
                <a:gd name="connsiteY0" fmla="*/ 2743200 h 6205728"/>
                <a:gd name="connsiteX1" fmla="*/ 8388096 w 10820098"/>
                <a:gd name="connsiteY1" fmla="*/ 2444496 h 6205728"/>
                <a:gd name="connsiteX2" fmla="*/ 7351776 w 10820098"/>
                <a:gd name="connsiteY2" fmla="*/ 4785360 h 6205728"/>
                <a:gd name="connsiteX3" fmla="*/ 9241536 w 10820098"/>
                <a:gd name="connsiteY3" fmla="*/ 5925312 h 6205728"/>
                <a:gd name="connsiteX4" fmla="*/ 10558272 w 10820098"/>
                <a:gd name="connsiteY4" fmla="*/ 6126480 h 6205728"/>
                <a:gd name="connsiteX5" fmla="*/ 10735056 w 10820098"/>
                <a:gd name="connsiteY5" fmla="*/ 5967984 h 6205728"/>
                <a:gd name="connsiteX6" fmla="*/ 10710672 w 10820098"/>
                <a:gd name="connsiteY6" fmla="*/ 2834640 h 6205728"/>
                <a:gd name="connsiteX7" fmla="*/ 10808208 w 10820098"/>
                <a:gd name="connsiteY7" fmla="*/ 3041904 h 6205728"/>
                <a:gd name="connsiteX8" fmla="*/ 10802112 w 10820098"/>
                <a:gd name="connsiteY8" fmla="*/ 6126480 h 6205728"/>
                <a:gd name="connsiteX9" fmla="*/ 10338816 w 10820098"/>
                <a:gd name="connsiteY9" fmla="*/ 6205728 h 6205728"/>
                <a:gd name="connsiteX10" fmla="*/ 0 w 10820098"/>
                <a:gd name="connsiteY10" fmla="*/ 6108192 h 6205728"/>
                <a:gd name="connsiteX11" fmla="*/ 6096 w 10820098"/>
                <a:gd name="connsiteY11" fmla="*/ 0 h 6205728"/>
                <a:gd name="connsiteX12" fmla="*/ 10485120 w 10820098"/>
                <a:gd name="connsiteY12" fmla="*/ 30480 h 6205728"/>
                <a:gd name="connsiteX13" fmla="*/ 10783824 w 10820098"/>
                <a:gd name="connsiteY13" fmla="*/ 134112 h 6205728"/>
                <a:gd name="connsiteX14" fmla="*/ 10503408 w 10820098"/>
                <a:gd name="connsiteY14" fmla="*/ 2743200 h 6205728"/>
                <a:gd name="connsiteX0" fmla="*/ 10649712 w 10884758"/>
                <a:gd name="connsiteY0" fmla="*/ 2627376 h 6205728"/>
                <a:gd name="connsiteX1" fmla="*/ 8388096 w 10884758"/>
                <a:gd name="connsiteY1" fmla="*/ 2444496 h 6205728"/>
                <a:gd name="connsiteX2" fmla="*/ 7351776 w 10884758"/>
                <a:gd name="connsiteY2" fmla="*/ 4785360 h 6205728"/>
                <a:gd name="connsiteX3" fmla="*/ 9241536 w 10884758"/>
                <a:gd name="connsiteY3" fmla="*/ 5925312 h 6205728"/>
                <a:gd name="connsiteX4" fmla="*/ 10558272 w 10884758"/>
                <a:gd name="connsiteY4" fmla="*/ 6126480 h 6205728"/>
                <a:gd name="connsiteX5" fmla="*/ 10735056 w 10884758"/>
                <a:gd name="connsiteY5" fmla="*/ 5967984 h 6205728"/>
                <a:gd name="connsiteX6" fmla="*/ 10710672 w 10884758"/>
                <a:gd name="connsiteY6" fmla="*/ 2834640 h 6205728"/>
                <a:gd name="connsiteX7" fmla="*/ 10808208 w 10884758"/>
                <a:gd name="connsiteY7" fmla="*/ 3041904 h 6205728"/>
                <a:gd name="connsiteX8" fmla="*/ 10802112 w 10884758"/>
                <a:gd name="connsiteY8" fmla="*/ 6126480 h 6205728"/>
                <a:gd name="connsiteX9" fmla="*/ 10338816 w 10884758"/>
                <a:gd name="connsiteY9" fmla="*/ 6205728 h 6205728"/>
                <a:gd name="connsiteX10" fmla="*/ 0 w 10884758"/>
                <a:gd name="connsiteY10" fmla="*/ 6108192 h 6205728"/>
                <a:gd name="connsiteX11" fmla="*/ 6096 w 10884758"/>
                <a:gd name="connsiteY11" fmla="*/ 0 h 6205728"/>
                <a:gd name="connsiteX12" fmla="*/ 10485120 w 10884758"/>
                <a:gd name="connsiteY12" fmla="*/ 30480 h 6205728"/>
                <a:gd name="connsiteX13" fmla="*/ 10783824 w 10884758"/>
                <a:gd name="connsiteY13" fmla="*/ 134112 h 6205728"/>
                <a:gd name="connsiteX14" fmla="*/ 10649712 w 10884758"/>
                <a:gd name="connsiteY14" fmla="*/ 2627376 h 6205728"/>
                <a:gd name="connsiteX0" fmla="*/ 10649712 w 10927726"/>
                <a:gd name="connsiteY0" fmla="*/ 2627376 h 6205728"/>
                <a:gd name="connsiteX1" fmla="*/ 8388096 w 10927726"/>
                <a:gd name="connsiteY1" fmla="*/ 2444496 h 6205728"/>
                <a:gd name="connsiteX2" fmla="*/ 7351776 w 10927726"/>
                <a:gd name="connsiteY2" fmla="*/ 4785360 h 6205728"/>
                <a:gd name="connsiteX3" fmla="*/ 9241536 w 10927726"/>
                <a:gd name="connsiteY3" fmla="*/ 5925312 h 6205728"/>
                <a:gd name="connsiteX4" fmla="*/ 10558272 w 10927726"/>
                <a:gd name="connsiteY4" fmla="*/ 6126480 h 6205728"/>
                <a:gd name="connsiteX5" fmla="*/ 10735056 w 10927726"/>
                <a:gd name="connsiteY5" fmla="*/ 5967984 h 6205728"/>
                <a:gd name="connsiteX6" fmla="*/ 10710672 w 10927726"/>
                <a:gd name="connsiteY6" fmla="*/ 2834640 h 6205728"/>
                <a:gd name="connsiteX7" fmla="*/ 10808208 w 10927726"/>
                <a:gd name="connsiteY7" fmla="*/ 3041904 h 6205728"/>
                <a:gd name="connsiteX8" fmla="*/ 10802112 w 10927726"/>
                <a:gd name="connsiteY8" fmla="*/ 6126480 h 6205728"/>
                <a:gd name="connsiteX9" fmla="*/ 10338816 w 10927726"/>
                <a:gd name="connsiteY9" fmla="*/ 6205728 h 6205728"/>
                <a:gd name="connsiteX10" fmla="*/ 0 w 10927726"/>
                <a:gd name="connsiteY10" fmla="*/ 6108192 h 6205728"/>
                <a:gd name="connsiteX11" fmla="*/ 6096 w 10927726"/>
                <a:gd name="connsiteY11" fmla="*/ 0 h 6205728"/>
                <a:gd name="connsiteX12" fmla="*/ 10485120 w 10927726"/>
                <a:gd name="connsiteY12" fmla="*/ 30480 h 6205728"/>
                <a:gd name="connsiteX13" fmla="*/ 10783824 w 10927726"/>
                <a:gd name="connsiteY13" fmla="*/ 134112 h 6205728"/>
                <a:gd name="connsiteX14" fmla="*/ 10649712 w 10927726"/>
                <a:gd name="connsiteY14" fmla="*/ 26273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241536 w 10939084"/>
                <a:gd name="connsiteY3" fmla="*/ 5925312 h 6205728"/>
                <a:gd name="connsiteX4" fmla="*/ 10558272 w 10939084"/>
                <a:gd name="connsiteY4" fmla="*/ 6126480 h 6205728"/>
                <a:gd name="connsiteX5" fmla="*/ 10735056 w 10939084"/>
                <a:gd name="connsiteY5" fmla="*/ 5967984 h 6205728"/>
                <a:gd name="connsiteX6" fmla="*/ 10710672 w 10939084"/>
                <a:gd name="connsiteY6" fmla="*/ 2834640 h 6205728"/>
                <a:gd name="connsiteX7" fmla="*/ 10808208 w 10939084"/>
                <a:gd name="connsiteY7" fmla="*/ 3041904 h 6205728"/>
                <a:gd name="connsiteX8" fmla="*/ 10802112 w 10939084"/>
                <a:gd name="connsiteY8" fmla="*/ 6126480 h 6205728"/>
                <a:gd name="connsiteX9" fmla="*/ 10338816 w 10939084"/>
                <a:gd name="connsiteY9" fmla="*/ 6205728 h 6205728"/>
                <a:gd name="connsiteX10" fmla="*/ 0 w 10939084"/>
                <a:gd name="connsiteY10" fmla="*/ 6108192 h 6205728"/>
                <a:gd name="connsiteX11" fmla="*/ 6096 w 10939084"/>
                <a:gd name="connsiteY11" fmla="*/ 0 h 6205728"/>
                <a:gd name="connsiteX12" fmla="*/ 10485120 w 10939084"/>
                <a:gd name="connsiteY12" fmla="*/ 30480 h 6205728"/>
                <a:gd name="connsiteX13" fmla="*/ 10783824 w 10939084"/>
                <a:gd name="connsiteY13" fmla="*/ 134112 h 6205728"/>
                <a:gd name="connsiteX14" fmla="*/ 10668000 w 10939084"/>
                <a:gd name="connsiteY14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241536 w 10939084"/>
                <a:gd name="connsiteY3" fmla="*/ 5925312 h 6205728"/>
                <a:gd name="connsiteX4" fmla="*/ 10558272 w 10939084"/>
                <a:gd name="connsiteY4" fmla="*/ 6126480 h 6205728"/>
                <a:gd name="connsiteX5" fmla="*/ 10735056 w 10939084"/>
                <a:gd name="connsiteY5" fmla="*/ 5967984 h 6205728"/>
                <a:gd name="connsiteX6" fmla="*/ 10710672 w 10939084"/>
                <a:gd name="connsiteY6" fmla="*/ 2834640 h 6205728"/>
                <a:gd name="connsiteX7" fmla="*/ 10808208 w 10939084"/>
                <a:gd name="connsiteY7" fmla="*/ 3041904 h 6205728"/>
                <a:gd name="connsiteX8" fmla="*/ 10802112 w 10939084"/>
                <a:gd name="connsiteY8" fmla="*/ 6126480 h 6205728"/>
                <a:gd name="connsiteX9" fmla="*/ 10338816 w 10939084"/>
                <a:gd name="connsiteY9" fmla="*/ 6205728 h 6205728"/>
                <a:gd name="connsiteX10" fmla="*/ 0 w 10939084"/>
                <a:gd name="connsiteY10" fmla="*/ 6108192 h 6205728"/>
                <a:gd name="connsiteX11" fmla="*/ 6096 w 10939084"/>
                <a:gd name="connsiteY11" fmla="*/ 0 h 6205728"/>
                <a:gd name="connsiteX12" fmla="*/ 10485120 w 10939084"/>
                <a:gd name="connsiteY12" fmla="*/ 30480 h 6205728"/>
                <a:gd name="connsiteX13" fmla="*/ 10783824 w 10939084"/>
                <a:gd name="connsiteY13" fmla="*/ 134112 h 6205728"/>
                <a:gd name="connsiteX14" fmla="*/ 10668000 w 10939084"/>
                <a:gd name="connsiteY14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558272 w 10939084"/>
                <a:gd name="connsiteY4" fmla="*/ 6126480 h 6205728"/>
                <a:gd name="connsiteX5" fmla="*/ 10735056 w 10939084"/>
                <a:gd name="connsiteY5" fmla="*/ 5967984 h 6205728"/>
                <a:gd name="connsiteX6" fmla="*/ 10710672 w 10939084"/>
                <a:gd name="connsiteY6" fmla="*/ 2834640 h 6205728"/>
                <a:gd name="connsiteX7" fmla="*/ 10808208 w 10939084"/>
                <a:gd name="connsiteY7" fmla="*/ 3041904 h 6205728"/>
                <a:gd name="connsiteX8" fmla="*/ 10802112 w 10939084"/>
                <a:gd name="connsiteY8" fmla="*/ 6126480 h 6205728"/>
                <a:gd name="connsiteX9" fmla="*/ 10338816 w 10939084"/>
                <a:gd name="connsiteY9" fmla="*/ 6205728 h 6205728"/>
                <a:gd name="connsiteX10" fmla="*/ 0 w 10939084"/>
                <a:gd name="connsiteY10" fmla="*/ 6108192 h 6205728"/>
                <a:gd name="connsiteX11" fmla="*/ 6096 w 10939084"/>
                <a:gd name="connsiteY11" fmla="*/ 0 h 6205728"/>
                <a:gd name="connsiteX12" fmla="*/ 10485120 w 10939084"/>
                <a:gd name="connsiteY12" fmla="*/ 30480 h 6205728"/>
                <a:gd name="connsiteX13" fmla="*/ 10783824 w 10939084"/>
                <a:gd name="connsiteY13" fmla="*/ 134112 h 6205728"/>
                <a:gd name="connsiteX14" fmla="*/ 10668000 w 10939084"/>
                <a:gd name="connsiteY14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35056 w 10939084"/>
                <a:gd name="connsiteY4" fmla="*/ 5967984 h 6205728"/>
                <a:gd name="connsiteX5" fmla="*/ 10710672 w 10939084"/>
                <a:gd name="connsiteY5" fmla="*/ 2834640 h 6205728"/>
                <a:gd name="connsiteX6" fmla="*/ 10808208 w 10939084"/>
                <a:gd name="connsiteY6" fmla="*/ 3041904 h 6205728"/>
                <a:gd name="connsiteX7" fmla="*/ 10802112 w 10939084"/>
                <a:gd name="connsiteY7" fmla="*/ 6126480 h 6205728"/>
                <a:gd name="connsiteX8" fmla="*/ 10338816 w 10939084"/>
                <a:gd name="connsiteY8" fmla="*/ 6205728 h 6205728"/>
                <a:gd name="connsiteX9" fmla="*/ 0 w 10939084"/>
                <a:gd name="connsiteY9" fmla="*/ 6108192 h 6205728"/>
                <a:gd name="connsiteX10" fmla="*/ 6096 w 10939084"/>
                <a:gd name="connsiteY10" fmla="*/ 0 h 6205728"/>
                <a:gd name="connsiteX11" fmla="*/ 10485120 w 10939084"/>
                <a:gd name="connsiteY11" fmla="*/ 30480 h 6205728"/>
                <a:gd name="connsiteX12" fmla="*/ 10783824 w 10939084"/>
                <a:gd name="connsiteY12" fmla="*/ 134112 h 6205728"/>
                <a:gd name="connsiteX13" fmla="*/ 10668000 w 10939084"/>
                <a:gd name="connsiteY13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35056 w 10939084"/>
                <a:gd name="connsiteY4" fmla="*/ 5967984 h 6205728"/>
                <a:gd name="connsiteX5" fmla="*/ 10710672 w 10939084"/>
                <a:gd name="connsiteY5" fmla="*/ 2834640 h 6205728"/>
                <a:gd name="connsiteX6" fmla="*/ 10808208 w 10939084"/>
                <a:gd name="connsiteY6" fmla="*/ 3041904 h 6205728"/>
                <a:gd name="connsiteX7" fmla="*/ 10802112 w 10939084"/>
                <a:gd name="connsiteY7" fmla="*/ 6126480 h 6205728"/>
                <a:gd name="connsiteX8" fmla="*/ 10338816 w 10939084"/>
                <a:gd name="connsiteY8" fmla="*/ 6205728 h 6205728"/>
                <a:gd name="connsiteX9" fmla="*/ 0 w 10939084"/>
                <a:gd name="connsiteY9" fmla="*/ 6108192 h 6205728"/>
                <a:gd name="connsiteX10" fmla="*/ 6096 w 10939084"/>
                <a:gd name="connsiteY10" fmla="*/ 0 h 6205728"/>
                <a:gd name="connsiteX11" fmla="*/ 10485120 w 10939084"/>
                <a:gd name="connsiteY11" fmla="*/ 30480 h 6205728"/>
                <a:gd name="connsiteX12" fmla="*/ 10783824 w 10939084"/>
                <a:gd name="connsiteY12" fmla="*/ 134112 h 6205728"/>
                <a:gd name="connsiteX13" fmla="*/ 10668000 w 10939084"/>
                <a:gd name="connsiteY13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22864 w 10939084"/>
                <a:gd name="connsiteY4" fmla="*/ 6035040 h 6205728"/>
                <a:gd name="connsiteX5" fmla="*/ 10710672 w 10939084"/>
                <a:gd name="connsiteY5" fmla="*/ 2834640 h 6205728"/>
                <a:gd name="connsiteX6" fmla="*/ 10808208 w 10939084"/>
                <a:gd name="connsiteY6" fmla="*/ 3041904 h 6205728"/>
                <a:gd name="connsiteX7" fmla="*/ 10802112 w 10939084"/>
                <a:gd name="connsiteY7" fmla="*/ 6126480 h 6205728"/>
                <a:gd name="connsiteX8" fmla="*/ 10338816 w 10939084"/>
                <a:gd name="connsiteY8" fmla="*/ 6205728 h 6205728"/>
                <a:gd name="connsiteX9" fmla="*/ 0 w 10939084"/>
                <a:gd name="connsiteY9" fmla="*/ 6108192 h 6205728"/>
                <a:gd name="connsiteX10" fmla="*/ 6096 w 10939084"/>
                <a:gd name="connsiteY10" fmla="*/ 0 h 6205728"/>
                <a:gd name="connsiteX11" fmla="*/ 10485120 w 10939084"/>
                <a:gd name="connsiteY11" fmla="*/ 30480 h 6205728"/>
                <a:gd name="connsiteX12" fmla="*/ 10783824 w 10939084"/>
                <a:gd name="connsiteY12" fmla="*/ 134112 h 6205728"/>
                <a:gd name="connsiteX13" fmla="*/ 10668000 w 10939084"/>
                <a:gd name="connsiteY13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22864 w 10939084"/>
                <a:gd name="connsiteY4" fmla="*/ 6035040 h 6205728"/>
                <a:gd name="connsiteX5" fmla="*/ 10808208 w 10939084"/>
                <a:gd name="connsiteY5" fmla="*/ 3041904 h 6205728"/>
                <a:gd name="connsiteX6" fmla="*/ 10802112 w 10939084"/>
                <a:gd name="connsiteY6" fmla="*/ 6126480 h 6205728"/>
                <a:gd name="connsiteX7" fmla="*/ 10338816 w 10939084"/>
                <a:gd name="connsiteY7" fmla="*/ 6205728 h 6205728"/>
                <a:gd name="connsiteX8" fmla="*/ 0 w 10939084"/>
                <a:gd name="connsiteY8" fmla="*/ 6108192 h 6205728"/>
                <a:gd name="connsiteX9" fmla="*/ 6096 w 10939084"/>
                <a:gd name="connsiteY9" fmla="*/ 0 h 6205728"/>
                <a:gd name="connsiteX10" fmla="*/ 10485120 w 10939084"/>
                <a:gd name="connsiteY10" fmla="*/ 30480 h 6205728"/>
                <a:gd name="connsiteX11" fmla="*/ 10783824 w 10939084"/>
                <a:gd name="connsiteY11" fmla="*/ 134112 h 6205728"/>
                <a:gd name="connsiteX12" fmla="*/ 10668000 w 10939084"/>
                <a:gd name="connsiteY12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22864 w 10939084"/>
                <a:gd name="connsiteY4" fmla="*/ 6035040 h 6205728"/>
                <a:gd name="connsiteX5" fmla="*/ 10802112 w 10939084"/>
                <a:gd name="connsiteY5" fmla="*/ 6126480 h 6205728"/>
                <a:gd name="connsiteX6" fmla="*/ 10338816 w 10939084"/>
                <a:gd name="connsiteY6" fmla="*/ 6205728 h 6205728"/>
                <a:gd name="connsiteX7" fmla="*/ 0 w 10939084"/>
                <a:gd name="connsiteY7" fmla="*/ 6108192 h 6205728"/>
                <a:gd name="connsiteX8" fmla="*/ 6096 w 10939084"/>
                <a:gd name="connsiteY8" fmla="*/ 0 h 6205728"/>
                <a:gd name="connsiteX9" fmla="*/ 10485120 w 10939084"/>
                <a:gd name="connsiteY9" fmla="*/ 30480 h 6205728"/>
                <a:gd name="connsiteX10" fmla="*/ 10783824 w 10939084"/>
                <a:gd name="connsiteY10" fmla="*/ 134112 h 6205728"/>
                <a:gd name="connsiteX11" fmla="*/ 10668000 w 10939084"/>
                <a:gd name="connsiteY11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22864 w 10939084"/>
                <a:gd name="connsiteY4" fmla="*/ 6035040 h 6205728"/>
                <a:gd name="connsiteX5" fmla="*/ 10338816 w 10939084"/>
                <a:gd name="connsiteY5" fmla="*/ 6205728 h 6205728"/>
                <a:gd name="connsiteX6" fmla="*/ 0 w 10939084"/>
                <a:gd name="connsiteY6" fmla="*/ 6108192 h 6205728"/>
                <a:gd name="connsiteX7" fmla="*/ 6096 w 10939084"/>
                <a:gd name="connsiteY7" fmla="*/ 0 h 6205728"/>
                <a:gd name="connsiteX8" fmla="*/ 10485120 w 10939084"/>
                <a:gd name="connsiteY8" fmla="*/ 30480 h 6205728"/>
                <a:gd name="connsiteX9" fmla="*/ 10783824 w 10939084"/>
                <a:gd name="connsiteY9" fmla="*/ 134112 h 6205728"/>
                <a:gd name="connsiteX10" fmla="*/ 10668000 w 10939084"/>
                <a:gd name="connsiteY10" fmla="*/ 2779776 h 6205728"/>
                <a:gd name="connsiteX0" fmla="*/ 10668000 w 10939084"/>
                <a:gd name="connsiteY0" fmla="*/ 2779776 h 6181344"/>
                <a:gd name="connsiteX1" fmla="*/ 8388096 w 10939084"/>
                <a:gd name="connsiteY1" fmla="*/ 2444496 h 6181344"/>
                <a:gd name="connsiteX2" fmla="*/ 7351776 w 10939084"/>
                <a:gd name="connsiteY2" fmla="*/ 4785360 h 6181344"/>
                <a:gd name="connsiteX3" fmla="*/ 9741408 w 10939084"/>
                <a:gd name="connsiteY3" fmla="*/ 5955792 h 6181344"/>
                <a:gd name="connsiteX4" fmla="*/ 10722864 w 10939084"/>
                <a:gd name="connsiteY4" fmla="*/ 6035040 h 6181344"/>
                <a:gd name="connsiteX5" fmla="*/ 10357104 w 10939084"/>
                <a:gd name="connsiteY5" fmla="*/ 6181344 h 6181344"/>
                <a:gd name="connsiteX6" fmla="*/ 0 w 10939084"/>
                <a:gd name="connsiteY6" fmla="*/ 6108192 h 6181344"/>
                <a:gd name="connsiteX7" fmla="*/ 6096 w 10939084"/>
                <a:gd name="connsiteY7" fmla="*/ 0 h 6181344"/>
                <a:gd name="connsiteX8" fmla="*/ 10485120 w 10939084"/>
                <a:gd name="connsiteY8" fmla="*/ 30480 h 6181344"/>
                <a:gd name="connsiteX9" fmla="*/ 10783824 w 10939084"/>
                <a:gd name="connsiteY9" fmla="*/ 134112 h 6181344"/>
                <a:gd name="connsiteX10" fmla="*/ 10668000 w 10939084"/>
                <a:gd name="connsiteY10" fmla="*/ 2779776 h 6181344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9741408 w 10939084"/>
                <a:gd name="connsiteY3" fmla="*/ 5955792 h 6108192"/>
                <a:gd name="connsiteX4" fmla="*/ 10722864 w 10939084"/>
                <a:gd name="connsiteY4" fmla="*/ 6035040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9741408 w 10939084"/>
                <a:gd name="connsiteY3" fmla="*/ 5955792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9741408 w 10939084"/>
                <a:gd name="connsiteY3" fmla="*/ 5955792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9741408 w 10939084"/>
                <a:gd name="connsiteY3" fmla="*/ 5955792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10131552 w 10939084"/>
                <a:gd name="connsiteY3" fmla="*/ 6016752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10131552 w 10939084"/>
                <a:gd name="connsiteY3" fmla="*/ 6016752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10204704 w 10939084"/>
                <a:gd name="connsiteY3" fmla="*/ 5943600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10204704 w 10939084"/>
                <a:gd name="connsiteY3" fmla="*/ 5943600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10204704 w 10939084"/>
                <a:gd name="connsiteY3" fmla="*/ 5943600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42320"/>
                <a:gd name="connsiteY0" fmla="*/ 2779776 h 6108192"/>
                <a:gd name="connsiteX1" fmla="*/ 8388096 w 10942320"/>
                <a:gd name="connsiteY1" fmla="*/ 2444496 h 6108192"/>
                <a:gd name="connsiteX2" fmla="*/ 7351776 w 10942320"/>
                <a:gd name="connsiteY2" fmla="*/ 4785360 h 6108192"/>
                <a:gd name="connsiteX3" fmla="*/ 10204704 w 10942320"/>
                <a:gd name="connsiteY3" fmla="*/ 5943600 h 6108192"/>
                <a:gd name="connsiteX4" fmla="*/ 10942320 w 10942320"/>
                <a:gd name="connsiteY4" fmla="*/ 6089904 h 6108192"/>
                <a:gd name="connsiteX5" fmla="*/ 0 w 10942320"/>
                <a:gd name="connsiteY5" fmla="*/ 6108192 h 6108192"/>
                <a:gd name="connsiteX6" fmla="*/ 6096 w 10942320"/>
                <a:gd name="connsiteY6" fmla="*/ 0 h 6108192"/>
                <a:gd name="connsiteX7" fmla="*/ 10485120 w 10942320"/>
                <a:gd name="connsiteY7" fmla="*/ 30480 h 6108192"/>
                <a:gd name="connsiteX8" fmla="*/ 10783824 w 10942320"/>
                <a:gd name="connsiteY8" fmla="*/ 134112 h 6108192"/>
                <a:gd name="connsiteX9" fmla="*/ 10668000 w 10942320"/>
                <a:gd name="connsiteY9" fmla="*/ 2779776 h 6108192"/>
                <a:gd name="connsiteX0" fmla="*/ 10668000 w 10944304"/>
                <a:gd name="connsiteY0" fmla="*/ 2779776 h 6108192"/>
                <a:gd name="connsiteX1" fmla="*/ 8388096 w 10944304"/>
                <a:gd name="connsiteY1" fmla="*/ 2444496 h 6108192"/>
                <a:gd name="connsiteX2" fmla="*/ 7351776 w 10944304"/>
                <a:gd name="connsiteY2" fmla="*/ 4785360 h 6108192"/>
                <a:gd name="connsiteX3" fmla="*/ 10204704 w 10944304"/>
                <a:gd name="connsiteY3" fmla="*/ 5943600 h 6108192"/>
                <a:gd name="connsiteX4" fmla="*/ 10942320 w 10944304"/>
                <a:gd name="connsiteY4" fmla="*/ 6089904 h 6108192"/>
                <a:gd name="connsiteX5" fmla="*/ 0 w 10944304"/>
                <a:gd name="connsiteY5" fmla="*/ 6108192 h 6108192"/>
                <a:gd name="connsiteX6" fmla="*/ 6096 w 10944304"/>
                <a:gd name="connsiteY6" fmla="*/ 0 h 6108192"/>
                <a:gd name="connsiteX7" fmla="*/ 10485120 w 10944304"/>
                <a:gd name="connsiteY7" fmla="*/ 30480 h 6108192"/>
                <a:gd name="connsiteX8" fmla="*/ 10783824 w 10944304"/>
                <a:gd name="connsiteY8" fmla="*/ 134112 h 6108192"/>
                <a:gd name="connsiteX9" fmla="*/ 10668000 w 10944304"/>
                <a:gd name="connsiteY9" fmla="*/ 2779776 h 6108192"/>
                <a:gd name="connsiteX0" fmla="*/ 10668000 w 10944304"/>
                <a:gd name="connsiteY0" fmla="*/ 2779776 h 6108192"/>
                <a:gd name="connsiteX1" fmla="*/ 8388096 w 10944304"/>
                <a:gd name="connsiteY1" fmla="*/ 2444496 h 6108192"/>
                <a:gd name="connsiteX2" fmla="*/ 7351776 w 10944304"/>
                <a:gd name="connsiteY2" fmla="*/ 4785360 h 6108192"/>
                <a:gd name="connsiteX3" fmla="*/ 10204704 w 10944304"/>
                <a:gd name="connsiteY3" fmla="*/ 5943600 h 6108192"/>
                <a:gd name="connsiteX4" fmla="*/ 10942320 w 10944304"/>
                <a:gd name="connsiteY4" fmla="*/ 6089904 h 6108192"/>
                <a:gd name="connsiteX5" fmla="*/ 0 w 10944304"/>
                <a:gd name="connsiteY5" fmla="*/ 6108192 h 6108192"/>
                <a:gd name="connsiteX6" fmla="*/ 6096 w 10944304"/>
                <a:gd name="connsiteY6" fmla="*/ 0 h 6108192"/>
                <a:gd name="connsiteX7" fmla="*/ 10485120 w 10944304"/>
                <a:gd name="connsiteY7" fmla="*/ 30480 h 6108192"/>
                <a:gd name="connsiteX8" fmla="*/ 10783824 w 10944304"/>
                <a:gd name="connsiteY8" fmla="*/ 134112 h 6108192"/>
                <a:gd name="connsiteX9" fmla="*/ 10668000 w 10944304"/>
                <a:gd name="connsiteY9" fmla="*/ 2779776 h 6108192"/>
                <a:gd name="connsiteX0" fmla="*/ 10668000 w 10944192"/>
                <a:gd name="connsiteY0" fmla="*/ 2779776 h 6108192"/>
                <a:gd name="connsiteX1" fmla="*/ 8388096 w 10944192"/>
                <a:gd name="connsiteY1" fmla="*/ 2444496 h 6108192"/>
                <a:gd name="connsiteX2" fmla="*/ 7351776 w 10944192"/>
                <a:gd name="connsiteY2" fmla="*/ 4785360 h 6108192"/>
                <a:gd name="connsiteX3" fmla="*/ 10204704 w 10944192"/>
                <a:gd name="connsiteY3" fmla="*/ 5943600 h 6108192"/>
                <a:gd name="connsiteX4" fmla="*/ 10942320 w 10944192"/>
                <a:gd name="connsiteY4" fmla="*/ 6089904 h 6108192"/>
                <a:gd name="connsiteX5" fmla="*/ 0 w 10944192"/>
                <a:gd name="connsiteY5" fmla="*/ 6108192 h 6108192"/>
                <a:gd name="connsiteX6" fmla="*/ 6096 w 10944192"/>
                <a:gd name="connsiteY6" fmla="*/ 0 h 6108192"/>
                <a:gd name="connsiteX7" fmla="*/ 10485120 w 10944192"/>
                <a:gd name="connsiteY7" fmla="*/ 30480 h 6108192"/>
                <a:gd name="connsiteX8" fmla="*/ 10783824 w 10944192"/>
                <a:gd name="connsiteY8" fmla="*/ 134112 h 6108192"/>
                <a:gd name="connsiteX9" fmla="*/ 10668000 w 10944192"/>
                <a:gd name="connsiteY9" fmla="*/ 2779776 h 6108192"/>
                <a:gd name="connsiteX0" fmla="*/ 10668000 w 10943243"/>
                <a:gd name="connsiteY0" fmla="*/ 2779776 h 6108192"/>
                <a:gd name="connsiteX1" fmla="*/ 8388096 w 10943243"/>
                <a:gd name="connsiteY1" fmla="*/ 2444496 h 6108192"/>
                <a:gd name="connsiteX2" fmla="*/ 7351776 w 10943243"/>
                <a:gd name="connsiteY2" fmla="*/ 4785360 h 6108192"/>
                <a:gd name="connsiteX3" fmla="*/ 10204704 w 10943243"/>
                <a:gd name="connsiteY3" fmla="*/ 5943600 h 6108192"/>
                <a:gd name="connsiteX4" fmla="*/ 10942320 w 10943243"/>
                <a:gd name="connsiteY4" fmla="*/ 6089904 h 6108192"/>
                <a:gd name="connsiteX5" fmla="*/ 0 w 10943243"/>
                <a:gd name="connsiteY5" fmla="*/ 6108192 h 6108192"/>
                <a:gd name="connsiteX6" fmla="*/ 6096 w 10943243"/>
                <a:gd name="connsiteY6" fmla="*/ 0 h 6108192"/>
                <a:gd name="connsiteX7" fmla="*/ 10485120 w 10943243"/>
                <a:gd name="connsiteY7" fmla="*/ 30480 h 6108192"/>
                <a:gd name="connsiteX8" fmla="*/ 10783824 w 10943243"/>
                <a:gd name="connsiteY8" fmla="*/ 134112 h 6108192"/>
                <a:gd name="connsiteX9" fmla="*/ 10668000 w 10943243"/>
                <a:gd name="connsiteY9" fmla="*/ 2779776 h 6108192"/>
                <a:gd name="connsiteX0" fmla="*/ 10668000 w 11045874"/>
                <a:gd name="connsiteY0" fmla="*/ 2779776 h 6108192"/>
                <a:gd name="connsiteX1" fmla="*/ 8388096 w 11045874"/>
                <a:gd name="connsiteY1" fmla="*/ 2444496 h 6108192"/>
                <a:gd name="connsiteX2" fmla="*/ 7351776 w 11045874"/>
                <a:gd name="connsiteY2" fmla="*/ 4785360 h 6108192"/>
                <a:gd name="connsiteX3" fmla="*/ 10204704 w 11045874"/>
                <a:gd name="connsiteY3" fmla="*/ 5943600 h 6108192"/>
                <a:gd name="connsiteX4" fmla="*/ 10942320 w 11045874"/>
                <a:gd name="connsiteY4" fmla="*/ 6089904 h 6108192"/>
                <a:gd name="connsiteX5" fmla="*/ 0 w 11045874"/>
                <a:gd name="connsiteY5" fmla="*/ 6108192 h 6108192"/>
                <a:gd name="connsiteX6" fmla="*/ 6096 w 11045874"/>
                <a:gd name="connsiteY6" fmla="*/ 0 h 6108192"/>
                <a:gd name="connsiteX7" fmla="*/ 10485120 w 11045874"/>
                <a:gd name="connsiteY7" fmla="*/ 30480 h 6108192"/>
                <a:gd name="connsiteX8" fmla="*/ 10783824 w 11045874"/>
                <a:gd name="connsiteY8" fmla="*/ 134112 h 6108192"/>
                <a:gd name="connsiteX9" fmla="*/ 10668000 w 11045874"/>
                <a:gd name="connsiteY9" fmla="*/ 2779776 h 6108192"/>
                <a:gd name="connsiteX0" fmla="*/ 10668000 w 11038156"/>
                <a:gd name="connsiteY0" fmla="*/ 2779776 h 6108192"/>
                <a:gd name="connsiteX1" fmla="*/ 8388096 w 11038156"/>
                <a:gd name="connsiteY1" fmla="*/ 2444496 h 6108192"/>
                <a:gd name="connsiteX2" fmla="*/ 7351776 w 11038156"/>
                <a:gd name="connsiteY2" fmla="*/ 4785360 h 6108192"/>
                <a:gd name="connsiteX3" fmla="*/ 10204704 w 11038156"/>
                <a:gd name="connsiteY3" fmla="*/ 5943600 h 6108192"/>
                <a:gd name="connsiteX4" fmla="*/ 10942320 w 11038156"/>
                <a:gd name="connsiteY4" fmla="*/ 6089904 h 6108192"/>
                <a:gd name="connsiteX5" fmla="*/ 0 w 11038156"/>
                <a:gd name="connsiteY5" fmla="*/ 6108192 h 6108192"/>
                <a:gd name="connsiteX6" fmla="*/ 6096 w 11038156"/>
                <a:gd name="connsiteY6" fmla="*/ 0 h 6108192"/>
                <a:gd name="connsiteX7" fmla="*/ 10485120 w 11038156"/>
                <a:gd name="connsiteY7" fmla="*/ 30480 h 6108192"/>
                <a:gd name="connsiteX8" fmla="*/ 10783824 w 11038156"/>
                <a:gd name="connsiteY8" fmla="*/ 134112 h 6108192"/>
                <a:gd name="connsiteX9" fmla="*/ 10668000 w 11038156"/>
                <a:gd name="connsiteY9" fmla="*/ 2779776 h 6108192"/>
                <a:gd name="connsiteX0" fmla="*/ 10668000 w 11050960"/>
                <a:gd name="connsiteY0" fmla="*/ 2779776 h 6108192"/>
                <a:gd name="connsiteX1" fmla="*/ 8388096 w 11050960"/>
                <a:gd name="connsiteY1" fmla="*/ 2444496 h 6108192"/>
                <a:gd name="connsiteX2" fmla="*/ 7351776 w 11050960"/>
                <a:gd name="connsiteY2" fmla="*/ 4785360 h 6108192"/>
                <a:gd name="connsiteX3" fmla="*/ 10338816 w 11050960"/>
                <a:gd name="connsiteY3" fmla="*/ 5894832 h 6108192"/>
                <a:gd name="connsiteX4" fmla="*/ 10942320 w 11050960"/>
                <a:gd name="connsiteY4" fmla="*/ 6089904 h 6108192"/>
                <a:gd name="connsiteX5" fmla="*/ 0 w 11050960"/>
                <a:gd name="connsiteY5" fmla="*/ 6108192 h 6108192"/>
                <a:gd name="connsiteX6" fmla="*/ 6096 w 11050960"/>
                <a:gd name="connsiteY6" fmla="*/ 0 h 6108192"/>
                <a:gd name="connsiteX7" fmla="*/ 10485120 w 11050960"/>
                <a:gd name="connsiteY7" fmla="*/ 30480 h 6108192"/>
                <a:gd name="connsiteX8" fmla="*/ 10783824 w 11050960"/>
                <a:gd name="connsiteY8" fmla="*/ 134112 h 6108192"/>
                <a:gd name="connsiteX9" fmla="*/ 10668000 w 11050960"/>
                <a:gd name="connsiteY9" fmla="*/ 2779776 h 6108192"/>
                <a:gd name="connsiteX0" fmla="*/ 10668000 w 11084210"/>
                <a:gd name="connsiteY0" fmla="*/ 2779776 h 6108192"/>
                <a:gd name="connsiteX1" fmla="*/ 8388096 w 11084210"/>
                <a:gd name="connsiteY1" fmla="*/ 2444496 h 6108192"/>
                <a:gd name="connsiteX2" fmla="*/ 7351776 w 11084210"/>
                <a:gd name="connsiteY2" fmla="*/ 4785360 h 6108192"/>
                <a:gd name="connsiteX3" fmla="*/ 10338816 w 11084210"/>
                <a:gd name="connsiteY3" fmla="*/ 5894832 h 6108192"/>
                <a:gd name="connsiteX4" fmla="*/ 10942320 w 11084210"/>
                <a:gd name="connsiteY4" fmla="*/ 6089904 h 6108192"/>
                <a:gd name="connsiteX5" fmla="*/ 0 w 11084210"/>
                <a:gd name="connsiteY5" fmla="*/ 6108192 h 6108192"/>
                <a:gd name="connsiteX6" fmla="*/ 6096 w 11084210"/>
                <a:gd name="connsiteY6" fmla="*/ 0 h 6108192"/>
                <a:gd name="connsiteX7" fmla="*/ 10485120 w 11084210"/>
                <a:gd name="connsiteY7" fmla="*/ 30480 h 6108192"/>
                <a:gd name="connsiteX8" fmla="*/ 10783824 w 11084210"/>
                <a:gd name="connsiteY8" fmla="*/ 134112 h 6108192"/>
                <a:gd name="connsiteX9" fmla="*/ 10668000 w 11084210"/>
                <a:gd name="connsiteY9" fmla="*/ 2779776 h 6108192"/>
                <a:gd name="connsiteX0" fmla="*/ 10668000 w 11084210"/>
                <a:gd name="connsiteY0" fmla="*/ 2779776 h 6108192"/>
                <a:gd name="connsiteX1" fmla="*/ 8388096 w 11084210"/>
                <a:gd name="connsiteY1" fmla="*/ 2444496 h 6108192"/>
                <a:gd name="connsiteX2" fmla="*/ 7351776 w 11084210"/>
                <a:gd name="connsiteY2" fmla="*/ 4785360 h 6108192"/>
                <a:gd name="connsiteX3" fmla="*/ 10338816 w 11084210"/>
                <a:gd name="connsiteY3" fmla="*/ 5894832 h 6108192"/>
                <a:gd name="connsiteX4" fmla="*/ 10942320 w 11084210"/>
                <a:gd name="connsiteY4" fmla="*/ 6089904 h 6108192"/>
                <a:gd name="connsiteX5" fmla="*/ 0 w 11084210"/>
                <a:gd name="connsiteY5" fmla="*/ 6108192 h 6108192"/>
                <a:gd name="connsiteX6" fmla="*/ 6096 w 11084210"/>
                <a:gd name="connsiteY6" fmla="*/ 0 h 6108192"/>
                <a:gd name="connsiteX7" fmla="*/ 10485120 w 11084210"/>
                <a:gd name="connsiteY7" fmla="*/ 30480 h 6108192"/>
                <a:gd name="connsiteX8" fmla="*/ 10783824 w 11084210"/>
                <a:gd name="connsiteY8" fmla="*/ 134112 h 6108192"/>
                <a:gd name="connsiteX9" fmla="*/ 10668000 w 11084210"/>
                <a:gd name="connsiteY9" fmla="*/ 2779776 h 6108192"/>
                <a:gd name="connsiteX0" fmla="*/ 10668000 w 11077675"/>
                <a:gd name="connsiteY0" fmla="*/ 2779776 h 6108192"/>
                <a:gd name="connsiteX1" fmla="*/ 8388096 w 11077675"/>
                <a:gd name="connsiteY1" fmla="*/ 2444496 h 6108192"/>
                <a:gd name="connsiteX2" fmla="*/ 7910576 w 11077675"/>
                <a:gd name="connsiteY2" fmla="*/ 4963160 h 6108192"/>
                <a:gd name="connsiteX3" fmla="*/ 10338816 w 11077675"/>
                <a:gd name="connsiteY3" fmla="*/ 5894832 h 6108192"/>
                <a:gd name="connsiteX4" fmla="*/ 10942320 w 11077675"/>
                <a:gd name="connsiteY4" fmla="*/ 6089904 h 6108192"/>
                <a:gd name="connsiteX5" fmla="*/ 0 w 11077675"/>
                <a:gd name="connsiteY5" fmla="*/ 6108192 h 6108192"/>
                <a:gd name="connsiteX6" fmla="*/ 6096 w 11077675"/>
                <a:gd name="connsiteY6" fmla="*/ 0 h 6108192"/>
                <a:gd name="connsiteX7" fmla="*/ 10485120 w 11077675"/>
                <a:gd name="connsiteY7" fmla="*/ 30480 h 6108192"/>
                <a:gd name="connsiteX8" fmla="*/ 10783824 w 11077675"/>
                <a:gd name="connsiteY8" fmla="*/ 134112 h 6108192"/>
                <a:gd name="connsiteX9" fmla="*/ 10668000 w 11077675"/>
                <a:gd name="connsiteY9" fmla="*/ 2779776 h 6108192"/>
                <a:gd name="connsiteX0" fmla="*/ 10668000 w 11077675"/>
                <a:gd name="connsiteY0" fmla="*/ 2779776 h 6108192"/>
                <a:gd name="connsiteX1" fmla="*/ 8540496 w 11077675"/>
                <a:gd name="connsiteY1" fmla="*/ 2444496 h 6108192"/>
                <a:gd name="connsiteX2" fmla="*/ 7910576 w 11077675"/>
                <a:gd name="connsiteY2" fmla="*/ 4963160 h 6108192"/>
                <a:gd name="connsiteX3" fmla="*/ 10338816 w 11077675"/>
                <a:gd name="connsiteY3" fmla="*/ 5894832 h 6108192"/>
                <a:gd name="connsiteX4" fmla="*/ 10942320 w 11077675"/>
                <a:gd name="connsiteY4" fmla="*/ 6089904 h 6108192"/>
                <a:gd name="connsiteX5" fmla="*/ 0 w 11077675"/>
                <a:gd name="connsiteY5" fmla="*/ 6108192 h 6108192"/>
                <a:gd name="connsiteX6" fmla="*/ 6096 w 11077675"/>
                <a:gd name="connsiteY6" fmla="*/ 0 h 6108192"/>
                <a:gd name="connsiteX7" fmla="*/ 10485120 w 11077675"/>
                <a:gd name="connsiteY7" fmla="*/ 30480 h 6108192"/>
                <a:gd name="connsiteX8" fmla="*/ 10783824 w 11077675"/>
                <a:gd name="connsiteY8" fmla="*/ 134112 h 6108192"/>
                <a:gd name="connsiteX9" fmla="*/ 10668000 w 11077675"/>
                <a:gd name="connsiteY9" fmla="*/ 2779776 h 6108192"/>
                <a:gd name="connsiteX0" fmla="*/ 10668000 w 11077675"/>
                <a:gd name="connsiteY0" fmla="*/ 2779776 h 6108192"/>
                <a:gd name="connsiteX1" fmla="*/ 8540496 w 11077675"/>
                <a:gd name="connsiteY1" fmla="*/ 2444496 h 6108192"/>
                <a:gd name="connsiteX2" fmla="*/ 7910576 w 11077675"/>
                <a:gd name="connsiteY2" fmla="*/ 4963160 h 6108192"/>
                <a:gd name="connsiteX3" fmla="*/ 10338816 w 11077675"/>
                <a:gd name="connsiteY3" fmla="*/ 5894832 h 6108192"/>
                <a:gd name="connsiteX4" fmla="*/ 10942320 w 11077675"/>
                <a:gd name="connsiteY4" fmla="*/ 6089904 h 6108192"/>
                <a:gd name="connsiteX5" fmla="*/ 0 w 11077675"/>
                <a:gd name="connsiteY5" fmla="*/ 6108192 h 6108192"/>
                <a:gd name="connsiteX6" fmla="*/ 6096 w 11077675"/>
                <a:gd name="connsiteY6" fmla="*/ 0 h 6108192"/>
                <a:gd name="connsiteX7" fmla="*/ 10485120 w 11077675"/>
                <a:gd name="connsiteY7" fmla="*/ 30480 h 6108192"/>
                <a:gd name="connsiteX8" fmla="*/ 10783824 w 11077675"/>
                <a:gd name="connsiteY8" fmla="*/ 134112 h 6108192"/>
                <a:gd name="connsiteX9" fmla="*/ 10668000 w 11077675"/>
                <a:gd name="connsiteY9" fmla="*/ 2779776 h 6108192"/>
                <a:gd name="connsiteX0" fmla="*/ 11049000 w 11171884"/>
                <a:gd name="connsiteY0" fmla="*/ 2835656 h 6108192"/>
                <a:gd name="connsiteX1" fmla="*/ 8540496 w 11171884"/>
                <a:gd name="connsiteY1" fmla="*/ 2444496 h 6108192"/>
                <a:gd name="connsiteX2" fmla="*/ 7910576 w 11171884"/>
                <a:gd name="connsiteY2" fmla="*/ 4963160 h 6108192"/>
                <a:gd name="connsiteX3" fmla="*/ 10338816 w 11171884"/>
                <a:gd name="connsiteY3" fmla="*/ 5894832 h 6108192"/>
                <a:gd name="connsiteX4" fmla="*/ 10942320 w 11171884"/>
                <a:gd name="connsiteY4" fmla="*/ 6089904 h 6108192"/>
                <a:gd name="connsiteX5" fmla="*/ 0 w 11171884"/>
                <a:gd name="connsiteY5" fmla="*/ 6108192 h 6108192"/>
                <a:gd name="connsiteX6" fmla="*/ 6096 w 11171884"/>
                <a:gd name="connsiteY6" fmla="*/ 0 h 6108192"/>
                <a:gd name="connsiteX7" fmla="*/ 10485120 w 11171884"/>
                <a:gd name="connsiteY7" fmla="*/ 30480 h 6108192"/>
                <a:gd name="connsiteX8" fmla="*/ 10783824 w 11171884"/>
                <a:gd name="connsiteY8" fmla="*/ 134112 h 6108192"/>
                <a:gd name="connsiteX9" fmla="*/ 11049000 w 11171884"/>
                <a:gd name="connsiteY9" fmla="*/ 2835656 h 6108192"/>
                <a:gd name="connsiteX0" fmla="*/ 11049000 w 11082916"/>
                <a:gd name="connsiteY0" fmla="*/ 2835656 h 6108192"/>
                <a:gd name="connsiteX1" fmla="*/ 8540496 w 11082916"/>
                <a:gd name="connsiteY1" fmla="*/ 2444496 h 6108192"/>
                <a:gd name="connsiteX2" fmla="*/ 7910576 w 11082916"/>
                <a:gd name="connsiteY2" fmla="*/ 4963160 h 6108192"/>
                <a:gd name="connsiteX3" fmla="*/ 10338816 w 11082916"/>
                <a:gd name="connsiteY3" fmla="*/ 5894832 h 6108192"/>
                <a:gd name="connsiteX4" fmla="*/ 10942320 w 11082916"/>
                <a:gd name="connsiteY4" fmla="*/ 6089904 h 6108192"/>
                <a:gd name="connsiteX5" fmla="*/ 0 w 11082916"/>
                <a:gd name="connsiteY5" fmla="*/ 6108192 h 6108192"/>
                <a:gd name="connsiteX6" fmla="*/ 6096 w 11082916"/>
                <a:gd name="connsiteY6" fmla="*/ 0 h 6108192"/>
                <a:gd name="connsiteX7" fmla="*/ 10485120 w 11082916"/>
                <a:gd name="connsiteY7" fmla="*/ 30480 h 6108192"/>
                <a:gd name="connsiteX8" fmla="*/ 10783824 w 11082916"/>
                <a:gd name="connsiteY8" fmla="*/ 134112 h 6108192"/>
                <a:gd name="connsiteX9" fmla="*/ 11049000 w 11082916"/>
                <a:gd name="connsiteY9" fmla="*/ 2835656 h 6108192"/>
                <a:gd name="connsiteX0" fmla="*/ 11257280 w 11280781"/>
                <a:gd name="connsiteY0" fmla="*/ 3125216 h 6108192"/>
                <a:gd name="connsiteX1" fmla="*/ 8540496 w 11280781"/>
                <a:gd name="connsiteY1" fmla="*/ 2444496 h 6108192"/>
                <a:gd name="connsiteX2" fmla="*/ 7910576 w 11280781"/>
                <a:gd name="connsiteY2" fmla="*/ 4963160 h 6108192"/>
                <a:gd name="connsiteX3" fmla="*/ 10338816 w 11280781"/>
                <a:gd name="connsiteY3" fmla="*/ 5894832 h 6108192"/>
                <a:gd name="connsiteX4" fmla="*/ 10942320 w 11280781"/>
                <a:gd name="connsiteY4" fmla="*/ 6089904 h 6108192"/>
                <a:gd name="connsiteX5" fmla="*/ 0 w 11280781"/>
                <a:gd name="connsiteY5" fmla="*/ 6108192 h 6108192"/>
                <a:gd name="connsiteX6" fmla="*/ 6096 w 11280781"/>
                <a:gd name="connsiteY6" fmla="*/ 0 h 6108192"/>
                <a:gd name="connsiteX7" fmla="*/ 10485120 w 11280781"/>
                <a:gd name="connsiteY7" fmla="*/ 30480 h 6108192"/>
                <a:gd name="connsiteX8" fmla="*/ 10783824 w 11280781"/>
                <a:gd name="connsiteY8" fmla="*/ 134112 h 6108192"/>
                <a:gd name="connsiteX9" fmla="*/ 11257280 w 11280781"/>
                <a:gd name="connsiteY9" fmla="*/ 3125216 h 6108192"/>
                <a:gd name="connsiteX0" fmla="*/ 11257280 w 11328691"/>
                <a:gd name="connsiteY0" fmla="*/ 3125216 h 6108192"/>
                <a:gd name="connsiteX1" fmla="*/ 8540496 w 11328691"/>
                <a:gd name="connsiteY1" fmla="*/ 2444496 h 6108192"/>
                <a:gd name="connsiteX2" fmla="*/ 7910576 w 11328691"/>
                <a:gd name="connsiteY2" fmla="*/ 4963160 h 6108192"/>
                <a:gd name="connsiteX3" fmla="*/ 10338816 w 11328691"/>
                <a:gd name="connsiteY3" fmla="*/ 5894832 h 6108192"/>
                <a:gd name="connsiteX4" fmla="*/ 10942320 w 11328691"/>
                <a:gd name="connsiteY4" fmla="*/ 6089904 h 6108192"/>
                <a:gd name="connsiteX5" fmla="*/ 0 w 11328691"/>
                <a:gd name="connsiteY5" fmla="*/ 6108192 h 6108192"/>
                <a:gd name="connsiteX6" fmla="*/ 6096 w 11328691"/>
                <a:gd name="connsiteY6" fmla="*/ 0 h 6108192"/>
                <a:gd name="connsiteX7" fmla="*/ 10485120 w 11328691"/>
                <a:gd name="connsiteY7" fmla="*/ 30480 h 6108192"/>
                <a:gd name="connsiteX8" fmla="*/ 10783824 w 11328691"/>
                <a:gd name="connsiteY8" fmla="*/ 134112 h 6108192"/>
                <a:gd name="connsiteX9" fmla="*/ 11257280 w 11328691"/>
                <a:gd name="connsiteY9" fmla="*/ 3125216 h 6108192"/>
                <a:gd name="connsiteX0" fmla="*/ 11211560 w 11286631"/>
                <a:gd name="connsiteY0" fmla="*/ 3297936 h 6108192"/>
                <a:gd name="connsiteX1" fmla="*/ 8540496 w 11286631"/>
                <a:gd name="connsiteY1" fmla="*/ 2444496 h 6108192"/>
                <a:gd name="connsiteX2" fmla="*/ 7910576 w 11286631"/>
                <a:gd name="connsiteY2" fmla="*/ 4963160 h 6108192"/>
                <a:gd name="connsiteX3" fmla="*/ 10338816 w 11286631"/>
                <a:gd name="connsiteY3" fmla="*/ 5894832 h 6108192"/>
                <a:gd name="connsiteX4" fmla="*/ 10942320 w 11286631"/>
                <a:gd name="connsiteY4" fmla="*/ 6089904 h 6108192"/>
                <a:gd name="connsiteX5" fmla="*/ 0 w 11286631"/>
                <a:gd name="connsiteY5" fmla="*/ 6108192 h 6108192"/>
                <a:gd name="connsiteX6" fmla="*/ 6096 w 11286631"/>
                <a:gd name="connsiteY6" fmla="*/ 0 h 6108192"/>
                <a:gd name="connsiteX7" fmla="*/ 10485120 w 11286631"/>
                <a:gd name="connsiteY7" fmla="*/ 30480 h 6108192"/>
                <a:gd name="connsiteX8" fmla="*/ 10783824 w 11286631"/>
                <a:gd name="connsiteY8" fmla="*/ 134112 h 6108192"/>
                <a:gd name="connsiteX9" fmla="*/ 11211560 w 11286631"/>
                <a:gd name="connsiteY9" fmla="*/ 3297936 h 6108192"/>
                <a:gd name="connsiteX0" fmla="*/ 11211560 w 11247205"/>
                <a:gd name="connsiteY0" fmla="*/ 3297936 h 6108192"/>
                <a:gd name="connsiteX1" fmla="*/ 8540496 w 11247205"/>
                <a:gd name="connsiteY1" fmla="*/ 2444496 h 6108192"/>
                <a:gd name="connsiteX2" fmla="*/ 7910576 w 11247205"/>
                <a:gd name="connsiteY2" fmla="*/ 4963160 h 6108192"/>
                <a:gd name="connsiteX3" fmla="*/ 10338816 w 11247205"/>
                <a:gd name="connsiteY3" fmla="*/ 5894832 h 6108192"/>
                <a:gd name="connsiteX4" fmla="*/ 10942320 w 11247205"/>
                <a:gd name="connsiteY4" fmla="*/ 6089904 h 6108192"/>
                <a:gd name="connsiteX5" fmla="*/ 0 w 11247205"/>
                <a:gd name="connsiteY5" fmla="*/ 6108192 h 6108192"/>
                <a:gd name="connsiteX6" fmla="*/ 6096 w 11247205"/>
                <a:gd name="connsiteY6" fmla="*/ 0 h 6108192"/>
                <a:gd name="connsiteX7" fmla="*/ 10485120 w 11247205"/>
                <a:gd name="connsiteY7" fmla="*/ 30480 h 6108192"/>
                <a:gd name="connsiteX8" fmla="*/ 10783824 w 11247205"/>
                <a:gd name="connsiteY8" fmla="*/ 134112 h 6108192"/>
                <a:gd name="connsiteX9" fmla="*/ 11211560 w 11247205"/>
                <a:gd name="connsiteY9" fmla="*/ 3297936 h 6108192"/>
                <a:gd name="connsiteX0" fmla="*/ 11211560 w 11247205"/>
                <a:gd name="connsiteY0" fmla="*/ 3297936 h 6108192"/>
                <a:gd name="connsiteX1" fmla="*/ 8540496 w 11247205"/>
                <a:gd name="connsiteY1" fmla="*/ 2444496 h 6108192"/>
                <a:gd name="connsiteX2" fmla="*/ 7910576 w 11247205"/>
                <a:gd name="connsiteY2" fmla="*/ 4963160 h 6108192"/>
                <a:gd name="connsiteX3" fmla="*/ 10338816 w 11247205"/>
                <a:gd name="connsiteY3" fmla="*/ 5894832 h 6108192"/>
                <a:gd name="connsiteX4" fmla="*/ 10942320 w 11247205"/>
                <a:gd name="connsiteY4" fmla="*/ 6089904 h 6108192"/>
                <a:gd name="connsiteX5" fmla="*/ 0 w 11247205"/>
                <a:gd name="connsiteY5" fmla="*/ 6108192 h 6108192"/>
                <a:gd name="connsiteX6" fmla="*/ 6096 w 11247205"/>
                <a:gd name="connsiteY6" fmla="*/ 0 h 6108192"/>
                <a:gd name="connsiteX7" fmla="*/ 10485120 w 11247205"/>
                <a:gd name="connsiteY7" fmla="*/ 30480 h 6108192"/>
                <a:gd name="connsiteX8" fmla="*/ 10783824 w 11247205"/>
                <a:gd name="connsiteY8" fmla="*/ 134112 h 6108192"/>
                <a:gd name="connsiteX9" fmla="*/ 11211560 w 11247205"/>
                <a:gd name="connsiteY9" fmla="*/ 3297936 h 6108192"/>
                <a:gd name="connsiteX0" fmla="*/ 11211560 w 11247205"/>
                <a:gd name="connsiteY0" fmla="*/ 3297936 h 6108192"/>
                <a:gd name="connsiteX1" fmla="*/ 8540496 w 11247205"/>
                <a:gd name="connsiteY1" fmla="*/ 2444496 h 6108192"/>
                <a:gd name="connsiteX2" fmla="*/ 7910576 w 11247205"/>
                <a:gd name="connsiteY2" fmla="*/ 4963160 h 6108192"/>
                <a:gd name="connsiteX3" fmla="*/ 10430256 w 11247205"/>
                <a:gd name="connsiteY3" fmla="*/ 5783072 h 6108192"/>
                <a:gd name="connsiteX4" fmla="*/ 10942320 w 11247205"/>
                <a:gd name="connsiteY4" fmla="*/ 6089904 h 6108192"/>
                <a:gd name="connsiteX5" fmla="*/ 0 w 11247205"/>
                <a:gd name="connsiteY5" fmla="*/ 6108192 h 6108192"/>
                <a:gd name="connsiteX6" fmla="*/ 6096 w 11247205"/>
                <a:gd name="connsiteY6" fmla="*/ 0 h 6108192"/>
                <a:gd name="connsiteX7" fmla="*/ 10485120 w 11247205"/>
                <a:gd name="connsiteY7" fmla="*/ 30480 h 6108192"/>
                <a:gd name="connsiteX8" fmla="*/ 10783824 w 11247205"/>
                <a:gd name="connsiteY8" fmla="*/ 134112 h 6108192"/>
                <a:gd name="connsiteX9" fmla="*/ 11211560 w 11247205"/>
                <a:gd name="connsiteY9" fmla="*/ 3297936 h 6108192"/>
                <a:gd name="connsiteX0" fmla="*/ 11211560 w 11247205"/>
                <a:gd name="connsiteY0" fmla="*/ 3297936 h 6108192"/>
                <a:gd name="connsiteX1" fmla="*/ 8540496 w 11247205"/>
                <a:gd name="connsiteY1" fmla="*/ 2444496 h 6108192"/>
                <a:gd name="connsiteX2" fmla="*/ 7910576 w 11247205"/>
                <a:gd name="connsiteY2" fmla="*/ 4963160 h 6108192"/>
                <a:gd name="connsiteX3" fmla="*/ 10430256 w 11247205"/>
                <a:gd name="connsiteY3" fmla="*/ 5783072 h 6108192"/>
                <a:gd name="connsiteX4" fmla="*/ 10942320 w 11247205"/>
                <a:gd name="connsiteY4" fmla="*/ 6089904 h 6108192"/>
                <a:gd name="connsiteX5" fmla="*/ 0 w 11247205"/>
                <a:gd name="connsiteY5" fmla="*/ 6108192 h 6108192"/>
                <a:gd name="connsiteX6" fmla="*/ 6096 w 11247205"/>
                <a:gd name="connsiteY6" fmla="*/ 0 h 6108192"/>
                <a:gd name="connsiteX7" fmla="*/ 10485120 w 11247205"/>
                <a:gd name="connsiteY7" fmla="*/ 30480 h 6108192"/>
                <a:gd name="connsiteX8" fmla="*/ 10783824 w 11247205"/>
                <a:gd name="connsiteY8" fmla="*/ 134112 h 6108192"/>
                <a:gd name="connsiteX9" fmla="*/ 11211560 w 11247205"/>
                <a:gd name="connsiteY9" fmla="*/ 3297936 h 6108192"/>
                <a:gd name="connsiteX0" fmla="*/ 11201400 w 11237576"/>
                <a:gd name="connsiteY0" fmla="*/ 3379216 h 6108192"/>
                <a:gd name="connsiteX1" fmla="*/ 8540496 w 11237576"/>
                <a:gd name="connsiteY1" fmla="*/ 2444496 h 6108192"/>
                <a:gd name="connsiteX2" fmla="*/ 7910576 w 11237576"/>
                <a:gd name="connsiteY2" fmla="*/ 4963160 h 6108192"/>
                <a:gd name="connsiteX3" fmla="*/ 10430256 w 11237576"/>
                <a:gd name="connsiteY3" fmla="*/ 5783072 h 6108192"/>
                <a:gd name="connsiteX4" fmla="*/ 10942320 w 11237576"/>
                <a:gd name="connsiteY4" fmla="*/ 6089904 h 6108192"/>
                <a:gd name="connsiteX5" fmla="*/ 0 w 11237576"/>
                <a:gd name="connsiteY5" fmla="*/ 6108192 h 6108192"/>
                <a:gd name="connsiteX6" fmla="*/ 6096 w 11237576"/>
                <a:gd name="connsiteY6" fmla="*/ 0 h 6108192"/>
                <a:gd name="connsiteX7" fmla="*/ 10485120 w 11237576"/>
                <a:gd name="connsiteY7" fmla="*/ 30480 h 6108192"/>
                <a:gd name="connsiteX8" fmla="*/ 10783824 w 11237576"/>
                <a:gd name="connsiteY8" fmla="*/ 134112 h 6108192"/>
                <a:gd name="connsiteX9" fmla="*/ 11201400 w 11237576"/>
                <a:gd name="connsiteY9" fmla="*/ 3379216 h 6108192"/>
                <a:gd name="connsiteX0" fmla="*/ 11140440 w 11180162"/>
                <a:gd name="connsiteY0" fmla="*/ 3628136 h 6108192"/>
                <a:gd name="connsiteX1" fmla="*/ 8540496 w 11180162"/>
                <a:gd name="connsiteY1" fmla="*/ 2444496 h 6108192"/>
                <a:gd name="connsiteX2" fmla="*/ 7910576 w 11180162"/>
                <a:gd name="connsiteY2" fmla="*/ 4963160 h 6108192"/>
                <a:gd name="connsiteX3" fmla="*/ 10430256 w 11180162"/>
                <a:gd name="connsiteY3" fmla="*/ 5783072 h 6108192"/>
                <a:gd name="connsiteX4" fmla="*/ 10942320 w 11180162"/>
                <a:gd name="connsiteY4" fmla="*/ 6089904 h 6108192"/>
                <a:gd name="connsiteX5" fmla="*/ 0 w 11180162"/>
                <a:gd name="connsiteY5" fmla="*/ 6108192 h 6108192"/>
                <a:gd name="connsiteX6" fmla="*/ 6096 w 11180162"/>
                <a:gd name="connsiteY6" fmla="*/ 0 h 6108192"/>
                <a:gd name="connsiteX7" fmla="*/ 10485120 w 11180162"/>
                <a:gd name="connsiteY7" fmla="*/ 30480 h 6108192"/>
                <a:gd name="connsiteX8" fmla="*/ 10783824 w 11180162"/>
                <a:gd name="connsiteY8" fmla="*/ 134112 h 6108192"/>
                <a:gd name="connsiteX9" fmla="*/ 11140440 w 11180162"/>
                <a:gd name="connsiteY9" fmla="*/ 3628136 h 6108192"/>
                <a:gd name="connsiteX0" fmla="*/ 11140440 w 11183552"/>
                <a:gd name="connsiteY0" fmla="*/ 3628136 h 6108192"/>
                <a:gd name="connsiteX1" fmla="*/ 8540496 w 11183552"/>
                <a:gd name="connsiteY1" fmla="*/ 2444496 h 6108192"/>
                <a:gd name="connsiteX2" fmla="*/ 7910576 w 11183552"/>
                <a:gd name="connsiteY2" fmla="*/ 4963160 h 6108192"/>
                <a:gd name="connsiteX3" fmla="*/ 10430256 w 11183552"/>
                <a:gd name="connsiteY3" fmla="*/ 5783072 h 6108192"/>
                <a:gd name="connsiteX4" fmla="*/ 10942320 w 11183552"/>
                <a:gd name="connsiteY4" fmla="*/ 6089904 h 6108192"/>
                <a:gd name="connsiteX5" fmla="*/ 0 w 11183552"/>
                <a:gd name="connsiteY5" fmla="*/ 6108192 h 6108192"/>
                <a:gd name="connsiteX6" fmla="*/ 6096 w 11183552"/>
                <a:gd name="connsiteY6" fmla="*/ 0 h 6108192"/>
                <a:gd name="connsiteX7" fmla="*/ 10485120 w 11183552"/>
                <a:gd name="connsiteY7" fmla="*/ 30480 h 6108192"/>
                <a:gd name="connsiteX8" fmla="*/ 10783824 w 11183552"/>
                <a:gd name="connsiteY8" fmla="*/ 134112 h 6108192"/>
                <a:gd name="connsiteX9" fmla="*/ 11140440 w 11183552"/>
                <a:gd name="connsiteY9" fmla="*/ 3628136 h 6108192"/>
                <a:gd name="connsiteX0" fmla="*/ 10957560 w 11092769"/>
                <a:gd name="connsiteY0" fmla="*/ 3577336 h 6108192"/>
                <a:gd name="connsiteX1" fmla="*/ 8540496 w 11092769"/>
                <a:gd name="connsiteY1" fmla="*/ 2444496 h 6108192"/>
                <a:gd name="connsiteX2" fmla="*/ 7910576 w 11092769"/>
                <a:gd name="connsiteY2" fmla="*/ 4963160 h 6108192"/>
                <a:gd name="connsiteX3" fmla="*/ 10430256 w 11092769"/>
                <a:gd name="connsiteY3" fmla="*/ 5783072 h 6108192"/>
                <a:gd name="connsiteX4" fmla="*/ 10942320 w 11092769"/>
                <a:gd name="connsiteY4" fmla="*/ 6089904 h 6108192"/>
                <a:gd name="connsiteX5" fmla="*/ 0 w 11092769"/>
                <a:gd name="connsiteY5" fmla="*/ 6108192 h 6108192"/>
                <a:gd name="connsiteX6" fmla="*/ 6096 w 11092769"/>
                <a:gd name="connsiteY6" fmla="*/ 0 h 6108192"/>
                <a:gd name="connsiteX7" fmla="*/ 10485120 w 11092769"/>
                <a:gd name="connsiteY7" fmla="*/ 30480 h 6108192"/>
                <a:gd name="connsiteX8" fmla="*/ 10783824 w 11092769"/>
                <a:gd name="connsiteY8" fmla="*/ 134112 h 6108192"/>
                <a:gd name="connsiteX9" fmla="*/ 10957560 w 11092769"/>
                <a:gd name="connsiteY9" fmla="*/ 3577336 h 6108192"/>
                <a:gd name="connsiteX0" fmla="*/ 10957560 w 11092769"/>
                <a:gd name="connsiteY0" fmla="*/ 3577336 h 6108192"/>
                <a:gd name="connsiteX1" fmla="*/ 8540496 w 11092769"/>
                <a:gd name="connsiteY1" fmla="*/ 2444496 h 6108192"/>
                <a:gd name="connsiteX2" fmla="*/ 7910576 w 11092769"/>
                <a:gd name="connsiteY2" fmla="*/ 4963160 h 6108192"/>
                <a:gd name="connsiteX3" fmla="*/ 10430256 w 11092769"/>
                <a:gd name="connsiteY3" fmla="*/ 5783072 h 6108192"/>
                <a:gd name="connsiteX4" fmla="*/ 10942320 w 11092769"/>
                <a:gd name="connsiteY4" fmla="*/ 6089904 h 6108192"/>
                <a:gd name="connsiteX5" fmla="*/ 0 w 11092769"/>
                <a:gd name="connsiteY5" fmla="*/ 6108192 h 6108192"/>
                <a:gd name="connsiteX6" fmla="*/ 6096 w 11092769"/>
                <a:gd name="connsiteY6" fmla="*/ 0 h 6108192"/>
                <a:gd name="connsiteX7" fmla="*/ 10485120 w 11092769"/>
                <a:gd name="connsiteY7" fmla="*/ 30480 h 6108192"/>
                <a:gd name="connsiteX8" fmla="*/ 10783824 w 11092769"/>
                <a:gd name="connsiteY8" fmla="*/ 134112 h 6108192"/>
                <a:gd name="connsiteX9" fmla="*/ 10957560 w 11092769"/>
                <a:gd name="connsiteY9" fmla="*/ 3577336 h 610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769" h="6108192">
                  <a:moveTo>
                    <a:pt x="10957560" y="3577336"/>
                  </a:moveTo>
                  <a:cubicBezTo>
                    <a:pt x="10903712" y="2773680"/>
                    <a:pt x="9048326" y="2213525"/>
                    <a:pt x="8540496" y="2444496"/>
                  </a:cubicBezTo>
                  <a:cubicBezTo>
                    <a:pt x="8032666" y="2675467"/>
                    <a:pt x="7595616" y="4406731"/>
                    <a:pt x="7910576" y="4963160"/>
                  </a:cubicBezTo>
                  <a:cubicBezTo>
                    <a:pt x="8225536" y="5519589"/>
                    <a:pt x="9930045" y="6016921"/>
                    <a:pt x="10430256" y="5783072"/>
                  </a:cubicBezTo>
                  <a:cubicBezTo>
                    <a:pt x="10930467" y="5549223"/>
                    <a:pt x="11318240" y="3531616"/>
                    <a:pt x="10942320" y="6089904"/>
                  </a:cubicBezTo>
                  <a:lnTo>
                    <a:pt x="0" y="6108192"/>
                  </a:lnTo>
                  <a:lnTo>
                    <a:pt x="6096" y="0"/>
                  </a:lnTo>
                  <a:lnTo>
                    <a:pt x="10485120" y="30480"/>
                  </a:lnTo>
                  <a:lnTo>
                    <a:pt x="10783824" y="134112"/>
                  </a:lnTo>
                  <a:cubicBezTo>
                    <a:pt x="10828528" y="585216"/>
                    <a:pt x="11011408" y="4380992"/>
                    <a:pt x="10957560" y="3577336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9313963" y="4831669"/>
              <a:ext cx="1346351" cy="930827"/>
              <a:chOff x="9578123" y="2168034"/>
              <a:chExt cx="1346351" cy="930827"/>
            </a:xfrm>
          </p:grpSpPr>
          <p:sp>
            <p:nvSpPr>
              <p:cNvPr id="23" name="ZoneTexte 22"/>
              <p:cNvSpPr txBox="1"/>
              <p:nvPr/>
            </p:nvSpPr>
            <p:spPr>
              <a:xfrm>
                <a:off x="9578123" y="2168034"/>
                <a:ext cx="1346351" cy="930827"/>
              </a:xfrm>
              <a:prstGeom prst="foldedCorner">
                <a:avLst>
                  <a:gd name="adj" fmla="val 44487"/>
                </a:avLst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endParaRPr lang="fr-FR" sz="2800" dirty="0">
                  <a:solidFill>
                    <a:schemeClr val="tx2"/>
                  </a:solidFill>
                  <a:effectLst>
                    <a:glow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07879" y="2168035"/>
                <a:ext cx="1286836" cy="617185"/>
              </a:xfrm>
              <a:prstGeom prst="rect">
                <a:avLst/>
              </a:prstGeom>
              <a:effectLst>
                <a:glow>
                  <a:schemeClr val="bg1">
                    <a:alpha val="90000"/>
                  </a:schemeClr>
                </a:glow>
              </a:effectLst>
            </p:spPr>
          </p:pic>
        </p:grp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740516" y="6508870"/>
            <a:ext cx="1786171" cy="231099"/>
          </a:xfrm>
        </p:spPr>
        <p:txBody>
          <a:bodyPr/>
          <a:lstStyle/>
          <a:p>
            <a:r>
              <a:rPr lang="fr-FR" dirty="0" smtClean="0"/>
              <a:t>24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3269629" y="5347427"/>
            <a:ext cx="8198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 smtClean="0"/>
              <a:t>P</a:t>
            </a:r>
            <a:r>
              <a:rPr lang="en-US" i="1" dirty="0"/>
              <a:t>. </a:t>
            </a:r>
            <a:r>
              <a:rPr lang="en-US" i="1" dirty="0" err="1"/>
              <a:t>Alfaurt</a:t>
            </a:r>
            <a:r>
              <a:rPr lang="en-US" i="1" dirty="0"/>
              <a:t>, P. </a:t>
            </a:r>
            <a:r>
              <a:rPr lang="en-US" i="1" dirty="0" err="1"/>
              <a:t>Ascher</a:t>
            </a:r>
            <a:r>
              <a:rPr lang="en-US" i="1" dirty="0"/>
              <a:t>, D. </a:t>
            </a:r>
            <a:r>
              <a:rPr lang="en-US" i="1" dirty="0" err="1"/>
              <a:t>Atanasov</a:t>
            </a:r>
            <a:r>
              <a:rPr lang="en-US" i="1" dirty="0"/>
              <a:t>, L. </a:t>
            </a:r>
            <a:r>
              <a:rPr lang="en-US" i="1" dirty="0" err="1"/>
              <a:t>Daudin</a:t>
            </a:r>
            <a:r>
              <a:rPr lang="en-US" i="1" dirty="0"/>
              <a:t>, M. Flayol, M. </a:t>
            </a:r>
            <a:r>
              <a:rPr lang="en-US" i="1" dirty="0" err="1"/>
              <a:t>Gerbaux</a:t>
            </a:r>
            <a:r>
              <a:rPr lang="en-US" i="1" dirty="0"/>
              <a:t>, S. </a:t>
            </a:r>
            <a:r>
              <a:rPr lang="en-US" i="1" dirty="0" err="1"/>
              <a:t>Grévy</a:t>
            </a:r>
            <a:r>
              <a:rPr lang="en-US" i="1" dirty="0"/>
              <a:t>, M. </a:t>
            </a:r>
            <a:r>
              <a:rPr lang="en-US" i="1" dirty="0" err="1"/>
              <a:t>Hukkanen</a:t>
            </a:r>
            <a:r>
              <a:rPr lang="en-US" i="1" dirty="0"/>
              <a:t>, A. </a:t>
            </a:r>
            <a:r>
              <a:rPr lang="en-US" i="1" dirty="0" err="1"/>
              <a:t>Husson</a:t>
            </a:r>
            <a:r>
              <a:rPr lang="en-US" i="1" dirty="0"/>
              <a:t>, B. </a:t>
            </a:r>
            <a:r>
              <a:rPr lang="en-US" i="1" dirty="0" err="1"/>
              <a:t>Lachacinski</a:t>
            </a:r>
            <a:r>
              <a:rPr lang="en-US" i="1" dirty="0"/>
              <a:t>, Y. </a:t>
            </a:r>
            <a:r>
              <a:rPr lang="en-US" i="1" dirty="0" err="1" smtClean="0"/>
              <a:t>Langlois</a:t>
            </a:r>
            <a:r>
              <a:rPr lang="en-US" i="1" dirty="0" smtClean="0"/>
              <a:t>, S. </a:t>
            </a:r>
            <a:r>
              <a:rPr lang="en-US" i="1" dirty="0" err="1" smtClean="0"/>
              <a:t>Perard</a:t>
            </a:r>
            <a:r>
              <a:rPr lang="en-US" i="1" dirty="0" smtClean="0"/>
              <a:t> </a:t>
            </a:r>
            <a:r>
              <a:rPr lang="en-US" i="1" dirty="0"/>
              <a:t>and A. de </a:t>
            </a:r>
            <a:r>
              <a:rPr lang="en-US" i="1" dirty="0" err="1"/>
              <a:t>Roubin</a:t>
            </a:r>
            <a:endParaRPr lang="en-US" i="1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84" y="1844418"/>
            <a:ext cx="2208128" cy="1029455"/>
          </a:xfrm>
          <a:prstGeom prst="rect">
            <a:avLst/>
          </a:prstGeom>
          <a:effectLst>
            <a:glow>
              <a:schemeClr val="bg1">
                <a:alpha val="90000"/>
              </a:schemeClr>
            </a:glow>
          </a:effectLst>
        </p:spPr>
      </p:pic>
      <p:sp>
        <p:nvSpPr>
          <p:cNvPr id="28" name="ZoneTexte 27"/>
          <p:cNvSpPr txBox="1"/>
          <p:nvPr/>
        </p:nvSpPr>
        <p:spPr>
          <a:xfrm>
            <a:off x="2439819" y="193161"/>
            <a:ext cx="2170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latin typeface="+mj-lt"/>
              </a:rPr>
              <a:t>Conclusion</a:t>
            </a:r>
            <a:endParaRPr lang="fr-FR" sz="3600" b="1" dirty="0">
              <a:latin typeface="+mj-lt"/>
            </a:endParaRPr>
          </a:p>
        </p:txBody>
      </p:sp>
      <p:sp>
        <p:nvSpPr>
          <p:cNvPr id="30" name="Espace réservé du contenu 2"/>
          <p:cNvSpPr>
            <a:spLocks noGrp="1"/>
          </p:cNvSpPr>
          <p:nvPr>
            <p:ph idx="1"/>
          </p:nvPr>
        </p:nvSpPr>
        <p:spPr>
          <a:xfrm>
            <a:off x="381776" y="3068378"/>
            <a:ext cx="4326706" cy="3302392"/>
          </a:xfrm>
        </p:spPr>
        <p:txBody>
          <a:bodyPr>
            <a:normAutofit/>
          </a:bodyPr>
          <a:lstStyle/>
          <a:p>
            <a:r>
              <a:rPr lang="en-GB" sz="2400" b="1" dirty="0" err="1" smtClean="0">
                <a:ea typeface="Cambria Math" panose="02040503050406030204" pitchFamily="18" charset="0"/>
              </a:rPr>
              <a:t>ToF</a:t>
            </a:r>
            <a:r>
              <a:rPr lang="en-GB" sz="2400" b="1" dirty="0" smtClean="0">
                <a:ea typeface="Cambria Math" panose="02040503050406030204" pitchFamily="18" charset="0"/>
              </a:rPr>
              <a:t>-ICR reached precision of 10</a:t>
            </a:r>
            <a:r>
              <a:rPr lang="en-GB" sz="2400" b="1" baseline="30000" dirty="0" smtClean="0">
                <a:ea typeface="Cambria Math" panose="02040503050406030204" pitchFamily="18" charset="0"/>
              </a:rPr>
              <a:t>-8</a:t>
            </a:r>
            <a:r>
              <a:rPr lang="en-GB" sz="2400" b="1" dirty="0" smtClean="0">
                <a:ea typeface="Cambria Math" panose="02040503050406030204" pitchFamily="18" charset="0"/>
              </a:rPr>
              <a:t> – 10</a:t>
            </a:r>
            <a:r>
              <a:rPr lang="en-GB" sz="2400" b="1" baseline="30000" dirty="0" smtClean="0">
                <a:ea typeface="Cambria Math" panose="02040503050406030204" pitchFamily="18" charset="0"/>
              </a:rPr>
              <a:t>-9</a:t>
            </a:r>
            <a:endParaRPr lang="en-GB" sz="2400" b="1" dirty="0" smtClean="0">
              <a:ea typeface="Cambria Math" panose="02040503050406030204" pitchFamily="18" charset="0"/>
            </a:endParaRPr>
          </a:p>
          <a:p>
            <a:r>
              <a:rPr lang="en-US" sz="2400" dirty="0" smtClean="0">
                <a:ea typeface="Cambria Math" panose="02040503050406030204" pitchFamily="18" charset="0"/>
              </a:rPr>
              <a:t>Space-charge effect studies</a:t>
            </a:r>
            <a:endParaRPr lang="en-US" sz="2400" dirty="0">
              <a:ea typeface="Cambria Math" panose="02040503050406030204" pitchFamily="18" charset="0"/>
            </a:endParaRPr>
          </a:p>
          <a:p>
            <a:r>
              <a:rPr lang="en-US" sz="2400" dirty="0">
                <a:ea typeface="Cambria Math" panose="02040503050406030204" pitchFamily="18" charset="0"/>
              </a:rPr>
              <a:t>Do a first mass measurement with </a:t>
            </a:r>
            <a:r>
              <a:rPr lang="en-US" sz="2400" dirty="0" smtClean="0">
                <a:ea typeface="Cambria Math" panose="02040503050406030204" pitchFamily="18" charset="0"/>
              </a:rPr>
              <a:t>PI-ICR</a:t>
            </a:r>
          </a:p>
          <a:p>
            <a:r>
              <a:rPr lang="en-US" sz="2400" dirty="0" smtClean="0">
                <a:ea typeface="Cambria Math" panose="02040503050406030204" pitchFamily="18" charset="0"/>
              </a:rPr>
              <a:t>Systematic studies</a:t>
            </a:r>
            <a:endParaRPr lang="en-US" sz="2400" dirty="0">
              <a:ea typeface="Cambria Math" panose="02040503050406030204" pitchFamily="18" charset="0"/>
            </a:endParaRPr>
          </a:p>
          <a:p>
            <a:endParaRPr lang="en-GB" sz="2400" dirty="0" smtClean="0">
              <a:ea typeface="Cambria Math" panose="02040503050406030204" pitchFamily="18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D9E-8A2A-40B4-B2CB-D1BEFC3327AA}" type="datetime1">
              <a:rPr lang="fr-FR" smtClean="0"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259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/>
          <p:cNvSpPr txBox="1">
            <a:spLocks/>
          </p:cNvSpPr>
          <p:nvPr/>
        </p:nvSpPr>
        <p:spPr>
          <a:xfrm>
            <a:off x="148961" y="1798141"/>
            <a:ext cx="5673857" cy="22714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i="1" dirty="0">
                <a:solidFill>
                  <a:schemeClr val="tx1"/>
                </a:solidFill>
              </a:rPr>
              <a:t>P. </a:t>
            </a:r>
            <a:r>
              <a:rPr lang="en-US" sz="2400" i="1" dirty="0" err="1" smtClean="0">
                <a:solidFill>
                  <a:schemeClr val="tx1"/>
                </a:solidFill>
              </a:rPr>
              <a:t>Alfaurt</a:t>
            </a:r>
            <a:r>
              <a:rPr lang="en-US" sz="2400" i="1" dirty="0" smtClean="0">
                <a:solidFill>
                  <a:schemeClr val="tx1"/>
                </a:solidFill>
              </a:rPr>
              <a:t>, P. </a:t>
            </a:r>
            <a:r>
              <a:rPr lang="en-US" sz="2400" i="1" dirty="0" err="1" smtClean="0">
                <a:solidFill>
                  <a:schemeClr val="tx1"/>
                </a:solidFill>
              </a:rPr>
              <a:t>Ascher</a:t>
            </a:r>
            <a:r>
              <a:rPr lang="en-US" sz="2400" i="1" dirty="0" smtClean="0">
                <a:solidFill>
                  <a:schemeClr val="tx1"/>
                </a:solidFill>
              </a:rPr>
              <a:t>, D. </a:t>
            </a:r>
            <a:r>
              <a:rPr lang="en-US" sz="2400" i="1" dirty="0" err="1" smtClean="0">
                <a:solidFill>
                  <a:schemeClr val="tx1"/>
                </a:solidFill>
              </a:rPr>
              <a:t>Atanasov</a:t>
            </a:r>
            <a:r>
              <a:rPr lang="en-US" sz="2400" i="1" dirty="0" smtClean="0">
                <a:solidFill>
                  <a:schemeClr val="tx1"/>
                </a:solidFill>
              </a:rPr>
              <a:t>, </a:t>
            </a:r>
            <a:r>
              <a:rPr lang="fr-FR" sz="2400" i="1" dirty="0">
                <a:solidFill>
                  <a:schemeClr val="tx1"/>
                </a:solidFill>
                <a:sym typeface="Wingdings" panose="05000000000000000000" pitchFamily="2" charset="2"/>
              </a:rPr>
              <a:t>A. </a:t>
            </a:r>
            <a:r>
              <a:rPr lang="fr-FR" sz="2400" i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Balana</a:t>
            </a:r>
            <a:r>
              <a:rPr lang="fr-FR" sz="2400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fr-FR" sz="2400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B. </a:t>
            </a:r>
            <a:r>
              <a:rPr lang="fr-FR" sz="2400" i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Blank</a:t>
            </a:r>
            <a:r>
              <a:rPr lang="fr-FR" sz="2400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n-US" sz="2400" i="1" dirty="0" smtClean="0">
                <a:solidFill>
                  <a:schemeClr val="tx1"/>
                </a:solidFill>
              </a:rPr>
              <a:t>L. </a:t>
            </a:r>
            <a:r>
              <a:rPr lang="en-US" sz="2400" i="1" dirty="0" err="1" smtClean="0">
                <a:solidFill>
                  <a:schemeClr val="tx1"/>
                </a:solidFill>
              </a:rPr>
              <a:t>Daudin</a:t>
            </a:r>
            <a:r>
              <a:rPr lang="en-US" sz="2400" i="1" dirty="0" smtClean="0">
                <a:solidFill>
                  <a:schemeClr val="tx1"/>
                </a:solidFill>
              </a:rPr>
              <a:t>, M. Flayol, M. </a:t>
            </a:r>
            <a:r>
              <a:rPr lang="en-US" sz="2400" i="1" dirty="0" err="1" smtClean="0">
                <a:solidFill>
                  <a:schemeClr val="tx1"/>
                </a:solidFill>
              </a:rPr>
              <a:t>Gerbaux</a:t>
            </a:r>
            <a:r>
              <a:rPr lang="en-US" sz="2400" i="1" dirty="0" smtClean="0">
                <a:solidFill>
                  <a:schemeClr val="tx1"/>
                </a:solidFill>
              </a:rPr>
              <a:t>, S. </a:t>
            </a:r>
            <a:r>
              <a:rPr lang="en-US" sz="2400" i="1" dirty="0" err="1" smtClean="0">
                <a:solidFill>
                  <a:schemeClr val="tx1"/>
                </a:solidFill>
              </a:rPr>
              <a:t>Grévy</a:t>
            </a:r>
            <a:r>
              <a:rPr lang="en-US" sz="2400" i="1" dirty="0" smtClean="0">
                <a:solidFill>
                  <a:schemeClr val="tx1"/>
                </a:solidFill>
              </a:rPr>
              <a:t>, M. </a:t>
            </a:r>
            <a:r>
              <a:rPr lang="en-US" sz="2400" i="1" dirty="0" err="1" smtClean="0">
                <a:solidFill>
                  <a:schemeClr val="tx1"/>
                </a:solidFill>
              </a:rPr>
              <a:t>Hukkanen</a:t>
            </a:r>
            <a:r>
              <a:rPr lang="en-US" sz="2400" i="1" dirty="0" smtClean="0">
                <a:solidFill>
                  <a:schemeClr val="tx1"/>
                </a:solidFill>
              </a:rPr>
              <a:t>, A. </a:t>
            </a:r>
            <a:r>
              <a:rPr lang="en-US" sz="2400" i="1" dirty="0" err="1" smtClean="0">
                <a:solidFill>
                  <a:schemeClr val="tx1"/>
                </a:solidFill>
              </a:rPr>
              <a:t>Husson</a:t>
            </a:r>
            <a:r>
              <a:rPr lang="en-US" sz="2400" i="1" dirty="0" smtClean="0">
                <a:solidFill>
                  <a:schemeClr val="tx1"/>
                </a:solidFill>
              </a:rPr>
              <a:t>, </a:t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B. </a:t>
            </a:r>
            <a:r>
              <a:rPr lang="en-US" sz="2400" i="1" dirty="0" err="1" smtClean="0">
                <a:solidFill>
                  <a:schemeClr val="tx1"/>
                </a:solidFill>
              </a:rPr>
              <a:t>Lachacinski</a:t>
            </a:r>
            <a:r>
              <a:rPr lang="en-US" sz="2400" i="1" dirty="0" smtClean="0">
                <a:solidFill>
                  <a:schemeClr val="tx1"/>
                </a:solidFill>
              </a:rPr>
              <a:t>, Y. </a:t>
            </a:r>
            <a:r>
              <a:rPr lang="en-US" sz="2400" i="1" dirty="0" err="1" smtClean="0">
                <a:solidFill>
                  <a:schemeClr val="tx1"/>
                </a:solidFill>
              </a:rPr>
              <a:t>Langlois</a:t>
            </a:r>
            <a:r>
              <a:rPr lang="en-US" sz="2400" i="1" dirty="0" smtClean="0">
                <a:solidFill>
                  <a:schemeClr val="tx1"/>
                </a:solidFill>
              </a:rPr>
              <a:t>, J. Michaud, </a:t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fr-FR" sz="2400" i="1" dirty="0" smtClean="0">
                <a:solidFill>
                  <a:schemeClr val="tx1"/>
                </a:solidFill>
              </a:rPr>
              <a:t>S. Perard, </a:t>
            </a:r>
            <a:r>
              <a:rPr lang="en-US" sz="2400" i="1" dirty="0" smtClean="0">
                <a:solidFill>
                  <a:schemeClr val="tx1"/>
                </a:solidFill>
              </a:rPr>
              <a:t>A. de </a:t>
            </a:r>
            <a:r>
              <a:rPr lang="en-US" sz="2400" i="1" dirty="0" err="1" smtClean="0">
                <a:solidFill>
                  <a:schemeClr val="tx1"/>
                </a:solidFill>
              </a:rPr>
              <a:t>Roubin</a:t>
            </a:r>
            <a:r>
              <a:rPr lang="en-US" sz="2400" i="1" dirty="0" smtClean="0">
                <a:solidFill>
                  <a:schemeClr val="tx1"/>
                </a:solidFill>
              </a:rPr>
              <a:t> and </a:t>
            </a:r>
            <a:r>
              <a:rPr lang="fr-FR" sz="2400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L. </a:t>
            </a:r>
            <a:r>
              <a:rPr lang="fr-FR" sz="2400" i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Serani</a:t>
            </a:r>
            <a:endParaRPr lang="fr-FR" sz="2400" i="1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99239" y="1730801"/>
            <a:ext cx="2809505" cy="1080542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Thank you!</a:t>
            </a:r>
            <a:endParaRPr lang="en-GB" sz="3600" b="1" dirty="0"/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18" y="1519124"/>
            <a:ext cx="2952633" cy="141403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157" y="3184067"/>
            <a:ext cx="1870192" cy="750339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 rotWithShape="1">
          <a:blip r:embed="rId4"/>
          <a:srcRect l="13425" r="12762" b="11877"/>
          <a:stretch/>
        </p:blipFill>
        <p:spPr>
          <a:xfrm>
            <a:off x="10524308" y="4407769"/>
            <a:ext cx="1386934" cy="1343965"/>
          </a:xfrm>
          <a:prstGeom prst="rect">
            <a:avLst/>
          </a:prstGeom>
        </p:spPr>
      </p:pic>
      <p:pic>
        <p:nvPicPr>
          <p:cNvPr id="12" name="Picture 4" descr="IN2P3 Les 2 infinis (@IN2P3_CNRS) / Twitte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535" y="3184067"/>
            <a:ext cx="1072480" cy="10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607" y="434369"/>
            <a:ext cx="2952578" cy="1125368"/>
          </a:xfrm>
          <a:prstGeom prst="rect">
            <a:avLst/>
          </a:prstGeom>
        </p:spPr>
      </p:pic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D94E-8BD3-4E34-B0C5-406C01F56A80}" type="datetime1">
              <a:rPr lang="fr-FR" smtClean="0"/>
              <a:t>26/09/2023</a:t>
            </a:fld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25</a:t>
            </a:r>
            <a:endParaRPr lang="fr-FR" dirty="0"/>
          </a:p>
        </p:txBody>
      </p:sp>
      <p:sp>
        <p:nvSpPr>
          <p:cNvPr id="2" name="AutoShape 2" descr="Contrats ANR (Agence nationale de la recherche) - Laboratoire d'Economie et  de Management de Nantes-Atlantique (LEMNA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2" name="Picture 8" descr="AN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60" y="4004804"/>
            <a:ext cx="2008673" cy="207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chier:Logotype-Nouvelle-Aquitaine-2016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239" y="3063971"/>
            <a:ext cx="2376918" cy="97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473" y="6089140"/>
            <a:ext cx="21499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 smtClean="0">
                <a:solidFill>
                  <a:srgbClr val="1F1F1F"/>
                </a:solidFill>
              </a:rPr>
              <a:t>ANR-2011-BS04-020-02</a:t>
            </a:r>
          </a:p>
          <a:p>
            <a:r>
              <a:rPr lang="fr-FR" sz="1600" i="1" dirty="0">
                <a:solidFill>
                  <a:srgbClr val="1F1F1F"/>
                </a:solidFill>
              </a:rPr>
              <a:t>ANR-11-EQPX-0012</a:t>
            </a:r>
            <a:endParaRPr lang="fr-FR" sz="1600" i="1" dirty="0"/>
          </a:p>
          <a:p>
            <a:endParaRPr lang="fr-FR" sz="1600" i="1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28" y="204295"/>
            <a:ext cx="2186663" cy="1072480"/>
          </a:xfrm>
          <a:prstGeom prst="rect">
            <a:avLst/>
          </a:prstGeom>
        </p:spPr>
      </p:pic>
      <p:pic>
        <p:nvPicPr>
          <p:cNvPr id="10" name="Picture 8" descr="Stored and Cooled Ions Division - Laboratory Astrophysics Workshop  Heidelberg 2015 - Scientific Scope &amp;amp;amp; Invited Speaker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642" y="4309037"/>
            <a:ext cx="1533222" cy="16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45" y="4050829"/>
            <a:ext cx="3878310" cy="238360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596" y="262016"/>
            <a:ext cx="4821255" cy="9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3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e libre 16"/>
          <p:cNvSpPr/>
          <p:nvPr/>
        </p:nvSpPr>
        <p:spPr>
          <a:xfrm>
            <a:off x="1534160" y="3229334"/>
            <a:ext cx="8608568" cy="1480081"/>
          </a:xfrm>
          <a:custGeom>
            <a:avLst/>
            <a:gdLst>
              <a:gd name="connsiteX0" fmla="*/ 0 w 8575040"/>
              <a:gd name="connsiteY0" fmla="*/ 0 h 1280290"/>
              <a:gd name="connsiteX1" fmla="*/ 1473200 w 8575040"/>
              <a:gd name="connsiteY1" fmla="*/ 233680 h 1280290"/>
              <a:gd name="connsiteX2" fmla="*/ 2255520 w 8575040"/>
              <a:gd name="connsiteY2" fmla="*/ 1280160 h 1280290"/>
              <a:gd name="connsiteX3" fmla="*/ 2611120 w 8575040"/>
              <a:gd name="connsiteY3" fmla="*/ 304800 h 1280290"/>
              <a:gd name="connsiteX4" fmla="*/ 4409440 w 8575040"/>
              <a:gd name="connsiteY4" fmla="*/ 142240 h 1280290"/>
              <a:gd name="connsiteX5" fmla="*/ 6350000 w 8575040"/>
              <a:gd name="connsiteY5" fmla="*/ 152400 h 1280290"/>
              <a:gd name="connsiteX6" fmla="*/ 6929120 w 8575040"/>
              <a:gd name="connsiteY6" fmla="*/ 944880 h 1280290"/>
              <a:gd name="connsiteX7" fmla="*/ 7244080 w 8575040"/>
              <a:gd name="connsiteY7" fmla="*/ 640080 h 1280290"/>
              <a:gd name="connsiteX8" fmla="*/ 8575040 w 8575040"/>
              <a:gd name="connsiteY8" fmla="*/ 629920 h 1280290"/>
              <a:gd name="connsiteX0" fmla="*/ 0 w 8575040"/>
              <a:gd name="connsiteY0" fmla="*/ 0 h 1280290"/>
              <a:gd name="connsiteX1" fmla="*/ 1473200 w 8575040"/>
              <a:gd name="connsiteY1" fmla="*/ 233680 h 1280290"/>
              <a:gd name="connsiteX2" fmla="*/ 1991360 w 8575040"/>
              <a:gd name="connsiteY2" fmla="*/ 1280160 h 1280290"/>
              <a:gd name="connsiteX3" fmla="*/ 2611120 w 8575040"/>
              <a:gd name="connsiteY3" fmla="*/ 304800 h 1280290"/>
              <a:gd name="connsiteX4" fmla="*/ 4409440 w 8575040"/>
              <a:gd name="connsiteY4" fmla="*/ 142240 h 1280290"/>
              <a:gd name="connsiteX5" fmla="*/ 6350000 w 8575040"/>
              <a:gd name="connsiteY5" fmla="*/ 152400 h 1280290"/>
              <a:gd name="connsiteX6" fmla="*/ 6929120 w 8575040"/>
              <a:gd name="connsiteY6" fmla="*/ 944880 h 1280290"/>
              <a:gd name="connsiteX7" fmla="*/ 7244080 w 8575040"/>
              <a:gd name="connsiteY7" fmla="*/ 640080 h 1280290"/>
              <a:gd name="connsiteX8" fmla="*/ 8575040 w 8575040"/>
              <a:gd name="connsiteY8" fmla="*/ 629920 h 1280290"/>
              <a:gd name="connsiteX0" fmla="*/ 0 w 8575040"/>
              <a:gd name="connsiteY0" fmla="*/ 0 h 1280460"/>
              <a:gd name="connsiteX1" fmla="*/ 1473200 w 8575040"/>
              <a:gd name="connsiteY1" fmla="*/ 233680 h 1280460"/>
              <a:gd name="connsiteX2" fmla="*/ 1991360 w 8575040"/>
              <a:gd name="connsiteY2" fmla="*/ 1280160 h 1280460"/>
              <a:gd name="connsiteX3" fmla="*/ 2570480 w 8575040"/>
              <a:gd name="connsiteY3" fmla="*/ 121920 h 1280460"/>
              <a:gd name="connsiteX4" fmla="*/ 4409440 w 8575040"/>
              <a:gd name="connsiteY4" fmla="*/ 142240 h 1280460"/>
              <a:gd name="connsiteX5" fmla="*/ 6350000 w 8575040"/>
              <a:gd name="connsiteY5" fmla="*/ 152400 h 1280460"/>
              <a:gd name="connsiteX6" fmla="*/ 6929120 w 8575040"/>
              <a:gd name="connsiteY6" fmla="*/ 944880 h 1280460"/>
              <a:gd name="connsiteX7" fmla="*/ 7244080 w 8575040"/>
              <a:gd name="connsiteY7" fmla="*/ 640080 h 1280460"/>
              <a:gd name="connsiteX8" fmla="*/ 8575040 w 8575040"/>
              <a:gd name="connsiteY8" fmla="*/ 629920 h 1280460"/>
              <a:gd name="connsiteX0" fmla="*/ 0 w 8575040"/>
              <a:gd name="connsiteY0" fmla="*/ 0 h 1280170"/>
              <a:gd name="connsiteX1" fmla="*/ 1473200 w 8575040"/>
              <a:gd name="connsiteY1" fmla="*/ 233680 h 1280170"/>
              <a:gd name="connsiteX2" fmla="*/ 1991360 w 8575040"/>
              <a:gd name="connsiteY2" fmla="*/ 1280160 h 1280170"/>
              <a:gd name="connsiteX3" fmla="*/ 2519680 w 8575040"/>
              <a:gd name="connsiteY3" fmla="*/ 213360 h 1280170"/>
              <a:gd name="connsiteX4" fmla="*/ 4409440 w 8575040"/>
              <a:gd name="connsiteY4" fmla="*/ 142240 h 1280170"/>
              <a:gd name="connsiteX5" fmla="*/ 6350000 w 8575040"/>
              <a:gd name="connsiteY5" fmla="*/ 152400 h 1280170"/>
              <a:gd name="connsiteX6" fmla="*/ 6929120 w 8575040"/>
              <a:gd name="connsiteY6" fmla="*/ 944880 h 1280170"/>
              <a:gd name="connsiteX7" fmla="*/ 7244080 w 8575040"/>
              <a:gd name="connsiteY7" fmla="*/ 640080 h 1280170"/>
              <a:gd name="connsiteX8" fmla="*/ 8575040 w 8575040"/>
              <a:gd name="connsiteY8" fmla="*/ 629920 h 1280170"/>
              <a:gd name="connsiteX0" fmla="*/ 0 w 8575040"/>
              <a:gd name="connsiteY0" fmla="*/ 775 h 1280995"/>
              <a:gd name="connsiteX1" fmla="*/ 1564640 w 8575040"/>
              <a:gd name="connsiteY1" fmla="*/ 163335 h 1280995"/>
              <a:gd name="connsiteX2" fmla="*/ 1991360 w 8575040"/>
              <a:gd name="connsiteY2" fmla="*/ 1280935 h 1280995"/>
              <a:gd name="connsiteX3" fmla="*/ 2519680 w 8575040"/>
              <a:gd name="connsiteY3" fmla="*/ 214135 h 1280995"/>
              <a:gd name="connsiteX4" fmla="*/ 4409440 w 8575040"/>
              <a:gd name="connsiteY4" fmla="*/ 143015 h 1280995"/>
              <a:gd name="connsiteX5" fmla="*/ 6350000 w 8575040"/>
              <a:gd name="connsiteY5" fmla="*/ 153175 h 1280995"/>
              <a:gd name="connsiteX6" fmla="*/ 6929120 w 8575040"/>
              <a:gd name="connsiteY6" fmla="*/ 945655 h 1280995"/>
              <a:gd name="connsiteX7" fmla="*/ 7244080 w 8575040"/>
              <a:gd name="connsiteY7" fmla="*/ 640855 h 1280995"/>
              <a:gd name="connsiteX8" fmla="*/ 8575040 w 8575040"/>
              <a:gd name="connsiteY8" fmla="*/ 630695 h 1280995"/>
              <a:gd name="connsiteX0" fmla="*/ 0 w 8575040"/>
              <a:gd name="connsiteY0" fmla="*/ 775 h 1280996"/>
              <a:gd name="connsiteX1" fmla="*/ 1564640 w 8575040"/>
              <a:gd name="connsiteY1" fmla="*/ 163335 h 1280996"/>
              <a:gd name="connsiteX2" fmla="*/ 1991360 w 8575040"/>
              <a:gd name="connsiteY2" fmla="*/ 1280935 h 1280996"/>
              <a:gd name="connsiteX3" fmla="*/ 2519680 w 8575040"/>
              <a:gd name="connsiteY3" fmla="*/ 214135 h 1280996"/>
              <a:gd name="connsiteX4" fmla="*/ 4419600 w 8575040"/>
              <a:gd name="connsiteY4" fmla="*/ 5855 h 1280996"/>
              <a:gd name="connsiteX5" fmla="*/ 6350000 w 8575040"/>
              <a:gd name="connsiteY5" fmla="*/ 153175 h 1280996"/>
              <a:gd name="connsiteX6" fmla="*/ 6929120 w 8575040"/>
              <a:gd name="connsiteY6" fmla="*/ 945655 h 1280996"/>
              <a:gd name="connsiteX7" fmla="*/ 7244080 w 8575040"/>
              <a:gd name="connsiteY7" fmla="*/ 640855 h 1280996"/>
              <a:gd name="connsiteX8" fmla="*/ 8575040 w 8575040"/>
              <a:gd name="connsiteY8" fmla="*/ 630695 h 1280996"/>
              <a:gd name="connsiteX0" fmla="*/ 0 w 8575040"/>
              <a:gd name="connsiteY0" fmla="*/ 775 h 1280935"/>
              <a:gd name="connsiteX1" fmla="*/ 1564640 w 8575040"/>
              <a:gd name="connsiteY1" fmla="*/ 163335 h 1280935"/>
              <a:gd name="connsiteX2" fmla="*/ 1991360 w 8575040"/>
              <a:gd name="connsiteY2" fmla="*/ 1280935 h 1280935"/>
              <a:gd name="connsiteX3" fmla="*/ 2499360 w 8575040"/>
              <a:gd name="connsiteY3" fmla="*/ 163335 h 1280935"/>
              <a:gd name="connsiteX4" fmla="*/ 4419600 w 8575040"/>
              <a:gd name="connsiteY4" fmla="*/ 5855 h 1280935"/>
              <a:gd name="connsiteX5" fmla="*/ 6350000 w 8575040"/>
              <a:gd name="connsiteY5" fmla="*/ 153175 h 1280935"/>
              <a:gd name="connsiteX6" fmla="*/ 6929120 w 8575040"/>
              <a:gd name="connsiteY6" fmla="*/ 945655 h 1280935"/>
              <a:gd name="connsiteX7" fmla="*/ 7244080 w 8575040"/>
              <a:gd name="connsiteY7" fmla="*/ 640855 h 1280935"/>
              <a:gd name="connsiteX8" fmla="*/ 8575040 w 8575040"/>
              <a:gd name="connsiteY8" fmla="*/ 630695 h 1280935"/>
              <a:gd name="connsiteX0" fmla="*/ 0 w 8575040"/>
              <a:gd name="connsiteY0" fmla="*/ 775 h 1280935"/>
              <a:gd name="connsiteX1" fmla="*/ 1564640 w 8575040"/>
              <a:gd name="connsiteY1" fmla="*/ 163335 h 1280935"/>
              <a:gd name="connsiteX2" fmla="*/ 1991360 w 8575040"/>
              <a:gd name="connsiteY2" fmla="*/ 1280935 h 1280935"/>
              <a:gd name="connsiteX3" fmla="*/ 2499360 w 8575040"/>
              <a:gd name="connsiteY3" fmla="*/ 163335 h 1280935"/>
              <a:gd name="connsiteX4" fmla="*/ 4419600 w 8575040"/>
              <a:gd name="connsiteY4" fmla="*/ 5855 h 1280935"/>
              <a:gd name="connsiteX5" fmla="*/ 6350000 w 8575040"/>
              <a:gd name="connsiteY5" fmla="*/ 153175 h 1280935"/>
              <a:gd name="connsiteX6" fmla="*/ 6929120 w 8575040"/>
              <a:gd name="connsiteY6" fmla="*/ 945655 h 1280935"/>
              <a:gd name="connsiteX7" fmla="*/ 7419340 w 8575040"/>
              <a:gd name="connsiteY7" fmla="*/ 153175 h 1280935"/>
              <a:gd name="connsiteX8" fmla="*/ 8575040 w 8575040"/>
              <a:gd name="connsiteY8" fmla="*/ 630695 h 1280935"/>
              <a:gd name="connsiteX0" fmla="*/ 0 w 8590280"/>
              <a:gd name="connsiteY0" fmla="*/ 775 h 1280935"/>
              <a:gd name="connsiteX1" fmla="*/ 1564640 w 8590280"/>
              <a:gd name="connsiteY1" fmla="*/ 163335 h 1280935"/>
              <a:gd name="connsiteX2" fmla="*/ 1991360 w 8590280"/>
              <a:gd name="connsiteY2" fmla="*/ 1280935 h 1280935"/>
              <a:gd name="connsiteX3" fmla="*/ 2499360 w 8590280"/>
              <a:gd name="connsiteY3" fmla="*/ 163335 h 1280935"/>
              <a:gd name="connsiteX4" fmla="*/ 4419600 w 8590280"/>
              <a:gd name="connsiteY4" fmla="*/ 5855 h 1280935"/>
              <a:gd name="connsiteX5" fmla="*/ 6350000 w 8590280"/>
              <a:gd name="connsiteY5" fmla="*/ 153175 h 1280935"/>
              <a:gd name="connsiteX6" fmla="*/ 6929120 w 8590280"/>
              <a:gd name="connsiteY6" fmla="*/ 945655 h 1280935"/>
              <a:gd name="connsiteX7" fmla="*/ 7419340 w 8590280"/>
              <a:gd name="connsiteY7" fmla="*/ 153175 h 1280935"/>
              <a:gd name="connsiteX8" fmla="*/ 8590280 w 8590280"/>
              <a:gd name="connsiteY8" fmla="*/ 5855 h 1280935"/>
              <a:gd name="connsiteX0" fmla="*/ 0 w 8590280"/>
              <a:gd name="connsiteY0" fmla="*/ 4086 h 1284246"/>
              <a:gd name="connsiteX1" fmla="*/ 1564640 w 8590280"/>
              <a:gd name="connsiteY1" fmla="*/ 166646 h 1284246"/>
              <a:gd name="connsiteX2" fmla="*/ 1991360 w 8590280"/>
              <a:gd name="connsiteY2" fmla="*/ 1284246 h 1284246"/>
              <a:gd name="connsiteX3" fmla="*/ 2499360 w 8590280"/>
              <a:gd name="connsiteY3" fmla="*/ 166646 h 1284246"/>
              <a:gd name="connsiteX4" fmla="*/ 4419600 w 8590280"/>
              <a:gd name="connsiteY4" fmla="*/ 9166 h 1284246"/>
              <a:gd name="connsiteX5" fmla="*/ 6350000 w 8590280"/>
              <a:gd name="connsiteY5" fmla="*/ 156486 h 1284246"/>
              <a:gd name="connsiteX6" fmla="*/ 6883400 w 8590280"/>
              <a:gd name="connsiteY6" fmla="*/ 1261386 h 1284246"/>
              <a:gd name="connsiteX7" fmla="*/ 7419340 w 8590280"/>
              <a:gd name="connsiteY7" fmla="*/ 156486 h 1284246"/>
              <a:gd name="connsiteX8" fmla="*/ 8590280 w 8590280"/>
              <a:gd name="connsiteY8" fmla="*/ 9166 h 1284246"/>
              <a:gd name="connsiteX0" fmla="*/ 0 w 8590280"/>
              <a:gd name="connsiteY0" fmla="*/ 4086 h 1284246"/>
              <a:gd name="connsiteX1" fmla="*/ 1564640 w 8590280"/>
              <a:gd name="connsiteY1" fmla="*/ 166646 h 1284246"/>
              <a:gd name="connsiteX2" fmla="*/ 1991360 w 8590280"/>
              <a:gd name="connsiteY2" fmla="*/ 1284246 h 1284246"/>
              <a:gd name="connsiteX3" fmla="*/ 2499360 w 8590280"/>
              <a:gd name="connsiteY3" fmla="*/ 166646 h 1284246"/>
              <a:gd name="connsiteX4" fmla="*/ 4419600 w 8590280"/>
              <a:gd name="connsiteY4" fmla="*/ 9166 h 1284246"/>
              <a:gd name="connsiteX5" fmla="*/ 6350000 w 8590280"/>
              <a:gd name="connsiteY5" fmla="*/ 156486 h 1284246"/>
              <a:gd name="connsiteX6" fmla="*/ 6944360 w 8590280"/>
              <a:gd name="connsiteY6" fmla="*/ 1261386 h 1284246"/>
              <a:gd name="connsiteX7" fmla="*/ 7419340 w 8590280"/>
              <a:gd name="connsiteY7" fmla="*/ 156486 h 1284246"/>
              <a:gd name="connsiteX8" fmla="*/ 8590280 w 8590280"/>
              <a:gd name="connsiteY8" fmla="*/ 9166 h 1284246"/>
              <a:gd name="connsiteX0" fmla="*/ 0 w 8590280"/>
              <a:gd name="connsiteY0" fmla="*/ 25882 h 1306042"/>
              <a:gd name="connsiteX1" fmla="*/ 1564640 w 8590280"/>
              <a:gd name="connsiteY1" fmla="*/ 188442 h 1306042"/>
              <a:gd name="connsiteX2" fmla="*/ 1991360 w 8590280"/>
              <a:gd name="connsiteY2" fmla="*/ 1306042 h 1306042"/>
              <a:gd name="connsiteX3" fmla="*/ 2499360 w 8590280"/>
              <a:gd name="connsiteY3" fmla="*/ 188442 h 1306042"/>
              <a:gd name="connsiteX4" fmla="*/ 4419600 w 8590280"/>
              <a:gd name="connsiteY4" fmla="*/ 30962 h 1306042"/>
              <a:gd name="connsiteX5" fmla="*/ 6456680 w 8590280"/>
              <a:gd name="connsiteY5" fmla="*/ 132562 h 1306042"/>
              <a:gd name="connsiteX6" fmla="*/ 6944360 w 8590280"/>
              <a:gd name="connsiteY6" fmla="*/ 1283182 h 1306042"/>
              <a:gd name="connsiteX7" fmla="*/ 7419340 w 8590280"/>
              <a:gd name="connsiteY7" fmla="*/ 178282 h 1306042"/>
              <a:gd name="connsiteX8" fmla="*/ 8590280 w 8590280"/>
              <a:gd name="connsiteY8" fmla="*/ 30962 h 1306042"/>
              <a:gd name="connsiteX0" fmla="*/ 0 w 8590280"/>
              <a:gd name="connsiteY0" fmla="*/ 3341 h 1283501"/>
              <a:gd name="connsiteX1" fmla="*/ 1564640 w 8590280"/>
              <a:gd name="connsiteY1" fmla="*/ 165901 h 1283501"/>
              <a:gd name="connsiteX2" fmla="*/ 1991360 w 8590280"/>
              <a:gd name="connsiteY2" fmla="*/ 1283501 h 1283501"/>
              <a:gd name="connsiteX3" fmla="*/ 2499360 w 8590280"/>
              <a:gd name="connsiteY3" fmla="*/ 165901 h 1283501"/>
              <a:gd name="connsiteX4" fmla="*/ 4419600 w 8590280"/>
              <a:gd name="connsiteY4" fmla="*/ 8421 h 1283501"/>
              <a:gd name="connsiteX5" fmla="*/ 6456680 w 8590280"/>
              <a:gd name="connsiteY5" fmla="*/ 110021 h 1283501"/>
              <a:gd name="connsiteX6" fmla="*/ 6944360 w 8590280"/>
              <a:gd name="connsiteY6" fmla="*/ 1260641 h 1283501"/>
              <a:gd name="connsiteX7" fmla="*/ 7419340 w 8590280"/>
              <a:gd name="connsiteY7" fmla="*/ 155741 h 1283501"/>
              <a:gd name="connsiteX8" fmla="*/ 8590280 w 8590280"/>
              <a:gd name="connsiteY8" fmla="*/ 8421 h 1283501"/>
              <a:gd name="connsiteX0" fmla="*/ 0 w 8590280"/>
              <a:gd name="connsiteY0" fmla="*/ 2181 h 1282341"/>
              <a:gd name="connsiteX1" fmla="*/ 1564640 w 8590280"/>
              <a:gd name="connsiteY1" fmla="*/ 164741 h 1282341"/>
              <a:gd name="connsiteX2" fmla="*/ 1991360 w 8590280"/>
              <a:gd name="connsiteY2" fmla="*/ 1282341 h 1282341"/>
              <a:gd name="connsiteX3" fmla="*/ 2499360 w 8590280"/>
              <a:gd name="connsiteY3" fmla="*/ 164741 h 1282341"/>
              <a:gd name="connsiteX4" fmla="*/ 4419600 w 8590280"/>
              <a:gd name="connsiteY4" fmla="*/ 7261 h 1282341"/>
              <a:gd name="connsiteX5" fmla="*/ 6456680 w 8590280"/>
              <a:gd name="connsiteY5" fmla="*/ 108861 h 1282341"/>
              <a:gd name="connsiteX6" fmla="*/ 6944360 w 8590280"/>
              <a:gd name="connsiteY6" fmla="*/ 1259481 h 1282341"/>
              <a:gd name="connsiteX7" fmla="*/ 7419340 w 8590280"/>
              <a:gd name="connsiteY7" fmla="*/ 154581 h 1282341"/>
              <a:gd name="connsiteX8" fmla="*/ 8590280 w 8590280"/>
              <a:gd name="connsiteY8" fmla="*/ 7261 h 1282341"/>
              <a:gd name="connsiteX0" fmla="*/ 0 w 8590280"/>
              <a:gd name="connsiteY0" fmla="*/ 18589 h 1298749"/>
              <a:gd name="connsiteX1" fmla="*/ 1564640 w 8590280"/>
              <a:gd name="connsiteY1" fmla="*/ 181149 h 1298749"/>
              <a:gd name="connsiteX2" fmla="*/ 1991360 w 8590280"/>
              <a:gd name="connsiteY2" fmla="*/ 1298749 h 1298749"/>
              <a:gd name="connsiteX3" fmla="*/ 2499360 w 8590280"/>
              <a:gd name="connsiteY3" fmla="*/ 181149 h 1298749"/>
              <a:gd name="connsiteX4" fmla="*/ 4419600 w 8590280"/>
              <a:gd name="connsiteY4" fmla="*/ 23669 h 1298749"/>
              <a:gd name="connsiteX5" fmla="*/ 6456680 w 8590280"/>
              <a:gd name="connsiteY5" fmla="*/ 125269 h 1298749"/>
              <a:gd name="connsiteX6" fmla="*/ 6944360 w 8590280"/>
              <a:gd name="connsiteY6" fmla="*/ 1275889 h 1298749"/>
              <a:gd name="connsiteX7" fmla="*/ 7381240 w 8590280"/>
              <a:gd name="connsiteY7" fmla="*/ 110029 h 1298749"/>
              <a:gd name="connsiteX8" fmla="*/ 8590280 w 8590280"/>
              <a:gd name="connsiteY8" fmla="*/ 23669 h 1298749"/>
              <a:gd name="connsiteX0" fmla="*/ 0 w 8590280"/>
              <a:gd name="connsiteY0" fmla="*/ 2181 h 1282341"/>
              <a:gd name="connsiteX1" fmla="*/ 1564640 w 8590280"/>
              <a:gd name="connsiteY1" fmla="*/ 164741 h 1282341"/>
              <a:gd name="connsiteX2" fmla="*/ 1991360 w 8590280"/>
              <a:gd name="connsiteY2" fmla="*/ 1282341 h 1282341"/>
              <a:gd name="connsiteX3" fmla="*/ 2499360 w 8590280"/>
              <a:gd name="connsiteY3" fmla="*/ 164741 h 1282341"/>
              <a:gd name="connsiteX4" fmla="*/ 4419600 w 8590280"/>
              <a:gd name="connsiteY4" fmla="*/ 7261 h 1282341"/>
              <a:gd name="connsiteX5" fmla="*/ 6456680 w 8590280"/>
              <a:gd name="connsiteY5" fmla="*/ 108861 h 1282341"/>
              <a:gd name="connsiteX6" fmla="*/ 6944360 w 8590280"/>
              <a:gd name="connsiteY6" fmla="*/ 1259481 h 1282341"/>
              <a:gd name="connsiteX7" fmla="*/ 7358380 w 8590280"/>
              <a:gd name="connsiteY7" fmla="*/ 154581 h 1282341"/>
              <a:gd name="connsiteX8" fmla="*/ 8590280 w 8590280"/>
              <a:gd name="connsiteY8" fmla="*/ 7261 h 1282341"/>
              <a:gd name="connsiteX0" fmla="*/ 0 w 8590280"/>
              <a:gd name="connsiteY0" fmla="*/ 776 h 1280936"/>
              <a:gd name="connsiteX1" fmla="*/ 1564640 w 8590280"/>
              <a:gd name="connsiteY1" fmla="*/ 163336 h 1280936"/>
              <a:gd name="connsiteX2" fmla="*/ 1991360 w 8590280"/>
              <a:gd name="connsiteY2" fmla="*/ 1280936 h 1280936"/>
              <a:gd name="connsiteX3" fmla="*/ 2499360 w 8590280"/>
              <a:gd name="connsiteY3" fmla="*/ 163336 h 1280936"/>
              <a:gd name="connsiteX4" fmla="*/ 4389120 w 8590280"/>
              <a:gd name="connsiteY4" fmla="*/ 1263156 h 1280936"/>
              <a:gd name="connsiteX5" fmla="*/ 6456680 w 8590280"/>
              <a:gd name="connsiteY5" fmla="*/ 107456 h 1280936"/>
              <a:gd name="connsiteX6" fmla="*/ 6944360 w 8590280"/>
              <a:gd name="connsiteY6" fmla="*/ 1258076 h 1280936"/>
              <a:gd name="connsiteX7" fmla="*/ 7358380 w 8590280"/>
              <a:gd name="connsiteY7" fmla="*/ 153176 h 1280936"/>
              <a:gd name="connsiteX8" fmla="*/ 8590280 w 8590280"/>
              <a:gd name="connsiteY8" fmla="*/ 5856 h 1280936"/>
              <a:gd name="connsiteX0" fmla="*/ 0 w 8590280"/>
              <a:gd name="connsiteY0" fmla="*/ 776 h 1365244"/>
              <a:gd name="connsiteX1" fmla="*/ 1564640 w 8590280"/>
              <a:gd name="connsiteY1" fmla="*/ 163336 h 1365244"/>
              <a:gd name="connsiteX2" fmla="*/ 1991360 w 8590280"/>
              <a:gd name="connsiteY2" fmla="*/ 1280936 h 1365244"/>
              <a:gd name="connsiteX3" fmla="*/ 2811780 w 8590280"/>
              <a:gd name="connsiteY3" fmla="*/ 1283476 h 1365244"/>
              <a:gd name="connsiteX4" fmla="*/ 4389120 w 8590280"/>
              <a:gd name="connsiteY4" fmla="*/ 1263156 h 1365244"/>
              <a:gd name="connsiteX5" fmla="*/ 6456680 w 8590280"/>
              <a:gd name="connsiteY5" fmla="*/ 107456 h 1365244"/>
              <a:gd name="connsiteX6" fmla="*/ 6944360 w 8590280"/>
              <a:gd name="connsiteY6" fmla="*/ 1258076 h 1365244"/>
              <a:gd name="connsiteX7" fmla="*/ 7358380 w 8590280"/>
              <a:gd name="connsiteY7" fmla="*/ 153176 h 1365244"/>
              <a:gd name="connsiteX8" fmla="*/ 8590280 w 8590280"/>
              <a:gd name="connsiteY8" fmla="*/ 5856 h 1365244"/>
              <a:gd name="connsiteX0" fmla="*/ 0 w 8590280"/>
              <a:gd name="connsiteY0" fmla="*/ 776 h 1365244"/>
              <a:gd name="connsiteX1" fmla="*/ 1564640 w 8590280"/>
              <a:gd name="connsiteY1" fmla="*/ 163336 h 1365244"/>
              <a:gd name="connsiteX2" fmla="*/ 1991360 w 8590280"/>
              <a:gd name="connsiteY2" fmla="*/ 1280936 h 1365244"/>
              <a:gd name="connsiteX3" fmla="*/ 2811780 w 8590280"/>
              <a:gd name="connsiteY3" fmla="*/ 1283476 h 1365244"/>
              <a:gd name="connsiteX4" fmla="*/ 4389120 w 8590280"/>
              <a:gd name="connsiteY4" fmla="*/ 1263156 h 1365244"/>
              <a:gd name="connsiteX5" fmla="*/ 6014720 w 8590280"/>
              <a:gd name="connsiteY5" fmla="*/ 1280936 h 1365244"/>
              <a:gd name="connsiteX6" fmla="*/ 6944360 w 8590280"/>
              <a:gd name="connsiteY6" fmla="*/ 1258076 h 1365244"/>
              <a:gd name="connsiteX7" fmla="*/ 7358380 w 8590280"/>
              <a:gd name="connsiteY7" fmla="*/ 153176 h 1365244"/>
              <a:gd name="connsiteX8" fmla="*/ 8590280 w 8590280"/>
              <a:gd name="connsiteY8" fmla="*/ 5856 h 1365244"/>
              <a:gd name="connsiteX0" fmla="*/ 0 w 8590280"/>
              <a:gd name="connsiteY0" fmla="*/ 776 h 1438416"/>
              <a:gd name="connsiteX1" fmla="*/ 1564640 w 8590280"/>
              <a:gd name="connsiteY1" fmla="*/ 163336 h 1438416"/>
              <a:gd name="connsiteX2" fmla="*/ 1991360 w 8590280"/>
              <a:gd name="connsiteY2" fmla="*/ 1280936 h 1438416"/>
              <a:gd name="connsiteX3" fmla="*/ 2811780 w 8590280"/>
              <a:gd name="connsiteY3" fmla="*/ 1283476 h 1438416"/>
              <a:gd name="connsiteX4" fmla="*/ 4274820 w 8590280"/>
              <a:gd name="connsiteY4" fmla="*/ 1438416 h 1438416"/>
              <a:gd name="connsiteX5" fmla="*/ 6014720 w 8590280"/>
              <a:gd name="connsiteY5" fmla="*/ 1280936 h 1438416"/>
              <a:gd name="connsiteX6" fmla="*/ 6944360 w 8590280"/>
              <a:gd name="connsiteY6" fmla="*/ 1258076 h 1438416"/>
              <a:gd name="connsiteX7" fmla="*/ 7358380 w 8590280"/>
              <a:gd name="connsiteY7" fmla="*/ 153176 h 1438416"/>
              <a:gd name="connsiteX8" fmla="*/ 8590280 w 8590280"/>
              <a:gd name="connsiteY8" fmla="*/ 5856 h 1438416"/>
              <a:gd name="connsiteX0" fmla="*/ 0 w 8590280"/>
              <a:gd name="connsiteY0" fmla="*/ 776 h 1450005"/>
              <a:gd name="connsiteX1" fmla="*/ 1564640 w 8590280"/>
              <a:gd name="connsiteY1" fmla="*/ 163336 h 1450005"/>
              <a:gd name="connsiteX2" fmla="*/ 1991360 w 8590280"/>
              <a:gd name="connsiteY2" fmla="*/ 1280936 h 1450005"/>
              <a:gd name="connsiteX3" fmla="*/ 2773680 w 8590280"/>
              <a:gd name="connsiteY3" fmla="*/ 1420636 h 1450005"/>
              <a:gd name="connsiteX4" fmla="*/ 4274820 w 8590280"/>
              <a:gd name="connsiteY4" fmla="*/ 1438416 h 1450005"/>
              <a:gd name="connsiteX5" fmla="*/ 6014720 w 8590280"/>
              <a:gd name="connsiteY5" fmla="*/ 1280936 h 1450005"/>
              <a:gd name="connsiteX6" fmla="*/ 6944360 w 8590280"/>
              <a:gd name="connsiteY6" fmla="*/ 1258076 h 1450005"/>
              <a:gd name="connsiteX7" fmla="*/ 7358380 w 8590280"/>
              <a:gd name="connsiteY7" fmla="*/ 153176 h 1450005"/>
              <a:gd name="connsiteX8" fmla="*/ 8590280 w 8590280"/>
              <a:gd name="connsiteY8" fmla="*/ 5856 h 1450005"/>
              <a:gd name="connsiteX0" fmla="*/ 0 w 8590280"/>
              <a:gd name="connsiteY0" fmla="*/ 776 h 1466942"/>
              <a:gd name="connsiteX1" fmla="*/ 1564640 w 8590280"/>
              <a:gd name="connsiteY1" fmla="*/ 163336 h 1466942"/>
              <a:gd name="connsiteX2" fmla="*/ 1991360 w 8590280"/>
              <a:gd name="connsiteY2" fmla="*/ 1280936 h 1466942"/>
              <a:gd name="connsiteX3" fmla="*/ 2773680 w 8590280"/>
              <a:gd name="connsiteY3" fmla="*/ 1420636 h 1466942"/>
              <a:gd name="connsiteX4" fmla="*/ 4274820 w 8590280"/>
              <a:gd name="connsiteY4" fmla="*/ 1438416 h 1466942"/>
              <a:gd name="connsiteX5" fmla="*/ 5999480 w 8590280"/>
              <a:gd name="connsiteY5" fmla="*/ 1456196 h 1466942"/>
              <a:gd name="connsiteX6" fmla="*/ 6944360 w 8590280"/>
              <a:gd name="connsiteY6" fmla="*/ 1258076 h 1466942"/>
              <a:gd name="connsiteX7" fmla="*/ 7358380 w 8590280"/>
              <a:gd name="connsiteY7" fmla="*/ 153176 h 1466942"/>
              <a:gd name="connsiteX8" fmla="*/ 8590280 w 8590280"/>
              <a:gd name="connsiteY8" fmla="*/ 5856 h 1466942"/>
              <a:gd name="connsiteX0" fmla="*/ 0 w 8590280"/>
              <a:gd name="connsiteY0" fmla="*/ 776 h 1466942"/>
              <a:gd name="connsiteX1" fmla="*/ 1564640 w 8590280"/>
              <a:gd name="connsiteY1" fmla="*/ 163336 h 1466942"/>
              <a:gd name="connsiteX2" fmla="*/ 1991360 w 8590280"/>
              <a:gd name="connsiteY2" fmla="*/ 1280936 h 1466942"/>
              <a:gd name="connsiteX3" fmla="*/ 2773680 w 8590280"/>
              <a:gd name="connsiteY3" fmla="*/ 1420636 h 1466942"/>
              <a:gd name="connsiteX4" fmla="*/ 4274820 w 8590280"/>
              <a:gd name="connsiteY4" fmla="*/ 1438416 h 1466942"/>
              <a:gd name="connsiteX5" fmla="*/ 5999480 w 8590280"/>
              <a:gd name="connsiteY5" fmla="*/ 1456196 h 1466942"/>
              <a:gd name="connsiteX6" fmla="*/ 6944360 w 8590280"/>
              <a:gd name="connsiteY6" fmla="*/ 1258076 h 1466942"/>
              <a:gd name="connsiteX7" fmla="*/ 7358380 w 8590280"/>
              <a:gd name="connsiteY7" fmla="*/ 153176 h 1466942"/>
              <a:gd name="connsiteX8" fmla="*/ 8590280 w 8590280"/>
              <a:gd name="connsiteY8" fmla="*/ 5856 h 1466942"/>
              <a:gd name="connsiteX0" fmla="*/ 0 w 8590280"/>
              <a:gd name="connsiteY0" fmla="*/ 1043 h 1467209"/>
              <a:gd name="connsiteX1" fmla="*/ 1564640 w 8590280"/>
              <a:gd name="connsiteY1" fmla="*/ 163603 h 1467209"/>
              <a:gd name="connsiteX2" fmla="*/ 1938020 w 8590280"/>
              <a:gd name="connsiteY2" fmla="*/ 1288823 h 1467209"/>
              <a:gd name="connsiteX3" fmla="*/ 2773680 w 8590280"/>
              <a:gd name="connsiteY3" fmla="*/ 1420903 h 1467209"/>
              <a:gd name="connsiteX4" fmla="*/ 4274820 w 8590280"/>
              <a:gd name="connsiteY4" fmla="*/ 1438683 h 1467209"/>
              <a:gd name="connsiteX5" fmla="*/ 5999480 w 8590280"/>
              <a:gd name="connsiteY5" fmla="*/ 1456463 h 1467209"/>
              <a:gd name="connsiteX6" fmla="*/ 6944360 w 8590280"/>
              <a:gd name="connsiteY6" fmla="*/ 1258343 h 1467209"/>
              <a:gd name="connsiteX7" fmla="*/ 7358380 w 8590280"/>
              <a:gd name="connsiteY7" fmla="*/ 153443 h 1467209"/>
              <a:gd name="connsiteX8" fmla="*/ 8590280 w 8590280"/>
              <a:gd name="connsiteY8" fmla="*/ 6123 h 1467209"/>
              <a:gd name="connsiteX0" fmla="*/ 0 w 8590280"/>
              <a:gd name="connsiteY0" fmla="*/ 3725 h 1469891"/>
              <a:gd name="connsiteX1" fmla="*/ 1564640 w 8590280"/>
              <a:gd name="connsiteY1" fmla="*/ 166285 h 1469891"/>
              <a:gd name="connsiteX2" fmla="*/ 1998980 w 8590280"/>
              <a:gd name="connsiteY2" fmla="*/ 1360085 h 1469891"/>
              <a:gd name="connsiteX3" fmla="*/ 2773680 w 8590280"/>
              <a:gd name="connsiteY3" fmla="*/ 1423585 h 1469891"/>
              <a:gd name="connsiteX4" fmla="*/ 4274820 w 8590280"/>
              <a:gd name="connsiteY4" fmla="*/ 1441365 h 1469891"/>
              <a:gd name="connsiteX5" fmla="*/ 5999480 w 8590280"/>
              <a:gd name="connsiteY5" fmla="*/ 1459145 h 1469891"/>
              <a:gd name="connsiteX6" fmla="*/ 6944360 w 8590280"/>
              <a:gd name="connsiteY6" fmla="*/ 1261025 h 1469891"/>
              <a:gd name="connsiteX7" fmla="*/ 7358380 w 8590280"/>
              <a:gd name="connsiteY7" fmla="*/ 156125 h 1469891"/>
              <a:gd name="connsiteX8" fmla="*/ 8590280 w 8590280"/>
              <a:gd name="connsiteY8" fmla="*/ 8805 h 1469891"/>
              <a:gd name="connsiteX0" fmla="*/ 0 w 8590280"/>
              <a:gd name="connsiteY0" fmla="*/ 3725 h 1469891"/>
              <a:gd name="connsiteX1" fmla="*/ 1564640 w 8590280"/>
              <a:gd name="connsiteY1" fmla="*/ 166285 h 1469891"/>
              <a:gd name="connsiteX2" fmla="*/ 1998980 w 8590280"/>
              <a:gd name="connsiteY2" fmla="*/ 1360085 h 1469891"/>
              <a:gd name="connsiteX3" fmla="*/ 2773680 w 8590280"/>
              <a:gd name="connsiteY3" fmla="*/ 1423585 h 1469891"/>
              <a:gd name="connsiteX4" fmla="*/ 4274820 w 8590280"/>
              <a:gd name="connsiteY4" fmla="*/ 1441365 h 1469891"/>
              <a:gd name="connsiteX5" fmla="*/ 5999480 w 8590280"/>
              <a:gd name="connsiteY5" fmla="*/ 1459145 h 1469891"/>
              <a:gd name="connsiteX6" fmla="*/ 6944360 w 8590280"/>
              <a:gd name="connsiteY6" fmla="*/ 1261025 h 1469891"/>
              <a:gd name="connsiteX7" fmla="*/ 7358380 w 8590280"/>
              <a:gd name="connsiteY7" fmla="*/ 156125 h 1469891"/>
              <a:gd name="connsiteX8" fmla="*/ 8590280 w 8590280"/>
              <a:gd name="connsiteY8" fmla="*/ 8805 h 1469891"/>
              <a:gd name="connsiteX0" fmla="*/ 0 w 8590280"/>
              <a:gd name="connsiteY0" fmla="*/ 4346 h 1468894"/>
              <a:gd name="connsiteX1" fmla="*/ 1564640 w 8590280"/>
              <a:gd name="connsiteY1" fmla="*/ 166906 h 1468894"/>
              <a:gd name="connsiteX2" fmla="*/ 1998980 w 8590280"/>
              <a:gd name="connsiteY2" fmla="*/ 1360706 h 1468894"/>
              <a:gd name="connsiteX3" fmla="*/ 2773680 w 8590280"/>
              <a:gd name="connsiteY3" fmla="*/ 1424206 h 1468894"/>
              <a:gd name="connsiteX4" fmla="*/ 4274820 w 8590280"/>
              <a:gd name="connsiteY4" fmla="*/ 1441986 h 1468894"/>
              <a:gd name="connsiteX5" fmla="*/ 5999480 w 8590280"/>
              <a:gd name="connsiteY5" fmla="*/ 1459766 h 1468894"/>
              <a:gd name="connsiteX6" fmla="*/ 6959600 w 8590280"/>
              <a:gd name="connsiteY6" fmla="*/ 1284506 h 1468894"/>
              <a:gd name="connsiteX7" fmla="*/ 7358380 w 8590280"/>
              <a:gd name="connsiteY7" fmla="*/ 156746 h 1468894"/>
              <a:gd name="connsiteX8" fmla="*/ 8590280 w 8590280"/>
              <a:gd name="connsiteY8" fmla="*/ 9426 h 1468894"/>
              <a:gd name="connsiteX0" fmla="*/ 0 w 8590280"/>
              <a:gd name="connsiteY0" fmla="*/ 4346 h 1468894"/>
              <a:gd name="connsiteX1" fmla="*/ 1564640 w 8590280"/>
              <a:gd name="connsiteY1" fmla="*/ 166906 h 1468894"/>
              <a:gd name="connsiteX2" fmla="*/ 1998980 w 8590280"/>
              <a:gd name="connsiteY2" fmla="*/ 1360706 h 1468894"/>
              <a:gd name="connsiteX3" fmla="*/ 2773680 w 8590280"/>
              <a:gd name="connsiteY3" fmla="*/ 1424206 h 1468894"/>
              <a:gd name="connsiteX4" fmla="*/ 4274820 w 8590280"/>
              <a:gd name="connsiteY4" fmla="*/ 1441986 h 1468894"/>
              <a:gd name="connsiteX5" fmla="*/ 5999480 w 8590280"/>
              <a:gd name="connsiteY5" fmla="*/ 1459766 h 1468894"/>
              <a:gd name="connsiteX6" fmla="*/ 6959600 w 8590280"/>
              <a:gd name="connsiteY6" fmla="*/ 1284506 h 1468894"/>
              <a:gd name="connsiteX7" fmla="*/ 7358380 w 8590280"/>
              <a:gd name="connsiteY7" fmla="*/ 156746 h 1468894"/>
              <a:gd name="connsiteX8" fmla="*/ 8590280 w 8590280"/>
              <a:gd name="connsiteY8" fmla="*/ 9426 h 1468894"/>
              <a:gd name="connsiteX0" fmla="*/ 0 w 8590280"/>
              <a:gd name="connsiteY0" fmla="*/ 4689 h 1468701"/>
              <a:gd name="connsiteX1" fmla="*/ 1564640 w 8590280"/>
              <a:gd name="connsiteY1" fmla="*/ 167249 h 1468701"/>
              <a:gd name="connsiteX2" fmla="*/ 1998980 w 8590280"/>
              <a:gd name="connsiteY2" fmla="*/ 1361049 h 1468701"/>
              <a:gd name="connsiteX3" fmla="*/ 2773680 w 8590280"/>
              <a:gd name="connsiteY3" fmla="*/ 1424549 h 1468701"/>
              <a:gd name="connsiteX4" fmla="*/ 4274820 w 8590280"/>
              <a:gd name="connsiteY4" fmla="*/ 1442329 h 1468701"/>
              <a:gd name="connsiteX5" fmla="*/ 5999480 w 8590280"/>
              <a:gd name="connsiteY5" fmla="*/ 1460109 h 1468701"/>
              <a:gd name="connsiteX6" fmla="*/ 6959600 w 8590280"/>
              <a:gd name="connsiteY6" fmla="*/ 1292469 h 1468701"/>
              <a:gd name="connsiteX7" fmla="*/ 7358380 w 8590280"/>
              <a:gd name="connsiteY7" fmla="*/ 157089 h 1468701"/>
              <a:gd name="connsiteX8" fmla="*/ 8590280 w 8590280"/>
              <a:gd name="connsiteY8" fmla="*/ 9769 h 1468701"/>
              <a:gd name="connsiteX0" fmla="*/ 0 w 8590280"/>
              <a:gd name="connsiteY0" fmla="*/ 4689 h 1488035"/>
              <a:gd name="connsiteX1" fmla="*/ 1564640 w 8590280"/>
              <a:gd name="connsiteY1" fmla="*/ 167249 h 1488035"/>
              <a:gd name="connsiteX2" fmla="*/ 1998980 w 8590280"/>
              <a:gd name="connsiteY2" fmla="*/ 1361049 h 1488035"/>
              <a:gd name="connsiteX3" fmla="*/ 2773680 w 8590280"/>
              <a:gd name="connsiteY3" fmla="*/ 1462649 h 1488035"/>
              <a:gd name="connsiteX4" fmla="*/ 4274820 w 8590280"/>
              <a:gd name="connsiteY4" fmla="*/ 1442329 h 1488035"/>
              <a:gd name="connsiteX5" fmla="*/ 5999480 w 8590280"/>
              <a:gd name="connsiteY5" fmla="*/ 1460109 h 1488035"/>
              <a:gd name="connsiteX6" fmla="*/ 6959600 w 8590280"/>
              <a:gd name="connsiteY6" fmla="*/ 1292469 h 1488035"/>
              <a:gd name="connsiteX7" fmla="*/ 7358380 w 8590280"/>
              <a:gd name="connsiteY7" fmla="*/ 157089 h 1488035"/>
              <a:gd name="connsiteX8" fmla="*/ 8590280 w 8590280"/>
              <a:gd name="connsiteY8" fmla="*/ 9769 h 1488035"/>
              <a:gd name="connsiteX0" fmla="*/ 0 w 8590280"/>
              <a:gd name="connsiteY0" fmla="*/ 4689 h 1490739"/>
              <a:gd name="connsiteX1" fmla="*/ 1564640 w 8590280"/>
              <a:gd name="connsiteY1" fmla="*/ 167249 h 1490739"/>
              <a:gd name="connsiteX2" fmla="*/ 1998980 w 8590280"/>
              <a:gd name="connsiteY2" fmla="*/ 1361049 h 1490739"/>
              <a:gd name="connsiteX3" fmla="*/ 2773680 w 8590280"/>
              <a:gd name="connsiteY3" fmla="*/ 1462649 h 1490739"/>
              <a:gd name="connsiteX4" fmla="*/ 4274820 w 8590280"/>
              <a:gd name="connsiteY4" fmla="*/ 1442329 h 1490739"/>
              <a:gd name="connsiteX5" fmla="*/ 5999480 w 8590280"/>
              <a:gd name="connsiteY5" fmla="*/ 1460109 h 1490739"/>
              <a:gd name="connsiteX6" fmla="*/ 6959600 w 8590280"/>
              <a:gd name="connsiteY6" fmla="*/ 1292469 h 1490739"/>
              <a:gd name="connsiteX7" fmla="*/ 7358380 w 8590280"/>
              <a:gd name="connsiteY7" fmla="*/ 157089 h 1490739"/>
              <a:gd name="connsiteX8" fmla="*/ 8590280 w 8590280"/>
              <a:gd name="connsiteY8" fmla="*/ 9769 h 1490739"/>
              <a:gd name="connsiteX0" fmla="*/ 0 w 8590280"/>
              <a:gd name="connsiteY0" fmla="*/ 4689 h 1486705"/>
              <a:gd name="connsiteX1" fmla="*/ 1564640 w 8590280"/>
              <a:gd name="connsiteY1" fmla="*/ 167249 h 1486705"/>
              <a:gd name="connsiteX2" fmla="*/ 1998980 w 8590280"/>
              <a:gd name="connsiteY2" fmla="*/ 1361049 h 1486705"/>
              <a:gd name="connsiteX3" fmla="*/ 2773680 w 8590280"/>
              <a:gd name="connsiteY3" fmla="*/ 1462649 h 1486705"/>
              <a:gd name="connsiteX4" fmla="*/ 4267200 w 8590280"/>
              <a:gd name="connsiteY4" fmla="*/ 1465189 h 1486705"/>
              <a:gd name="connsiteX5" fmla="*/ 5999480 w 8590280"/>
              <a:gd name="connsiteY5" fmla="*/ 1460109 h 1486705"/>
              <a:gd name="connsiteX6" fmla="*/ 6959600 w 8590280"/>
              <a:gd name="connsiteY6" fmla="*/ 1292469 h 1486705"/>
              <a:gd name="connsiteX7" fmla="*/ 7358380 w 8590280"/>
              <a:gd name="connsiteY7" fmla="*/ 157089 h 1486705"/>
              <a:gd name="connsiteX8" fmla="*/ 8590280 w 8590280"/>
              <a:gd name="connsiteY8" fmla="*/ 9769 h 1486705"/>
              <a:gd name="connsiteX0" fmla="*/ 0 w 8590280"/>
              <a:gd name="connsiteY0" fmla="*/ 4689 h 1486705"/>
              <a:gd name="connsiteX1" fmla="*/ 1564640 w 8590280"/>
              <a:gd name="connsiteY1" fmla="*/ 167249 h 1486705"/>
              <a:gd name="connsiteX2" fmla="*/ 1998980 w 8590280"/>
              <a:gd name="connsiteY2" fmla="*/ 1361049 h 1486705"/>
              <a:gd name="connsiteX3" fmla="*/ 2773680 w 8590280"/>
              <a:gd name="connsiteY3" fmla="*/ 1462649 h 1486705"/>
              <a:gd name="connsiteX4" fmla="*/ 4267200 w 8590280"/>
              <a:gd name="connsiteY4" fmla="*/ 1465189 h 1486705"/>
              <a:gd name="connsiteX5" fmla="*/ 5999480 w 8590280"/>
              <a:gd name="connsiteY5" fmla="*/ 1460109 h 1486705"/>
              <a:gd name="connsiteX6" fmla="*/ 6959600 w 8590280"/>
              <a:gd name="connsiteY6" fmla="*/ 1292469 h 1486705"/>
              <a:gd name="connsiteX7" fmla="*/ 7358380 w 8590280"/>
              <a:gd name="connsiteY7" fmla="*/ 157089 h 1486705"/>
              <a:gd name="connsiteX8" fmla="*/ 8590280 w 8590280"/>
              <a:gd name="connsiteY8" fmla="*/ 9769 h 1486705"/>
              <a:gd name="connsiteX0" fmla="*/ 0 w 8590280"/>
              <a:gd name="connsiteY0" fmla="*/ 4689 h 1492111"/>
              <a:gd name="connsiteX1" fmla="*/ 1564640 w 8590280"/>
              <a:gd name="connsiteY1" fmla="*/ 167249 h 1492111"/>
              <a:gd name="connsiteX2" fmla="*/ 1998980 w 8590280"/>
              <a:gd name="connsiteY2" fmla="*/ 1361049 h 1492111"/>
              <a:gd name="connsiteX3" fmla="*/ 2773680 w 8590280"/>
              <a:gd name="connsiteY3" fmla="*/ 1462649 h 1492111"/>
              <a:gd name="connsiteX4" fmla="*/ 4267200 w 8590280"/>
              <a:gd name="connsiteY4" fmla="*/ 1465189 h 1492111"/>
              <a:gd name="connsiteX5" fmla="*/ 5999480 w 8590280"/>
              <a:gd name="connsiteY5" fmla="*/ 1460109 h 1492111"/>
              <a:gd name="connsiteX6" fmla="*/ 6959600 w 8590280"/>
              <a:gd name="connsiteY6" fmla="*/ 1292469 h 1492111"/>
              <a:gd name="connsiteX7" fmla="*/ 7358380 w 8590280"/>
              <a:gd name="connsiteY7" fmla="*/ 157089 h 1492111"/>
              <a:gd name="connsiteX8" fmla="*/ 8590280 w 8590280"/>
              <a:gd name="connsiteY8" fmla="*/ 9769 h 1492111"/>
              <a:gd name="connsiteX0" fmla="*/ 0 w 8590280"/>
              <a:gd name="connsiteY0" fmla="*/ 4689 h 1466456"/>
              <a:gd name="connsiteX1" fmla="*/ 1564640 w 8590280"/>
              <a:gd name="connsiteY1" fmla="*/ 167249 h 1466456"/>
              <a:gd name="connsiteX2" fmla="*/ 1998980 w 8590280"/>
              <a:gd name="connsiteY2" fmla="*/ 1361049 h 1466456"/>
              <a:gd name="connsiteX3" fmla="*/ 2773680 w 8590280"/>
              <a:gd name="connsiteY3" fmla="*/ 1462649 h 1466456"/>
              <a:gd name="connsiteX4" fmla="*/ 4267200 w 8590280"/>
              <a:gd name="connsiteY4" fmla="*/ 1465189 h 1466456"/>
              <a:gd name="connsiteX5" fmla="*/ 5999480 w 8590280"/>
              <a:gd name="connsiteY5" fmla="*/ 1460109 h 1466456"/>
              <a:gd name="connsiteX6" fmla="*/ 6959600 w 8590280"/>
              <a:gd name="connsiteY6" fmla="*/ 1292469 h 1466456"/>
              <a:gd name="connsiteX7" fmla="*/ 7358380 w 8590280"/>
              <a:gd name="connsiteY7" fmla="*/ 157089 h 1466456"/>
              <a:gd name="connsiteX8" fmla="*/ 8590280 w 8590280"/>
              <a:gd name="connsiteY8" fmla="*/ 9769 h 1466456"/>
              <a:gd name="connsiteX0" fmla="*/ 0 w 8590280"/>
              <a:gd name="connsiteY0" fmla="*/ 8277 h 1470044"/>
              <a:gd name="connsiteX1" fmla="*/ 1564640 w 8590280"/>
              <a:gd name="connsiteY1" fmla="*/ 170837 h 1470044"/>
              <a:gd name="connsiteX2" fmla="*/ 1998980 w 8590280"/>
              <a:gd name="connsiteY2" fmla="*/ 1364637 h 1470044"/>
              <a:gd name="connsiteX3" fmla="*/ 2773680 w 8590280"/>
              <a:gd name="connsiteY3" fmla="*/ 1466237 h 1470044"/>
              <a:gd name="connsiteX4" fmla="*/ 4267200 w 8590280"/>
              <a:gd name="connsiteY4" fmla="*/ 1468777 h 1470044"/>
              <a:gd name="connsiteX5" fmla="*/ 5999480 w 8590280"/>
              <a:gd name="connsiteY5" fmla="*/ 1463697 h 1470044"/>
              <a:gd name="connsiteX6" fmla="*/ 6959600 w 8590280"/>
              <a:gd name="connsiteY6" fmla="*/ 1296057 h 1470044"/>
              <a:gd name="connsiteX7" fmla="*/ 7358380 w 8590280"/>
              <a:gd name="connsiteY7" fmla="*/ 150517 h 1470044"/>
              <a:gd name="connsiteX8" fmla="*/ 8590280 w 8590280"/>
              <a:gd name="connsiteY8" fmla="*/ 13357 h 1470044"/>
              <a:gd name="connsiteX0" fmla="*/ 0 w 8590280"/>
              <a:gd name="connsiteY0" fmla="*/ 13517 h 1475284"/>
              <a:gd name="connsiteX1" fmla="*/ 1564640 w 8590280"/>
              <a:gd name="connsiteY1" fmla="*/ 176077 h 1475284"/>
              <a:gd name="connsiteX2" fmla="*/ 1998980 w 8590280"/>
              <a:gd name="connsiteY2" fmla="*/ 1369877 h 1475284"/>
              <a:gd name="connsiteX3" fmla="*/ 2773680 w 8590280"/>
              <a:gd name="connsiteY3" fmla="*/ 1471477 h 1475284"/>
              <a:gd name="connsiteX4" fmla="*/ 4267200 w 8590280"/>
              <a:gd name="connsiteY4" fmla="*/ 1474017 h 1475284"/>
              <a:gd name="connsiteX5" fmla="*/ 5999480 w 8590280"/>
              <a:gd name="connsiteY5" fmla="*/ 1468937 h 1475284"/>
              <a:gd name="connsiteX6" fmla="*/ 6959600 w 8590280"/>
              <a:gd name="connsiteY6" fmla="*/ 1301297 h 1475284"/>
              <a:gd name="connsiteX7" fmla="*/ 7358380 w 8590280"/>
              <a:gd name="connsiteY7" fmla="*/ 155757 h 1475284"/>
              <a:gd name="connsiteX8" fmla="*/ 8590280 w 8590280"/>
              <a:gd name="connsiteY8" fmla="*/ 10977 h 1475284"/>
              <a:gd name="connsiteX0" fmla="*/ 0 w 8590280"/>
              <a:gd name="connsiteY0" fmla="*/ 13517 h 1475284"/>
              <a:gd name="connsiteX1" fmla="*/ 1564640 w 8590280"/>
              <a:gd name="connsiteY1" fmla="*/ 176077 h 1475284"/>
              <a:gd name="connsiteX2" fmla="*/ 1998980 w 8590280"/>
              <a:gd name="connsiteY2" fmla="*/ 1369877 h 1475284"/>
              <a:gd name="connsiteX3" fmla="*/ 2773680 w 8590280"/>
              <a:gd name="connsiteY3" fmla="*/ 1471477 h 1475284"/>
              <a:gd name="connsiteX4" fmla="*/ 4267200 w 8590280"/>
              <a:gd name="connsiteY4" fmla="*/ 1474017 h 1475284"/>
              <a:gd name="connsiteX5" fmla="*/ 5999480 w 8590280"/>
              <a:gd name="connsiteY5" fmla="*/ 1468937 h 1475284"/>
              <a:gd name="connsiteX6" fmla="*/ 6959600 w 8590280"/>
              <a:gd name="connsiteY6" fmla="*/ 1301297 h 1475284"/>
              <a:gd name="connsiteX7" fmla="*/ 7358380 w 8590280"/>
              <a:gd name="connsiteY7" fmla="*/ 155757 h 1475284"/>
              <a:gd name="connsiteX8" fmla="*/ 8590280 w 8590280"/>
              <a:gd name="connsiteY8" fmla="*/ 10977 h 1475284"/>
              <a:gd name="connsiteX0" fmla="*/ 0 w 8590280"/>
              <a:gd name="connsiteY0" fmla="*/ 10113 h 1471880"/>
              <a:gd name="connsiteX1" fmla="*/ 1564640 w 8590280"/>
              <a:gd name="connsiteY1" fmla="*/ 172673 h 1471880"/>
              <a:gd name="connsiteX2" fmla="*/ 1998980 w 8590280"/>
              <a:gd name="connsiteY2" fmla="*/ 1366473 h 1471880"/>
              <a:gd name="connsiteX3" fmla="*/ 2773680 w 8590280"/>
              <a:gd name="connsiteY3" fmla="*/ 1468073 h 1471880"/>
              <a:gd name="connsiteX4" fmla="*/ 4267200 w 8590280"/>
              <a:gd name="connsiteY4" fmla="*/ 1470613 h 1471880"/>
              <a:gd name="connsiteX5" fmla="*/ 5999480 w 8590280"/>
              <a:gd name="connsiteY5" fmla="*/ 1465533 h 1471880"/>
              <a:gd name="connsiteX6" fmla="*/ 6959600 w 8590280"/>
              <a:gd name="connsiteY6" fmla="*/ 1297893 h 1471880"/>
              <a:gd name="connsiteX7" fmla="*/ 7358380 w 8590280"/>
              <a:gd name="connsiteY7" fmla="*/ 152353 h 1471880"/>
              <a:gd name="connsiteX8" fmla="*/ 8590280 w 8590280"/>
              <a:gd name="connsiteY8" fmla="*/ 7573 h 1471880"/>
              <a:gd name="connsiteX0" fmla="*/ 0 w 8608568"/>
              <a:gd name="connsiteY0" fmla="*/ 3726 h 1476418"/>
              <a:gd name="connsiteX1" fmla="*/ 1564640 w 8608568"/>
              <a:gd name="connsiteY1" fmla="*/ 166286 h 1476418"/>
              <a:gd name="connsiteX2" fmla="*/ 1998980 w 8608568"/>
              <a:gd name="connsiteY2" fmla="*/ 1360086 h 1476418"/>
              <a:gd name="connsiteX3" fmla="*/ 2773680 w 8608568"/>
              <a:gd name="connsiteY3" fmla="*/ 1461686 h 1476418"/>
              <a:gd name="connsiteX4" fmla="*/ 4267200 w 8608568"/>
              <a:gd name="connsiteY4" fmla="*/ 1464226 h 1476418"/>
              <a:gd name="connsiteX5" fmla="*/ 5999480 w 8608568"/>
              <a:gd name="connsiteY5" fmla="*/ 1459146 h 1476418"/>
              <a:gd name="connsiteX6" fmla="*/ 6959600 w 8608568"/>
              <a:gd name="connsiteY6" fmla="*/ 1291506 h 1476418"/>
              <a:gd name="connsiteX7" fmla="*/ 7358380 w 8608568"/>
              <a:gd name="connsiteY7" fmla="*/ 145966 h 1476418"/>
              <a:gd name="connsiteX8" fmla="*/ 8608568 w 8608568"/>
              <a:gd name="connsiteY8" fmla="*/ 1476418 h 1476418"/>
              <a:gd name="connsiteX0" fmla="*/ 0 w 8608568"/>
              <a:gd name="connsiteY0" fmla="*/ 3726 h 1476418"/>
              <a:gd name="connsiteX1" fmla="*/ 1564640 w 8608568"/>
              <a:gd name="connsiteY1" fmla="*/ 166286 h 1476418"/>
              <a:gd name="connsiteX2" fmla="*/ 1998980 w 8608568"/>
              <a:gd name="connsiteY2" fmla="*/ 1360086 h 1476418"/>
              <a:gd name="connsiteX3" fmla="*/ 2773680 w 8608568"/>
              <a:gd name="connsiteY3" fmla="*/ 1461686 h 1476418"/>
              <a:gd name="connsiteX4" fmla="*/ 4267200 w 8608568"/>
              <a:gd name="connsiteY4" fmla="*/ 1464226 h 1476418"/>
              <a:gd name="connsiteX5" fmla="*/ 5999480 w 8608568"/>
              <a:gd name="connsiteY5" fmla="*/ 1459146 h 1476418"/>
              <a:gd name="connsiteX6" fmla="*/ 6959600 w 8608568"/>
              <a:gd name="connsiteY6" fmla="*/ 1291506 h 1476418"/>
              <a:gd name="connsiteX7" fmla="*/ 7614412 w 8608568"/>
              <a:gd name="connsiteY7" fmla="*/ 1438318 h 1476418"/>
              <a:gd name="connsiteX8" fmla="*/ 8608568 w 8608568"/>
              <a:gd name="connsiteY8" fmla="*/ 1476418 h 1476418"/>
              <a:gd name="connsiteX0" fmla="*/ 0 w 8608568"/>
              <a:gd name="connsiteY0" fmla="*/ 3726 h 1476418"/>
              <a:gd name="connsiteX1" fmla="*/ 1564640 w 8608568"/>
              <a:gd name="connsiteY1" fmla="*/ 166286 h 1476418"/>
              <a:gd name="connsiteX2" fmla="*/ 1998980 w 8608568"/>
              <a:gd name="connsiteY2" fmla="*/ 1360086 h 1476418"/>
              <a:gd name="connsiteX3" fmla="*/ 2773680 w 8608568"/>
              <a:gd name="connsiteY3" fmla="*/ 1461686 h 1476418"/>
              <a:gd name="connsiteX4" fmla="*/ 4267200 w 8608568"/>
              <a:gd name="connsiteY4" fmla="*/ 1464226 h 1476418"/>
              <a:gd name="connsiteX5" fmla="*/ 5999480 w 8608568"/>
              <a:gd name="connsiteY5" fmla="*/ 1459146 h 1476418"/>
              <a:gd name="connsiteX6" fmla="*/ 6947408 w 8608568"/>
              <a:gd name="connsiteY6" fmla="*/ 1456098 h 1476418"/>
              <a:gd name="connsiteX7" fmla="*/ 7614412 w 8608568"/>
              <a:gd name="connsiteY7" fmla="*/ 1438318 h 1476418"/>
              <a:gd name="connsiteX8" fmla="*/ 8608568 w 8608568"/>
              <a:gd name="connsiteY8" fmla="*/ 1476418 h 1476418"/>
              <a:gd name="connsiteX0" fmla="*/ 0 w 8608568"/>
              <a:gd name="connsiteY0" fmla="*/ 3726 h 1476418"/>
              <a:gd name="connsiteX1" fmla="*/ 1564640 w 8608568"/>
              <a:gd name="connsiteY1" fmla="*/ 166286 h 1476418"/>
              <a:gd name="connsiteX2" fmla="*/ 1998980 w 8608568"/>
              <a:gd name="connsiteY2" fmla="*/ 1360086 h 1476418"/>
              <a:gd name="connsiteX3" fmla="*/ 2773680 w 8608568"/>
              <a:gd name="connsiteY3" fmla="*/ 1461686 h 1476418"/>
              <a:gd name="connsiteX4" fmla="*/ 4267200 w 8608568"/>
              <a:gd name="connsiteY4" fmla="*/ 1464226 h 1476418"/>
              <a:gd name="connsiteX5" fmla="*/ 5999480 w 8608568"/>
              <a:gd name="connsiteY5" fmla="*/ 1459146 h 1476418"/>
              <a:gd name="connsiteX6" fmla="*/ 6947408 w 8608568"/>
              <a:gd name="connsiteY6" fmla="*/ 1456098 h 1476418"/>
              <a:gd name="connsiteX7" fmla="*/ 7614412 w 8608568"/>
              <a:gd name="connsiteY7" fmla="*/ 1438318 h 1476418"/>
              <a:gd name="connsiteX8" fmla="*/ 8608568 w 8608568"/>
              <a:gd name="connsiteY8" fmla="*/ 1476418 h 1476418"/>
              <a:gd name="connsiteX0" fmla="*/ 0 w 8608568"/>
              <a:gd name="connsiteY0" fmla="*/ 3726 h 1476418"/>
              <a:gd name="connsiteX1" fmla="*/ 1564640 w 8608568"/>
              <a:gd name="connsiteY1" fmla="*/ 166286 h 1476418"/>
              <a:gd name="connsiteX2" fmla="*/ 1998980 w 8608568"/>
              <a:gd name="connsiteY2" fmla="*/ 1360086 h 1476418"/>
              <a:gd name="connsiteX3" fmla="*/ 2773680 w 8608568"/>
              <a:gd name="connsiteY3" fmla="*/ 1461686 h 1476418"/>
              <a:gd name="connsiteX4" fmla="*/ 4267200 w 8608568"/>
              <a:gd name="connsiteY4" fmla="*/ 1464226 h 1476418"/>
              <a:gd name="connsiteX5" fmla="*/ 5999480 w 8608568"/>
              <a:gd name="connsiteY5" fmla="*/ 1459146 h 1476418"/>
              <a:gd name="connsiteX6" fmla="*/ 6947408 w 8608568"/>
              <a:gd name="connsiteY6" fmla="*/ 1456098 h 1476418"/>
              <a:gd name="connsiteX7" fmla="*/ 7626604 w 8608568"/>
              <a:gd name="connsiteY7" fmla="*/ 1450510 h 1476418"/>
              <a:gd name="connsiteX8" fmla="*/ 8608568 w 8608568"/>
              <a:gd name="connsiteY8" fmla="*/ 1476418 h 1476418"/>
              <a:gd name="connsiteX0" fmla="*/ 0 w 8631985"/>
              <a:gd name="connsiteY0" fmla="*/ 3726 h 1476418"/>
              <a:gd name="connsiteX1" fmla="*/ 1564640 w 8631985"/>
              <a:gd name="connsiteY1" fmla="*/ 166286 h 1476418"/>
              <a:gd name="connsiteX2" fmla="*/ 1998980 w 8631985"/>
              <a:gd name="connsiteY2" fmla="*/ 1360086 h 1476418"/>
              <a:gd name="connsiteX3" fmla="*/ 2773680 w 8631985"/>
              <a:gd name="connsiteY3" fmla="*/ 1461686 h 1476418"/>
              <a:gd name="connsiteX4" fmla="*/ 4267200 w 8631985"/>
              <a:gd name="connsiteY4" fmla="*/ 1464226 h 1476418"/>
              <a:gd name="connsiteX5" fmla="*/ 5999480 w 8631985"/>
              <a:gd name="connsiteY5" fmla="*/ 1459146 h 1476418"/>
              <a:gd name="connsiteX6" fmla="*/ 6947408 w 8631985"/>
              <a:gd name="connsiteY6" fmla="*/ 1456098 h 1476418"/>
              <a:gd name="connsiteX7" fmla="*/ 7626604 w 8631985"/>
              <a:gd name="connsiteY7" fmla="*/ 1450510 h 1476418"/>
              <a:gd name="connsiteX8" fmla="*/ 8608568 w 8631985"/>
              <a:gd name="connsiteY8" fmla="*/ 1476418 h 1476418"/>
              <a:gd name="connsiteX0" fmla="*/ 0 w 8608568"/>
              <a:gd name="connsiteY0" fmla="*/ 3726 h 1476418"/>
              <a:gd name="connsiteX1" fmla="*/ 1564640 w 8608568"/>
              <a:gd name="connsiteY1" fmla="*/ 166286 h 1476418"/>
              <a:gd name="connsiteX2" fmla="*/ 1998980 w 8608568"/>
              <a:gd name="connsiteY2" fmla="*/ 1360086 h 1476418"/>
              <a:gd name="connsiteX3" fmla="*/ 2773680 w 8608568"/>
              <a:gd name="connsiteY3" fmla="*/ 1461686 h 1476418"/>
              <a:gd name="connsiteX4" fmla="*/ 4267200 w 8608568"/>
              <a:gd name="connsiteY4" fmla="*/ 1464226 h 1476418"/>
              <a:gd name="connsiteX5" fmla="*/ 5999480 w 8608568"/>
              <a:gd name="connsiteY5" fmla="*/ 1459146 h 1476418"/>
              <a:gd name="connsiteX6" fmla="*/ 6947408 w 8608568"/>
              <a:gd name="connsiteY6" fmla="*/ 1456098 h 1476418"/>
              <a:gd name="connsiteX7" fmla="*/ 7614412 w 8608568"/>
              <a:gd name="connsiteY7" fmla="*/ 1462702 h 1476418"/>
              <a:gd name="connsiteX8" fmla="*/ 8608568 w 8608568"/>
              <a:gd name="connsiteY8" fmla="*/ 1476418 h 1476418"/>
              <a:gd name="connsiteX0" fmla="*/ 0 w 8608568"/>
              <a:gd name="connsiteY0" fmla="*/ 3726 h 1476418"/>
              <a:gd name="connsiteX1" fmla="*/ 1564640 w 8608568"/>
              <a:gd name="connsiteY1" fmla="*/ 166286 h 1476418"/>
              <a:gd name="connsiteX2" fmla="*/ 1998980 w 8608568"/>
              <a:gd name="connsiteY2" fmla="*/ 1360086 h 1476418"/>
              <a:gd name="connsiteX3" fmla="*/ 2773680 w 8608568"/>
              <a:gd name="connsiteY3" fmla="*/ 1461686 h 1476418"/>
              <a:gd name="connsiteX4" fmla="*/ 4267200 w 8608568"/>
              <a:gd name="connsiteY4" fmla="*/ 1464226 h 1476418"/>
              <a:gd name="connsiteX5" fmla="*/ 5999480 w 8608568"/>
              <a:gd name="connsiteY5" fmla="*/ 1459146 h 1476418"/>
              <a:gd name="connsiteX6" fmla="*/ 6951218 w 8608568"/>
              <a:gd name="connsiteY6" fmla="*/ 1475148 h 1476418"/>
              <a:gd name="connsiteX7" fmla="*/ 7614412 w 8608568"/>
              <a:gd name="connsiteY7" fmla="*/ 1462702 h 1476418"/>
              <a:gd name="connsiteX8" fmla="*/ 8608568 w 8608568"/>
              <a:gd name="connsiteY8" fmla="*/ 1476418 h 1476418"/>
              <a:gd name="connsiteX0" fmla="*/ 0 w 8608568"/>
              <a:gd name="connsiteY0" fmla="*/ 3726 h 1476418"/>
              <a:gd name="connsiteX1" fmla="*/ 1564640 w 8608568"/>
              <a:gd name="connsiteY1" fmla="*/ 166286 h 1476418"/>
              <a:gd name="connsiteX2" fmla="*/ 1998980 w 8608568"/>
              <a:gd name="connsiteY2" fmla="*/ 1360086 h 1476418"/>
              <a:gd name="connsiteX3" fmla="*/ 2773680 w 8608568"/>
              <a:gd name="connsiteY3" fmla="*/ 1461686 h 1476418"/>
              <a:gd name="connsiteX4" fmla="*/ 4267200 w 8608568"/>
              <a:gd name="connsiteY4" fmla="*/ 1464226 h 1476418"/>
              <a:gd name="connsiteX5" fmla="*/ 5999480 w 8608568"/>
              <a:gd name="connsiteY5" fmla="*/ 1459146 h 1476418"/>
              <a:gd name="connsiteX6" fmla="*/ 6951218 w 8608568"/>
              <a:gd name="connsiteY6" fmla="*/ 1475148 h 1476418"/>
              <a:gd name="connsiteX7" fmla="*/ 7614412 w 8608568"/>
              <a:gd name="connsiteY7" fmla="*/ 1476037 h 1476418"/>
              <a:gd name="connsiteX8" fmla="*/ 8608568 w 8608568"/>
              <a:gd name="connsiteY8" fmla="*/ 1476418 h 1476418"/>
              <a:gd name="connsiteX0" fmla="*/ 0 w 8608568"/>
              <a:gd name="connsiteY0" fmla="*/ 3726 h 1476418"/>
              <a:gd name="connsiteX1" fmla="*/ 1564640 w 8608568"/>
              <a:gd name="connsiteY1" fmla="*/ 166286 h 1476418"/>
              <a:gd name="connsiteX2" fmla="*/ 1998980 w 8608568"/>
              <a:gd name="connsiteY2" fmla="*/ 1360086 h 1476418"/>
              <a:gd name="connsiteX3" fmla="*/ 2773680 w 8608568"/>
              <a:gd name="connsiteY3" fmla="*/ 1461686 h 1476418"/>
              <a:gd name="connsiteX4" fmla="*/ 4267200 w 8608568"/>
              <a:gd name="connsiteY4" fmla="*/ 1464226 h 1476418"/>
              <a:gd name="connsiteX5" fmla="*/ 6001385 w 8608568"/>
              <a:gd name="connsiteY5" fmla="*/ 1470576 h 1476418"/>
              <a:gd name="connsiteX6" fmla="*/ 6951218 w 8608568"/>
              <a:gd name="connsiteY6" fmla="*/ 1475148 h 1476418"/>
              <a:gd name="connsiteX7" fmla="*/ 7614412 w 8608568"/>
              <a:gd name="connsiteY7" fmla="*/ 1476037 h 1476418"/>
              <a:gd name="connsiteX8" fmla="*/ 8608568 w 8608568"/>
              <a:gd name="connsiteY8" fmla="*/ 1476418 h 1476418"/>
              <a:gd name="connsiteX0" fmla="*/ 0 w 8608568"/>
              <a:gd name="connsiteY0" fmla="*/ 3726 h 1476418"/>
              <a:gd name="connsiteX1" fmla="*/ 1564640 w 8608568"/>
              <a:gd name="connsiteY1" fmla="*/ 166286 h 1476418"/>
              <a:gd name="connsiteX2" fmla="*/ 1998980 w 8608568"/>
              <a:gd name="connsiteY2" fmla="*/ 1360086 h 1476418"/>
              <a:gd name="connsiteX3" fmla="*/ 2773680 w 8608568"/>
              <a:gd name="connsiteY3" fmla="*/ 1461686 h 1476418"/>
              <a:gd name="connsiteX4" fmla="*/ 4263390 w 8608568"/>
              <a:gd name="connsiteY4" fmla="*/ 1475656 h 1476418"/>
              <a:gd name="connsiteX5" fmla="*/ 6001385 w 8608568"/>
              <a:gd name="connsiteY5" fmla="*/ 1470576 h 1476418"/>
              <a:gd name="connsiteX6" fmla="*/ 6951218 w 8608568"/>
              <a:gd name="connsiteY6" fmla="*/ 1475148 h 1476418"/>
              <a:gd name="connsiteX7" fmla="*/ 7614412 w 8608568"/>
              <a:gd name="connsiteY7" fmla="*/ 1476037 h 1476418"/>
              <a:gd name="connsiteX8" fmla="*/ 8608568 w 8608568"/>
              <a:gd name="connsiteY8" fmla="*/ 1476418 h 1476418"/>
              <a:gd name="connsiteX0" fmla="*/ 0 w 8608568"/>
              <a:gd name="connsiteY0" fmla="*/ 3726 h 1492152"/>
              <a:gd name="connsiteX1" fmla="*/ 1564640 w 8608568"/>
              <a:gd name="connsiteY1" fmla="*/ 166286 h 1492152"/>
              <a:gd name="connsiteX2" fmla="*/ 1998980 w 8608568"/>
              <a:gd name="connsiteY2" fmla="*/ 1360086 h 1492152"/>
              <a:gd name="connsiteX3" fmla="*/ 2777490 w 8608568"/>
              <a:gd name="connsiteY3" fmla="*/ 1475021 h 1492152"/>
              <a:gd name="connsiteX4" fmla="*/ 4263390 w 8608568"/>
              <a:gd name="connsiteY4" fmla="*/ 1475656 h 1492152"/>
              <a:gd name="connsiteX5" fmla="*/ 6001385 w 8608568"/>
              <a:gd name="connsiteY5" fmla="*/ 1470576 h 1492152"/>
              <a:gd name="connsiteX6" fmla="*/ 6951218 w 8608568"/>
              <a:gd name="connsiteY6" fmla="*/ 1475148 h 1492152"/>
              <a:gd name="connsiteX7" fmla="*/ 7614412 w 8608568"/>
              <a:gd name="connsiteY7" fmla="*/ 1476037 h 1492152"/>
              <a:gd name="connsiteX8" fmla="*/ 8608568 w 8608568"/>
              <a:gd name="connsiteY8" fmla="*/ 1476418 h 1492152"/>
              <a:gd name="connsiteX0" fmla="*/ 0 w 8608568"/>
              <a:gd name="connsiteY0" fmla="*/ 3726 h 1500800"/>
              <a:gd name="connsiteX1" fmla="*/ 1564640 w 8608568"/>
              <a:gd name="connsiteY1" fmla="*/ 166286 h 1500800"/>
              <a:gd name="connsiteX2" fmla="*/ 1998980 w 8608568"/>
              <a:gd name="connsiteY2" fmla="*/ 1360086 h 1500800"/>
              <a:gd name="connsiteX3" fmla="*/ 2777490 w 8608568"/>
              <a:gd name="connsiteY3" fmla="*/ 1475021 h 1500800"/>
              <a:gd name="connsiteX4" fmla="*/ 4263390 w 8608568"/>
              <a:gd name="connsiteY4" fmla="*/ 1475656 h 1500800"/>
              <a:gd name="connsiteX5" fmla="*/ 6001385 w 8608568"/>
              <a:gd name="connsiteY5" fmla="*/ 1470576 h 1500800"/>
              <a:gd name="connsiteX6" fmla="*/ 6951218 w 8608568"/>
              <a:gd name="connsiteY6" fmla="*/ 1475148 h 1500800"/>
              <a:gd name="connsiteX7" fmla="*/ 7614412 w 8608568"/>
              <a:gd name="connsiteY7" fmla="*/ 1476037 h 1500800"/>
              <a:gd name="connsiteX8" fmla="*/ 8608568 w 8608568"/>
              <a:gd name="connsiteY8" fmla="*/ 1476418 h 1500800"/>
              <a:gd name="connsiteX0" fmla="*/ 0 w 8608568"/>
              <a:gd name="connsiteY0" fmla="*/ 3726 h 1480081"/>
              <a:gd name="connsiteX1" fmla="*/ 1564640 w 8608568"/>
              <a:gd name="connsiteY1" fmla="*/ 166286 h 1480081"/>
              <a:gd name="connsiteX2" fmla="*/ 1998980 w 8608568"/>
              <a:gd name="connsiteY2" fmla="*/ 1360086 h 1480081"/>
              <a:gd name="connsiteX3" fmla="*/ 2777490 w 8608568"/>
              <a:gd name="connsiteY3" fmla="*/ 1475021 h 1480081"/>
              <a:gd name="connsiteX4" fmla="*/ 4263390 w 8608568"/>
              <a:gd name="connsiteY4" fmla="*/ 1475656 h 1480081"/>
              <a:gd name="connsiteX5" fmla="*/ 6001385 w 8608568"/>
              <a:gd name="connsiteY5" fmla="*/ 1470576 h 1480081"/>
              <a:gd name="connsiteX6" fmla="*/ 6951218 w 8608568"/>
              <a:gd name="connsiteY6" fmla="*/ 1475148 h 1480081"/>
              <a:gd name="connsiteX7" fmla="*/ 7614412 w 8608568"/>
              <a:gd name="connsiteY7" fmla="*/ 1476037 h 1480081"/>
              <a:gd name="connsiteX8" fmla="*/ 8608568 w 8608568"/>
              <a:gd name="connsiteY8" fmla="*/ 1476418 h 148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08568" h="1480081">
                <a:moveTo>
                  <a:pt x="0" y="3726"/>
                </a:moveTo>
                <a:cubicBezTo>
                  <a:pt x="548640" y="13886"/>
                  <a:pt x="1231477" y="-59774"/>
                  <a:pt x="1564640" y="166286"/>
                </a:cubicBezTo>
                <a:cubicBezTo>
                  <a:pt x="1897803" y="392346"/>
                  <a:pt x="1796838" y="1210544"/>
                  <a:pt x="1998980" y="1360086"/>
                </a:cubicBezTo>
                <a:cubicBezTo>
                  <a:pt x="2201122" y="1509628"/>
                  <a:pt x="2398183" y="1478619"/>
                  <a:pt x="2777490" y="1475021"/>
                </a:cubicBezTo>
                <a:lnTo>
                  <a:pt x="4263390" y="1475656"/>
                </a:lnTo>
                <a:lnTo>
                  <a:pt x="6001385" y="1470576"/>
                </a:lnTo>
                <a:lnTo>
                  <a:pt x="6951218" y="1475148"/>
                </a:lnTo>
                <a:lnTo>
                  <a:pt x="7614412" y="1476037"/>
                </a:lnTo>
                <a:lnTo>
                  <a:pt x="8608568" y="147641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>
            <a:off x="1541686" y="3211785"/>
            <a:ext cx="8580755" cy="1502913"/>
          </a:xfrm>
          <a:custGeom>
            <a:avLst/>
            <a:gdLst>
              <a:gd name="connsiteX0" fmla="*/ 0 w 8575040"/>
              <a:gd name="connsiteY0" fmla="*/ 0 h 1280290"/>
              <a:gd name="connsiteX1" fmla="*/ 1473200 w 8575040"/>
              <a:gd name="connsiteY1" fmla="*/ 233680 h 1280290"/>
              <a:gd name="connsiteX2" fmla="*/ 2255520 w 8575040"/>
              <a:gd name="connsiteY2" fmla="*/ 1280160 h 1280290"/>
              <a:gd name="connsiteX3" fmla="*/ 2611120 w 8575040"/>
              <a:gd name="connsiteY3" fmla="*/ 304800 h 1280290"/>
              <a:gd name="connsiteX4" fmla="*/ 4409440 w 8575040"/>
              <a:gd name="connsiteY4" fmla="*/ 142240 h 1280290"/>
              <a:gd name="connsiteX5" fmla="*/ 6350000 w 8575040"/>
              <a:gd name="connsiteY5" fmla="*/ 152400 h 1280290"/>
              <a:gd name="connsiteX6" fmla="*/ 6929120 w 8575040"/>
              <a:gd name="connsiteY6" fmla="*/ 944880 h 1280290"/>
              <a:gd name="connsiteX7" fmla="*/ 7244080 w 8575040"/>
              <a:gd name="connsiteY7" fmla="*/ 640080 h 1280290"/>
              <a:gd name="connsiteX8" fmla="*/ 8575040 w 8575040"/>
              <a:gd name="connsiteY8" fmla="*/ 629920 h 1280290"/>
              <a:gd name="connsiteX0" fmla="*/ 0 w 8575040"/>
              <a:gd name="connsiteY0" fmla="*/ 0 h 1280290"/>
              <a:gd name="connsiteX1" fmla="*/ 1473200 w 8575040"/>
              <a:gd name="connsiteY1" fmla="*/ 233680 h 1280290"/>
              <a:gd name="connsiteX2" fmla="*/ 1991360 w 8575040"/>
              <a:gd name="connsiteY2" fmla="*/ 1280160 h 1280290"/>
              <a:gd name="connsiteX3" fmla="*/ 2611120 w 8575040"/>
              <a:gd name="connsiteY3" fmla="*/ 304800 h 1280290"/>
              <a:gd name="connsiteX4" fmla="*/ 4409440 w 8575040"/>
              <a:gd name="connsiteY4" fmla="*/ 142240 h 1280290"/>
              <a:gd name="connsiteX5" fmla="*/ 6350000 w 8575040"/>
              <a:gd name="connsiteY5" fmla="*/ 152400 h 1280290"/>
              <a:gd name="connsiteX6" fmla="*/ 6929120 w 8575040"/>
              <a:gd name="connsiteY6" fmla="*/ 944880 h 1280290"/>
              <a:gd name="connsiteX7" fmla="*/ 7244080 w 8575040"/>
              <a:gd name="connsiteY7" fmla="*/ 640080 h 1280290"/>
              <a:gd name="connsiteX8" fmla="*/ 8575040 w 8575040"/>
              <a:gd name="connsiteY8" fmla="*/ 629920 h 1280290"/>
              <a:gd name="connsiteX0" fmla="*/ 0 w 8575040"/>
              <a:gd name="connsiteY0" fmla="*/ 0 h 1280460"/>
              <a:gd name="connsiteX1" fmla="*/ 1473200 w 8575040"/>
              <a:gd name="connsiteY1" fmla="*/ 233680 h 1280460"/>
              <a:gd name="connsiteX2" fmla="*/ 1991360 w 8575040"/>
              <a:gd name="connsiteY2" fmla="*/ 1280160 h 1280460"/>
              <a:gd name="connsiteX3" fmla="*/ 2570480 w 8575040"/>
              <a:gd name="connsiteY3" fmla="*/ 121920 h 1280460"/>
              <a:gd name="connsiteX4" fmla="*/ 4409440 w 8575040"/>
              <a:gd name="connsiteY4" fmla="*/ 142240 h 1280460"/>
              <a:gd name="connsiteX5" fmla="*/ 6350000 w 8575040"/>
              <a:gd name="connsiteY5" fmla="*/ 152400 h 1280460"/>
              <a:gd name="connsiteX6" fmla="*/ 6929120 w 8575040"/>
              <a:gd name="connsiteY6" fmla="*/ 944880 h 1280460"/>
              <a:gd name="connsiteX7" fmla="*/ 7244080 w 8575040"/>
              <a:gd name="connsiteY7" fmla="*/ 640080 h 1280460"/>
              <a:gd name="connsiteX8" fmla="*/ 8575040 w 8575040"/>
              <a:gd name="connsiteY8" fmla="*/ 629920 h 1280460"/>
              <a:gd name="connsiteX0" fmla="*/ 0 w 8575040"/>
              <a:gd name="connsiteY0" fmla="*/ 0 h 1280170"/>
              <a:gd name="connsiteX1" fmla="*/ 1473200 w 8575040"/>
              <a:gd name="connsiteY1" fmla="*/ 233680 h 1280170"/>
              <a:gd name="connsiteX2" fmla="*/ 1991360 w 8575040"/>
              <a:gd name="connsiteY2" fmla="*/ 1280160 h 1280170"/>
              <a:gd name="connsiteX3" fmla="*/ 2519680 w 8575040"/>
              <a:gd name="connsiteY3" fmla="*/ 213360 h 1280170"/>
              <a:gd name="connsiteX4" fmla="*/ 4409440 w 8575040"/>
              <a:gd name="connsiteY4" fmla="*/ 142240 h 1280170"/>
              <a:gd name="connsiteX5" fmla="*/ 6350000 w 8575040"/>
              <a:gd name="connsiteY5" fmla="*/ 152400 h 1280170"/>
              <a:gd name="connsiteX6" fmla="*/ 6929120 w 8575040"/>
              <a:gd name="connsiteY6" fmla="*/ 944880 h 1280170"/>
              <a:gd name="connsiteX7" fmla="*/ 7244080 w 8575040"/>
              <a:gd name="connsiteY7" fmla="*/ 640080 h 1280170"/>
              <a:gd name="connsiteX8" fmla="*/ 8575040 w 8575040"/>
              <a:gd name="connsiteY8" fmla="*/ 629920 h 1280170"/>
              <a:gd name="connsiteX0" fmla="*/ 0 w 8575040"/>
              <a:gd name="connsiteY0" fmla="*/ 775 h 1280995"/>
              <a:gd name="connsiteX1" fmla="*/ 1564640 w 8575040"/>
              <a:gd name="connsiteY1" fmla="*/ 163335 h 1280995"/>
              <a:gd name="connsiteX2" fmla="*/ 1991360 w 8575040"/>
              <a:gd name="connsiteY2" fmla="*/ 1280935 h 1280995"/>
              <a:gd name="connsiteX3" fmla="*/ 2519680 w 8575040"/>
              <a:gd name="connsiteY3" fmla="*/ 214135 h 1280995"/>
              <a:gd name="connsiteX4" fmla="*/ 4409440 w 8575040"/>
              <a:gd name="connsiteY4" fmla="*/ 143015 h 1280995"/>
              <a:gd name="connsiteX5" fmla="*/ 6350000 w 8575040"/>
              <a:gd name="connsiteY5" fmla="*/ 153175 h 1280995"/>
              <a:gd name="connsiteX6" fmla="*/ 6929120 w 8575040"/>
              <a:gd name="connsiteY6" fmla="*/ 945655 h 1280995"/>
              <a:gd name="connsiteX7" fmla="*/ 7244080 w 8575040"/>
              <a:gd name="connsiteY7" fmla="*/ 640855 h 1280995"/>
              <a:gd name="connsiteX8" fmla="*/ 8575040 w 8575040"/>
              <a:gd name="connsiteY8" fmla="*/ 630695 h 1280995"/>
              <a:gd name="connsiteX0" fmla="*/ 0 w 8575040"/>
              <a:gd name="connsiteY0" fmla="*/ 775 h 1280996"/>
              <a:gd name="connsiteX1" fmla="*/ 1564640 w 8575040"/>
              <a:gd name="connsiteY1" fmla="*/ 163335 h 1280996"/>
              <a:gd name="connsiteX2" fmla="*/ 1991360 w 8575040"/>
              <a:gd name="connsiteY2" fmla="*/ 1280935 h 1280996"/>
              <a:gd name="connsiteX3" fmla="*/ 2519680 w 8575040"/>
              <a:gd name="connsiteY3" fmla="*/ 214135 h 1280996"/>
              <a:gd name="connsiteX4" fmla="*/ 4419600 w 8575040"/>
              <a:gd name="connsiteY4" fmla="*/ 5855 h 1280996"/>
              <a:gd name="connsiteX5" fmla="*/ 6350000 w 8575040"/>
              <a:gd name="connsiteY5" fmla="*/ 153175 h 1280996"/>
              <a:gd name="connsiteX6" fmla="*/ 6929120 w 8575040"/>
              <a:gd name="connsiteY6" fmla="*/ 945655 h 1280996"/>
              <a:gd name="connsiteX7" fmla="*/ 7244080 w 8575040"/>
              <a:gd name="connsiteY7" fmla="*/ 640855 h 1280996"/>
              <a:gd name="connsiteX8" fmla="*/ 8575040 w 8575040"/>
              <a:gd name="connsiteY8" fmla="*/ 630695 h 1280996"/>
              <a:gd name="connsiteX0" fmla="*/ 0 w 8575040"/>
              <a:gd name="connsiteY0" fmla="*/ 775 h 1280935"/>
              <a:gd name="connsiteX1" fmla="*/ 1564640 w 8575040"/>
              <a:gd name="connsiteY1" fmla="*/ 163335 h 1280935"/>
              <a:gd name="connsiteX2" fmla="*/ 1991360 w 8575040"/>
              <a:gd name="connsiteY2" fmla="*/ 1280935 h 1280935"/>
              <a:gd name="connsiteX3" fmla="*/ 2499360 w 8575040"/>
              <a:gd name="connsiteY3" fmla="*/ 163335 h 1280935"/>
              <a:gd name="connsiteX4" fmla="*/ 4419600 w 8575040"/>
              <a:gd name="connsiteY4" fmla="*/ 5855 h 1280935"/>
              <a:gd name="connsiteX5" fmla="*/ 6350000 w 8575040"/>
              <a:gd name="connsiteY5" fmla="*/ 153175 h 1280935"/>
              <a:gd name="connsiteX6" fmla="*/ 6929120 w 8575040"/>
              <a:gd name="connsiteY6" fmla="*/ 945655 h 1280935"/>
              <a:gd name="connsiteX7" fmla="*/ 7244080 w 8575040"/>
              <a:gd name="connsiteY7" fmla="*/ 640855 h 1280935"/>
              <a:gd name="connsiteX8" fmla="*/ 8575040 w 8575040"/>
              <a:gd name="connsiteY8" fmla="*/ 630695 h 1280935"/>
              <a:gd name="connsiteX0" fmla="*/ 0 w 8575040"/>
              <a:gd name="connsiteY0" fmla="*/ 775 h 1280935"/>
              <a:gd name="connsiteX1" fmla="*/ 1564640 w 8575040"/>
              <a:gd name="connsiteY1" fmla="*/ 163335 h 1280935"/>
              <a:gd name="connsiteX2" fmla="*/ 1991360 w 8575040"/>
              <a:gd name="connsiteY2" fmla="*/ 1280935 h 1280935"/>
              <a:gd name="connsiteX3" fmla="*/ 2499360 w 8575040"/>
              <a:gd name="connsiteY3" fmla="*/ 163335 h 1280935"/>
              <a:gd name="connsiteX4" fmla="*/ 4419600 w 8575040"/>
              <a:gd name="connsiteY4" fmla="*/ 5855 h 1280935"/>
              <a:gd name="connsiteX5" fmla="*/ 6350000 w 8575040"/>
              <a:gd name="connsiteY5" fmla="*/ 153175 h 1280935"/>
              <a:gd name="connsiteX6" fmla="*/ 6929120 w 8575040"/>
              <a:gd name="connsiteY6" fmla="*/ 945655 h 1280935"/>
              <a:gd name="connsiteX7" fmla="*/ 7419340 w 8575040"/>
              <a:gd name="connsiteY7" fmla="*/ 153175 h 1280935"/>
              <a:gd name="connsiteX8" fmla="*/ 8575040 w 8575040"/>
              <a:gd name="connsiteY8" fmla="*/ 630695 h 1280935"/>
              <a:gd name="connsiteX0" fmla="*/ 0 w 8590280"/>
              <a:gd name="connsiteY0" fmla="*/ 775 h 1280935"/>
              <a:gd name="connsiteX1" fmla="*/ 1564640 w 8590280"/>
              <a:gd name="connsiteY1" fmla="*/ 163335 h 1280935"/>
              <a:gd name="connsiteX2" fmla="*/ 1991360 w 8590280"/>
              <a:gd name="connsiteY2" fmla="*/ 1280935 h 1280935"/>
              <a:gd name="connsiteX3" fmla="*/ 2499360 w 8590280"/>
              <a:gd name="connsiteY3" fmla="*/ 163335 h 1280935"/>
              <a:gd name="connsiteX4" fmla="*/ 4419600 w 8590280"/>
              <a:gd name="connsiteY4" fmla="*/ 5855 h 1280935"/>
              <a:gd name="connsiteX5" fmla="*/ 6350000 w 8590280"/>
              <a:gd name="connsiteY5" fmla="*/ 153175 h 1280935"/>
              <a:gd name="connsiteX6" fmla="*/ 6929120 w 8590280"/>
              <a:gd name="connsiteY6" fmla="*/ 945655 h 1280935"/>
              <a:gd name="connsiteX7" fmla="*/ 7419340 w 8590280"/>
              <a:gd name="connsiteY7" fmla="*/ 153175 h 1280935"/>
              <a:gd name="connsiteX8" fmla="*/ 8590280 w 8590280"/>
              <a:gd name="connsiteY8" fmla="*/ 5855 h 1280935"/>
              <a:gd name="connsiteX0" fmla="*/ 0 w 8590280"/>
              <a:gd name="connsiteY0" fmla="*/ 4086 h 1284246"/>
              <a:gd name="connsiteX1" fmla="*/ 1564640 w 8590280"/>
              <a:gd name="connsiteY1" fmla="*/ 166646 h 1284246"/>
              <a:gd name="connsiteX2" fmla="*/ 1991360 w 8590280"/>
              <a:gd name="connsiteY2" fmla="*/ 1284246 h 1284246"/>
              <a:gd name="connsiteX3" fmla="*/ 2499360 w 8590280"/>
              <a:gd name="connsiteY3" fmla="*/ 166646 h 1284246"/>
              <a:gd name="connsiteX4" fmla="*/ 4419600 w 8590280"/>
              <a:gd name="connsiteY4" fmla="*/ 9166 h 1284246"/>
              <a:gd name="connsiteX5" fmla="*/ 6350000 w 8590280"/>
              <a:gd name="connsiteY5" fmla="*/ 156486 h 1284246"/>
              <a:gd name="connsiteX6" fmla="*/ 6883400 w 8590280"/>
              <a:gd name="connsiteY6" fmla="*/ 1261386 h 1284246"/>
              <a:gd name="connsiteX7" fmla="*/ 7419340 w 8590280"/>
              <a:gd name="connsiteY7" fmla="*/ 156486 h 1284246"/>
              <a:gd name="connsiteX8" fmla="*/ 8590280 w 8590280"/>
              <a:gd name="connsiteY8" fmla="*/ 9166 h 1284246"/>
              <a:gd name="connsiteX0" fmla="*/ 0 w 8590280"/>
              <a:gd name="connsiteY0" fmla="*/ 4086 h 1284246"/>
              <a:gd name="connsiteX1" fmla="*/ 1564640 w 8590280"/>
              <a:gd name="connsiteY1" fmla="*/ 166646 h 1284246"/>
              <a:gd name="connsiteX2" fmla="*/ 1991360 w 8590280"/>
              <a:gd name="connsiteY2" fmla="*/ 1284246 h 1284246"/>
              <a:gd name="connsiteX3" fmla="*/ 2499360 w 8590280"/>
              <a:gd name="connsiteY3" fmla="*/ 166646 h 1284246"/>
              <a:gd name="connsiteX4" fmla="*/ 4419600 w 8590280"/>
              <a:gd name="connsiteY4" fmla="*/ 9166 h 1284246"/>
              <a:gd name="connsiteX5" fmla="*/ 6350000 w 8590280"/>
              <a:gd name="connsiteY5" fmla="*/ 156486 h 1284246"/>
              <a:gd name="connsiteX6" fmla="*/ 6944360 w 8590280"/>
              <a:gd name="connsiteY6" fmla="*/ 1261386 h 1284246"/>
              <a:gd name="connsiteX7" fmla="*/ 7419340 w 8590280"/>
              <a:gd name="connsiteY7" fmla="*/ 156486 h 1284246"/>
              <a:gd name="connsiteX8" fmla="*/ 8590280 w 8590280"/>
              <a:gd name="connsiteY8" fmla="*/ 9166 h 1284246"/>
              <a:gd name="connsiteX0" fmla="*/ 0 w 8590280"/>
              <a:gd name="connsiteY0" fmla="*/ 25882 h 1306042"/>
              <a:gd name="connsiteX1" fmla="*/ 1564640 w 8590280"/>
              <a:gd name="connsiteY1" fmla="*/ 188442 h 1306042"/>
              <a:gd name="connsiteX2" fmla="*/ 1991360 w 8590280"/>
              <a:gd name="connsiteY2" fmla="*/ 1306042 h 1306042"/>
              <a:gd name="connsiteX3" fmla="*/ 2499360 w 8590280"/>
              <a:gd name="connsiteY3" fmla="*/ 188442 h 1306042"/>
              <a:gd name="connsiteX4" fmla="*/ 4419600 w 8590280"/>
              <a:gd name="connsiteY4" fmla="*/ 30962 h 1306042"/>
              <a:gd name="connsiteX5" fmla="*/ 6456680 w 8590280"/>
              <a:gd name="connsiteY5" fmla="*/ 132562 h 1306042"/>
              <a:gd name="connsiteX6" fmla="*/ 6944360 w 8590280"/>
              <a:gd name="connsiteY6" fmla="*/ 1283182 h 1306042"/>
              <a:gd name="connsiteX7" fmla="*/ 7419340 w 8590280"/>
              <a:gd name="connsiteY7" fmla="*/ 178282 h 1306042"/>
              <a:gd name="connsiteX8" fmla="*/ 8590280 w 8590280"/>
              <a:gd name="connsiteY8" fmla="*/ 30962 h 1306042"/>
              <a:gd name="connsiteX0" fmla="*/ 0 w 8590280"/>
              <a:gd name="connsiteY0" fmla="*/ 3341 h 1283501"/>
              <a:gd name="connsiteX1" fmla="*/ 1564640 w 8590280"/>
              <a:gd name="connsiteY1" fmla="*/ 165901 h 1283501"/>
              <a:gd name="connsiteX2" fmla="*/ 1991360 w 8590280"/>
              <a:gd name="connsiteY2" fmla="*/ 1283501 h 1283501"/>
              <a:gd name="connsiteX3" fmla="*/ 2499360 w 8590280"/>
              <a:gd name="connsiteY3" fmla="*/ 165901 h 1283501"/>
              <a:gd name="connsiteX4" fmla="*/ 4419600 w 8590280"/>
              <a:gd name="connsiteY4" fmla="*/ 8421 h 1283501"/>
              <a:gd name="connsiteX5" fmla="*/ 6456680 w 8590280"/>
              <a:gd name="connsiteY5" fmla="*/ 110021 h 1283501"/>
              <a:gd name="connsiteX6" fmla="*/ 6944360 w 8590280"/>
              <a:gd name="connsiteY6" fmla="*/ 1260641 h 1283501"/>
              <a:gd name="connsiteX7" fmla="*/ 7419340 w 8590280"/>
              <a:gd name="connsiteY7" fmla="*/ 155741 h 1283501"/>
              <a:gd name="connsiteX8" fmla="*/ 8590280 w 8590280"/>
              <a:gd name="connsiteY8" fmla="*/ 8421 h 1283501"/>
              <a:gd name="connsiteX0" fmla="*/ 0 w 8590280"/>
              <a:gd name="connsiteY0" fmla="*/ 2181 h 1282341"/>
              <a:gd name="connsiteX1" fmla="*/ 1564640 w 8590280"/>
              <a:gd name="connsiteY1" fmla="*/ 164741 h 1282341"/>
              <a:gd name="connsiteX2" fmla="*/ 1991360 w 8590280"/>
              <a:gd name="connsiteY2" fmla="*/ 1282341 h 1282341"/>
              <a:gd name="connsiteX3" fmla="*/ 2499360 w 8590280"/>
              <a:gd name="connsiteY3" fmla="*/ 164741 h 1282341"/>
              <a:gd name="connsiteX4" fmla="*/ 4419600 w 8590280"/>
              <a:gd name="connsiteY4" fmla="*/ 7261 h 1282341"/>
              <a:gd name="connsiteX5" fmla="*/ 6456680 w 8590280"/>
              <a:gd name="connsiteY5" fmla="*/ 108861 h 1282341"/>
              <a:gd name="connsiteX6" fmla="*/ 6944360 w 8590280"/>
              <a:gd name="connsiteY6" fmla="*/ 1259481 h 1282341"/>
              <a:gd name="connsiteX7" fmla="*/ 7419340 w 8590280"/>
              <a:gd name="connsiteY7" fmla="*/ 154581 h 1282341"/>
              <a:gd name="connsiteX8" fmla="*/ 8590280 w 8590280"/>
              <a:gd name="connsiteY8" fmla="*/ 7261 h 1282341"/>
              <a:gd name="connsiteX0" fmla="*/ 0 w 8590280"/>
              <a:gd name="connsiteY0" fmla="*/ 18589 h 1298749"/>
              <a:gd name="connsiteX1" fmla="*/ 1564640 w 8590280"/>
              <a:gd name="connsiteY1" fmla="*/ 181149 h 1298749"/>
              <a:gd name="connsiteX2" fmla="*/ 1991360 w 8590280"/>
              <a:gd name="connsiteY2" fmla="*/ 1298749 h 1298749"/>
              <a:gd name="connsiteX3" fmla="*/ 2499360 w 8590280"/>
              <a:gd name="connsiteY3" fmla="*/ 181149 h 1298749"/>
              <a:gd name="connsiteX4" fmla="*/ 4419600 w 8590280"/>
              <a:gd name="connsiteY4" fmla="*/ 23669 h 1298749"/>
              <a:gd name="connsiteX5" fmla="*/ 6456680 w 8590280"/>
              <a:gd name="connsiteY5" fmla="*/ 125269 h 1298749"/>
              <a:gd name="connsiteX6" fmla="*/ 6944360 w 8590280"/>
              <a:gd name="connsiteY6" fmla="*/ 1275889 h 1298749"/>
              <a:gd name="connsiteX7" fmla="*/ 7381240 w 8590280"/>
              <a:gd name="connsiteY7" fmla="*/ 110029 h 1298749"/>
              <a:gd name="connsiteX8" fmla="*/ 8590280 w 8590280"/>
              <a:gd name="connsiteY8" fmla="*/ 23669 h 1298749"/>
              <a:gd name="connsiteX0" fmla="*/ 0 w 8590280"/>
              <a:gd name="connsiteY0" fmla="*/ 2181 h 1282341"/>
              <a:gd name="connsiteX1" fmla="*/ 1564640 w 8590280"/>
              <a:gd name="connsiteY1" fmla="*/ 164741 h 1282341"/>
              <a:gd name="connsiteX2" fmla="*/ 1991360 w 8590280"/>
              <a:gd name="connsiteY2" fmla="*/ 1282341 h 1282341"/>
              <a:gd name="connsiteX3" fmla="*/ 2499360 w 8590280"/>
              <a:gd name="connsiteY3" fmla="*/ 164741 h 1282341"/>
              <a:gd name="connsiteX4" fmla="*/ 4419600 w 8590280"/>
              <a:gd name="connsiteY4" fmla="*/ 7261 h 1282341"/>
              <a:gd name="connsiteX5" fmla="*/ 6456680 w 8590280"/>
              <a:gd name="connsiteY5" fmla="*/ 108861 h 1282341"/>
              <a:gd name="connsiteX6" fmla="*/ 6944360 w 8590280"/>
              <a:gd name="connsiteY6" fmla="*/ 1259481 h 1282341"/>
              <a:gd name="connsiteX7" fmla="*/ 7358380 w 8590280"/>
              <a:gd name="connsiteY7" fmla="*/ 154581 h 1282341"/>
              <a:gd name="connsiteX8" fmla="*/ 8590280 w 8590280"/>
              <a:gd name="connsiteY8" fmla="*/ 7261 h 1282341"/>
              <a:gd name="connsiteX0" fmla="*/ 0 w 8575040"/>
              <a:gd name="connsiteY0" fmla="*/ 1472841 h 1472900"/>
              <a:gd name="connsiteX1" fmla="*/ 1549400 w 8575040"/>
              <a:gd name="connsiteY1" fmla="*/ 164741 h 1472900"/>
              <a:gd name="connsiteX2" fmla="*/ 1976120 w 8575040"/>
              <a:gd name="connsiteY2" fmla="*/ 1282341 h 1472900"/>
              <a:gd name="connsiteX3" fmla="*/ 2484120 w 8575040"/>
              <a:gd name="connsiteY3" fmla="*/ 164741 h 1472900"/>
              <a:gd name="connsiteX4" fmla="*/ 4404360 w 8575040"/>
              <a:gd name="connsiteY4" fmla="*/ 7261 h 1472900"/>
              <a:gd name="connsiteX5" fmla="*/ 6441440 w 8575040"/>
              <a:gd name="connsiteY5" fmla="*/ 108861 h 1472900"/>
              <a:gd name="connsiteX6" fmla="*/ 6929120 w 8575040"/>
              <a:gd name="connsiteY6" fmla="*/ 1259481 h 1472900"/>
              <a:gd name="connsiteX7" fmla="*/ 7343140 w 8575040"/>
              <a:gd name="connsiteY7" fmla="*/ 154581 h 1472900"/>
              <a:gd name="connsiteX8" fmla="*/ 8575040 w 8575040"/>
              <a:gd name="connsiteY8" fmla="*/ 7261 h 1472900"/>
              <a:gd name="connsiteX0" fmla="*/ 0 w 8575040"/>
              <a:gd name="connsiteY0" fmla="*/ 1472841 h 1496762"/>
              <a:gd name="connsiteX1" fmla="*/ 1115060 w 8575040"/>
              <a:gd name="connsiteY1" fmla="*/ 1483001 h 1496762"/>
              <a:gd name="connsiteX2" fmla="*/ 1976120 w 8575040"/>
              <a:gd name="connsiteY2" fmla="*/ 1282341 h 1496762"/>
              <a:gd name="connsiteX3" fmla="*/ 2484120 w 8575040"/>
              <a:gd name="connsiteY3" fmla="*/ 164741 h 1496762"/>
              <a:gd name="connsiteX4" fmla="*/ 4404360 w 8575040"/>
              <a:gd name="connsiteY4" fmla="*/ 7261 h 1496762"/>
              <a:gd name="connsiteX5" fmla="*/ 6441440 w 8575040"/>
              <a:gd name="connsiteY5" fmla="*/ 108861 h 1496762"/>
              <a:gd name="connsiteX6" fmla="*/ 6929120 w 8575040"/>
              <a:gd name="connsiteY6" fmla="*/ 1259481 h 1496762"/>
              <a:gd name="connsiteX7" fmla="*/ 7343140 w 8575040"/>
              <a:gd name="connsiteY7" fmla="*/ 154581 h 1496762"/>
              <a:gd name="connsiteX8" fmla="*/ 8575040 w 8575040"/>
              <a:gd name="connsiteY8" fmla="*/ 7261 h 1496762"/>
              <a:gd name="connsiteX0" fmla="*/ 0 w 8575040"/>
              <a:gd name="connsiteY0" fmla="*/ 1472841 h 1485670"/>
              <a:gd name="connsiteX1" fmla="*/ 1115060 w 8575040"/>
              <a:gd name="connsiteY1" fmla="*/ 1483001 h 1485670"/>
              <a:gd name="connsiteX2" fmla="*/ 1976120 w 8575040"/>
              <a:gd name="connsiteY2" fmla="*/ 1282341 h 1485670"/>
              <a:gd name="connsiteX3" fmla="*/ 2484120 w 8575040"/>
              <a:gd name="connsiteY3" fmla="*/ 164741 h 1485670"/>
              <a:gd name="connsiteX4" fmla="*/ 4404360 w 8575040"/>
              <a:gd name="connsiteY4" fmla="*/ 7261 h 1485670"/>
              <a:gd name="connsiteX5" fmla="*/ 6441440 w 8575040"/>
              <a:gd name="connsiteY5" fmla="*/ 108861 h 1485670"/>
              <a:gd name="connsiteX6" fmla="*/ 6929120 w 8575040"/>
              <a:gd name="connsiteY6" fmla="*/ 1259481 h 1485670"/>
              <a:gd name="connsiteX7" fmla="*/ 7343140 w 8575040"/>
              <a:gd name="connsiteY7" fmla="*/ 154581 h 1485670"/>
              <a:gd name="connsiteX8" fmla="*/ 8575040 w 8575040"/>
              <a:gd name="connsiteY8" fmla="*/ 7261 h 1485670"/>
              <a:gd name="connsiteX0" fmla="*/ 0 w 8575040"/>
              <a:gd name="connsiteY0" fmla="*/ 1472841 h 1492139"/>
              <a:gd name="connsiteX1" fmla="*/ 1115060 w 8575040"/>
              <a:gd name="connsiteY1" fmla="*/ 1483001 h 1492139"/>
              <a:gd name="connsiteX2" fmla="*/ 1976120 w 8575040"/>
              <a:gd name="connsiteY2" fmla="*/ 1328061 h 1492139"/>
              <a:gd name="connsiteX3" fmla="*/ 2484120 w 8575040"/>
              <a:gd name="connsiteY3" fmla="*/ 164741 h 1492139"/>
              <a:gd name="connsiteX4" fmla="*/ 4404360 w 8575040"/>
              <a:gd name="connsiteY4" fmla="*/ 7261 h 1492139"/>
              <a:gd name="connsiteX5" fmla="*/ 6441440 w 8575040"/>
              <a:gd name="connsiteY5" fmla="*/ 108861 h 1492139"/>
              <a:gd name="connsiteX6" fmla="*/ 6929120 w 8575040"/>
              <a:gd name="connsiteY6" fmla="*/ 1259481 h 1492139"/>
              <a:gd name="connsiteX7" fmla="*/ 7343140 w 8575040"/>
              <a:gd name="connsiteY7" fmla="*/ 154581 h 1492139"/>
              <a:gd name="connsiteX8" fmla="*/ 8575040 w 8575040"/>
              <a:gd name="connsiteY8" fmla="*/ 7261 h 1492139"/>
              <a:gd name="connsiteX0" fmla="*/ 0 w 8575040"/>
              <a:gd name="connsiteY0" fmla="*/ 1472841 h 1494710"/>
              <a:gd name="connsiteX1" fmla="*/ 1115060 w 8575040"/>
              <a:gd name="connsiteY1" fmla="*/ 1483001 h 1494710"/>
              <a:gd name="connsiteX2" fmla="*/ 1976120 w 8575040"/>
              <a:gd name="connsiteY2" fmla="*/ 1328061 h 1494710"/>
              <a:gd name="connsiteX3" fmla="*/ 2484120 w 8575040"/>
              <a:gd name="connsiteY3" fmla="*/ 164741 h 1494710"/>
              <a:gd name="connsiteX4" fmla="*/ 4404360 w 8575040"/>
              <a:gd name="connsiteY4" fmla="*/ 7261 h 1494710"/>
              <a:gd name="connsiteX5" fmla="*/ 6441440 w 8575040"/>
              <a:gd name="connsiteY5" fmla="*/ 108861 h 1494710"/>
              <a:gd name="connsiteX6" fmla="*/ 6929120 w 8575040"/>
              <a:gd name="connsiteY6" fmla="*/ 1259481 h 1494710"/>
              <a:gd name="connsiteX7" fmla="*/ 7343140 w 8575040"/>
              <a:gd name="connsiteY7" fmla="*/ 154581 h 1494710"/>
              <a:gd name="connsiteX8" fmla="*/ 8575040 w 8575040"/>
              <a:gd name="connsiteY8" fmla="*/ 7261 h 1494710"/>
              <a:gd name="connsiteX0" fmla="*/ 0 w 8575040"/>
              <a:gd name="connsiteY0" fmla="*/ 1472841 h 1491352"/>
              <a:gd name="connsiteX1" fmla="*/ 1115060 w 8575040"/>
              <a:gd name="connsiteY1" fmla="*/ 1483001 h 1491352"/>
              <a:gd name="connsiteX2" fmla="*/ 1976120 w 8575040"/>
              <a:gd name="connsiteY2" fmla="*/ 1328061 h 1491352"/>
              <a:gd name="connsiteX3" fmla="*/ 2484120 w 8575040"/>
              <a:gd name="connsiteY3" fmla="*/ 164741 h 1491352"/>
              <a:gd name="connsiteX4" fmla="*/ 4404360 w 8575040"/>
              <a:gd name="connsiteY4" fmla="*/ 7261 h 1491352"/>
              <a:gd name="connsiteX5" fmla="*/ 6441440 w 8575040"/>
              <a:gd name="connsiteY5" fmla="*/ 108861 h 1491352"/>
              <a:gd name="connsiteX6" fmla="*/ 6929120 w 8575040"/>
              <a:gd name="connsiteY6" fmla="*/ 1259481 h 1491352"/>
              <a:gd name="connsiteX7" fmla="*/ 7343140 w 8575040"/>
              <a:gd name="connsiteY7" fmla="*/ 154581 h 1491352"/>
              <a:gd name="connsiteX8" fmla="*/ 8575040 w 8575040"/>
              <a:gd name="connsiteY8" fmla="*/ 7261 h 1491352"/>
              <a:gd name="connsiteX0" fmla="*/ 0 w 8575040"/>
              <a:gd name="connsiteY0" fmla="*/ 1472841 h 1484882"/>
              <a:gd name="connsiteX1" fmla="*/ 1115060 w 8575040"/>
              <a:gd name="connsiteY1" fmla="*/ 1483001 h 1484882"/>
              <a:gd name="connsiteX2" fmla="*/ 1976120 w 8575040"/>
              <a:gd name="connsiteY2" fmla="*/ 1328061 h 1484882"/>
              <a:gd name="connsiteX3" fmla="*/ 2484120 w 8575040"/>
              <a:gd name="connsiteY3" fmla="*/ 164741 h 1484882"/>
              <a:gd name="connsiteX4" fmla="*/ 4404360 w 8575040"/>
              <a:gd name="connsiteY4" fmla="*/ 7261 h 1484882"/>
              <a:gd name="connsiteX5" fmla="*/ 6441440 w 8575040"/>
              <a:gd name="connsiteY5" fmla="*/ 108861 h 1484882"/>
              <a:gd name="connsiteX6" fmla="*/ 6929120 w 8575040"/>
              <a:gd name="connsiteY6" fmla="*/ 1259481 h 1484882"/>
              <a:gd name="connsiteX7" fmla="*/ 7343140 w 8575040"/>
              <a:gd name="connsiteY7" fmla="*/ 154581 h 1484882"/>
              <a:gd name="connsiteX8" fmla="*/ 8575040 w 8575040"/>
              <a:gd name="connsiteY8" fmla="*/ 7261 h 1484882"/>
              <a:gd name="connsiteX0" fmla="*/ 0 w 8575040"/>
              <a:gd name="connsiteY0" fmla="*/ 1472841 h 1485891"/>
              <a:gd name="connsiteX1" fmla="*/ 1115060 w 8575040"/>
              <a:gd name="connsiteY1" fmla="*/ 1475381 h 1485891"/>
              <a:gd name="connsiteX2" fmla="*/ 1976120 w 8575040"/>
              <a:gd name="connsiteY2" fmla="*/ 1328061 h 1485891"/>
              <a:gd name="connsiteX3" fmla="*/ 2484120 w 8575040"/>
              <a:gd name="connsiteY3" fmla="*/ 164741 h 1485891"/>
              <a:gd name="connsiteX4" fmla="*/ 4404360 w 8575040"/>
              <a:gd name="connsiteY4" fmla="*/ 7261 h 1485891"/>
              <a:gd name="connsiteX5" fmla="*/ 6441440 w 8575040"/>
              <a:gd name="connsiteY5" fmla="*/ 108861 h 1485891"/>
              <a:gd name="connsiteX6" fmla="*/ 6929120 w 8575040"/>
              <a:gd name="connsiteY6" fmla="*/ 1259481 h 1485891"/>
              <a:gd name="connsiteX7" fmla="*/ 7343140 w 8575040"/>
              <a:gd name="connsiteY7" fmla="*/ 154581 h 1485891"/>
              <a:gd name="connsiteX8" fmla="*/ 8575040 w 8575040"/>
              <a:gd name="connsiteY8" fmla="*/ 7261 h 1485891"/>
              <a:gd name="connsiteX0" fmla="*/ 0 w 8575040"/>
              <a:gd name="connsiteY0" fmla="*/ 1498441 h 1511491"/>
              <a:gd name="connsiteX1" fmla="*/ 1115060 w 8575040"/>
              <a:gd name="connsiteY1" fmla="*/ 1500981 h 1511491"/>
              <a:gd name="connsiteX2" fmla="*/ 1976120 w 8575040"/>
              <a:gd name="connsiteY2" fmla="*/ 1353661 h 1511491"/>
              <a:gd name="connsiteX3" fmla="*/ 2484120 w 8575040"/>
              <a:gd name="connsiteY3" fmla="*/ 190341 h 1511491"/>
              <a:gd name="connsiteX4" fmla="*/ 4404360 w 8575040"/>
              <a:gd name="connsiteY4" fmla="*/ 32861 h 1511491"/>
              <a:gd name="connsiteX5" fmla="*/ 6441440 w 8575040"/>
              <a:gd name="connsiteY5" fmla="*/ 134461 h 1511491"/>
              <a:gd name="connsiteX6" fmla="*/ 6929120 w 8575040"/>
              <a:gd name="connsiteY6" fmla="*/ 1315561 h 1511491"/>
              <a:gd name="connsiteX7" fmla="*/ 7343140 w 8575040"/>
              <a:gd name="connsiteY7" fmla="*/ 180181 h 1511491"/>
              <a:gd name="connsiteX8" fmla="*/ 8575040 w 8575040"/>
              <a:gd name="connsiteY8" fmla="*/ 32861 h 1511491"/>
              <a:gd name="connsiteX0" fmla="*/ 0 w 8575040"/>
              <a:gd name="connsiteY0" fmla="*/ 1492846 h 1505896"/>
              <a:gd name="connsiteX1" fmla="*/ 1115060 w 8575040"/>
              <a:gd name="connsiteY1" fmla="*/ 1495386 h 1505896"/>
              <a:gd name="connsiteX2" fmla="*/ 1976120 w 8575040"/>
              <a:gd name="connsiteY2" fmla="*/ 1348066 h 1505896"/>
              <a:gd name="connsiteX3" fmla="*/ 2484120 w 8575040"/>
              <a:gd name="connsiteY3" fmla="*/ 184746 h 1505896"/>
              <a:gd name="connsiteX4" fmla="*/ 4404360 w 8575040"/>
              <a:gd name="connsiteY4" fmla="*/ 27266 h 1505896"/>
              <a:gd name="connsiteX5" fmla="*/ 6441440 w 8575040"/>
              <a:gd name="connsiteY5" fmla="*/ 128866 h 1505896"/>
              <a:gd name="connsiteX6" fmla="*/ 6929120 w 8575040"/>
              <a:gd name="connsiteY6" fmla="*/ 1309966 h 1505896"/>
              <a:gd name="connsiteX7" fmla="*/ 7343140 w 8575040"/>
              <a:gd name="connsiteY7" fmla="*/ 174586 h 1505896"/>
              <a:gd name="connsiteX8" fmla="*/ 8575040 w 8575040"/>
              <a:gd name="connsiteY8" fmla="*/ 27266 h 1505896"/>
              <a:gd name="connsiteX0" fmla="*/ 0 w 8575040"/>
              <a:gd name="connsiteY0" fmla="*/ 1484992 h 1498042"/>
              <a:gd name="connsiteX1" fmla="*/ 1115060 w 8575040"/>
              <a:gd name="connsiteY1" fmla="*/ 1487532 h 1498042"/>
              <a:gd name="connsiteX2" fmla="*/ 1976120 w 8575040"/>
              <a:gd name="connsiteY2" fmla="*/ 1340212 h 1498042"/>
              <a:gd name="connsiteX3" fmla="*/ 2484120 w 8575040"/>
              <a:gd name="connsiteY3" fmla="*/ 176892 h 1498042"/>
              <a:gd name="connsiteX4" fmla="*/ 4399280 w 8575040"/>
              <a:gd name="connsiteY4" fmla="*/ 34652 h 1498042"/>
              <a:gd name="connsiteX5" fmla="*/ 6441440 w 8575040"/>
              <a:gd name="connsiteY5" fmla="*/ 121012 h 1498042"/>
              <a:gd name="connsiteX6" fmla="*/ 6929120 w 8575040"/>
              <a:gd name="connsiteY6" fmla="*/ 1302112 h 1498042"/>
              <a:gd name="connsiteX7" fmla="*/ 7343140 w 8575040"/>
              <a:gd name="connsiteY7" fmla="*/ 166732 h 1498042"/>
              <a:gd name="connsiteX8" fmla="*/ 8575040 w 8575040"/>
              <a:gd name="connsiteY8" fmla="*/ 19412 h 1498042"/>
              <a:gd name="connsiteX0" fmla="*/ 0 w 8575040"/>
              <a:gd name="connsiteY0" fmla="*/ 1475350 h 1488400"/>
              <a:gd name="connsiteX1" fmla="*/ 1115060 w 8575040"/>
              <a:gd name="connsiteY1" fmla="*/ 1477890 h 1488400"/>
              <a:gd name="connsiteX2" fmla="*/ 1976120 w 8575040"/>
              <a:gd name="connsiteY2" fmla="*/ 1330570 h 1488400"/>
              <a:gd name="connsiteX3" fmla="*/ 2484120 w 8575040"/>
              <a:gd name="connsiteY3" fmla="*/ 167250 h 1488400"/>
              <a:gd name="connsiteX4" fmla="*/ 4399280 w 8575040"/>
              <a:gd name="connsiteY4" fmla="*/ 25010 h 1488400"/>
              <a:gd name="connsiteX5" fmla="*/ 6441440 w 8575040"/>
              <a:gd name="connsiteY5" fmla="*/ 111370 h 1488400"/>
              <a:gd name="connsiteX6" fmla="*/ 6929120 w 8575040"/>
              <a:gd name="connsiteY6" fmla="*/ 1292470 h 1488400"/>
              <a:gd name="connsiteX7" fmla="*/ 7343140 w 8575040"/>
              <a:gd name="connsiteY7" fmla="*/ 157090 h 1488400"/>
              <a:gd name="connsiteX8" fmla="*/ 8575040 w 8575040"/>
              <a:gd name="connsiteY8" fmla="*/ 9770 h 1488400"/>
              <a:gd name="connsiteX0" fmla="*/ 0 w 8575040"/>
              <a:gd name="connsiteY0" fmla="*/ 1497939 h 1510989"/>
              <a:gd name="connsiteX1" fmla="*/ 1115060 w 8575040"/>
              <a:gd name="connsiteY1" fmla="*/ 1500479 h 1510989"/>
              <a:gd name="connsiteX2" fmla="*/ 1976120 w 8575040"/>
              <a:gd name="connsiteY2" fmla="*/ 1353159 h 1510989"/>
              <a:gd name="connsiteX3" fmla="*/ 2484120 w 8575040"/>
              <a:gd name="connsiteY3" fmla="*/ 189839 h 1510989"/>
              <a:gd name="connsiteX4" fmla="*/ 4399280 w 8575040"/>
              <a:gd name="connsiteY4" fmla="*/ 47599 h 1510989"/>
              <a:gd name="connsiteX5" fmla="*/ 6388100 w 8575040"/>
              <a:gd name="connsiteY5" fmla="*/ 85699 h 1510989"/>
              <a:gd name="connsiteX6" fmla="*/ 6929120 w 8575040"/>
              <a:gd name="connsiteY6" fmla="*/ 1315059 h 1510989"/>
              <a:gd name="connsiteX7" fmla="*/ 7343140 w 8575040"/>
              <a:gd name="connsiteY7" fmla="*/ 179679 h 1510989"/>
              <a:gd name="connsiteX8" fmla="*/ 8575040 w 8575040"/>
              <a:gd name="connsiteY8" fmla="*/ 32359 h 1510989"/>
              <a:gd name="connsiteX0" fmla="*/ 0 w 8575040"/>
              <a:gd name="connsiteY0" fmla="*/ 1475350 h 1488400"/>
              <a:gd name="connsiteX1" fmla="*/ 1115060 w 8575040"/>
              <a:gd name="connsiteY1" fmla="*/ 1477890 h 1488400"/>
              <a:gd name="connsiteX2" fmla="*/ 1976120 w 8575040"/>
              <a:gd name="connsiteY2" fmla="*/ 1330570 h 1488400"/>
              <a:gd name="connsiteX3" fmla="*/ 2484120 w 8575040"/>
              <a:gd name="connsiteY3" fmla="*/ 167250 h 1488400"/>
              <a:gd name="connsiteX4" fmla="*/ 4399280 w 8575040"/>
              <a:gd name="connsiteY4" fmla="*/ 25010 h 1488400"/>
              <a:gd name="connsiteX5" fmla="*/ 6388100 w 8575040"/>
              <a:gd name="connsiteY5" fmla="*/ 63110 h 1488400"/>
              <a:gd name="connsiteX6" fmla="*/ 6929120 w 8575040"/>
              <a:gd name="connsiteY6" fmla="*/ 1292470 h 1488400"/>
              <a:gd name="connsiteX7" fmla="*/ 7343140 w 8575040"/>
              <a:gd name="connsiteY7" fmla="*/ 157090 h 1488400"/>
              <a:gd name="connsiteX8" fmla="*/ 8575040 w 8575040"/>
              <a:gd name="connsiteY8" fmla="*/ 9770 h 1488400"/>
              <a:gd name="connsiteX0" fmla="*/ 0 w 8575040"/>
              <a:gd name="connsiteY0" fmla="*/ 1475350 h 1488400"/>
              <a:gd name="connsiteX1" fmla="*/ 1115060 w 8575040"/>
              <a:gd name="connsiteY1" fmla="*/ 1477890 h 1488400"/>
              <a:gd name="connsiteX2" fmla="*/ 1976120 w 8575040"/>
              <a:gd name="connsiteY2" fmla="*/ 1330570 h 1488400"/>
              <a:gd name="connsiteX3" fmla="*/ 2484120 w 8575040"/>
              <a:gd name="connsiteY3" fmla="*/ 167250 h 1488400"/>
              <a:gd name="connsiteX4" fmla="*/ 4399280 w 8575040"/>
              <a:gd name="connsiteY4" fmla="*/ 25010 h 1488400"/>
              <a:gd name="connsiteX5" fmla="*/ 6337300 w 8575040"/>
              <a:gd name="connsiteY5" fmla="*/ 50410 h 1488400"/>
              <a:gd name="connsiteX6" fmla="*/ 6929120 w 8575040"/>
              <a:gd name="connsiteY6" fmla="*/ 1292470 h 1488400"/>
              <a:gd name="connsiteX7" fmla="*/ 7343140 w 8575040"/>
              <a:gd name="connsiteY7" fmla="*/ 157090 h 1488400"/>
              <a:gd name="connsiteX8" fmla="*/ 8575040 w 8575040"/>
              <a:gd name="connsiteY8" fmla="*/ 9770 h 1488400"/>
              <a:gd name="connsiteX0" fmla="*/ 0 w 8575040"/>
              <a:gd name="connsiteY0" fmla="*/ 1475350 h 1488400"/>
              <a:gd name="connsiteX1" fmla="*/ 1115060 w 8575040"/>
              <a:gd name="connsiteY1" fmla="*/ 1477890 h 1488400"/>
              <a:gd name="connsiteX2" fmla="*/ 1976120 w 8575040"/>
              <a:gd name="connsiteY2" fmla="*/ 1330570 h 1488400"/>
              <a:gd name="connsiteX3" fmla="*/ 2484120 w 8575040"/>
              <a:gd name="connsiteY3" fmla="*/ 167250 h 1488400"/>
              <a:gd name="connsiteX4" fmla="*/ 4399280 w 8575040"/>
              <a:gd name="connsiteY4" fmla="*/ 25010 h 1488400"/>
              <a:gd name="connsiteX5" fmla="*/ 6337300 w 8575040"/>
              <a:gd name="connsiteY5" fmla="*/ 50410 h 1488400"/>
              <a:gd name="connsiteX6" fmla="*/ 6929120 w 8575040"/>
              <a:gd name="connsiteY6" fmla="*/ 1292470 h 1488400"/>
              <a:gd name="connsiteX7" fmla="*/ 7343140 w 8575040"/>
              <a:gd name="connsiteY7" fmla="*/ 157090 h 1488400"/>
              <a:gd name="connsiteX8" fmla="*/ 8575040 w 8575040"/>
              <a:gd name="connsiteY8" fmla="*/ 9770 h 1488400"/>
              <a:gd name="connsiteX0" fmla="*/ 0 w 8580755"/>
              <a:gd name="connsiteY0" fmla="*/ 1492495 h 1492495"/>
              <a:gd name="connsiteX1" fmla="*/ 1120775 w 8580755"/>
              <a:gd name="connsiteY1" fmla="*/ 1477890 h 1492495"/>
              <a:gd name="connsiteX2" fmla="*/ 1981835 w 8580755"/>
              <a:gd name="connsiteY2" fmla="*/ 1330570 h 1492495"/>
              <a:gd name="connsiteX3" fmla="*/ 2489835 w 8580755"/>
              <a:gd name="connsiteY3" fmla="*/ 167250 h 1492495"/>
              <a:gd name="connsiteX4" fmla="*/ 4404995 w 8580755"/>
              <a:gd name="connsiteY4" fmla="*/ 25010 h 1492495"/>
              <a:gd name="connsiteX5" fmla="*/ 6343015 w 8580755"/>
              <a:gd name="connsiteY5" fmla="*/ 50410 h 1492495"/>
              <a:gd name="connsiteX6" fmla="*/ 6934835 w 8580755"/>
              <a:gd name="connsiteY6" fmla="*/ 1292470 h 1492495"/>
              <a:gd name="connsiteX7" fmla="*/ 7348855 w 8580755"/>
              <a:gd name="connsiteY7" fmla="*/ 157090 h 1492495"/>
              <a:gd name="connsiteX8" fmla="*/ 8580755 w 8580755"/>
              <a:gd name="connsiteY8" fmla="*/ 9770 h 1492495"/>
              <a:gd name="connsiteX0" fmla="*/ 0 w 8580755"/>
              <a:gd name="connsiteY0" fmla="*/ 1492495 h 1496940"/>
              <a:gd name="connsiteX1" fmla="*/ 1118870 w 8580755"/>
              <a:gd name="connsiteY1" fmla="*/ 1496940 h 1496940"/>
              <a:gd name="connsiteX2" fmla="*/ 1981835 w 8580755"/>
              <a:gd name="connsiteY2" fmla="*/ 1330570 h 1496940"/>
              <a:gd name="connsiteX3" fmla="*/ 2489835 w 8580755"/>
              <a:gd name="connsiteY3" fmla="*/ 167250 h 1496940"/>
              <a:gd name="connsiteX4" fmla="*/ 4404995 w 8580755"/>
              <a:gd name="connsiteY4" fmla="*/ 25010 h 1496940"/>
              <a:gd name="connsiteX5" fmla="*/ 6343015 w 8580755"/>
              <a:gd name="connsiteY5" fmla="*/ 50410 h 1496940"/>
              <a:gd name="connsiteX6" fmla="*/ 6934835 w 8580755"/>
              <a:gd name="connsiteY6" fmla="*/ 1292470 h 1496940"/>
              <a:gd name="connsiteX7" fmla="*/ 7348855 w 8580755"/>
              <a:gd name="connsiteY7" fmla="*/ 157090 h 1496940"/>
              <a:gd name="connsiteX8" fmla="*/ 8580755 w 8580755"/>
              <a:gd name="connsiteY8" fmla="*/ 9770 h 1496940"/>
              <a:gd name="connsiteX0" fmla="*/ 0 w 8580755"/>
              <a:gd name="connsiteY0" fmla="*/ 1492495 h 1499807"/>
              <a:gd name="connsiteX1" fmla="*/ 1118870 w 8580755"/>
              <a:gd name="connsiteY1" fmla="*/ 1496940 h 1499807"/>
              <a:gd name="connsiteX2" fmla="*/ 1981835 w 8580755"/>
              <a:gd name="connsiteY2" fmla="*/ 1330570 h 1499807"/>
              <a:gd name="connsiteX3" fmla="*/ 2489835 w 8580755"/>
              <a:gd name="connsiteY3" fmla="*/ 167250 h 1499807"/>
              <a:gd name="connsiteX4" fmla="*/ 4404995 w 8580755"/>
              <a:gd name="connsiteY4" fmla="*/ 25010 h 1499807"/>
              <a:gd name="connsiteX5" fmla="*/ 6343015 w 8580755"/>
              <a:gd name="connsiteY5" fmla="*/ 50410 h 1499807"/>
              <a:gd name="connsiteX6" fmla="*/ 6934835 w 8580755"/>
              <a:gd name="connsiteY6" fmla="*/ 1292470 h 1499807"/>
              <a:gd name="connsiteX7" fmla="*/ 7348855 w 8580755"/>
              <a:gd name="connsiteY7" fmla="*/ 157090 h 1499807"/>
              <a:gd name="connsiteX8" fmla="*/ 8580755 w 8580755"/>
              <a:gd name="connsiteY8" fmla="*/ 9770 h 1499807"/>
              <a:gd name="connsiteX0" fmla="*/ 0 w 8580755"/>
              <a:gd name="connsiteY0" fmla="*/ 1492495 h 1505453"/>
              <a:gd name="connsiteX1" fmla="*/ 1118870 w 8580755"/>
              <a:gd name="connsiteY1" fmla="*/ 1496940 h 1505453"/>
              <a:gd name="connsiteX2" fmla="*/ 1981835 w 8580755"/>
              <a:gd name="connsiteY2" fmla="*/ 1330570 h 1505453"/>
              <a:gd name="connsiteX3" fmla="*/ 2489835 w 8580755"/>
              <a:gd name="connsiteY3" fmla="*/ 167250 h 1505453"/>
              <a:gd name="connsiteX4" fmla="*/ 4404995 w 8580755"/>
              <a:gd name="connsiteY4" fmla="*/ 25010 h 1505453"/>
              <a:gd name="connsiteX5" fmla="*/ 6343015 w 8580755"/>
              <a:gd name="connsiteY5" fmla="*/ 50410 h 1505453"/>
              <a:gd name="connsiteX6" fmla="*/ 6934835 w 8580755"/>
              <a:gd name="connsiteY6" fmla="*/ 1292470 h 1505453"/>
              <a:gd name="connsiteX7" fmla="*/ 7348855 w 8580755"/>
              <a:gd name="connsiteY7" fmla="*/ 157090 h 1505453"/>
              <a:gd name="connsiteX8" fmla="*/ 8580755 w 8580755"/>
              <a:gd name="connsiteY8" fmla="*/ 9770 h 1505453"/>
              <a:gd name="connsiteX0" fmla="*/ 0 w 8580755"/>
              <a:gd name="connsiteY0" fmla="*/ 1492495 h 1502913"/>
              <a:gd name="connsiteX1" fmla="*/ 1118870 w 8580755"/>
              <a:gd name="connsiteY1" fmla="*/ 1496940 h 1502913"/>
              <a:gd name="connsiteX2" fmla="*/ 1981835 w 8580755"/>
              <a:gd name="connsiteY2" fmla="*/ 1330570 h 1502913"/>
              <a:gd name="connsiteX3" fmla="*/ 2489835 w 8580755"/>
              <a:gd name="connsiteY3" fmla="*/ 167250 h 1502913"/>
              <a:gd name="connsiteX4" fmla="*/ 4404995 w 8580755"/>
              <a:gd name="connsiteY4" fmla="*/ 25010 h 1502913"/>
              <a:gd name="connsiteX5" fmla="*/ 6343015 w 8580755"/>
              <a:gd name="connsiteY5" fmla="*/ 50410 h 1502913"/>
              <a:gd name="connsiteX6" fmla="*/ 6934835 w 8580755"/>
              <a:gd name="connsiteY6" fmla="*/ 1292470 h 1502913"/>
              <a:gd name="connsiteX7" fmla="*/ 7348855 w 8580755"/>
              <a:gd name="connsiteY7" fmla="*/ 157090 h 1502913"/>
              <a:gd name="connsiteX8" fmla="*/ 8580755 w 8580755"/>
              <a:gd name="connsiteY8" fmla="*/ 9770 h 150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0755" h="1502913">
                <a:moveTo>
                  <a:pt x="0" y="1492495"/>
                </a:moveTo>
                <a:lnTo>
                  <a:pt x="1118870" y="1496940"/>
                </a:lnTo>
                <a:cubicBezTo>
                  <a:pt x="1451081" y="1496623"/>
                  <a:pt x="1753341" y="1552185"/>
                  <a:pt x="1981835" y="1330570"/>
                </a:cubicBezTo>
                <a:cubicBezTo>
                  <a:pt x="2210329" y="1108955"/>
                  <a:pt x="2085975" y="384843"/>
                  <a:pt x="2489835" y="167250"/>
                </a:cubicBezTo>
                <a:cubicBezTo>
                  <a:pt x="2893695" y="-50343"/>
                  <a:pt x="3762798" y="44483"/>
                  <a:pt x="4404995" y="25010"/>
                </a:cubicBezTo>
                <a:cubicBezTo>
                  <a:pt x="5047192" y="5537"/>
                  <a:pt x="5860415" y="6807"/>
                  <a:pt x="6343015" y="50410"/>
                </a:cubicBezTo>
                <a:cubicBezTo>
                  <a:pt x="6825615" y="94013"/>
                  <a:pt x="6767195" y="1274690"/>
                  <a:pt x="6934835" y="1292470"/>
                </a:cubicBezTo>
                <a:cubicBezTo>
                  <a:pt x="7102475" y="1310250"/>
                  <a:pt x="7074535" y="370873"/>
                  <a:pt x="7348855" y="157090"/>
                </a:cubicBezTo>
                <a:cubicBezTo>
                  <a:pt x="7623175" y="-56693"/>
                  <a:pt x="8580755" y="9770"/>
                  <a:pt x="8580755" y="9770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4659" y="-199178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Injection in the </a:t>
            </a:r>
            <a:r>
              <a:rPr lang="fr-FR" sz="3600" b="1" dirty="0" err="1" smtClean="0"/>
              <a:t>traps</a:t>
            </a:r>
            <a:endParaRPr lang="fr-FR" sz="3600" b="1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37333-1F3A-4AFD-BF16-3844A6C218F9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FBD9-34D2-F649-B19E-694AF723A336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10" name="Forme libre 9"/>
          <p:cNvSpPr/>
          <p:nvPr/>
        </p:nvSpPr>
        <p:spPr>
          <a:xfrm>
            <a:off x="1534160" y="3226759"/>
            <a:ext cx="8590280" cy="1284280"/>
          </a:xfrm>
          <a:custGeom>
            <a:avLst/>
            <a:gdLst>
              <a:gd name="connsiteX0" fmla="*/ 0 w 8575040"/>
              <a:gd name="connsiteY0" fmla="*/ 0 h 1280290"/>
              <a:gd name="connsiteX1" fmla="*/ 1473200 w 8575040"/>
              <a:gd name="connsiteY1" fmla="*/ 233680 h 1280290"/>
              <a:gd name="connsiteX2" fmla="*/ 2255520 w 8575040"/>
              <a:gd name="connsiteY2" fmla="*/ 1280160 h 1280290"/>
              <a:gd name="connsiteX3" fmla="*/ 2611120 w 8575040"/>
              <a:gd name="connsiteY3" fmla="*/ 304800 h 1280290"/>
              <a:gd name="connsiteX4" fmla="*/ 4409440 w 8575040"/>
              <a:gd name="connsiteY4" fmla="*/ 142240 h 1280290"/>
              <a:gd name="connsiteX5" fmla="*/ 6350000 w 8575040"/>
              <a:gd name="connsiteY5" fmla="*/ 152400 h 1280290"/>
              <a:gd name="connsiteX6" fmla="*/ 6929120 w 8575040"/>
              <a:gd name="connsiteY6" fmla="*/ 944880 h 1280290"/>
              <a:gd name="connsiteX7" fmla="*/ 7244080 w 8575040"/>
              <a:gd name="connsiteY7" fmla="*/ 640080 h 1280290"/>
              <a:gd name="connsiteX8" fmla="*/ 8575040 w 8575040"/>
              <a:gd name="connsiteY8" fmla="*/ 629920 h 1280290"/>
              <a:gd name="connsiteX0" fmla="*/ 0 w 8575040"/>
              <a:gd name="connsiteY0" fmla="*/ 0 h 1280290"/>
              <a:gd name="connsiteX1" fmla="*/ 1473200 w 8575040"/>
              <a:gd name="connsiteY1" fmla="*/ 233680 h 1280290"/>
              <a:gd name="connsiteX2" fmla="*/ 1991360 w 8575040"/>
              <a:gd name="connsiteY2" fmla="*/ 1280160 h 1280290"/>
              <a:gd name="connsiteX3" fmla="*/ 2611120 w 8575040"/>
              <a:gd name="connsiteY3" fmla="*/ 304800 h 1280290"/>
              <a:gd name="connsiteX4" fmla="*/ 4409440 w 8575040"/>
              <a:gd name="connsiteY4" fmla="*/ 142240 h 1280290"/>
              <a:gd name="connsiteX5" fmla="*/ 6350000 w 8575040"/>
              <a:gd name="connsiteY5" fmla="*/ 152400 h 1280290"/>
              <a:gd name="connsiteX6" fmla="*/ 6929120 w 8575040"/>
              <a:gd name="connsiteY6" fmla="*/ 944880 h 1280290"/>
              <a:gd name="connsiteX7" fmla="*/ 7244080 w 8575040"/>
              <a:gd name="connsiteY7" fmla="*/ 640080 h 1280290"/>
              <a:gd name="connsiteX8" fmla="*/ 8575040 w 8575040"/>
              <a:gd name="connsiteY8" fmla="*/ 629920 h 1280290"/>
              <a:gd name="connsiteX0" fmla="*/ 0 w 8575040"/>
              <a:gd name="connsiteY0" fmla="*/ 0 h 1280460"/>
              <a:gd name="connsiteX1" fmla="*/ 1473200 w 8575040"/>
              <a:gd name="connsiteY1" fmla="*/ 233680 h 1280460"/>
              <a:gd name="connsiteX2" fmla="*/ 1991360 w 8575040"/>
              <a:gd name="connsiteY2" fmla="*/ 1280160 h 1280460"/>
              <a:gd name="connsiteX3" fmla="*/ 2570480 w 8575040"/>
              <a:gd name="connsiteY3" fmla="*/ 121920 h 1280460"/>
              <a:gd name="connsiteX4" fmla="*/ 4409440 w 8575040"/>
              <a:gd name="connsiteY4" fmla="*/ 142240 h 1280460"/>
              <a:gd name="connsiteX5" fmla="*/ 6350000 w 8575040"/>
              <a:gd name="connsiteY5" fmla="*/ 152400 h 1280460"/>
              <a:gd name="connsiteX6" fmla="*/ 6929120 w 8575040"/>
              <a:gd name="connsiteY6" fmla="*/ 944880 h 1280460"/>
              <a:gd name="connsiteX7" fmla="*/ 7244080 w 8575040"/>
              <a:gd name="connsiteY7" fmla="*/ 640080 h 1280460"/>
              <a:gd name="connsiteX8" fmla="*/ 8575040 w 8575040"/>
              <a:gd name="connsiteY8" fmla="*/ 629920 h 1280460"/>
              <a:gd name="connsiteX0" fmla="*/ 0 w 8575040"/>
              <a:gd name="connsiteY0" fmla="*/ 0 h 1280170"/>
              <a:gd name="connsiteX1" fmla="*/ 1473200 w 8575040"/>
              <a:gd name="connsiteY1" fmla="*/ 233680 h 1280170"/>
              <a:gd name="connsiteX2" fmla="*/ 1991360 w 8575040"/>
              <a:gd name="connsiteY2" fmla="*/ 1280160 h 1280170"/>
              <a:gd name="connsiteX3" fmla="*/ 2519680 w 8575040"/>
              <a:gd name="connsiteY3" fmla="*/ 213360 h 1280170"/>
              <a:gd name="connsiteX4" fmla="*/ 4409440 w 8575040"/>
              <a:gd name="connsiteY4" fmla="*/ 142240 h 1280170"/>
              <a:gd name="connsiteX5" fmla="*/ 6350000 w 8575040"/>
              <a:gd name="connsiteY5" fmla="*/ 152400 h 1280170"/>
              <a:gd name="connsiteX6" fmla="*/ 6929120 w 8575040"/>
              <a:gd name="connsiteY6" fmla="*/ 944880 h 1280170"/>
              <a:gd name="connsiteX7" fmla="*/ 7244080 w 8575040"/>
              <a:gd name="connsiteY7" fmla="*/ 640080 h 1280170"/>
              <a:gd name="connsiteX8" fmla="*/ 8575040 w 8575040"/>
              <a:gd name="connsiteY8" fmla="*/ 629920 h 1280170"/>
              <a:gd name="connsiteX0" fmla="*/ 0 w 8575040"/>
              <a:gd name="connsiteY0" fmla="*/ 775 h 1280995"/>
              <a:gd name="connsiteX1" fmla="*/ 1564640 w 8575040"/>
              <a:gd name="connsiteY1" fmla="*/ 163335 h 1280995"/>
              <a:gd name="connsiteX2" fmla="*/ 1991360 w 8575040"/>
              <a:gd name="connsiteY2" fmla="*/ 1280935 h 1280995"/>
              <a:gd name="connsiteX3" fmla="*/ 2519680 w 8575040"/>
              <a:gd name="connsiteY3" fmla="*/ 214135 h 1280995"/>
              <a:gd name="connsiteX4" fmla="*/ 4409440 w 8575040"/>
              <a:gd name="connsiteY4" fmla="*/ 143015 h 1280995"/>
              <a:gd name="connsiteX5" fmla="*/ 6350000 w 8575040"/>
              <a:gd name="connsiteY5" fmla="*/ 153175 h 1280995"/>
              <a:gd name="connsiteX6" fmla="*/ 6929120 w 8575040"/>
              <a:gd name="connsiteY6" fmla="*/ 945655 h 1280995"/>
              <a:gd name="connsiteX7" fmla="*/ 7244080 w 8575040"/>
              <a:gd name="connsiteY7" fmla="*/ 640855 h 1280995"/>
              <a:gd name="connsiteX8" fmla="*/ 8575040 w 8575040"/>
              <a:gd name="connsiteY8" fmla="*/ 630695 h 1280995"/>
              <a:gd name="connsiteX0" fmla="*/ 0 w 8575040"/>
              <a:gd name="connsiteY0" fmla="*/ 775 h 1280996"/>
              <a:gd name="connsiteX1" fmla="*/ 1564640 w 8575040"/>
              <a:gd name="connsiteY1" fmla="*/ 163335 h 1280996"/>
              <a:gd name="connsiteX2" fmla="*/ 1991360 w 8575040"/>
              <a:gd name="connsiteY2" fmla="*/ 1280935 h 1280996"/>
              <a:gd name="connsiteX3" fmla="*/ 2519680 w 8575040"/>
              <a:gd name="connsiteY3" fmla="*/ 214135 h 1280996"/>
              <a:gd name="connsiteX4" fmla="*/ 4419600 w 8575040"/>
              <a:gd name="connsiteY4" fmla="*/ 5855 h 1280996"/>
              <a:gd name="connsiteX5" fmla="*/ 6350000 w 8575040"/>
              <a:gd name="connsiteY5" fmla="*/ 153175 h 1280996"/>
              <a:gd name="connsiteX6" fmla="*/ 6929120 w 8575040"/>
              <a:gd name="connsiteY6" fmla="*/ 945655 h 1280996"/>
              <a:gd name="connsiteX7" fmla="*/ 7244080 w 8575040"/>
              <a:gd name="connsiteY7" fmla="*/ 640855 h 1280996"/>
              <a:gd name="connsiteX8" fmla="*/ 8575040 w 8575040"/>
              <a:gd name="connsiteY8" fmla="*/ 630695 h 1280996"/>
              <a:gd name="connsiteX0" fmla="*/ 0 w 8575040"/>
              <a:gd name="connsiteY0" fmla="*/ 775 h 1280935"/>
              <a:gd name="connsiteX1" fmla="*/ 1564640 w 8575040"/>
              <a:gd name="connsiteY1" fmla="*/ 163335 h 1280935"/>
              <a:gd name="connsiteX2" fmla="*/ 1991360 w 8575040"/>
              <a:gd name="connsiteY2" fmla="*/ 1280935 h 1280935"/>
              <a:gd name="connsiteX3" fmla="*/ 2499360 w 8575040"/>
              <a:gd name="connsiteY3" fmla="*/ 163335 h 1280935"/>
              <a:gd name="connsiteX4" fmla="*/ 4419600 w 8575040"/>
              <a:gd name="connsiteY4" fmla="*/ 5855 h 1280935"/>
              <a:gd name="connsiteX5" fmla="*/ 6350000 w 8575040"/>
              <a:gd name="connsiteY5" fmla="*/ 153175 h 1280935"/>
              <a:gd name="connsiteX6" fmla="*/ 6929120 w 8575040"/>
              <a:gd name="connsiteY6" fmla="*/ 945655 h 1280935"/>
              <a:gd name="connsiteX7" fmla="*/ 7244080 w 8575040"/>
              <a:gd name="connsiteY7" fmla="*/ 640855 h 1280935"/>
              <a:gd name="connsiteX8" fmla="*/ 8575040 w 8575040"/>
              <a:gd name="connsiteY8" fmla="*/ 630695 h 1280935"/>
              <a:gd name="connsiteX0" fmla="*/ 0 w 8575040"/>
              <a:gd name="connsiteY0" fmla="*/ 775 h 1280935"/>
              <a:gd name="connsiteX1" fmla="*/ 1564640 w 8575040"/>
              <a:gd name="connsiteY1" fmla="*/ 163335 h 1280935"/>
              <a:gd name="connsiteX2" fmla="*/ 1991360 w 8575040"/>
              <a:gd name="connsiteY2" fmla="*/ 1280935 h 1280935"/>
              <a:gd name="connsiteX3" fmla="*/ 2499360 w 8575040"/>
              <a:gd name="connsiteY3" fmla="*/ 163335 h 1280935"/>
              <a:gd name="connsiteX4" fmla="*/ 4419600 w 8575040"/>
              <a:gd name="connsiteY4" fmla="*/ 5855 h 1280935"/>
              <a:gd name="connsiteX5" fmla="*/ 6350000 w 8575040"/>
              <a:gd name="connsiteY5" fmla="*/ 153175 h 1280935"/>
              <a:gd name="connsiteX6" fmla="*/ 6929120 w 8575040"/>
              <a:gd name="connsiteY6" fmla="*/ 945655 h 1280935"/>
              <a:gd name="connsiteX7" fmla="*/ 7419340 w 8575040"/>
              <a:gd name="connsiteY7" fmla="*/ 153175 h 1280935"/>
              <a:gd name="connsiteX8" fmla="*/ 8575040 w 8575040"/>
              <a:gd name="connsiteY8" fmla="*/ 630695 h 1280935"/>
              <a:gd name="connsiteX0" fmla="*/ 0 w 8590280"/>
              <a:gd name="connsiteY0" fmla="*/ 775 h 1280935"/>
              <a:gd name="connsiteX1" fmla="*/ 1564640 w 8590280"/>
              <a:gd name="connsiteY1" fmla="*/ 163335 h 1280935"/>
              <a:gd name="connsiteX2" fmla="*/ 1991360 w 8590280"/>
              <a:gd name="connsiteY2" fmla="*/ 1280935 h 1280935"/>
              <a:gd name="connsiteX3" fmla="*/ 2499360 w 8590280"/>
              <a:gd name="connsiteY3" fmla="*/ 163335 h 1280935"/>
              <a:gd name="connsiteX4" fmla="*/ 4419600 w 8590280"/>
              <a:gd name="connsiteY4" fmla="*/ 5855 h 1280935"/>
              <a:gd name="connsiteX5" fmla="*/ 6350000 w 8590280"/>
              <a:gd name="connsiteY5" fmla="*/ 153175 h 1280935"/>
              <a:gd name="connsiteX6" fmla="*/ 6929120 w 8590280"/>
              <a:gd name="connsiteY6" fmla="*/ 945655 h 1280935"/>
              <a:gd name="connsiteX7" fmla="*/ 7419340 w 8590280"/>
              <a:gd name="connsiteY7" fmla="*/ 153175 h 1280935"/>
              <a:gd name="connsiteX8" fmla="*/ 8590280 w 8590280"/>
              <a:gd name="connsiteY8" fmla="*/ 5855 h 1280935"/>
              <a:gd name="connsiteX0" fmla="*/ 0 w 8590280"/>
              <a:gd name="connsiteY0" fmla="*/ 4086 h 1284246"/>
              <a:gd name="connsiteX1" fmla="*/ 1564640 w 8590280"/>
              <a:gd name="connsiteY1" fmla="*/ 166646 h 1284246"/>
              <a:gd name="connsiteX2" fmla="*/ 1991360 w 8590280"/>
              <a:gd name="connsiteY2" fmla="*/ 1284246 h 1284246"/>
              <a:gd name="connsiteX3" fmla="*/ 2499360 w 8590280"/>
              <a:gd name="connsiteY3" fmla="*/ 166646 h 1284246"/>
              <a:gd name="connsiteX4" fmla="*/ 4419600 w 8590280"/>
              <a:gd name="connsiteY4" fmla="*/ 9166 h 1284246"/>
              <a:gd name="connsiteX5" fmla="*/ 6350000 w 8590280"/>
              <a:gd name="connsiteY5" fmla="*/ 156486 h 1284246"/>
              <a:gd name="connsiteX6" fmla="*/ 6883400 w 8590280"/>
              <a:gd name="connsiteY6" fmla="*/ 1261386 h 1284246"/>
              <a:gd name="connsiteX7" fmla="*/ 7419340 w 8590280"/>
              <a:gd name="connsiteY7" fmla="*/ 156486 h 1284246"/>
              <a:gd name="connsiteX8" fmla="*/ 8590280 w 8590280"/>
              <a:gd name="connsiteY8" fmla="*/ 9166 h 1284246"/>
              <a:gd name="connsiteX0" fmla="*/ 0 w 8590280"/>
              <a:gd name="connsiteY0" fmla="*/ 4086 h 1284246"/>
              <a:gd name="connsiteX1" fmla="*/ 1564640 w 8590280"/>
              <a:gd name="connsiteY1" fmla="*/ 166646 h 1284246"/>
              <a:gd name="connsiteX2" fmla="*/ 1991360 w 8590280"/>
              <a:gd name="connsiteY2" fmla="*/ 1284246 h 1284246"/>
              <a:gd name="connsiteX3" fmla="*/ 2499360 w 8590280"/>
              <a:gd name="connsiteY3" fmla="*/ 166646 h 1284246"/>
              <a:gd name="connsiteX4" fmla="*/ 4419600 w 8590280"/>
              <a:gd name="connsiteY4" fmla="*/ 9166 h 1284246"/>
              <a:gd name="connsiteX5" fmla="*/ 6350000 w 8590280"/>
              <a:gd name="connsiteY5" fmla="*/ 156486 h 1284246"/>
              <a:gd name="connsiteX6" fmla="*/ 6944360 w 8590280"/>
              <a:gd name="connsiteY6" fmla="*/ 1261386 h 1284246"/>
              <a:gd name="connsiteX7" fmla="*/ 7419340 w 8590280"/>
              <a:gd name="connsiteY7" fmla="*/ 156486 h 1284246"/>
              <a:gd name="connsiteX8" fmla="*/ 8590280 w 8590280"/>
              <a:gd name="connsiteY8" fmla="*/ 9166 h 1284246"/>
              <a:gd name="connsiteX0" fmla="*/ 0 w 8590280"/>
              <a:gd name="connsiteY0" fmla="*/ 25882 h 1306042"/>
              <a:gd name="connsiteX1" fmla="*/ 1564640 w 8590280"/>
              <a:gd name="connsiteY1" fmla="*/ 188442 h 1306042"/>
              <a:gd name="connsiteX2" fmla="*/ 1991360 w 8590280"/>
              <a:gd name="connsiteY2" fmla="*/ 1306042 h 1306042"/>
              <a:gd name="connsiteX3" fmla="*/ 2499360 w 8590280"/>
              <a:gd name="connsiteY3" fmla="*/ 188442 h 1306042"/>
              <a:gd name="connsiteX4" fmla="*/ 4419600 w 8590280"/>
              <a:gd name="connsiteY4" fmla="*/ 30962 h 1306042"/>
              <a:gd name="connsiteX5" fmla="*/ 6456680 w 8590280"/>
              <a:gd name="connsiteY5" fmla="*/ 132562 h 1306042"/>
              <a:gd name="connsiteX6" fmla="*/ 6944360 w 8590280"/>
              <a:gd name="connsiteY6" fmla="*/ 1283182 h 1306042"/>
              <a:gd name="connsiteX7" fmla="*/ 7419340 w 8590280"/>
              <a:gd name="connsiteY7" fmla="*/ 178282 h 1306042"/>
              <a:gd name="connsiteX8" fmla="*/ 8590280 w 8590280"/>
              <a:gd name="connsiteY8" fmla="*/ 30962 h 1306042"/>
              <a:gd name="connsiteX0" fmla="*/ 0 w 8590280"/>
              <a:gd name="connsiteY0" fmla="*/ 3341 h 1283501"/>
              <a:gd name="connsiteX1" fmla="*/ 1564640 w 8590280"/>
              <a:gd name="connsiteY1" fmla="*/ 165901 h 1283501"/>
              <a:gd name="connsiteX2" fmla="*/ 1991360 w 8590280"/>
              <a:gd name="connsiteY2" fmla="*/ 1283501 h 1283501"/>
              <a:gd name="connsiteX3" fmla="*/ 2499360 w 8590280"/>
              <a:gd name="connsiteY3" fmla="*/ 165901 h 1283501"/>
              <a:gd name="connsiteX4" fmla="*/ 4419600 w 8590280"/>
              <a:gd name="connsiteY4" fmla="*/ 8421 h 1283501"/>
              <a:gd name="connsiteX5" fmla="*/ 6456680 w 8590280"/>
              <a:gd name="connsiteY5" fmla="*/ 110021 h 1283501"/>
              <a:gd name="connsiteX6" fmla="*/ 6944360 w 8590280"/>
              <a:gd name="connsiteY6" fmla="*/ 1260641 h 1283501"/>
              <a:gd name="connsiteX7" fmla="*/ 7419340 w 8590280"/>
              <a:gd name="connsiteY7" fmla="*/ 155741 h 1283501"/>
              <a:gd name="connsiteX8" fmla="*/ 8590280 w 8590280"/>
              <a:gd name="connsiteY8" fmla="*/ 8421 h 1283501"/>
              <a:gd name="connsiteX0" fmla="*/ 0 w 8590280"/>
              <a:gd name="connsiteY0" fmla="*/ 2181 h 1282341"/>
              <a:gd name="connsiteX1" fmla="*/ 1564640 w 8590280"/>
              <a:gd name="connsiteY1" fmla="*/ 164741 h 1282341"/>
              <a:gd name="connsiteX2" fmla="*/ 1991360 w 8590280"/>
              <a:gd name="connsiteY2" fmla="*/ 1282341 h 1282341"/>
              <a:gd name="connsiteX3" fmla="*/ 2499360 w 8590280"/>
              <a:gd name="connsiteY3" fmla="*/ 164741 h 1282341"/>
              <a:gd name="connsiteX4" fmla="*/ 4419600 w 8590280"/>
              <a:gd name="connsiteY4" fmla="*/ 7261 h 1282341"/>
              <a:gd name="connsiteX5" fmla="*/ 6456680 w 8590280"/>
              <a:gd name="connsiteY5" fmla="*/ 108861 h 1282341"/>
              <a:gd name="connsiteX6" fmla="*/ 6944360 w 8590280"/>
              <a:gd name="connsiteY6" fmla="*/ 1259481 h 1282341"/>
              <a:gd name="connsiteX7" fmla="*/ 7419340 w 8590280"/>
              <a:gd name="connsiteY7" fmla="*/ 154581 h 1282341"/>
              <a:gd name="connsiteX8" fmla="*/ 8590280 w 8590280"/>
              <a:gd name="connsiteY8" fmla="*/ 7261 h 1282341"/>
              <a:gd name="connsiteX0" fmla="*/ 0 w 8590280"/>
              <a:gd name="connsiteY0" fmla="*/ 18589 h 1298749"/>
              <a:gd name="connsiteX1" fmla="*/ 1564640 w 8590280"/>
              <a:gd name="connsiteY1" fmla="*/ 181149 h 1298749"/>
              <a:gd name="connsiteX2" fmla="*/ 1991360 w 8590280"/>
              <a:gd name="connsiteY2" fmla="*/ 1298749 h 1298749"/>
              <a:gd name="connsiteX3" fmla="*/ 2499360 w 8590280"/>
              <a:gd name="connsiteY3" fmla="*/ 181149 h 1298749"/>
              <a:gd name="connsiteX4" fmla="*/ 4419600 w 8590280"/>
              <a:gd name="connsiteY4" fmla="*/ 23669 h 1298749"/>
              <a:gd name="connsiteX5" fmla="*/ 6456680 w 8590280"/>
              <a:gd name="connsiteY5" fmla="*/ 125269 h 1298749"/>
              <a:gd name="connsiteX6" fmla="*/ 6944360 w 8590280"/>
              <a:gd name="connsiteY6" fmla="*/ 1275889 h 1298749"/>
              <a:gd name="connsiteX7" fmla="*/ 7381240 w 8590280"/>
              <a:gd name="connsiteY7" fmla="*/ 110029 h 1298749"/>
              <a:gd name="connsiteX8" fmla="*/ 8590280 w 8590280"/>
              <a:gd name="connsiteY8" fmla="*/ 23669 h 1298749"/>
              <a:gd name="connsiteX0" fmla="*/ 0 w 8590280"/>
              <a:gd name="connsiteY0" fmla="*/ 2181 h 1282341"/>
              <a:gd name="connsiteX1" fmla="*/ 1564640 w 8590280"/>
              <a:gd name="connsiteY1" fmla="*/ 164741 h 1282341"/>
              <a:gd name="connsiteX2" fmla="*/ 1991360 w 8590280"/>
              <a:gd name="connsiteY2" fmla="*/ 1282341 h 1282341"/>
              <a:gd name="connsiteX3" fmla="*/ 2499360 w 8590280"/>
              <a:gd name="connsiteY3" fmla="*/ 164741 h 1282341"/>
              <a:gd name="connsiteX4" fmla="*/ 4419600 w 8590280"/>
              <a:gd name="connsiteY4" fmla="*/ 7261 h 1282341"/>
              <a:gd name="connsiteX5" fmla="*/ 6456680 w 8590280"/>
              <a:gd name="connsiteY5" fmla="*/ 108861 h 1282341"/>
              <a:gd name="connsiteX6" fmla="*/ 6944360 w 8590280"/>
              <a:gd name="connsiteY6" fmla="*/ 1259481 h 1282341"/>
              <a:gd name="connsiteX7" fmla="*/ 7358380 w 8590280"/>
              <a:gd name="connsiteY7" fmla="*/ 154581 h 1282341"/>
              <a:gd name="connsiteX8" fmla="*/ 8590280 w 8590280"/>
              <a:gd name="connsiteY8" fmla="*/ 7261 h 1282341"/>
              <a:gd name="connsiteX0" fmla="*/ 0 w 8590280"/>
              <a:gd name="connsiteY0" fmla="*/ 26987 h 1307147"/>
              <a:gd name="connsiteX1" fmla="*/ 1564640 w 8590280"/>
              <a:gd name="connsiteY1" fmla="*/ 189547 h 1307147"/>
              <a:gd name="connsiteX2" fmla="*/ 1991360 w 8590280"/>
              <a:gd name="connsiteY2" fmla="*/ 1307147 h 1307147"/>
              <a:gd name="connsiteX3" fmla="*/ 2499360 w 8590280"/>
              <a:gd name="connsiteY3" fmla="*/ 189547 h 1307147"/>
              <a:gd name="connsiteX4" fmla="*/ 4419600 w 8590280"/>
              <a:gd name="connsiteY4" fmla="*/ 32067 h 1307147"/>
              <a:gd name="connsiteX5" fmla="*/ 6456680 w 8590280"/>
              <a:gd name="connsiteY5" fmla="*/ 133667 h 1307147"/>
              <a:gd name="connsiteX6" fmla="*/ 6939280 w 8590280"/>
              <a:gd name="connsiteY6" fmla="*/ 1302067 h 1307147"/>
              <a:gd name="connsiteX7" fmla="*/ 7358380 w 8590280"/>
              <a:gd name="connsiteY7" fmla="*/ 179387 h 1307147"/>
              <a:gd name="connsiteX8" fmla="*/ 8590280 w 8590280"/>
              <a:gd name="connsiteY8" fmla="*/ 32067 h 1307147"/>
              <a:gd name="connsiteX0" fmla="*/ 0 w 8590280"/>
              <a:gd name="connsiteY0" fmla="*/ 38945 h 1319105"/>
              <a:gd name="connsiteX1" fmla="*/ 1564640 w 8590280"/>
              <a:gd name="connsiteY1" fmla="*/ 201505 h 1319105"/>
              <a:gd name="connsiteX2" fmla="*/ 1991360 w 8590280"/>
              <a:gd name="connsiteY2" fmla="*/ 1319105 h 1319105"/>
              <a:gd name="connsiteX3" fmla="*/ 2499360 w 8590280"/>
              <a:gd name="connsiteY3" fmla="*/ 201505 h 1319105"/>
              <a:gd name="connsiteX4" fmla="*/ 4419600 w 8590280"/>
              <a:gd name="connsiteY4" fmla="*/ 44025 h 1319105"/>
              <a:gd name="connsiteX5" fmla="*/ 6459220 w 8590280"/>
              <a:gd name="connsiteY5" fmla="*/ 125305 h 1319105"/>
              <a:gd name="connsiteX6" fmla="*/ 6939280 w 8590280"/>
              <a:gd name="connsiteY6" fmla="*/ 1314025 h 1319105"/>
              <a:gd name="connsiteX7" fmla="*/ 7358380 w 8590280"/>
              <a:gd name="connsiteY7" fmla="*/ 191345 h 1319105"/>
              <a:gd name="connsiteX8" fmla="*/ 8590280 w 8590280"/>
              <a:gd name="connsiteY8" fmla="*/ 44025 h 1319105"/>
              <a:gd name="connsiteX0" fmla="*/ 0 w 8590280"/>
              <a:gd name="connsiteY0" fmla="*/ 6487 h 1286647"/>
              <a:gd name="connsiteX1" fmla="*/ 1564640 w 8590280"/>
              <a:gd name="connsiteY1" fmla="*/ 169047 h 1286647"/>
              <a:gd name="connsiteX2" fmla="*/ 1991360 w 8590280"/>
              <a:gd name="connsiteY2" fmla="*/ 1286647 h 1286647"/>
              <a:gd name="connsiteX3" fmla="*/ 2499360 w 8590280"/>
              <a:gd name="connsiteY3" fmla="*/ 169047 h 1286647"/>
              <a:gd name="connsiteX4" fmla="*/ 4419600 w 8590280"/>
              <a:gd name="connsiteY4" fmla="*/ 11567 h 1286647"/>
              <a:gd name="connsiteX5" fmla="*/ 6459220 w 8590280"/>
              <a:gd name="connsiteY5" fmla="*/ 92847 h 1286647"/>
              <a:gd name="connsiteX6" fmla="*/ 6939280 w 8590280"/>
              <a:gd name="connsiteY6" fmla="*/ 1281567 h 1286647"/>
              <a:gd name="connsiteX7" fmla="*/ 7358380 w 8590280"/>
              <a:gd name="connsiteY7" fmla="*/ 158887 h 1286647"/>
              <a:gd name="connsiteX8" fmla="*/ 8590280 w 8590280"/>
              <a:gd name="connsiteY8" fmla="*/ 11567 h 1286647"/>
              <a:gd name="connsiteX0" fmla="*/ 0 w 8590280"/>
              <a:gd name="connsiteY0" fmla="*/ 18464 h 1298624"/>
              <a:gd name="connsiteX1" fmla="*/ 1564640 w 8590280"/>
              <a:gd name="connsiteY1" fmla="*/ 181024 h 1298624"/>
              <a:gd name="connsiteX2" fmla="*/ 1991360 w 8590280"/>
              <a:gd name="connsiteY2" fmla="*/ 1298624 h 1298624"/>
              <a:gd name="connsiteX3" fmla="*/ 2499360 w 8590280"/>
              <a:gd name="connsiteY3" fmla="*/ 181024 h 1298624"/>
              <a:gd name="connsiteX4" fmla="*/ 4419600 w 8590280"/>
              <a:gd name="connsiteY4" fmla="*/ 23544 h 1298624"/>
              <a:gd name="connsiteX5" fmla="*/ 6367780 w 8590280"/>
              <a:gd name="connsiteY5" fmla="*/ 79424 h 1298624"/>
              <a:gd name="connsiteX6" fmla="*/ 6939280 w 8590280"/>
              <a:gd name="connsiteY6" fmla="*/ 1293544 h 1298624"/>
              <a:gd name="connsiteX7" fmla="*/ 7358380 w 8590280"/>
              <a:gd name="connsiteY7" fmla="*/ 170864 h 1298624"/>
              <a:gd name="connsiteX8" fmla="*/ 8590280 w 8590280"/>
              <a:gd name="connsiteY8" fmla="*/ 23544 h 1298624"/>
              <a:gd name="connsiteX0" fmla="*/ 0 w 8590280"/>
              <a:gd name="connsiteY0" fmla="*/ 4120 h 1284280"/>
              <a:gd name="connsiteX1" fmla="*/ 1564640 w 8590280"/>
              <a:gd name="connsiteY1" fmla="*/ 166680 h 1284280"/>
              <a:gd name="connsiteX2" fmla="*/ 1991360 w 8590280"/>
              <a:gd name="connsiteY2" fmla="*/ 1284280 h 1284280"/>
              <a:gd name="connsiteX3" fmla="*/ 2499360 w 8590280"/>
              <a:gd name="connsiteY3" fmla="*/ 166680 h 1284280"/>
              <a:gd name="connsiteX4" fmla="*/ 4419600 w 8590280"/>
              <a:gd name="connsiteY4" fmla="*/ 9200 h 1284280"/>
              <a:gd name="connsiteX5" fmla="*/ 6367780 w 8590280"/>
              <a:gd name="connsiteY5" fmla="*/ 65080 h 1284280"/>
              <a:gd name="connsiteX6" fmla="*/ 6939280 w 8590280"/>
              <a:gd name="connsiteY6" fmla="*/ 1279200 h 1284280"/>
              <a:gd name="connsiteX7" fmla="*/ 7358380 w 8590280"/>
              <a:gd name="connsiteY7" fmla="*/ 156520 h 1284280"/>
              <a:gd name="connsiteX8" fmla="*/ 8590280 w 8590280"/>
              <a:gd name="connsiteY8" fmla="*/ 9200 h 1284280"/>
              <a:gd name="connsiteX0" fmla="*/ 0 w 8590280"/>
              <a:gd name="connsiteY0" fmla="*/ 9693 h 1289853"/>
              <a:gd name="connsiteX1" fmla="*/ 1564640 w 8590280"/>
              <a:gd name="connsiteY1" fmla="*/ 172253 h 1289853"/>
              <a:gd name="connsiteX2" fmla="*/ 1991360 w 8590280"/>
              <a:gd name="connsiteY2" fmla="*/ 1289853 h 1289853"/>
              <a:gd name="connsiteX3" fmla="*/ 2499360 w 8590280"/>
              <a:gd name="connsiteY3" fmla="*/ 172253 h 1289853"/>
              <a:gd name="connsiteX4" fmla="*/ 4419600 w 8590280"/>
              <a:gd name="connsiteY4" fmla="*/ 14773 h 1289853"/>
              <a:gd name="connsiteX5" fmla="*/ 6344920 w 8590280"/>
              <a:gd name="connsiteY5" fmla="*/ 45253 h 1289853"/>
              <a:gd name="connsiteX6" fmla="*/ 6939280 w 8590280"/>
              <a:gd name="connsiteY6" fmla="*/ 1284773 h 1289853"/>
              <a:gd name="connsiteX7" fmla="*/ 7358380 w 8590280"/>
              <a:gd name="connsiteY7" fmla="*/ 162093 h 1289853"/>
              <a:gd name="connsiteX8" fmla="*/ 8590280 w 8590280"/>
              <a:gd name="connsiteY8" fmla="*/ 14773 h 1289853"/>
              <a:gd name="connsiteX0" fmla="*/ 0 w 8590280"/>
              <a:gd name="connsiteY0" fmla="*/ 4120 h 1284280"/>
              <a:gd name="connsiteX1" fmla="*/ 1564640 w 8590280"/>
              <a:gd name="connsiteY1" fmla="*/ 166680 h 1284280"/>
              <a:gd name="connsiteX2" fmla="*/ 1991360 w 8590280"/>
              <a:gd name="connsiteY2" fmla="*/ 1284280 h 1284280"/>
              <a:gd name="connsiteX3" fmla="*/ 2499360 w 8590280"/>
              <a:gd name="connsiteY3" fmla="*/ 166680 h 1284280"/>
              <a:gd name="connsiteX4" fmla="*/ 4419600 w 8590280"/>
              <a:gd name="connsiteY4" fmla="*/ 9200 h 1284280"/>
              <a:gd name="connsiteX5" fmla="*/ 6344920 w 8590280"/>
              <a:gd name="connsiteY5" fmla="*/ 39680 h 1284280"/>
              <a:gd name="connsiteX6" fmla="*/ 6939280 w 8590280"/>
              <a:gd name="connsiteY6" fmla="*/ 1279200 h 1284280"/>
              <a:gd name="connsiteX7" fmla="*/ 7358380 w 8590280"/>
              <a:gd name="connsiteY7" fmla="*/ 156520 h 1284280"/>
              <a:gd name="connsiteX8" fmla="*/ 8590280 w 8590280"/>
              <a:gd name="connsiteY8" fmla="*/ 9200 h 128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0280" h="1284280">
                <a:moveTo>
                  <a:pt x="0" y="4120"/>
                </a:moveTo>
                <a:cubicBezTo>
                  <a:pt x="548640" y="14280"/>
                  <a:pt x="1232747" y="-46680"/>
                  <a:pt x="1564640" y="166680"/>
                </a:cubicBezTo>
                <a:cubicBezTo>
                  <a:pt x="1896533" y="380040"/>
                  <a:pt x="1835573" y="1284280"/>
                  <a:pt x="1991360" y="1284280"/>
                </a:cubicBezTo>
                <a:cubicBezTo>
                  <a:pt x="2147147" y="1284280"/>
                  <a:pt x="2094653" y="379193"/>
                  <a:pt x="2499360" y="166680"/>
                </a:cubicBezTo>
                <a:cubicBezTo>
                  <a:pt x="2904067" y="-45833"/>
                  <a:pt x="3778673" y="10047"/>
                  <a:pt x="4419600" y="9200"/>
                </a:cubicBezTo>
                <a:cubicBezTo>
                  <a:pt x="5060527" y="8353"/>
                  <a:pt x="5838613" y="-17047"/>
                  <a:pt x="6344920" y="39680"/>
                </a:cubicBezTo>
                <a:cubicBezTo>
                  <a:pt x="6851227" y="96407"/>
                  <a:pt x="6770370" y="1259727"/>
                  <a:pt x="6939280" y="1279200"/>
                </a:cubicBezTo>
                <a:cubicBezTo>
                  <a:pt x="7108190" y="1298673"/>
                  <a:pt x="7083213" y="368187"/>
                  <a:pt x="7358380" y="156520"/>
                </a:cubicBezTo>
                <a:cubicBezTo>
                  <a:pt x="7633547" y="-55147"/>
                  <a:pt x="8590280" y="9200"/>
                  <a:pt x="8590280" y="92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>
            <a:stCxn id="10" idx="0"/>
          </p:cNvCxnSpPr>
          <p:nvPr/>
        </p:nvCxnSpPr>
        <p:spPr>
          <a:xfrm flipV="1">
            <a:off x="1534160" y="3230107"/>
            <a:ext cx="9570720" cy="772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1534160" y="4505503"/>
            <a:ext cx="9570720" cy="772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955706" y="3046213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0V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861930" y="432083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-80V</a:t>
            </a:r>
            <a:endParaRPr lang="fr-FR" dirty="0"/>
          </a:p>
        </p:txBody>
      </p:sp>
      <p:cxnSp>
        <p:nvCxnSpPr>
          <p:cNvPr id="18" name="Connecteur droit 17"/>
          <p:cNvCxnSpPr/>
          <p:nvPr/>
        </p:nvCxnSpPr>
        <p:spPr>
          <a:xfrm flipV="1">
            <a:off x="1534160" y="4705753"/>
            <a:ext cx="9570720" cy="772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858167" y="452108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-85V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2209800" y="3230879"/>
            <a:ext cx="0" cy="14592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1511828" y="4521859"/>
            <a:ext cx="180259" cy="148975"/>
            <a:chOff x="1511828" y="4521859"/>
            <a:chExt cx="180259" cy="148975"/>
          </a:xfrm>
        </p:grpSpPr>
        <p:sp>
          <p:nvSpPr>
            <p:cNvPr id="25" name="Ellipse 24"/>
            <p:cNvSpPr/>
            <p:nvPr/>
          </p:nvSpPr>
          <p:spPr>
            <a:xfrm>
              <a:off x="1539687" y="4587240"/>
              <a:ext cx="88248" cy="83594"/>
            </a:xfrm>
            <a:prstGeom prst="ellipse">
              <a:avLst/>
            </a:prstGeom>
            <a:solidFill>
              <a:srgbClr val="1BB7D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Ellipse 28"/>
            <p:cNvSpPr/>
            <p:nvPr/>
          </p:nvSpPr>
          <p:spPr>
            <a:xfrm>
              <a:off x="1603839" y="4552321"/>
              <a:ext cx="88248" cy="83594"/>
            </a:xfrm>
            <a:prstGeom prst="ellipse">
              <a:avLst/>
            </a:prstGeom>
            <a:solidFill>
              <a:srgbClr val="1BB7D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Ellipse 29"/>
            <p:cNvSpPr/>
            <p:nvPr/>
          </p:nvSpPr>
          <p:spPr>
            <a:xfrm>
              <a:off x="1511828" y="4521859"/>
              <a:ext cx="88248" cy="83594"/>
            </a:xfrm>
            <a:prstGeom prst="ellipse">
              <a:avLst/>
            </a:prstGeom>
            <a:solidFill>
              <a:srgbClr val="1BB7D0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2732834" y="5111570"/>
            <a:ext cx="169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Purification trap</a:t>
            </a:r>
            <a:endParaRPr lang="en-GB" dirty="0"/>
          </a:p>
        </p:txBody>
      </p:sp>
      <p:sp>
        <p:nvSpPr>
          <p:cNvPr id="32" name="ZoneTexte 31"/>
          <p:cNvSpPr txBox="1"/>
          <p:nvPr/>
        </p:nvSpPr>
        <p:spPr>
          <a:xfrm>
            <a:off x="7642459" y="5157122"/>
            <a:ext cx="194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Measurement trap</a:t>
            </a:r>
            <a:endParaRPr lang="en-GB" dirty="0"/>
          </a:p>
        </p:txBody>
      </p:sp>
      <p:grpSp>
        <p:nvGrpSpPr>
          <p:cNvPr id="35" name="Groupe 34"/>
          <p:cNvGrpSpPr/>
          <p:nvPr/>
        </p:nvGrpSpPr>
        <p:grpSpPr>
          <a:xfrm>
            <a:off x="11234895" y="4635915"/>
            <a:ext cx="623889" cy="473109"/>
            <a:chOff x="11234895" y="4635915"/>
            <a:chExt cx="623889" cy="473109"/>
          </a:xfrm>
        </p:grpSpPr>
        <p:cxnSp>
          <p:nvCxnSpPr>
            <p:cNvPr id="11" name="Connecteur droit avec flèche 10"/>
            <p:cNvCxnSpPr/>
            <p:nvPr/>
          </p:nvCxnSpPr>
          <p:spPr>
            <a:xfrm>
              <a:off x="11297920" y="4635915"/>
              <a:ext cx="49784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11234895" y="4739692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MCP</a:t>
              </a:r>
              <a:endParaRPr lang="fr-FR" dirty="0"/>
            </a:p>
          </p:txBody>
        </p:sp>
      </p:grpSp>
      <p:pic>
        <p:nvPicPr>
          <p:cNvPr id="24" name="Imag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39" y="1416363"/>
            <a:ext cx="10213456" cy="7712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53559" y="1416363"/>
            <a:ext cx="1493135" cy="7712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>
            <a:endCxn id="15" idx="0"/>
          </p:cNvCxnSpPr>
          <p:nvPr/>
        </p:nvCxnSpPr>
        <p:spPr>
          <a:xfrm flipH="1">
            <a:off x="1172272" y="1416363"/>
            <a:ext cx="4881287" cy="16298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7546694" y="1416363"/>
            <a:ext cx="3688201" cy="15959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345440" y="2722880"/>
            <a:ext cx="0" cy="34036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147320" y="5770880"/>
            <a:ext cx="116484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11515725" y="57303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5978" y="2353548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fr-FR" sz="20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endParaRPr lang="en-GB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68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5039 0.00162 0.10286 0.0081 0.13633 -0.0007 C 0.15573 -0.01389 0.15742 -0.04954 0.16406 -0.09375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3" y="-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06 -0.09375 L 0.16094 -0.04236 C 0.16029 -0.03079 0.15938 -0.02431 0.15833 -0.02431 C 0.15729 -0.02431 0.15638 -0.03079 0.15573 -0.04236 L 0.15273 -0.09375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73 -0.09375 L 0.15547 -0.04097 C 0.15625 -0.02917 0.15703 -0.02199 0.1582 -0.02199 C 0.15925 -0.02199 0.16003 -0.02917 0.16068 -0.04097 C 0.16172 -0.05857 0.16133 -0.04352 0.16237 -0.06111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37 -0.06111 L 0.16003 -0.03056 C 0.15964 -0.02315 0.15898 -0.01921 0.15833 -0.01921 C 0.15755 -0.01921 0.1569 -0.02315 0.15651 -0.03056 C 0.15586 -0.04074 0.15638 -0.03241 0.15599 -0.04259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99 -0.04259 L 0.15677 -0.02639 C 0.15716 -0.02523 0.15703 -0.01968 0.15807 -0.02199 " pathEditMode="relative" rAng="0" ptsTypes="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07 -0.02199 C 0.15859 -0.00949 0.1638 -0.00185 0.17904 0.00301 C 0.19935 0.0037 0.22669 0.00486 0.24844 0.00486 C 0.26979 0.00579 0.28867 0.00579 0.30326 0.00579 L 0.77969 0.00509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1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686040" y="5690264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6"/>
          <a:stretch/>
        </p:blipFill>
        <p:spPr>
          <a:xfrm>
            <a:off x="2499360" y="189259"/>
            <a:ext cx="9144000" cy="5859780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1087763" y="75920"/>
            <a:ext cx="10962640" cy="6156960"/>
            <a:chOff x="660400" y="599440"/>
            <a:chExt cx="10962640" cy="6156960"/>
          </a:xfrm>
        </p:grpSpPr>
        <p:sp>
          <p:nvSpPr>
            <p:cNvPr id="17" name="Forme libre 16"/>
            <p:cNvSpPr/>
            <p:nvPr/>
          </p:nvSpPr>
          <p:spPr>
            <a:xfrm>
              <a:off x="660400" y="599440"/>
              <a:ext cx="10962640" cy="6156960"/>
            </a:xfrm>
            <a:custGeom>
              <a:avLst/>
              <a:gdLst>
                <a:gd name="connsiteX0" fmla="*/ 4968240 w 10962640"/>
                <a:gd name="connsiteY0" fmla="*/ 8128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98720 w 10962640"/>
                <a:gd name="connsiteY13" fmla="*/ 1056640 h 6156960"/>
                <a:gd name="connsiteX0" fmla="*/ 4968240 w 10962640"/>
                <a:gd name="connsiteY0" fmla="*/ 8128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98720 w 10962640"/>
                <a:gd name="connsiteY13" fmla="*/ 1056640 h 6156960"/>
                <a:gd name="connsiteX14" fmla="*/ 4968240 w 10962640"/>
                <a:gd name="connsiteY14" fmla="*/ 81280 h 6156960"/>
                <a:gd name="connsiteX0" fmla="*/ 4947920 w 10962640"/>
                <a:gd name="connsiteY0" fmla="*/ 12954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98720 w 10962640"/>
                <a:gd name="connsiteY13" fmla="*/ 1056640 h 6156960"/>
                <a:gd name="connsiteX14" fmla="*/ 4947920 w 10962640"/>
                <a:gd name="connsiteY14" fmla="*/ 1295400 h 6156960"/>
                <a:gd name="connsiteX0" fmla="*/ 4947920 w 10962640"/>
                <a:gd name="connsiteY0" fmla="*/ 12954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47920 w 10962640"/>
                <a:gd name="connsiteY13" fmla="*/ 12954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51120 w 10962640"/>
                <a:gd name="connsiteY7" fmla="*/ 1778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51120 w 10962640"/>
                <a:gd name="connsiteY7" fmla="*/ 1778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51120 w 10962640"/>
                <a:gd name="connsiteY7" fmla="*/ 1778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51120 w 10962640"/>
                <a:gd name="connsiteY12" fmla="*/ 1181100 h 6156960"/>
                <a:gd name="connsiteX0" fmla="*/ 515112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51120 w 10962640"/>
                <a:gd name="connsiteY12" fmla="*/ 1181100 h 6156960"/>
                <a:gd name="connsiteX0" fmla="*/ 515112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51120 w 10962640"/>
                <a:gd name="connsiteY12" fmla="*/ 1181100 h 6156960"/>
                <a:gd name="connsiteX0" fmla="*/ 511810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18100 w 10962640"/>
                <a:gd name="connsiteY12" fmla="*/ 1181100 h 6156960"/>
                <a:gd name="connsiteX0" fmla="*/ 511810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18100 w 10962640"/>
                <a:gd name="connsiteY12" fmla="*/ 1181100 h 6156960"/>
                <a:gd name="connsiteX0" fmla="*/ 5135880 w 10962640"/>
                <a:gd name="connsiteY0" fmla="*/ 1308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5880 w 10962640"/>
                <a:gd name="connsiteY12" fmla="*/ 1308100 h 6156960"/>
                <a:gd name="connsiteX0" fmla="*/ 5135880 w 10962640"/>
                <a:gd name="connsiteY0" fmla="*/ 1308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5880 w 10962640"/>
                <a:gd name="connsiteY12" fmla="*/ 1308100 h 6156960"/>
                <a:gd name="connsiteX0" fmla="*/ 5135880 w 10962640"/>
                <a:gd name="connsiteY0" fmla="*/ 1308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5880 w 10962640"/>
                <a:gd name="connsiteY12" fmla="*/ 130810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597140 w 10962640"/>
                <a:gd name="connsiteY3" fmla="*/ 415798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32705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133340 w 10962640"/>
                <a:gd name="connsiteY11" fmla="*/ 1313180 h 6156960"/>
                <a:gd name="connsiteX0" fmla="*/ 514096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140960 w 10962640"/>
                <a:gd name="connsiteY11" fmla="*/ 1313180 h 6156960"/>
                <a:gd name="connsiteX0" fmla="*/ 5253355 w 10962640"/>
                <a:gd name="connsiteY0" fmla="*/ 130937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253355 w 10962640"/>
                <a:gd name="connsiteY11" fmla="*/ 1309370 h 6156960"/>
                <a:gd name="connsiteX0" fmla="*/ 5253355 w 10962640"/>
                <a:gd name="connsiteY0" fmla="*/ 130937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222240 w 10962640"/>
                <a:gd name="connsiteY4" fmla="*/ 130873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253355 w 10962640"/>
                <a:gd name="connsiteY11" fmla="*/ 1309370 h 6156960"/>
                <a:gd name="connsiteX0" fmla="*/ 5253355 w 10962640"/>
                <a:gd name="connsiteY0" fmla="*/ 130937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254625 w 10962640"/>
                <a:gd name="connsiteY4" fmla="*/ 131445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253355 w 10962640"/>
                <a:gd name="connsiteY11" fmla="*/ 1309370 h 6156960"/>
                <a:gd name="connsiteX0" fmla="*/ 5373370 w 10962640"/>
                <a:gd name="connsiteY0" fmla="*/ 1349375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254625 w 10962640"/>
                <a:gd name="connsiteY4" fmla="*/ 131445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373370 w 10962640"/>
                <a:gd name="connsiteY11" fmla="*/ 1349375 h 6156960"/>
                <a:gd name="connsiteX0" fmla="*/ 5373370 w 10962640"/>
                <a:gd name="connsiteY0" fmla="*/ 1349375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373370 w 10962640"/>
                <a:gd name="connsiteY11" fmla="*/ 1349375 h 6156960"/>
                <a:gd name="connsiteX0" fmla="*/ 5373370 w 10962640"/>
                <a:gd name="connsiteY0" fmla="*/ 1349375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73370 w 10962640"/>
                <a:gd name="connsiteY11" fmla="*/ 1349375 h 6156960"/>
                <a:gd name="connsiteX0" fmla="*/ 5388610 w 10962640"/>
                <a:gd name="connsiteY0" fmla="*/ 134366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442708 w 10962640"/>
                <a:gd name="connsiteY2" fmla="*/ 3661156 h 6156960"/>
                <a:gd name="connsiteX3" fmla="*/ 8049260 w 10962640"/>
                <a:gd name="connsiteY3" fmla="*/ 2451100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442708 w 10962640"/>
                <a:gd name="connsiteY2" fmla="*/ 3661156 h 6156960"/>
                <a:gd name="connsiteX3" fmla="*/ 7659116 w 10962640"/>
                <a:gd name="connsiteY3" fmla="*/ 2195068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113524 w 10962640"/>
                <a:gd name="connsiteY2" fmla="*/ 3533140 h 6156960"/>
                <a:gd name="connsiteX3" fmla="*/ 7659116 w 10962640"/>
                <a:gd name="connsiteY3" fmla="*/ 2195068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113524 w 10962640"/>
                <a:gd name="connsiteY2" fmla="*/ 3533140 h 6156960"/>
                <a:gd name="connsiteX3" fmla="*/ 7659116 w 10962640"/>
                <a:gd name="connsiteY3" fmla="*/ 2195068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62640" h="6156960">
                  <a:moveTo>
                    <a:pt x="5388610" y="1343660"/>
                  </a:moveTo>
                  <a:cubicBezTo>
                    <a:pt x="4845389" y="1353820"/>
                    <a:pt x="4613698" y="2162895"/>
                    <a:pt x="4901184" y="2527808"/>
                  </a:cubicBezTo>
                  <a:cubicBezTo>
                    <a:pt x="5188670" y="2892721"/>
                    <a:pt x="6653869" y="3588597"/>
                    <a:pt x="7113524" y="3533140"/>
                  </a:cubicBezTo>
                  <a:cubicBezTo>
                    <a:pt x="7573179" y="3477683"/>
                    <a:pt x="7947025" y="2560087"/>
                    <a:pt x="7659116" y="2195068"/>
                  </a:cubicBezTo>
                  <a:cubicBezTo>
                    <a:pt x="7371207" y="1830049"/>
                    <a:pt x="6350423" y="1379432"/>
                    <a:pt x="5386070" y="1343025"/>
                  </a:cubicBezTo>
                  <a:cubicBezTo>
                    <a:pt x="5388398" y="933027"/>
                    <a:pt x="5379297" y="523028"/>
                    <a:pt x="5381625" y="113030"/>
                  </a:cubicBezTo>
                  <a:lnTo>
                    <a:pt x="10759440" y="20320"/>
                  </a:lnTo>
                  <a:lnTo>
                    <a:pt x="10962640" y="6156960"/>
                  </a:lnTo>
                  <a:lnTo>
                    <a:pt x="10160" y="6126480"/>
                  </a:lnTo>
                  <a:cubicBezTo>
                    <a:pt x="6773" y="4084320"/>
                    <a:pt x="3387" y="2042160"/>
                    <a:pt x="0" y="0"/>
                  </a:cubicBezTo>
                  <a:lnTo>
                    <a:pt x="5380355" y="109220"/>
                  </a:lnTo>
                  <a:cubicBezTo>
                    <a:pt x="5382048" y="494453"/>
                    <a:pt x="5386917" y="958427"/>
                    <a:pt x="5388610" y="134366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203847" y="1093496"/>
              <a:ext cx="1491161" cy="796822"/>
            </a:xfrm>
            <a:prstGeom prst="foldedCorner">
              <a:avLst>
                <a:gd name="adj" fmla="val 41074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fr-FR" sz="2800" dirty="0">
                <a:solidFill>
                  <a:schemeClr val="bg2"/>
                </a:solidFill>
                <a:effectLst>
                  <a:glow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7050948" y="2266702"/>
              <a:ext cx="1381852" cy="547152"/>
            </a:xfrm>
            <a:prstGeom prst="foldedCorner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smtClean="0">
                  <a:solidFill>
                    <a:schemeClr val="bg2"/>
                  </a:solidFill>
                  <a:effectLst>
                    <a:glow>
                      <a:schemeClr val="bg1">
                        <a:alpha val="60000"/>
                      </a:schemeClr>
                    </a:glow>
                  </a:effectLst>
                </a:rPr>
                <a:t>3-keV line</a:t>
              </a:r>
              <a:endParaRPr lang="fr-FR" sz="2000" dirty="0">
                <a:solidFill>
                  <a:schemeClr val="bg2"/>
                </a:solidFill>
                <a:effectLst>
                  <a:glow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57" y="673936"/>
            <a:ext cx="1096703" cy="537894"/>
          </a:xfrm>
          <a:prstGeom prst="rect">
            <a:avLst/>
          </a:prstGeom>
        </p:spPr>
      </p:pic>
      <p:sp>
        <p:nvSpPr>
          <p:cNvPr id="9" name="Espace réservé du numéro de diapositive 8"/>
          <p:cNvSpPr txBox="1">
            <a:spLocks/>
          </p:cNvSpPr>
          <p:nvPr/>
        </p:nvSpPr>
        <p:spPr>
          <a:xfrm>
            <a:off x="6560845" y="64167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DFBF-5503-4DA9-BEE4-5E9BE51903D3}" type="datetime1">
              <a:rPr lang="fr-FR" smtClean="0"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227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C1D7-3064-488F-B189-5B6B5B1A14A9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FBD9-34D2-F649-B19E-694AF723A336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110216" y="5117131"/>
            <a:ext cx="56039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rgbClr val="1EB1CA"/>
                </a:solidFill>
                <a:latin typeface="-apple-system"/>
              </a:rPr>
              <a:t>Eliseev</a:t>
            </a:r>
            <a:r>
              <a:rPr lang="en-US" sz="1400" i="1" dirty="0">
                <a:solidFill>
                  <a:srgbClr val="1EB1CA"/>
                </a:solidFill>
                <a:latin typeface="-apple-system"/>
              </a:rPr>
              <a:t>, </a:t>
            </a:r>
            <a:r>
              <a:rPr lang="en-US" sz="1400" i="1" dirty="0" smtClean="0">
                <a:solidFill>
                  <a:srgbClr val="1EB1CA"/>
                </a:solidFill>
                <a:latin typeface="-apple-system"/>
              </a:rPr>
              <a:t>S et </a:t>
            </a:r>
            <a:r>
              <a:rPr lang="en-US" sz="1400" i="1" dirty="0">
                <a:solidFill>
                  <a:srgbClr val="1EB1CA"/>
                </a:solidFill>
                <a:latin typeface="-apple-system"/>
              </a:rPr>
              <a:t>al. </a:t>
            </a:r>
            <a:r>
              <a:rPr lang="en-US" sz="1400" i="1" dirty="0" smtClean="0">
                <a:solidFill>
                  <a:srgbClr val="1EB1CA"/>
                </a:solidFill>
                <a:latin typeface="-apple-system"/>
              </a:rPr>
              <a:t>Appl</a:t>
            </a:r>
            <a:r>
              <a:rPr lang="en-US" sz="1400" i="1" dirty="0">
                <a:solidFill>
                  <a:srgbClr val="1EB1CA"/>
                </a:solidFill>
                <a:latin typeface="-apple-system"/>
              </a:rPr>
              <a:t>. Phys. B </a:t>
            </a:r>
            <a:r>
              <a:rPr lang="en-US" sz="1400" b="1" i="1" dirty="0" smtClean="0">
                <a:solidFill>
                  <a:srgbClr val="1EB1CA"/>
                </a:solidFill>
                <a:latin typeface="-apple-system"/>
              </a:rPr>
              <a:t>114</a:t>
            </a:r>
            <a:r>
              <a:rPr lang="en-US" sz="1400" i="1" dirty="0">
                <a:solidFill>
                  <a:srgbClr val="1EB1CA"/>
                </a:solidFill>
                <a:latin typeface="-apple-system"/>
              </a:rPr>
              <a:t> </a:t>
            </a:r>
            <a:r>
              <a:rPr lang="en-US" sz="1400" i="1" dirty="0" smtClean="0">
                <a:solidFill>
                  <a:srgbClr val="1EB1CA"/>
                </a:solidFill>
                <a:latin typeface="-apple-system"/>
              </a:rPr>
              <a:t>(</a:t>
            </a:r>
            <a:r>
              <a:rPr lang="en-US" sz="1400" i="1" dirty="0">
                <a:solidFill>
                  <a:srgbClr val="1EB1CA"/>
                </a:solidFill>
                <a:latin typeface="-apple-system"/>
              </a:rPr>
              <a:t>2014) </a:t>
            </a:r>
            <a:r>
              <a:rPr lang="en-US" sz="1400" i="1" dirty="0" smtClean="0">
                <a:solidFill>
                  <a:srgbClr val="1EB1CA"/>
                </a:solidFill>
                <a:latin typeface="-apple-system"/>
              </a:rPr>
              <a:t>107–128</a:t>
            </a:r>
            <a:endParaRPr lang="fr-FR" sz="1400" i="1" dirty="0">
              <a:solidFill>
                <a:srgbClr val="1EB1CA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55" y="2418467"/>
            <a:ext cx="9928225" cy="26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0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17646"/>
            <a:ext cx="10515600" cy="4351338"/>
          </a:xfrm>
        </p:spPr>
        <p:txBody>
          <a:bodyPr/>
          <a:lstStyle/>
          <a:p>
            <a:pPr lvl="3"/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Investigation 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of E field </a:t>
            </a:r>
            <a:r>
              <a:rPr lang="en-US" sz="2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anharmonicities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started</a:t>
            </a:r>
            <a:endParaRPr lang="en-GB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GB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GB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8F79E-05EF-4B08-9F28-851328D5E238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FBD9-34D2-F649-B19E-694AF723A336}" type="slidenum">
              <a:rPr lang="fr-FR" smtClean="0"/>
              <a:pPr/>
              <a:t>41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098" y="721270"/>
            <a:ext cx="9774479" cy="488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0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1764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		Drift 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of the magnetic field has been studied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8D60-A098-4B59-84C1-07A4255CDD54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FBD9-34D2-F649-B19E-694AF723A336}" type="slidenum">
              <a:rPr lang="fr-FR" smtClean="0"/>
              <a:pPr/>
              <a:t>42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6913" r="7330" b="3057"/>
          <a:stretch/>
        </p:blipFill>
        <p:spPr>
          <a:xfrm>
            <a:off x="2407393" y="754534"/>
            <a:ext cx="7662582" cy="560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777" y="347708"/>
            <a:ext cx="933341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Penning trap in the mass measurement world</a:t>
            </a:r>
            <a:br>
              <a:rPr lang="en-GB" dirty="0"/>
            </a:b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46" y="1260699"/>
            <a:ext cx="8412480" cy="4792394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9EDA-FAD7-4960-B9B8-24629A6E9060}" type="datetime1">
              <a:rPr lang="fr-FR" smtClean="0"/>
              <a:t>25/09/2023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4FBD9-34D2-F649-B19E-694AF723A336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800703" y="5748206"/>
            <a:ext cx="41104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3"/>
              </a:rPr>
              <a:t>Penning-Trap Mass Measurements in Atomic and Nuclear Physics</a:t>
            </a:r>
            <a:endParaRPr lang="en-US" sz="1100" dirty="0"/>
          </a:p>
          <a:p>
            <a:r>
              <a:rPr lang="en-US" sz="1100" dirty="0"/>
              <a:t>Jens </a:t>
            </a:r>
            <a:r>
              <a:rPr lang="en-US" sz="1100" dirty="0" err="1"/>
              <a:t>Dilling</a:t>
            </a:r>
            <a:r>
              <a:rPr lang="en-US" sz="1100" dirty="0"/>
              <a:t>, Klaus </a:t>
            </a:r>
            <a:r>
              <a:rPr lang="en-US" sz="1100" dirty="0" err="1"/>
              <a:t>Blaum</a:t>
            </a:r>
            <a:r>
              <a:rPr lang="en-US" sz="1100" dirty="0"/>
              <a:t>, </a:t>
            </a:r>
            <a:r>
              <a:rPr lang="en-US" sz="1100" dirty="0" err="1"/>
              <a:t>Maxime</a:t>
            </a:r>
            <a:r>
              <a:rPr lang="en-US" sz="1100" dirty="0"/>
              <a:t> </a:t>
            </a:r>
            <a:r>
              <a:rPr lang="en-US" sz="1100" dirty="0" err="1"/>
              <a:t>Brodeur</a:t>
            </a:r>
            <a:r>
              <a:rPr lang="en-US" sz="1100" dirty="0"/>
              <a:t>, Sergey </a:t>
            </a:r>
            <a:r>
              <a:rPr lang="en-US" sz="1100" dirty="0" err="1"/>
              <a:t>Eliseev</a:t>
            </a:r>
            <a:endParaRPr lang="en-US" sz="1100" dirty="0"/>
          </a:p>
          <a:p>
            <a:r>
              <a:rPr lang="en-US" sz="1100" dirty="0"/>
              <a:t>Annual Review of Nuclear and Particle Science 2018 68:1, 45-74</a:t>
            </a:r>
            <a:endParaRPr lang="fr-FR" sz="1100" dirty="0"/>
          </a:p>
        </p:txBody>
      </p:sp>
      <p:sp>
        <p:nvSpPr>
          <p:cNvPr id="5" name="Rectangle 4"/>
          <p:cNvSpPr/>
          <p:nvPr/>
        </p:nvSpPr>
        <p:spPr>
          <a:xfrm>
            <a:off x="7575180" y="3976032"/>
            <a:ext cx="1655180" cy="231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89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686040" y="5690264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5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6"/>
          <a:stretch/>
        </p:blipFill>
        <p:spPr>
          <a:xfrm>
            <a:off x="2499360" y="189259"/>
            <a:ext cx="9144000" cy="5859780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861757" y="0"/>
            <a:ext cx="11092769" cy="6108192"/>
            <a:chOff x="682751" y="658368"/>
            <a:chExt cx="11092769" cy="6108192"/>
          </a:xfrm>
        </p:grpSpPr>
        <p:sp>
          <p:nvSpPr>
            <p:cNvPr id="22" name="Forme libre 21"/>
            <p:cNvSpPr/>
            <p:nvPr/>
          </p:nvSpPr>
          <p:spPr>
            <a:xfrm>
              <a:off x="682751" y="658368"/>
              <a:ext cx="11092769" cy="6108192"/>
            </a:xfrm>
            <a:custGeom>
              <a:avLst/>
              <a:gdLst>
                <a:gd name="connsiteX0" fmla="*/ 10753344 w 10808208"/>
                <a:gd name="connsiteY0" fmla="*/ 2737104 h 6205728"/>
                <a:gd name="connsiteX1" fmla="*/ 8339328 w 10808208"/>
                <a:gd name="connsiteY1" fmla="*/ 2395728 h 6205728"/>
                <a:gd name="connsiteX2" fmla="*/ 7741920 w 10808208"/>
                <a:gd name="connsiteY2" fmla="*/ 3511296 h 6205728"/>
                <a:gd name="connsiteX3" fmla="*/ 7351776 w 10808208"/>
                <a:gd name="connsiteY3" fmla="*/ 4785360 h 6205728"/>
                <a:gd name="connsiteX4" fmla="*/ 9241536 w 10808208"/>
                <a:gd name="connsiteY4" fmla="*/ 5925312 h 6205728"/>
                <a:gd name="connsiteX5" fmla="*/ 10558272 w 10808208"/>
                <a:gd name="connsiteY5" fmla="*/ 6126480 h 6205728"/>
                <a:gd name="connsiteX6" fmla="*/ 10735056 w 10808208"/>
                <a:gd name="connsiteY6" fmla="*/ 5967984 h 6205728"/>
                <a:gd name="connsiteX7" fmla="*/ 10692384 w 10808208"/>
                <a:gd name="connsiteY7" fmla="*/ 2755392 h 6205728"/>
                <a:gd name="connsiteX8" fmla="*/ 10808208 w 10808208"/>
                <a:gd name="connsiteY8" fmla="*/ 3041904 h 6205728"/>
                <a:gd name="connsiteX9" fmla="*/ 10802112 w 10808208"/>
                <a:gd name="connsiteY9" fmla="*/ 6126480 h 6205728"/>
                <a:gd name="connsiteX10" fmla="*/ 10338816 w 10808208"/>
                <a:gd name="connsiteY10" fmla="*/ 6205728 h 6205728"/>
                <a:gd name="connsiteX11" fmla="*/ 0 w 10808208"/>
                <a:gd name="connsiteY11" fmla="*/ 6108192 h 6205728"/>
                <a:gd name="connsiteX12" fmla="*/ 6096 w 10808208"/>
                <a:gd name="connsiteY12" fmla="*/ 0 h 6205728"/>
                <a:gd name="connsiteX13" fmla="*/ 10485120 w 10808208"/>
                <a:gd name="connsiteY13" fmla="*/ 30480 h 6205728"/>
                <a:gd name="connsiteX14" fmla="*/ 10783824 w 10808208"/>
                <a:gd name="connsiteY14" fmla="*/ 134112 h 6205728"/>
                <a:gd name="connsiteX15" fmla="*/ 10753344 w 10808208"/>
                <a:gd name="connsiteY15" fmla="*/ 2542032 h 6205728"/>
                <a:gd name="connsiteX16" fmla="*/ 10753344 w 10808208"/>
                <a:gd name="connsiteY16" fmla="*/ 2737104 h 6205728"/>
                <a:gd name="connsiteX0" fmla="*/ 10753344 w 10931036"/>
                <a:gd name="connsiteY0" fmla="*/ 2737104 h 6205728"/>
                <a:gd name="connsiteX1" fmla="*/ 8339328 w 10931036"/>
                <a:gd name="connsiteY1" fmla="*/ 2395728 h 6205728"/>
                <a:gd name="connsiteX2" fmla="*/ 7741920 w 10931036"/>
                <a:gd name="connsiteY2" fmla="*/ 3511296 h 6205728"/>
                <a:gd name="connsiteX3" fmla="*/ 7351776 w 10931036"/>
                <a:gd name="connsiteY3" fmla="*/ 4785360 h 6205728"/>
                <a:gd name="connsiteX4" fmla="*/ 9241536 w 10931036"/>
                <a:gd name="connsiteY4" fmla="*/ 5925312 h 6205728"/>
                <a:gd name="connsiteX5" fmla="*/ 10558272 w 10931036"/>
                <a:gd name="connsiteY5" fmla="*/ 6126480 h 6205728"/>
                <a:gd name="connsiteX6" fmla="*/ 10735056 w 10931036"/>
                <a:gd name="connsiteY6" fmla="*/ 5967984 h 6205728"/>
                <a:gd name="connsiteX7" fmla="*/ 10692384 w 10931036"/>
                <a:gd name="connsiteY7" fmla="*/ 2755392 h 6205728"/>
                <a:gd name="connsiteX8" fmla="*/ 10808208 w 10931036"/>
                <a:gd name="connsiteY8" fmla="*/ 3041904 h 6205728"/>
                <a:gd name="connsiteX9" fmla="*/ 10802112 w 10931036"/>
                <a:gd name="connsiteY9" fmla="*/ 6126480 h 6205728"/>
                <a:gd name="connsiteX10" fmla="*/ 10338816 w 10931036"/>
                <a:gd name="connsiteY10" fmla="*/ 6205728 h 6205728"/>
                <a:gd name="connsiteX11" fmla="*/ 0 w 10931036"/>
                <a:gd name="connsiteY11" fmla="*/ 6108192 h 6205728"/>
                <a:gd name="connsiteX12" fmla="*/ 6096 w 10931036"/>
                <a:gd name="connsiteY12" fmla="*/ 0 h 6205728"/>
                <a:gd name="connsiteX13" fmla="*/ 10485120 w 10931036"/>
                <a:gd name="connsiteY13" fmla="*/ 30480 h 6205728"/>
                <a:gd name="connsiteX14" fmla="*/ 10783824 w 10931036"/>
                <a:gd name="connsiteY14" fmla="*/ 134112 h 6205728"/>
                <a:gd name="connsiteX15" fmla="*/ 10753344 w 10931036"/>
                <a:gd name="connsiteY15" fmla="*/ 2542032 h 6205728"/>
                <a:gd name="connsiteX16" fmla="*/ 10753344 w 10931036"/>
                <a:gd name="connsiteY16" fmla="*/ 2737104 h 6205728"/>
                <a:gd name="connsiteX0" fmla="*/ 10753344 w 10931036"/>
                <a:gd name="connsiteY0" fmla="*/ 2737104 h 6205728"/>
                <a:gd name="connsiteX1" fmla="*/ 8339328 w 10931036"/>
                <a:gd name="connsiteY1" fmla="*/ 2395728 h 6205728"/>
                <a:gd name="connsiteX2" fmla="*/ 7741920 w 10931036"/>
                <a:gd name="connsiteY2" fmla="*/ 3511296 h 6205728"/>
                <a:gd name="connsiteX3" fmla="*/ 7351776 w 10931036"/>
                <a:gd name="connsiteY3" fmla="*/ 4785360 h 6205728"/>
                <a:gd name="connsiteX4" fmla="*/ 9241536 w 10931036"/>
                <a:gd name="connsiteY4" fmla="*/ 5925312 h 6205728"/>
                <a:gd name="connsiteX5" fmla="*/ 10558272 w 10931036"/>
                <a:gd name="connsiteY5" fmla="*/ 6126480 h 6205728"/>
                <a:gd name="connsiteX6" fmla="*/ 10735056 w 10931036"/>
                <a:gd name="connsiteY6" fmla="*/ 5967984 h 6205728"/>
                <a:gd name="connsiteX7" fmla="*/ 10692384 w 10931036"/>
                <a:gd name="connsiteY7" fmla="*/ 2755392 h 6205728"/>
                <a:gd name="connsiteX8" fmla="*/ 10808208 w 10931036"/>
                <a:gd name="connsiteY8" fmla="*/ 3041904 h 6205728"/>
                <a:gd name="connsiteX9" fmla="*/ 10802112 w 10931036"/>
                <a:gd name="connsiteY9" fmla="*/ 6126480 h 6205728"/>
                <a:gd name="connsiteX10" fmla="*/ 10338816 w 10931036"/>
                <a:gd name="connsiteY10" fmla="*/ 6205728 h 6205728"/>
                <a:gd name="connsiteX11" fmla="*/ 0 w 10931036"/>
                <a:gd name="connsiteY11" fmla="*/ 6108192 h 6205728"/>
                <a:gd name="connsiteX12" fmla="*/ 6096 w 10931036"/>
                <a:gd name="connsiteY12" fmla="*/ 0 h 6205728"/>
                <a:gd name="connsiteX13" fmla="*/ 10485120 w 10931036"/>
                <a:gd name="connsiteY13" fmla="*/ 30480 h 6205728"/>
                <a:gd name="connsiteX14" fmla="*/ 10783824 w 10931036"/>
                <a:gd name="connsiteY14" fmla="*/ 134112 h 6205728"/>
                <a:gd name="connsiteX15" fmla="*/ 10753344 w 10931036"/>
                <a:gd name="connsiteY15" fmla="*/ 2542032 h 6205728"/>
                <a:gd name="connsiteX16" fmla="*/ 10753344 w 10931036"/>
                <a:gd name="connsiteY16" fmla="*/ 2737104 h 6205728"/>
                <a:gd name="connsiteX0" fmla="*/ 10753344 w 10931036"/>
                <a:gd name="connsiteY0" fmla="*/ 2737104 h 6205728"/>
                <a:gd name="connsiteX1" fmla="*/ 8339328 w 10931036"/>
                <a:gd name="connsiteY1" fmla="*/ 2395728 h 6205728"/>
                <a:gd name="connsiteX2" fmla="*/ 7351776 w 10931036"/>
                <a:gd name="connsiteY2" fmla="*/ 4785360 h 6205728"/>
                <a:gd name="connsiteX3" fmla="*/ 9241536 w 10931036"/>
                <a:gd name="connsiteY3" fmla="*/ 5925312 h 6205728"/>
                <a:gd name="connsiteX4" fmla="*/ 10558272 w 10931036"/>
                <a:gd name="connsiteY4" fmla="*/ 6126480 h 6205728"/>
                <a:gd name="connsiteX5" fmla="*/ 10735056 w 10931036"/>
                <a:gd name="connsiteY5" fmla="*/ 5967984 h 6205728"/>
                <a:gd name="connsiteX6" fmla="*/ 10692384 w 10931036"/>
                <a:gd name="connsiteY6" fmla="*/ 2755392 h 6205728"/>
                <a:gd name="connsiteX7" fmla="*/ 10808208 w 10931036"/>
                <a:gd name="connsiteY7" fmla="*/ 3041904 h 6205728"/>
                <a:gd name="connsiteX8" fmla="*/ 10802112 w 10931036"/>
                <a:gd name="connsiteY8" fmla="*/ 6126480 h 6205728"/>
                <a:gd name="connsiteX9" fmla="*/ 10338816 w 10931036"/>
                <a:gd name="connsiteY9" fmla="*/ 6205728 h 6205728"/>
                <a:gd name="connsiteX10" fmla="*/ 0 w 10931036"/>
                <a:gd name="connsiteY10" fmla="*/ 6108192 h 6205728"/>
                <a:gd name="connsiteX11" fmla="*/ 6096 w 10931036"/>
                <a:gd name="connsiteY11" fmla="*/ 0 h 6205728"/>
                <a:gd name="connsiteX12" fmla="*/ 10485120 w 10931036"/>
                <a:gd name="connsiteY12" fmla="*/ 30480 h 6205728"/>
                <a:gd name="connsiteX13" fmla="*/ 10783824 w 10931036"/>
                <a:gd name="connsiteY13" fmla="*/ 134112 h 6205728"/>
                <a:gd name="connsiteX14" fmla="*/ 10753344 w 10931036"/>
                <a:gd name="connsiteY14" fmla="*/ 2542032 h 6205728"/>
                <a:gd name="connsiteX15" fmla="*/ 10753344 w 10931036"/>
                <a:gd name="connsiteY15" fmla="*/ 2737104 h 6205728"/>
                <a:gd name="connsiteX0" fmla="*/ 10753344 w 10931036"/>
                <a:gd name="connsiteY0" fmla="*/ 2737104 h 6205728"/>
                <a:gd name="connsiteX1" fmla="*/ 8339328 w 10931036"/>
                <a:gd name="connsiteY1" fmla="*/ 2395728 h 6205728"/>
                <a:gd name="connsiteX2" fmla="*/ 7351776 w 10931036"/>
                <a:gd name="connsiteY2" fmla="*/ 4785360 h 6205728"/>
                <a:gd name="connsiteX3" fmla="*/ 9241536 w 10931036"/>
                <a:gd name="connsiteY3" fmla="*/ 5925312 h 6205728"/>
                <a:gd name="connsiteX4" fmla="*/ 10558272 w 10931036"/>
                <a:gd name="connsiteY4" fmla="*/ 6126480 h 6205728"/>
                <a:gd name="connsiteX5" fmla="*/ 10735056 w 10931036"/>
                <a:gd name="connsiteY5" fmla="*/ 5967984 h 6205728"/>
                <a:gd name="connsiteX6" fmla="*/ 10710672 w 10931036"/>
                <a:gd name="connsiteY6" fmla="*/ 2834640 h 6205728"/>
                <a:gd name="connsiteX7" fmla="*/ 10808208 w 10931036"/>
                <a:gd name="connsiteY7" fmla="*/ 3041904 h 6205728"/>
                <a:gd name="connsiteX8" fmla="*/ 10802112 w 10931036"/>
                <a:gd name="connsiteY8" fmla="*/ 6126480 h 6205728"/>
                <a:gd name="connsiteX9" fmla="*/ 10338816 w 10931036"/>
                <a:gd name="connsiteY9" fmla="*/ 6205728 h 6205728"/>
                <a:gd name="connsiteX10" fmla="*/ 0 w 10931036"/>
                <a:gd name="connsiteY10" fmla="*/ 6108192 h 6205728"/>
                <a:gd name="connsiteX11" fmla="*/ 6096 w 10931036"/>
                <a:gd name="connsiteY11" fmla="*/ 0 h 6205728"/>
                <a:gd name="connsiteX12" fmla="*/ 10485120 w 10931036"/>
                <a:gd name="connsiteY12" fmla="*/ 30480 h 6205728"/>
                <a:gd name="connsiteX13" fmla="*/ 10783824 w 10931036"/>
                <a:gd name="connsiteY13" fmla="*/ 134112 h 6205728"/>
                <a:gd name="connsiteX14" fmla="*/ 10753344 w 10931036"/>
                <a:gd name="connsiteY14" fmla="*/ 2542032 h 6205728"/>
                <a:gd name="connsiteX15" fmla="*/ 10753344 w 10931036"/>
                <a:gd name="connsiteY15" fmla="*/ 2737104 h 6205728"/>
                <a:gd name="connsiteX0" fmla="*/ 10753344 w 10808208"/>
                <a:gd name="connsiteY0" fmla="*/ 2737104 h 6205728"/>
                <a:gd name="connsiteX1" fmla="*/ 8339328 w 10808208"/>
                <a:gd name="connsiteY1" fmla="*/ 2395728 h 6205728"/>
                <a:gd name="connsiteX2" fmla="*/ 7351776 w 10808208"/>
                <a:gd name="connsiteY2" fmla="*/ 4785360 h 6205728"/>
                <a:gd name="connsiteX3" fmla="*/ 9241536 w 10808208"/>
                <a:gd name="connsiteY3" fmla="*/ 5925312 h 6205728"/>
                <a:gd name="connsiteX4" fmla="*/ 10558272 w 10808208"/>
                <a:gd name="connsiteY4" fmla="*/ 6126480 h 6205728"/>
                <a:gd name="connsiteX5" fmla="*/ 10735056 w 10808208"/>
                <a:gd name="connsiteY5" fmla="*/ 5967984 h 6205728"/>
                <a:gd name="connsiteX6" fmla="*/ 10710672 w 10808208"/>
                <a:gd name="connsiteY6" fmla="*/ 2834640 h 6205728"/>
                <a:gd name="connsiteX7" fmla="*/ 10808208 w 10808208"/>
                <a:gd name="connsiteY7" fmla="*/ 3041904 h 6205728"/>
                <a:gd name="connsiteX8" fmla="*/ 10802112 w 10808208"/>
                <a:gd name="connsiteY8" fmla="*/ 6126480 h 6205728"/>
                <a:gd name="connsiteX9" fmla="*/ 10338816 w 10808208"/>
                <a:gd name="connsiteY9" fmla="*/ 6205728 h 6205728"/>
                <a:gd name="connsiteX10" fmla="*/ 0 w 10808208"/>
                <a:gd name="connsiteY10" fmla="*/ 6108192 h 6205728"/>
                <a:gd name="connsiteX11" fmla="*/ 6096 w 10808208"/>
                <a:gd name="connsiteY11" fmla="*/ 0 h 6205728"/>
                <a:gd name="connsiteX12" fmla="*/ 10485120 w 10808208"/>
                <a:gd name="connsiteY12" fmla="*/ 30480 h 6205728"/>
                <a:gd name="connsiteX13" fmla="*/ 10783824 w 10808208"/>
                <a:gd name="connsiteY13" fmla="*/ 134112 h 6205728"/>
                <a:gd name="connsiteX14" fmla="*/ 10753344 w 10808208"/>
                <a:gd name="connsiteY14" fmla="*/ 2737104 h 6205728"/>
                <a:gd name="connsiteX0" fmla="*/ 10753344 w 10951596"/>
                <a:gd name="connsiteY0" fmla="*/ 2737104 h 6205728"/>
                <a:gd name="connsiteX1" fmla="*/ 8339328 w 10951596"/>
                <a:gd name="connsiteY1" fmla="*/ 2395728 h 6205728"/>
                <a:gd name="connsiteX2" fmla="*/ 7351776 w 10951596"/>
                <a:gd name="connsiteY2" fmla="*/ 4785360 h 6205728"/>
                <a:gd name="connsiteX3" fmla="*/ 9241536 w 10951596"/>
                <a:gd name="connsiteY3" fmla="*/ 5925312 h 6205728"/>
                <a:gd name="connsiteX4" fmla="*/ 10558272 w 10951596"/>
                <a:gd name="connsiteY4" fmla="*/ 6126480 h 6205728"/>
                <a:gd name="connsiteX5" fmla="*/ 10735056 w 10951596"/>
                <a:gd name="connsiteY5" fmla="*/ 5967984 h 6205728"/>
                <a:gd name="connsiteX6" fmla="*/ 10710672 w 10951596"/>
                <a:gd name="connsiteY6" fmla="*/ 2834640 h 6205728"/>
                <a:gd name="connsiteX7" fmla="*/ 10808208 w 10951596"/>
                <a:gd name="connsiteY7" fmla="*/ 3041904 h 6205728"/>
                <a:gd name="connsiteX8" fmla="*/ 10802112 w 10951596"/>
                <a:gd name="connsiteY8" fmla="*/ 6126480 h 6205728"/>
                <a:gd name="connsiteX9" fmla="*/ 10338816 w 10951596"/>
                <a:gd name="connsiteY9" fmla="*/ 6205728 h 6205728"/>
                <a:gd name="connsiteX10" fmla="*/ 0 w 10951596"/>
                <a:gd name="connsiteY10" fmla="*/ 6108192 h 6205728"/>
                <a:gd name="connsiteX11" fmla="*/ 6096 w 10951596"/>
                <a:gd name="connsiteY11" fmla="*/ 0 h 6205728"/>
                <a:gd name="connsiteX12" fmla="*/ 10485120 w 10951596"/>
                <a:gd name="connsiteY12" fmla="*/ 30480 h 6205728"/>
                <a:gd name="connsiteX13" fmla="*/ 10783824 w 10951596"/>
                <a:gd name="connsiteY13" fmla="*/ 134112 h 6205728"/>
                <a:gd name="connsiteX14" fmla="*/ 10753344 w 10951596"/>
                <a:gd name="connsiteY14" fmla="*/ 2737104 h 6205728"/>
                <a:gd name="connsiteX0" fmla="*/ 10753344 w 11256719"/>
                <a:gd name="connsiteY0" fmla="*/ 2737104 h 6205728"/>
                <a:gd name="connsiteX1" fmla="*/ 8339328 w 11256719"/>
                <a:gd name="connsiteY1" fmla="*/ 2395728 h 6205728"/>
                <a:gd name="connsiteX2" fmla="*/ 7351776 w 11256719"/>
                <a:gd name="connsiteY2" fmla="*/ 4785360 h 6205728"/>
                <a:gd name="connsiteX3" fmla="*/ 9241536 w 11256719"/>
                <a:gd name="connsiteY3" fmla="*/ 5925312 h 6205728"/>
                <a:gd name="connsiteX4" fmla="*/ 10558272 w 11256719"/>
                <a:gd name="connsiteY4" fmla="*/ 6126480 h 6205728"/>
                <a:gd name="connsiteX5" fmla="*/ 10735056 w 11256719"/>
                <a:gd name="connsiteY5" fmla="*/ 5967984 h 6205728"/>
                <a:gd name="connsiteX6" fmla="*/ 10710672 w 11256719"/>
                <a:gd name="connsiteY6" fmla="*/ 2834640 h 6205728"/>
                <a:gd name="connsiteX7" fmla="*/ 10808208 w 11256719"/>
                <a:gd name="connsiteY7" fmla="*/ 3041904 h 6205728"/>
                <a:gd name="connsiteX8" fmla="*/ 10802112 w 11256719"/>
                <a:gd name="connsiteY8" fmla="*/ 6126480 h 6205728"/>
                <a:gd name="connsiteX9" fmla="*/ 10338816 w 11256719"/>
                <a:gd name="connsiteY9" fmla="*/ 6205728 h 6205728"/>
                <a:gd name="connsiteX10" fmla="*/ 0 w 11256719"/>
                <a:gd name="connsiteY10" fmla="*/ 6108192 h 6205728"/>
                <a:gd name="connsiteX11" fmla="*/ 6096 w 11256719"/>
                <a:gd name="connsiteY11" fmla="*/ 0 h 6205728"/>
                <a:gd name="connsiteX12" fmla="*/ 10485120 w 11256719"/>
                <a:gd name="connsiteY12" fmla="*/ 30480 h 6205728"/>
                <a:gd name="connsiteX13" fmla="*/ 10783824 w 11256719"/>
                <a:gd name="connsiteY13" fmla="*/ 134112 h 6205728"/>
                <a:gd name="connsiteX14" fmla="*/ 10753344 w 11256719"/>
                <a:gd name="connsiteY14" fmla="*/ 2737104 h 6205728"/>
                <a:gd name="connsiteX0" fmla="*/ 10503408 w 11086677"/>
                <a:gd name="connsiteY0" fmla="*/ 2743200 h 6205728"/>
                <a:gd name="connsiteX1" fmla="*/ 8339328 w 11086677"/>
                <a:gd name="connsiteY1" fmla="*/ 2395728 h 6205728"/>
                <a:gd name="connsiteX2" fmla="*/ 7351776 w 11086677"/>
                <a:gd name="connsiteY2" fmla="*/ 4785360 h 6205728"/>
                <a:gd name="connsiteX3" fmla="*/ 9241536 w 11086677"/>
                <a:gd name="connsiteY3" fmla="*/ 5925312 h 6205728"/>
                <a:gd name="connsiteX4" fmla="*/ 10558272 w 11086677"/>
                <a:gd name="connsiteY4" fmla="*/ 6126480 h 6205728"/>
                <a:gd name="connsiteX5" fmla="*/ 10735056 w 11086677"/>
                <a:gd name="connsiteY5" fmla="*/ 5967984 h 6205728"/>
                <a:gd name="connsiteX6" fmla="*/ 10710672 w 11086677"/>
                <a:gd name="connsiteY6" fmla="*/ 2834640 h 6205728"/>
                <a:gd name="connsiteX7" fmla="*/ 10808208 w 11086677"/>
                <a:gd name="connsiteY7" fmla="*/ 3041904 h 6205728"/>
                <a:gd name="connsiteX8" fmla="*/ 10802112 w 11086677"/>
                <a:gd name="connsiteY8" fmla="*/ 6126480 h 6205728"/>
                <a:gd name="connsiteX9" fmla="*/ 10338816 w 11086677"/>
                <a:gd name="connsiteY9" fmla="*/ 6205728 h 6205728"/>
                <a:gd name="connsiteX10" fmla="*/ 0 w 11086677"/>
                <a:gd name="connsiteY10" fmla="*/ 6108192 h 6205728"/>
                <a:gd name="connsiteX11" fmla="*/ 6096 w 11086677"/>
                <a:gd name="connsiteY11" fmla="*/ 0 h 6205728"/>
                <a:gd name="connsiteX12" fmla="*/ 10485120 w 11086677"/>
                <a:gd name="connsiteY12" fmla="*/ 30480 h 6205728"/>
                <a:gd name="connsiteX13" fmla="*/ 10783824 w 11086677"/>
                <a:gd name="connsiteY13" fmla="*/ 134112 h 6205728"/>
                <a:gd name="connsiteX14" fmla="*/ 10503408 w 11086677"/>
                <a:gd name="connsiteY14" fmla="*/ 2743200 h 6205728"/>
                <a:gd name="connsiteX0" fmla="*/ 10503408 w 10822175"/>
                <a:gd name="connsiteY0" fmla="*/ 2743200 h 6205728"/>
                <a:gd name="connsiteX1" fmla="*/ 8339328 w 10822175"/>
                <a:gd name="connsiteY1" fmla="*/ 2395728 h 6205728"/>
                <a:gd name="connsiteX2" fmla="*/ 7351776 w 10822175"/>
                <a:gd name="connsiteY2" fmla="*/ 4785360 h 6205728"/>
                <a:gd name="connsiteX3" fmla="*/ 9241536 w 10822175"/>
                <a:gd name="connsiteY3" fmla="*/ 5925312 h 6205728"/>
                <a:gd name="connsiteX4" fmla="*/ 10558272 w 10822175"/>
                <a:gd name="connsiteY4" fmla="*/ 6126480 h 6205728"/>
                <a:gd name="connsiteX5" fmla="*/ 10735056 w 10822175"/>
                <a:gd name="connsiteY5" fmla="*/ 5967984 h 6205728"/>
                <a:gd name="connsiteX6" fmla="*/ 10710672 w 10822175"/>
                <a:gd name="connsiteY6" fmla="*/ 2834640 h 6205728"/>
                <a:gd name="connsiteX7" fmla="*/ 10808208 w 10822175"/>
                <a:gd name="connsiteY7" fmla="*/ 3041904 h 6205728"/>
                <a:gd name="connsiteX8" fmla="*/ 10802112 w 10822175"/>
                <a:gd name="connsiteY8" fmla="*/ 6126480 h 6205728"/>
                <a:gd name="connsiteX9" fmla="*/ 10338816 w 10822175"/>
                <a:gd name="connsiteY9" fmla="*/ 6205728 h 6205728"/>
                <a:gd name="connsiteX10" fmla="*/ 0 w 10822175"/>
                <a:gd name="connsiteY10" fmla="*/ 6108192 h 6205728"/>
                <a:gd name="connsiteX11" fmla="*/ 6096 w 10822175"/>
                <a:gd name="connsiteY11" fmla="*/ 0 h 6205728"/>
                <a:gd name="connsiteX12" fmla="*/ 10485120 w 10822175"/>
                <a:gd name="connsiteY12" fmla="*/ 30480 h 6205728"/>
                <a:gd name="connsiteX13" fmla="*/ 10783824 w 10822175"/>
                <a:gd name="connsiteY13" fmla="*/ 134112 h 6205728"/>
                <a:gd name="connsiteX14" fmla="*/ 10503408 w 10822175"/>
                <a:gd name="connsiteY14" fmla="*/ 2743200 h 6205728"/>
                <a:gd name="connsiteX0" fmla="*/ 10503408 w 10822175"/>
                <a:gd name="connsiteY0" fmla="*/ 2743200 h 6205728"/>
                <a:gd name="connsiteX1" fmla="*/ 8339328 w 10822175"/>
                <a:gd name="connsiteY1" fmla="*/ 2395728 h 6205728"/>
                <a:gd name="connsiteX2" fmla="*/ 7351776 w 10822175"/>
                <a:gd name="connsiteY2" fmla="*/ 4785360 h 6205728"/>
                <a:gd name="connsiteX3" fmla="*/ 9241536 w 10822175"/>
                <a:gd name="connsiteY3" fmla="*/ 5925312 h 6205728"/>
                <a:gd name="connsiteX4" fmla="*/ 10558272 w 10822175"/>
                <a:gd name="connsiteY4" fmla="*/ 6126480 h 6205728"/>
                <a:gd name="connsiteX5" fmla="*/ 10735056 w 10822175"/>
                <a:gd name="connsiteY5" fmla="*/ 5967984 h 6205728"/>
                <a:gd name="connsiteX6" fmla="*/ 10710672 w 10822175"/>
                <a:gd name="connsiteY6" fmla="*/ 2834640 h 6205728"/>
                <a:gd name="connsiteX7" fmla="*/ 10808208 w 10822175"/>
                <a:gd name="connsiteY7" fmla="*/ 3041904 h 6205728"/>
                <a:gd name="connsiteX8" fmla="*/ 10802112 w 10822175"/>
                <a:gd name="connsiteY8" fmla="*/ 6126480 h 6205728"/>
                <a:gd name="connsiteX9" fmla="*/ 10338816 w 10822175"/>
                <a:gd name="connsiteY9" fmla="*/ 6205728 h 6205728"/>
                <a:gd name="connsiteX10" fmla="*/ 0 w 10822175"/>
                <a:gd name="connsiteY10" fmla="*/ 6108192 h 6205728"/>
                <a:gd name="connsiteX11" fmla="*/ 6096 w 10822175"/>
                <a:gd name="connsiteY11" fmla="*/ 0 h 6205728"/>
                <a:gd name="connsiteX12" fmla="*/ 10485120 w 10822175"/>
                <a:gd name="connsiteY12" fmla="*/ 30480 h 6205728"/>
                <a:gd name="connsiteX13" fmla="*/ 10783824 w 10822175"/>
                <a:gd name="connsiteY13" fmla="*/ 134112 h 6205728"/>
                <a:gd name="connsiteX14" fmla="*/ 10503408 w 10822175"/>
                <a:gd name="connsiteY14" fmla="*/ 2743200 h 6205728"/>
                <a:gd name="connsiteX0" fmla="*/ 10503408 w 10822175"/>
                <a:gd name="connsiteY0" fmla="*/ 2743200 h 6205728"/>
                <a:gd name="connsiteX1" fmla="*/ 8339328 w 10822175"/>
                <a:gd name="connsiteY1" fmla="*/ 2395728 h 6205728"/>
                <a:gd name="connsiteX2" fmla="*/ 7351776 w 10822175"/>
                <a:gd name="connsiteY2" fmla="*/ 4785360 h 6205728"/>
                <a:gd name="connsiteX3" fmla="*/ 9241536 w 10822175"/>
                <a:gd name="connsiteY3" fmla="*/ 5925312 h 6205728"/>
                <a:gd name="connsiteX4" fmla="*/ 10558272 w 10822175"/>
                <a:gd name="connsiteY4" fmla="*/ 6126480 h 6205728"/>
                <a:gd name="connsiteX5" fmla="*/ 10735056 w 10822175"/>
                <a:gd name="connsiteY5" fmla="*/ 5967984 h 6205728"/>
                <a:gd name="connsiteX6" fmla="*/ 10710672 w 10822175"/>
                <a:gd name="connsiteY6" fmla="*/ 2834640 h 6205728"/>
                <a:gd name="connsiteX7" fmla="*/ 10808208 w 10822175"/>
                <a:gd name="connsiteY7" fmla="*/ 3041904 h 6205728"/>
                <a:gd name="connsiteX8" fmla="*/ 10802112 w 10822175"/>
                <a:gd name="connsiteY8" fmla="*/ 6126480 h 6205728"/>
                <a:gd name="connsiteX9" fmla="*/ 10338816 w 10822175"/>
                <a:gd name="connsiteY9" fmla="*/ 6205728 h 6205728"/>
                <a:gd name="connsiteX10" fmla="*/ 0 w 10822175"/>
                <a:gd name="connsiteY10" fmla="*/ 6108192 h 6205728"/>
                <a:gd name="connsiteX11" fmla="*/ 6096 w 10822175"/>
                <a:gd name="connsiteY11" fmla="*/ 0 h 6205728"/>
                <a:gd name="connsiteX12" fmla="*/ 10485120 w 10822175"/>
                <a:gd name="connsiteY12" fmla="*/ 30480 h 6205728"/>
                <a:gd name="connsiteX13" fmla="*/ 10783824 w 10822175"/>
                <a:gd name="connsiteY13" fmla="*/ 134112 h 6205728"/>
                <a:gd name="connsiteX14" fmla="*/ 10503408 w 10822175"/>
                <a:gd name="connsiteY14" fmla="*/ 2743200 h 6205728"/>
                <a:gd name="connsiteX0" fmla="*/ 10503408 w 10820098"/>
                <a:gd name="connsiteY0" fmla="*/ 2743200 h 6205728"/>
                <a:gd name="connsiteX1" fmla="*/ 8388096 w 10820098"/>
                <a:gd name="connsiteY1" fmla="*/ 2444496 h 6205728"/>
                <a:gd name="connsiteX2" fmla="*/ 7351776 w 10820098"/>
                <a:gd name="connsiteY2" fmla="*/ 4785360 h 6205728"/>
                <a:gd name="connsiteX3" fmla="*/ 9241536 w 10820098"/>
                <a:gd name="connsiteY3" fmla="*/ 5925312 h 6205728"/>
                <a:gd name="connsiteX4" fmla="*/ 10558272 w 10820098"/>
                <a:gd name="connsiteY4" fmla="*/ 6126480 h 6205728"/>
                <a:gd name="connsiteX5" fmla="*/ 10735056 w 10820098"/>
                <a:gd name="connsiteY5" fmla="*/ 5967984 h 6205728"/>
                <a:gd name="connsiteX6" fmla="*/ 10710672 w 10820098"/>
                <a:gd name="connsiteY6" fmla="*/ 2834640 h 6205728"/>
                <a:gd name="connsiteX7" fmla="*/ 10808208 w 10820098"/>
                <a:gd name="connsiteY7" fmla="*/ 3041904 h 6205728"/>
                <a:gd name="connsiteX8" fmla="*/ 10802112 w 10820098"/>
                <a:gd name="connsiteY8" fmla="*/ 6126480 h 6205728"/>
                <a:gd name="connsiteX9" fmla="*/ 10338816 w 10820098"/>
                <a:gd name="connsiteY9" fmla="*/ 6205728 h 6205728"/>
                <a:gd name="connsiteX10" fmla="*/ 0 w 10820098"/>
                <a:gd name="connsiteY10" fmla="*/ 6108192 h 6205728"/>
                <a:gd name="connsiteX11" fmla="*/ 6096 w 10820098"/>
                <a:gd name="connsiteY11" fmla="*/ 0 h 6205728"/>
                <a:gd name="connsiteX12" fmla="*/ 10485120 w 10820098"/>
                <a:gd name="connsiteY12" fmla="*/ 30480 h 6205728"/>
                <a:gd name="connsiteX13" fmla="*/ 10783824 w 10820098"/>
                <a:gd name="connsiteY13" fmla="*/ 134112 h 6205728"/>
                <a:gd name="connsiteX14" fmla="*/ 10503408 w 10820098"/>
                <a:gd name="connsiteY14" fmla="*/ 2743200 h 6205728"/>
                <a:gd name="connsiteX0" fmla="*/ 10649712 w 10884758"/>
                <a:gd name="connsiteY0" fmla="*/ 2627376 h 6205728"/>
                <a:gd name="connsiteX1" fmla="*/ 8388096 w 10884758"/>
                <a:gd name="connsiteY1" fmla="*/ 2444496 h 6205728"/>
                <a:gd name="connsiteX2" fmla="*/ 7351776 w 10884758"/>
                <a:gd name="connsiteY2" fmla="*/ 4785360 h 6205728"/>
                <a:gd name="connsiteX3" fmla="*/ 9241536 w 10884758"/>
                <a:gd name="connsiteY3" fmla="*/ 5925312 h 6205728"/>
                <a:gd name="connsiteX4" fmla="*/ 10558272 w 10884758"/>
                <a:gd name="connsiteY4" fmla="*/ 6126480 h 6205728"/>
                <a:gd name="connsiteX5" fmla="*/ 10735056 w 10884758"/>
                <a:gd name="connsiteY5" fmla="*/ 5967984 h 6205728"/>
                <a:gd name="connsiteX6" fmla="*/ 10710672 w 10884758"/>
                <a:gd name="connsiteY6" fmla="*/ 2834640 h 6205728"/>
                <a:gd name="connsiteX7" fmla="*/ 10808208 w 10884758"/>
                <a:gd name="connsiteY7" fmla="*/ 3041904 h 6205728"/>
                <a:gd name="connsiteX8" fmla="*/ 10802112 w 10884758"/>
                <a:gd name="connsiteY8" fmla="*/ 6126480 h 6205728"/>
                <a:gd name="connsiteX9" fmla="*/ 10338816 w 10884758"/>
                <a:gd name="connsiteY9" fmla="*/ 6205728 h 6205728"/>
                <a:gd name="connsiteX10" fmla="*/ 0 w 10884758"/>
                <a:gd name="connsiteY10" fmla="*/ 6108192 h 6205728"/>
                <a:gd name="connsiteX11" fmla="*/ 6096 w 10884758"/>
                <a:gd name="connsiteY11" fmla="*/ 0 h 6205728"/>
                <a:gd name="connsiteX12" fmla="*/ 10485120 w 10884758"/>
                <a:gd name="connsiteY12" fmla="*/ 30480 h 6205728"/>
                <a:gd name="connsiteX13" fmla="*/ 10783824 w 10884758"/>
                <a:gd name="connsiteY13" fmla="*/ 134112 h 6205728"/>
                <a:gd name="connsiteX14" fmla="*/ 10649712 w 10884758"/>
                <a:gd name="connsiteY14" fmla="*/ 2627376 h 6205728"/>
                <a:gd name="connsiteX0" fmla="*/ 10649712 w 10927726"/>
                <a:gd name="connsiteY0" fmla="*/ 2627376 h 6205728"/>
                <a:gd name="connsiteX1" fmla="*/ 8388096 w 10927726"/>
                <a:gd name="connsiteY1" fmla="*/ 2444496 h 6205728"/>
                <a:gd name="connsiteX2" fmla="*/ 7351776 w 10927726"/>
                <a:gd name="connsiteY2" fmla="*/ 4785360 h 6205728"/>
                <a:gd name="connsiteX3" fmla="*/ 9241536 w 10927726"/>
                <a:gd name="connsiteY3" fmla="*/ 5925312 h 6205728"/>
                <a:gd name="connsiteX4" fmla="*/ 10558272 w 10927726"/>
                <a:gd name="connsiteY4" fmla="*/ 6126480 h 6205728"/>
                <a:gd name="connsiteX5" fmla="*/ 10735056 w 10927726"/>
                <a:gd name="connsiteY5" fmla="*/ 5967984 h 6205728"/>
                <a:gd name="connsiteX6" fmla="*/ 10710672 w 10927726"/>
                <a:gd name="connsiteY6" fmla="*/ 2834640 h 6205728"/>
                <a:gd name="connsiteX7" fmla="*/ 10808208 w 10927726"/>
                <a:gd name="connsiteY7" fmla="*/ 3041904 h 6205728"/>
                <a:gd name="connsiteX8" fmla="*/ 10802112 w 10927726"/>
                <a:gd name="connsiteY8" fmla="*/ 6126480 h 6205728"/>
                <a:gd name="connsiteX9" fmla="*/ 10338816 w 10927726"/>
                <a:gd name="connsiteY9" fmla="*/ 6205728 h 6205728"/>
                <a:gd name="connsiteX10" fmla="*/ 0 w 10927726"/>
                <a:gd name="connsiteY10" fmla="*/ 6108192 h 6205728"/>
                <a:gd name="connsiteX11" fmla="*/ 6096 w 10927726"/>
                <a:gd name="connsiteY11" fmla="*/ 0 h 6205728"/>
                <a:gd name="connsiteX12" fmla="*/ 10485120 w 10927726"/>
                <a:gd name="connsiteY12" fmla="*/ 30480 h 6205728"/>
                <a:gd name="connsiteX13" fmla="*/ 10783824 w 10927726"/>
                <a:gd name="connsiteY13" fmla="*/ 134112 h 6205728"/>
                <a:gd name="connsiteX14" fmla="*/ 10649712 w 10927726"/>
                <a:gd name="connsiteY14" fmla="*/ 26273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241536 w 10939084"/>
                <a:gd name="connsiteY3" fmla="*/ 5925312 h 6205728"/>
                <a:gd name="connsiteX4" fmla="*/ 10558272 w 10939084"/>
                <a:gd name="connsiteY4" fmla="*/ 6126480 h 6205728"/>
                <a:gd name="connsiteX5" fmla="*/ 10735056 w 10939084"/>
                <a:gd name="connsiteY5" fmla="*/ 5967984 h 6205728"/>
                <a:gd name="connsiteX6" fmla="*/ 10710672 w 10939084"/>
                <a:gd name="connsiteY6" fmla="*/ 2834640 h 6205728"/>
                <a:gd name="connsiteX7" fmla="*/ 10808208 w 10939084"/>
                <a:gd name="connsiteY7" fmla="*/ 3041904 h 6205728"/>
                <a:gd name="connsiteX8" fmla="*/ 10802112 w 10939084"/>
                <a:gd name="connsiteY8" fmla="*/ 6126480 h 6205728"/>
                <a:gd name="connsiteX9" fmla="*/ 10338816 w 10939084"/>
                <a:gd name="connsiteY9" fmla="*/ 6205728 h 6205728"/>
                <a:gd name="connsiteX10" fmla="*/ 0 w 10939084"/>
                <a:gd name="connsiteY10" fmla="*/ 6108192 h 6205728"/>
                <a:gd name="connsiteX11" fmla="*/ 6096 w 10939084"/>
                <a:gd name="connsiteY11" fmla="*/ 0 h 6205728"/>
                <a:gd name="connsiteX12" fmla="*/ 10485120 w 10939084"/>
                <a:gd name="connsiteY12" fmla="*/ 30480 h 6205728"/>
                <a:gd name="connsiteX13" fmla="*/ 10783824 w 10939084"/>
                <a:gd name="connsiteY13" fmla="*/ 134112 h 6205728"/>
                <a:gd name="connsiteX14" fmla="*/ 10668000 w 10939084"/>
                <a:gd name="connsiteY14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241536 w 10939084"/>
                <a:gd name="connsiteY3" fmla="*/ 5925312 h 6205728"/>
                <a:gd name="connsiteX4" fmla="*/ 10558272 w 10939084"/>
                <a:gd name="connsiteY4" fmla="*/ 6126480 h 6205728"/>
                <a:gd name="connsiteX5" fmla="*/ 10735056 w 10939084"/>
                <a:gd name="connsiteY5" fmla="*/ 5967984 h 6205728"/>
                <a:gd name="connsiteX6" fmla="*/ 10710672 w 10939084"/>
                <a:gd name="connsiteY6" fmla="*/ 2834640 h 6205728"/>
                <a:gd name="connsiteX7" fmla="*/ 10808208 w 10939084"/>
                <a:gd name="connsiteY7" fmla="*/ 3041904 h 6205728"/>
                <a:gd name="connsiteX8" fmla="*/ 10802112 w 10939084"/>
                <a:gd name="connsiteY8" fmla="*/ 6126480 h 6205728"/>
                <a:gd name="connsiteX9" fmla="*/ 10338816 w 10939084"/>
                <a:gd name="connsiteY9" fmla="*/ 6205728 h 6205728"/>
                <a:gd name="connsiteX10" fmla="*/ 0 w 10939084"/>
                <a:gd name="connsiteY10" fmla="*/ 6108192 h 6205728"/>
                <a:gd name="connsiteX11" fmla="*/ 6096 w 10939084"/>
                <a:gd name="connsiteY11" fmla="*/ 0 h 6205728"/>
                <a:gd name="connsiteX12" fmla="*/ 10485120 w 10939084"/>
                <a:gd name="connsiteY12" fmla="*/ 30480 h 6205728"/>
                <a:gd name="connsiteX13" fmla="*/ 10783824 w 10939084"/>
                <a:gd name="connsiteY13" fmla="*/ 134112 h 6205728"/>
                <a:gd name="connsiteX14" fmla="*/ 10668000 w 10939084"/>
                <a:gd name="connsiteY14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558272 w 10939084"/>
                <a:gd name="connsiteY4" fmla="*/ 6126480 h 6205728"/>
                <a:gd name="connsiteX5" fmla="*/ 10735056 w 10939084"/>
                <a:gd name="connsiteY5" fmla="*/ 5967984 h 6205728"/>
                <a:gd name="connsiteX6" fmla="*/ 10710672 w 10939084"/>
                <a:gd name="connsiteY6" fmla="*/ 2834640 h 6205728"/>
                <a:gd name="connsiteX7" fmla="*/ 10808208 w 10939084"/>
                <a:gd name="connsiteY7" fmla="*/ 3041904 h 6205728"/>
                <a:gd name="connsiteX8" fmla="*/ 10802112 w 10939084"/>
                <a:gd name="connsiteY8" fmla="*/ 6126480 h 6205728"/>
                <a:gd name="connsiteX9" fmla="*/ 10338816 w 10939084"/>
                <a:gd name="connsiteY9" fmla="*/ 6205728 h 6205728"/>
                <a:gd name="connsiteX10" fmla="*/ 0 w 10939084"/>
                <a:gd name="connsiteY10" fmla="*/ 6108192 h 6205728"/>
                <a:gd name="connsiteX11" fmla="*/ 6096 w 10939084"/>
                <a:gd name="connsiteY11" fmla="*/ 0 h 6205728"/>
                <a:gd name="connsiteX12" fmla="*/ 10485120 w 10939084"/>
                <a:gd name="connsiteY12" fmla="*/ 30480 h 6205728"/>
                <a:gd name="connsiteX13" fmla="*/ 10783824 w 10939084"/>
                <a:gd name="connsiteY13" fmla="*/ 134112 h 6205728"/>
                <a:gd name="connsiteX14" fmla="*/ 10668000 w 10939084"/>
                <a:gd name="connsiteY14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35056 w 10939084"/>
                <a:gd name="connsiteY4" fmla="*/ 5967984 h 6205728"/>
                <a:gd name="connsiteX5" fmla="*/ 10710672 w 10939084"/>
                <a:gd name="connsiteY5" fmla="*/ 2834640 h 6205728"/>
                <a:gd name="connsiteX6" fmla="*/ 10808208 w 10939084"/>
                <a:gd name="connsiteY6" fmla="*/ 3041904 h 6205728"/>
                <a:gd name="connsiteX7" fmla="*/ 10802112 w 10939084"/>
                <a:gd name="connsiteY7" fmla="*/ 6126480 h 6205728"/>
                <a:gd name="connsiteX8" fmla="*/ 10338816 w 10939084"/>
                <a:gd name="connsiteY8" fmla="*/ 6205728 h 6205728"/>
                <a:gd name="connsiteX9" fmla="*/ 0 w 10939084"/>
                <a:gd name="connsiteY9" fmla="*/ 6108192 h 6205728"/>
                <a:gd name="connsiteX10" fmla="*/ 6096 w 10939084"/>
                <a:gd name="connsiteY10" fmla="*/ 0 h 6205728"/>
                <a:gd name="connsiteX11" fmla="*/ 10485120 w 10939084"/>
                <a:gd name="connsiteY11" fmla="*/ 30480 h 6205728"/>
                <a:gd name="connsiteX12" fmla="*/ 10783824 w 10939084"/>
                <a:gd name="connsiteY12" fmla="*/ 134112 h 6205728"/>
                <a:gd name="connsiteX13" fmla="*/ 10668000 w 10939084"/>
                <a:gd name="connsiteY13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35056 w 10939084"/>
                <a:gd name="connsiteY4" fmla="*/ 5967984 h 6205728"/>
                <a:gd name="connsiteX5" fmla="*/ 10710672 w 10939084"/>
                <a:gd name="connsiteY5" fmla="*/ 2834640 h 6205728"/>
                <a:gd name="connsiteX6" fmla="*/ 10808208 w 10939084"/>
                <a:gd name="connsiteY6" fmla="*/ 3041904 h 6205728"/>
                <a:gd name="connsiteX7" fmla="*/ 10802112 w 10939084"/>
                <a:gd name="connsiteY7" fmla="*/ 6126480 h 6205728"/>
                <a:gd name="connsiteX8" fmla="*/ 10338816 w 10939084"/>
                <a:gd name="connsiteY8" fmla="*/ 6205728 h 6205728"/>
                <a:gd name="connsiteX9" fmla="*/ 0 w 10939084"/>
                <a:gd name="connsiteY9" fmla="*/ 6108192 h 6205728"/>
                <a:gd name="connsiteX10" fmla="*/ 6096 w 10939084"/>
                <a:gd name="connsiteY10" fmla="*/ 0 h 6205728"/>
                <a:gd name="connsiteX11" fmla="*/ 10485120 w 10939084"/>
                <a:gd name="connsiteY11" fmla="*/ 30480 h 6205728"/>
                <a:gd name="connsiteX12" fmla="*/ 10783824 w 10939084"/>
                <a:gd name="connsiteY12" fmla="*/ 134112 h 6205728"/>
                <a:gd name="connsiteX13" fmla="*/ 10668000 w 10939084"/>
                <a:gd name="connsiteY13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22864 w 10939084"/>
                <a:gd name="connsiteY4" fmla="*/ 6035040 h 6205728"/>
                <a:gd name="connsiteX5" fmla="*/ 10710672 w 10939084"/>
                <a:gd name="connsiteY5" fmla="*/ 2834640 h 6205728"/>
                <a:gd name="connsiteX6" fmla="*/ 10808208 w 10939084"/>
                <a:gd name="connsiteY6" fmla="*/ 3041904 h 6205728"/>
                <a:gd name="connsiteX7" fmla="*/ 10802112 w 10939084"/>
                <a:gd name="connsiteY7" fmla="*/ 6126480 h 6205728"/>
                <a:gd name="connsiteX8" fmla="*/ 10338816 w 10939084"/>
                <a:gd name="connsiteY8" fmla="*/ 6205728 h 6205728"/>
                <a:gd name="connsiteX9" fmla="*/ 0 w 10939084"/>
                <a:gd name="connsiteY9" fmla="*/ 6108192 h 6205728"/>
                <a:gd name="connsiteX10" fmla="*/ 6096 w 10939084"/>
                <a:gd name="connsiteY10" fmla="*/ 0 h 6205728"/>
                <a:gd name="connsiteX11" fmla="*/ 10485120 w 10939084"/>
                <a:gd name="connsiteY11" fmla="*/ 30480 h 6205728"/>
                <a:gd name="connsiteX12" fmla="*/ 10783824 w 10939084"/>
                <a:gd name="connsiteY12" fmla="*/ 134112 h 6205728"/>
                <a:gd name="connsiteX13" fmla="*/ 10668000 w 10939084"/>
                <a:gd name="connsiteY13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22864 w 10939084"/>
                <a:gd name="connsiteY4" fmla="*/ 6035040 h 6205728"/>
                <a:gd name="connsiteX5" fmla="*/ 10808208 w 10939084"/>
                <a:gd name="connsiteY5" fmla="*/ 3041904 h 6205728"/>
                <a:gd name="connsiteX6" fmla="*/ 10802112 w 10939084"/>
                <a:gd name="connsiteY6" fmla="*/ 6126480 h 6205728"/>
                <a:gd name="connsiteX7" fmla="*/ 10338816 w 10939084"/>
                <a:gd name="connsiteY7" fmla="*/ 6205728 h 6205728"/>
                <a:gd name="connsiteX8" fmla="*/ 0 w 10939084"/>
                <a:gd name="connsiteY8" fmla="*/ 6108192 h 6205728"/>
                <a:gd name="connsiteX9" fmla="*/ 6096 w 10939084"/>
                <a:gd name="connsiteY9" fmla="*/ 0 h 6205728"/>
                <a:gd name="connsiteX10" fmla="*/ 10485120 w 10939084"/>
                <a:gd name="connsiteY10" fmla="*/ 30480 h 6205728"/>
                <a:gd name="connsiteX11" fmla="*/ 10783824 w 10939084"/>
                <a:gd name="connsiteY11" fmla="*/ 134112 h 6205728"/>
                <a:gd name="connsiteX12" fmla="*/ 10668000 w 10939084"/>
                <a:gd name="connsiteY12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22864 w 10939084"/>
                <a:gd name="connsiteY4" fmla="*/ 6035040 h 6205728"/>
                <a:gd name="connsiteX5" fmla="*/ 10802112 w 10939084"/>
                <a:gd name="connsiteY5" fmla="*/ 6126480 h 6205728"/>
                <a:gd name="connsiteX6" fmla="*/ 10338816 w 10939084"/>
                <a:gd name="connsiteY6" fmla="*/ 6205728 h 6205728"/>
                <a:gd name="connsiteX7" fmla="*/ 0 w 10939084"/>
                <a:gd name="connsiteY7" fmla="*/ 6108192 h 6205728"/>
                <a:gd name="connsiteX8" fmla="*/ 6096 w 10939084"/>
                <a:gd name="connsiteY8" fmla="*/ 0 h 6205728"/>
                <a:gd name="connsiteX9" fmla="*/ 10485120 w 10939084"/>
                <a:gd name="connsiteY9" fmla="*/ 30480 h 6205728"/>
                <a:gd name="connsiteX10" fmla="*/ 10783824 w 10939084"/>
                <a:gd name="connsiteY10" fmla="*/ 134112 h 6205728"/>
                <a:gd name="connsiteX11" fmla="*/ 10668000 w 10939084"/>
                <a:gd name="connsiteY11" fmla="*/ 2779776 h 6205728"/>
                <a:gd name="connsiteX0" fmla="*/ 10668000 w 10939084"/>
                <a:gd name="connsiteY0" fmla="*/ 2779776 h 6205728"/>
                <a:gd name="connsiteX1" fmla="*/ 8388096 w 10939084"/>
                <a:gd name="connsiteY1" fmla="*/ 2444496 h 6205728"/>
                <a:gd name="connsiteX2" fmla="*/ 7351776 w 10939084"/>
                <a:gd name="connsiteY2" fmla="*/ 4785360 h 6205728"/>
                <a:gd name="connsiteX3" fmla="*/ 9741408 w 10939084"/>
                <a:gd name="connsiteY3" fmla="*/ 5955792 h 6205728"/>
                <a:gd name="connsiteX4" fmla="*/ 10722864 w 10939084"/>
                <a:gd name="connsiteY4" fmla="*/ 6035040 h 6205728"/>
                <a:gd name="connsiteX5" fmla="*/ 10338816 w 10939084"/>
                <a:gd name="connsiteY5" fmla="*/ 6205728 h 6205728"/>
                <a:gd name="connsiteX6" fmla="*/ 0 w 10939084"/>
                <a:gd name="connsiteY6" fmla="*/ 6108192 h 6205728"/>
                <a:gd name="connsiteX7" fmla="*/ 6096 w 10939084"/>
                <a:gd name="connsiteY7" fmla="*/ 0 h 6205728"/>
                <a:gd name="connsiteX8" fmla="*/ 10485120 w 10939084"/>
                <a:gd name="connsiteY8" fmla="*/ 30480 h 6205728"/>
                <a:gd name="connsiteX9" fmla="*/ 10783824 w 10939084"/>
                <a:gd name="connsiteY9" fmla="*/ 134112 h 6205728"/>
                <a:gd name="connsiteX10" fmla="*/ 10668000 w 10939084"/>
                <a:gd name="connsiteY10" fmla="*/ 2779776 h 6205728"/>
                <a:gd name="connsiteX0" fmla="*/ 10668000 w 10939084"/>
                <a:gd name="connsiteY0" fmla="*/ 2779776 h 6181344"/>
                <a:gd name="connsiteX1" fmla="*/ 8388096 w 10939084"/>
                <a:gd name="connsiteY1" fmla="*/ 2444496 h 6181344"/>
                <a:gd name="connsiteX2" fmla="*/ 7351776 w 10939084"/>
                <a:gd name="connsiteY2" fmla="*/ 4785360 h 6181344"/>
                <a:gd name="connsiteX3" fmla="*/ 9741408 w 10939084"/>
                <a:gd name="connsiteY3" fmla="*/ 5955792 h 6181344"/>
                <a:gd name="connsiteX4" fmla="*/ 10722864 w 10939084"/>
                <a:gd name="connsiteY4" fmla="*/ 6035040 h 6181344"/>
                <a:gd name="connsiteX5" fmla="*/ 10357104 w 10939084"/>
                <a:gd name="connsiteY5" fmla="*/ 6181344 h 6181344"/>
                <a:gd name="connsiteX6" fmla="*/ 0 w 10939084"/>
                <a:gd name="connsiteY6" fmla="*/ 6108192 h 6181344"/>
                <a:gd name="connsiteX7" fmla="*/ 6096 w 10939084"/>
                <a:gd name="connsiteY7" fmla="*/ 0 h 6181344"/>
                <a:gd name="connsiteX8" fmla="*/ 10485120 w 10939084"/>
                <a:gd name="connsiteY8" fmla="*/ 30480 h 6181344"/>
                <a:gd name="connsiteX9" fmla="*/ 10783824 w 10939084"/>
                <a:gd name="connsiteY9" fmla="*/ 134112 h 6181344"/>
                <a:gd name="connsiteX10" fmla="*/ 10668000 w 10939084"/>
                <a:gd name="connsiteY10" fmla="*/ 2779776 h 6181344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9741408 w 10939084"/>
                <a:gd name="connsiteY3" fmla="*/ 5955792 h 6108192"/>
                <a:gd name="connsiteX4" fmla="*/ 10722864 w 10939084"/>
                <a:gd name="connsiteY4" fmla="*/ 6035040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9741408 w 10939084"/>
                <a:gd name="connsiteY3" fmla="*/ 5955792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9741408 w 10939084"/>
                <a:gd name="connsiteY3" fmla="*/ 5955792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9741408 w 10939084"/>
                <a:gd name="connsiteY3" fmla="*/ 5955792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10131552 w 10939084"/>
                <a:gd name="connsiteY3" fmla="*/ 6016752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10131552 w 10939084"/>
                <a:gd name="connsiteY3" fmla="*/ 6016752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10204704 w 10939084"/>
                <a:gd name="connsiteY3" fmla="*/ 5943600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10204704 w 10939084"/>
                <a:gd name="connsiteY3" fmla="*/ 5943600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39084"/>
                <a:gd name="connsiteY0" fmla="*/ 2779776 h 6108192"/>
                <a:gd name="connsiteX1" fmla="*/ 8388096 w 10939084"/>
                <a:gd name="connsiteY1" fmla="*/ 2444496 h 6108192"/>
                <a:gd name="connsiteX2" fmla="*/ 7351776 w 10939084"/>
                <a:gd name="connsiteY2" fmla="*/ 4785360 h 6108192"/>
                <a:gd name="connsiteX3" fmla="*/ 10204704 w 10939084"/>
                <a:gd name="connsiteY3" fmla="*/ 5943600 h 6108192"/>
                <a:gd name="connsiteX4" fmla="*/ 10783824 w 10939084"/>
                <a:gd name="connsiteY4" fmla="*/ 6077712 h 6108192"/>
                <a:gd name="connsiteX5" fmla="*/ 0 w 10939084"/>
                <a:gd name="connsiteY5" fmla="*/ 6108192 h 6108192"/>
                <a:gd name="connsiteX6" fmla="*/ 6096 w 10939084"/>
                <a:gd name="connsiteY6" fmla="*/ 0 h 6108192"/>
                <a:gd name="connsiteX7" fmla="*/ 10485120 w 10939084"/>
                <a:gd name="connsiteY7" fmla="*/ 30480 h 6108192"/>
                <a:gd name="connsiteX8" fmla="*/ 10783824 w 10939084"/>
                <a:gd name="connsiteY8" fmla="*/ 134112 h 6108192"/>
                <a:gd name="connsiteX9" fmla="*/ 10668000 w 10939084"/>
                <a:gd name="connsiteY9" fmla="*/ 2779776 h 6108192"/>
                <a:gd name="connsiteX0" fmla="*/ 10668000 w 10942320"/>
                <a:gd name="connsiteY0" fmla="*/ 2779776 h 6108192"/>
                <a:gd name="connsiteX1" fmla="*/ 8388096 w 10942320"/>
                <a:gd name="connsiteY1" fmla="*/ 2444496 h 6108192"/>
                <a:gd name="connsiteX2" fmla="*/ 7351776 w 10942320"/>
                <a:gd name="connsiteY2" fmla="*/ 4785360 h 6108192"/>
                <a:gd name="connsiteX3" fmla="*/ 10204704 w 10942320"/>
                <a:gd name="connsiteY3" fmla="*/ 5943600 h 6108192"/>
                <a:gd name="connsiteX4" fmla="*/ 10942320 w 10942320"/>
                <a:gd name="connsiteY4" fmla="*/ 6089904 h 6108192"/>
                <a:gd name="connsiteX5" fmla="*/ 0 w 10942320"/>
                <a:gd name="connsiteY5" fmla="*/ 6108192 h 6108192"/>
                <a:gd name="connsiteX6" fmla="*/ 6096 w 10942320"/>
                <a:gd name="connsiteY6" fmla="*/ 0 h 6108192"/>
                <a:gd name="connsiteX7" fmla="*/ 10485120 w 10942320"/>
                <a:gd name="connsiteY7" fmla="*/ 30480 h 6108192"/>
                <a:gd name="connsiteX8" fmla="*/ 10783824 w 10942320"/>
                <a:gd name="connsiteY8" fmla="*/ 134112 h 6108192"/>
                <a:gd name="connsiteX9" fmla="*/ 10668000 w 10942320"/>
                <a:gd name="connsiteY9" fmla="*/ 2779776 h 6108192"/>
                <a:gd name="connsiteX0" fmla="*/ 10668000 w 10944304"/>
                <a:gd name="connsiteY0" fmla="*/ 2779776 h 6108192"/>
                <a:gd name="connsiteX1" fmla="*/ 8388096 w 10944304"/>
                <a:gd name="connsiteY1" fmla="*/ 2444496 h 6108192"/>
                <a:gd name="connsiteX2" fmla="*/ 7351776 w 10944304"/>
                <a:gd name="connsiteY2" fmla="*/ 4785360 h 6108192"/>
                <a:gd name="connsiteX3" fmla="*/ 10204704 w 10944304"/>
                <a:gd name="connsiteY3" fmla="*/ 5943600 h 6108192"/>
                <a:gd name="connsiteX4" fmla="*/ 10942320 w 10944304"/>
                <a:gd name="connsiteY4" fmla="*/ 6089904 h 6108192"/>
                <a:gd name="connsiteX5" fmla="*/ 0 w 10944304"/>
                <a:gd name="connsiteY5" fmla="*/ 6108192 h 6108192"/>
                <a:gd name="connsiteX6" fmla="*/ 6096 w 10944304"/>
                <a:gd name="connsiteY6" fmla="*/ 0 h 6108192"/>
                <a:gd name="connsiteX7" fmla="*/ 10485120 w 10944304"/>
                <a:gd name="connsiteY7" fmla="*/ 30480 h 6108192"/>
                <a:gd name="connsiteX8" fmla="*/ 10783824 w 10944304"/>
                <a:gd name="connsiteY8" fmla="*/ 134112 h 6108192"/>
                <a:gd name="connsiteX9" fmla="*/ 10668000 w 10944304"/>
                <a:gd name="connsiteY9" fmla="*/ 2779776 h 6108192"/>
                <a:gd name="connsiteX0" fmla="*/ 10668000 w 10944304"/>
                <a:gd name="connsiteY0" fmla="*/ 2779776 h 6108192"/>
                <a:gd name="connsiteX1" fmla="*/ 8388096 w 10944304"/>
                <a:gd name="connsiteY1" fmla="*/ 2444496 h 6108192"/>
                <a:gd name="connsiteX2" fmla="*/ 7351776 w 10944304"/>
                <a:gd name="connsiteY2" fmla="*/ 4785360 h 6108192"/>
                <a:gd name="connsiteX3" fmla="*/ 10204704 w 10944304"/>
                <a:gd name="connsiteY3" fmla="*/ 5943600 h 6108192"/>
                <a:gd name="connsiteX4" fmla="*/ 10942320 w 10944304"/>
                <a:gd name="connsiteY4" fmla="*/ 6089904 h 6108192"/>
                <a:gd name="connsiteX5" fmla="*/ 0 w 10944304"/>
                <a:gd name="connsiteY5" fmla="*/ 6108192 h 6108192"/>
                <a:gd name="connsiteX6" fmla="*/ 6096 w 10944304"/>
                <a:gd name="connsiteY6" fmla="*/ 0 h 6108192"/>
                <a:gd name="connsiteX7" fmla="*/ 10485120 w 10944304"/>
                <a:gd name="connsiteY7" fmla="*/ 30480 h 6108192"/>
                <a:gd name="connsiteX8" fmla="*/ 10783824 w 10944304"/>
                <a:gd name="connsiteY8" fmla="*/ 134112 h 6108192"/>
                <a:gd name="connsiteX9" fmla="*/ 10668000 w 10944304"/>
                <a:gd name="connsiteY9" fmla="*/ 2779776 h 6108192"/>
                <a:gd name="connsiteX0" fmla="*/ 10668000 w 10944192"/>
                <a:gd name="connsiteY0" fmla="*/ 2779776 h 6108192"/>
                <a:gd name="connsiteX1" fmla="*/ 8388096 w 10944192"/>
                <a:gd name="connsiteY1" fmla="*/ 2444496 h 6108192"/>
                <a:gd name="connsiteX2" fmla="*/ 7351776 w 10944192"/>
                <a:gd name="connsiteY2" fmla="*/ 4785360 h 6108192"/>
                <a:gd name="connsiteX3" fmla="*/ 10204704 w 10944192"/>
                <a:gd name="connsiteY3" fmla="*/ 5943600 h 6108192"/>
                <a:gd name="connsiteX4" fmla="*/ 10942320 w 10944192"/>
                <a:gd name="connsiteY4" fmla="*/ 6089904 h 6108192"/>
                <a:gd name="connsiteX5" fmla="*/ 0 w 10944192"/>
                <a:gd name="connsiteY5" fmla="*/ 6108192 h 6108192"/>
                <a:gd name="connsiteX6" fmla="*/ 6096 w 10944192"/>
                <a:gd name="connsiteY6" fmla="*/ 0 h 6108192"/>
                <a:gd name="connsiteX7" fmla="*/ 10485120 w 10944192"/>
                <a:gd name="connsiteY7" fmla="*/ 30480 h 6108192"/>
                <a:gd name="connsiteX8" fmla="*/ 10783824 w 10944192"/>
                <a:gd name="connsiteY8" fmla="*/ 134112 h 6108192"/>
                <a:gd name="connsiteX9" fmla="*/ 10668000 w 10944192"/>
                <a:gd name="connsiteY9" fmla="*/ 2779776 h 6108192"/>
                <a:gd name="connsiteX0" fmla="*/ 10668000 w 10943243"/>
                <a:gd name="connsiteY0" fmla="*/ 2779776 h 6108192"/>
                <a:gd name="connsiteX1" fmla="*/ 8388096 w 10943243"/>
                <a:gd name="connsiteY1" fmla="*/ 2444496 h 6108192"/>
                <a:gd name="connsiteX2" fmla="*/ 7351776 w 10943243"/>
                <a:gd name="connsiteY2" fmla="*/ 4785360 h 6108192"/>
                <a:gd name="connsiteX3" fmla="*/ 10204704 w 10943243"/>
                <a:gd name="connsiteY3" fmla="*/ 5943600 h 6108192"/>
                <a:gd name="connsiteX4" fmla="*/ 10942320 w 10943243"/>
                <a:gd name="connsiteY4" fmla="*/ 6089904 h 6108192"/>
                <a:gd name="connsiteX5" fmla="*/ 0 w 10943243"/>
                <a:gd name="connsiteY5" fmla="*/ 6108192 h 6108192"/>
                <a:gd name="connsiteX6" fmla="*/ 6096 w 10943243"/>
                <a:gd name="connsiteY6" fmla="*/ 0 h 6108192"/>
                <a:gd name="connsiteX7" fmla="*/ 10485120 w 10943243"/>
                <a:gd name="connsiteY7" fmla="*/ 30480 h 6108192"/>
                <a:gd name="connsiteX8" fmla="*/ 10783824 w 10943243"/>
                <a:gd name="connsiteY8" fmla="*/ 134112 h 6108192"/>
                <a:gd name="connsiteX9" fmla="*/ 10668000 w 10943243"/>
                <a:gd name="connsiteY9" fmla="*/ 2779776 h 6108192"/>
                <a:gd name="connsiteX0" fmla="*/ 10668000 w 11045874"/>
                <a:gd name="connsiteY0" fmla="*/ 2779776 h 6108192"/>
                <a:gd name="connsiteX1" fmla="*/ 8388096 w 11045874"/>
                <a:gd name="connsiteY1" fmla="*/ 2444496 h 6108192"/>
                <a:gd name="connsiteX2" fmla="*/ 7351776 w 11045874"/>
                <a:gd name="connsiteY2" fmla="*/ 4785360 h 6108192"/>
                <a:gd name="connsiteX3" fmla="*/ 10204704 w 11045874"/>
                <a:gd name="connsiteY3" fmla="*/ 5943600 h 6108192"/>
                <a:gd name="connsiteX4" fmla="*/ 10942320 w 11045874"/>
                <a:gd name="connsiteY4" fmla="*/ 6089904 h 6108192"/>
                <a:gd name="connsiteX5" fmla="*/ 0 w 11045874"/>
                <a:gd name="connsiteY5" fmla="*/ 6108192 h 6108192"/>
                <a:gd name="connsiteX6" fmla="*/ 6096 w 11045874"/>
                <a:gd name="connsiteY6" fmla="*/ 0 h 6108192"/>
                <a:gd name="connsiteX7" fmla="*/ 10485120 w 11045874"/>
                <a:gd name="connsiteY7" fmla="*/ 30480 h 6108192"/>
                <a:gd name="connsiteX8" fmla="*/ 10783824 w 11045874"/>
                <a:gd name="connsiteY8" fmla="*/ 134112 h 6108192"/>
                <a:gd name="connsiteX9" fmla="*/ 10668000 w 11045874"/>
                <a:gd name="connsiteY9" fmla="*/ 2779776 h 6108192"/>
                <a:gd name="connsiteX0" fmla="*/ 10668000 w 11038156"/>
                <a:gd name="connsiteY0" fmla="*/ 2779776 h 6108192"/>
                <a:gd name="connsiteX1" fmla="*/ 8388096 w 11038156"/>
                <a:gd name="connsiteY1" fmla="*/ 2444496 h 6108192"/>
                <a:gd name="connsiteX2" fmla="*/ 7351776 w 11038156"/>
                <a:gd name="connsiteY2" fmla="*/ 4785360 h 6108192"/>
                <a:gd name="connsiteX3" fmla="*/ 10204704 w 11038156"/>
                <a:gd name="connsiteY3" fmla="*/ 5943600 h 6108192"/>
                <a:gd name="connsiteX4" fmla="*/ 10942320 w 11038156"/>
                <a:gd name="connsiteY4" fmla="*/ 6089904 h 6108192"/>
                <a:gd name="connsiteX5" fmla="*/ 0 w 11038156"/>
                <a:gd name="connsiteY5" fmla="*/ 6108192 h 6108192"/>
                <a:gd name="connsiteX6" fmla="*/ 6096 w 11038156"/>
                <a:gd name="connsiteY6" fmla="*/ 0 h 6108192"/>
                <a:gd name="connsiteX7" fmla="*/ 10485120 w 11038156"/>
                <a:gd name="connsiteY7" fmla="*/ 30480 h 6108192"/>
                <a:gd name="connsiteX8" fmla="*/ 10783824 w 11038156"/>
                <a:gd name="connsiteY8" fmla="*/ 134112 h 6108192"/>
                <a:gd name="connsiteX9" fmla="*/ 10668000 w 11038156"/>
                <a:gd name="connsiteY9" fmla="*/ 2779776 h 6108192"/>
                <a:gd name="connsiteX0" fmla="*/ 10668000 w 11050960"/>
                <a:gd name="connsiteY0" fmla="*/ 2779776 h 6108192"/>
                <a:gd name="connsiteX1" fmla="*/ 8388096 w 11050960"/>
                <a:gd name="connsiteY1" fmla="*/ 2444496 h 6108192"/>
                <a:gd name="connsiteX2" fmla="*/ 7351776 w 11050960"/>
                <a:gd name="connsiteY2" fmla="*/ 4785360 h 6108192"/>
                <a:gd name="connsiteX3" fmla="*/ 10338816 w 11050960"/>
                <a:gd name="connsiteY3" fmla="*/ 5894832 h 6108192"/>
                <a:gd name="connsiteX4" fmla="*/ 10942320 w 11050960"/>
                <a:gd name="connsiteY4" fmla="*/ 6089904 h 6108192"/>
                <a:gd name="connsiteX5" fmla="*/ 0 w 11050960"/>
                <a:gd name="connsiteY5" fmla="*/ 6108192 h 6108192"/>
                <a:gd name="connsiteX6" fmla="*/ 6096 w 11050960"/>
                <a:gd name="connsiteY6" fmla="*/ 0 h 6108192"/>
                <a:gd name="connsiteX7" fmla="*/ 10485120 w 11050960"/>
                <a:gd name="connsiteY7" fmla="*/ 30480 h 6108192"/>
                <a:gd name="connsiteX8" fmla="*/ 10783824 w 11050960"/>
                <a:gd name="connsiteY8" fmla="*/ 134112 h 6108192"/>
                <a:gd name="connsiteX9" fmla="*/ 10668000 w 11050960"/>
                <a:gd name="connsiteY9" fmla="*/ 2779776 h 6108192"/>
                <a:gd name="connsiteX0" fmla="*/ 10668000 w 11084210"/>
                <a:gd name="connsiteY0" fmla="*/ 2779776 h 6108192"/>
                <a:gd name="connsiteX1" fmla="*/ 8388096 w 11084210"/>
                <a:gd name="connsiteY1" fmla="*/ 2444496 h 6108192"/>
                <a:gd name="connsiteX2" fmla="*/ 7351776 w 11084210"/>
                <a:gd name="connsiteY2" fmla="*/ 4785360 h 6108192"/>
                <a:gd name="connsiteX3" fmla="*/ 10338816 w 11084210"/>
                <a:gd name="connsiteY3" fmla="*/ 5894832 h 6108192"/>
                <a:gd name="connsiteX4" fmla="*/ 10942320 w 11084210"/>
                <a:gd name="connsiteY4" fmla="*/ 6089904 h 6108192"/>
                <a:gd name="connsiteX5" fmla="*/ 0 w 11084210"/>
                <a:gd name="connsiteY5" fmla="*/ 6108192 h 6108192"/>
                <a:gd name="connsiteX6" fmla="*/ 6096 w 11084210"/>
                <a:gd name="connsiteY6" fmla="*/ 0 h 6108192"/>
                <a:gd name="connsiteX7" fmla="*/ 10485120 w 11084210"/>
                <a:gd name="connsiteY7" fmla="*/ 30480 h 6108192"/>
                <a:gd name="connsiteX8" fmla="*/ 10783824 w 11084210"/>
                <a:gd name="connsiteY8" fmla="*/ 134112 h 6108192"/>
                <a:gd name="connsiteX9" fmla="*/ 10668000 w 11084210"/>
                <a:gd name="connsiteY9" fmla="*/ 2779776 h 6108192"/>
                <a:gd name="connsiteX0" fmla="*/ 10668000 w 11084210"/>
                <a:gd name="connsiteY0" fmla="*/ 2779776 h 6108192"/>
                <a:gd name="connsiteX1" fmla="*/ 8388096 w 11084210"/>
                <a:gd name="connsiteY1" fmla="*/ 2444496 h 6108192"/>
                <a:gd name="connsiteX2" fmla="*/ 7351776 w 11084210"/>
                <a:gd name="connsiteY2" fmla="*/ 4785360 h 6108192"/>
                <a:gd name="connsiteX3" fmla="*/ 10338816 w 11084210"/>
                <a:gd name="connsiteY3" fmla="*/ 5894832 h 6108192"/>
                <a:gd name="connsiteX4" fmla="*/ 10942320 w 11084210"/>
                <a:gd name="connsiteY4" fmla="*/ 6089904 h 6108192"/>
                <a:gd name="connsiteX5" fmla="*/ 0 w 11084210"/>
                <a:gd name="connsiteY5" fmla="*/ 6108192 h 6108192"/>
                <a:gd name="connsiteX6" fmla="*/ 6096 w 11084210"/>
                <a:gd name="connsiteY6" fmla="*/ 0 h 6108192"/>
                <a:gd name="connsiteX7" fmla="*/ 10485120 w 11084210"/>
                <a:gd name="connsiteY7" fmla="*/ 30480 h 6108192"/>
                <a:gd name="connsiteX8" fmla="*/ 10783824 w 11084210"/>
                <a:gd name="connsiteY8" fmla="*/ 134112 h 6108192"/>
                <a:gd name="connsiteX9" fmla="*/ 10668000 w 11084210"/>
                <a:gd name="connsiteY9" fmla="*/ 2779776 h 6108192"/>
                <a:gd name="connsiteX0" fmla="*/ 10668000 w 11077675"/>
                <a:gd name="connsiteY0" fmla="*/ 2779776 h 6108192"/>
                <a:gd name="connsiteX1" fmla="*/ 8388096 w 11077675"/>
                <a:gd name="connsiteY1" fmla="*/ 2444496 h 6108192"/>
                <a:gd name="connsiteX2" fmla="*/ 7910576 w 11077675"/>
                <a:gd name="connsiteY2" fmla="*/ 4963160 h 6108192"/>
                <a:gd name="connsiteX3" fmla="*/ 10338816 w 11077675"/>
                <a:gd name="connsiteY3" fmla="*/ 5894832 h 6108192"/>
                <a:gd name="connsiteX4" fmla="*/ 10942320 w 11077675"/>
                <a:gd name="connsiteY4" fmla="*/ 6089904 h 6108192"/>
                <a:gd name="connsiteX5" fmla="*/ 0 w 11077675"/>
                <a:gd name="connsiteY5" fmla="*/ 6108192 h 6108192"/>
                <a:gd name="connsiteX6" fmla="*/ 6096 w 11077675"/>
                <a:gd name="connsiteY6" fmla="*/ 0 h 6108192"/>
                <a:gd name="connsiteX7" fmla="*/ 10485120 w 11077675"/>
                <a:gd name="connsiteY7" fmla="*/ 30480 h 6108192"/>
                <a:gd name="connsiteX8" fmla="*/ 10783824 w 11077675"/>
                <a:gd name="connsiteY8" fmla="*/ 134112 h 6108192"/>
                <a:gd name="connsiteX9" fmla="*/ 10668000 w 11077675"/>
                <a:gd name="connsiteY9" fmla="*/ 2779776 h 6108192"/>
                <a:gd name="connsiteX0" fmla="*/ 10668000 w 11077675"/>
                <a:gd name="connsiteY0" fmla="*/ 2779776 h 6108192"/>
                <a:gd name="connsiteX1" fmla="*/ 8540496 w 11077675"/>
                <a:gd name="connsiteY1" fmla="*/ 2444496 h 6108192"/>
                <a:gd name="connsiteX2" fmla="*/ 7910576 w 11077675"/>
                <a:gd name="connsiteY2" fmla="*/ 4963160 h 6108192"/>
                <a:gd name="connsiteX3" fmla="*/ 10338816 w 11077675"/>
                <a:gd name="connsiteY3" fmla="*/ 5894832 h 6108192"/>
                <a:gd name="connsiteX4" fmla="*/ 10942320 w 11077675"/>
                <a:gd name="connsiteY4" fmla="*/ 6089904 h 6108192"/>
                <a:gd name="connsiteX5" fmla="*/ 0 w 11077675"/>
                <a:gd name="connsiteY5" fmla="*/ 6108192 h 6108192"/>
                <a:gd name="connsiteX6" fmla="*/ 6096 w 11077675"/>
                <a:gd name="connsiteY6" fmla="*/ 0 h 6108192"/>
                <a:gd name="connsiteX7" fmla="*/ 10485120 w 11077675"/>
                <a:gd name="connsiteY7" fmla="*/ 30480 h 6108192"/>
                <a:gd name="connsiteX8" fmla="*/ 10783824 w 11077675"/>
                <a:gd name="connsiteY8" fmla="*/ 134112 h 6108192"/>
                <a:gd name="connsiteX9" fmla="*/ 10668000 w 11077675"/>
                <a:gd name="connsiteY9" fmla="*/ 2779776 h 6108192"/>
                <a:gd name="connsiteX0" fmla="*/ 10668000 w 11077675"/>
                <a:gd name="connsiteY0" fmla="*/ 2779776 h 6108192"/>
                <a:gd name="connsiteX1" fmla="*/ 8540496 w 11077675"/>
                <a:gd name="connsiteY1" fmla="*/ 2444496 h 6108192"/>
                <a:gd name="connsiteX2" fmla="*/ 7910576 w 11077675"/>
                <a:gd name="connsiteY2" fmla="*/ 4963160 h 6108192"/>
                <a:gd name="connsiteX3" fmla="*/ 10338816 w 11077675"/>
                <a:gd name="connsiteY3" fmla="*/ 5894832 h 6108192"/>
                <a:gd name="connsiteX4" fmla="*/ 10942320 w 11077675"/>
                <a:gd name="connsiteY4" fmla="*/ 6089904 h 6108192"/>
                <a:gd name="connsiteX5" fmla="*/ 0 w 11077675"/>
                <a:gd name="connsiteY5" fmla="*/ 6108192 h 6108192"/>
                <a:gd name="connsiteX6" fmla="*/ 6096 w 11077675"/>
                <a:gd name="connsiteY6" fmla="*/ 0 h 6108192"/>
                <a:gd name="connsiteX7" fmla="*/ 10485120 w 11077675"/>
                <a:gd name="connsiteY7" fmla="*/ 30480 h 6108192"/>
                <a:gd name="connsiteX8" fmla="*/ 10783824 w 11077675"/>
                <a:gd name="connsiteY8" fmla="*/ 134112 h 6108192"/>
                <a:gd name="connsiteX9" fmla="*/ 10668000 w 11077675"/>
                <a:gd name="connsiteY9" fmla="*/ 2779776 h 6108192"/>
                <a:gd name="connsiteX0" fmla="*/ 11049000 w 11171884"/>
                <a:gd name="connsiteY0" fmla="*/ 2835656 h 6108192"/>
                <a:gd name="connsiteX1" fmla="*/ 8540496 w 11171884"/>
                <a:gd name="connsiteY1" fmla="*/ 2444496 h 6108192"/>
                <a:gd name="connsiteX2" fmla="*/ 7910576 w 11171884"/>
                <a:gd name="connsiteY2" fmla="*/ 4963160 h 6108192"/>
                <a:gd name="connsiteX3" fmla="*/ 10338816 w 11171884"/>
                <a:gd name="connsiteY3" fmla="*/ 5894832 h 6108192"/>
                <a:gd name="connsiteX4" fmla="*/ 10942320 w 11171884"/>
                <a:gd name="connsiteY4" fmla="*/ 6089904 h 6108192"/>
                <a:gd name="connsiteX5" fmla="*/ 0 w 11171884"/>
                <a:gd name="connsiteY5" fmla="*/ 6108192 h 6108192"/>
                <a:gd name="connsiteX6" fmla="*/ 6096 w 11171884"/>
                <a:gd name="connsiteY6" fmla="*/ 0 h 6108192"/>
                <a:gd name="connsiteX7" fmla="*/ 10485120 w 11171884"/>
                <a:gd name="connsiteY7" fmla="*/ 30480 h 6108192"/>
                <a:gd name="connsiteX8" fmla="*/ 10783824 w 11171884"/>
                <a:gd name="connsiteY8" fmla="*/ 134112 h 6108192"/>
                <a:gd name="connsiteX9" fmla="*/ 11049000 w 11171884"/>
                <a:gd name="connsiteY9" fmla="*/ 2835656 h 6108192"/>
                <a:gd name="connsiteX0" fmla="*/ 11049000 w 11082916"/>
                <a:gd name="connsiteY0" fmla="*/ 2835656 h 6108192"/>
                <a:gd name="connsiteX1" fmla="*/ 8540496 w 11082916"/>
                <a:gd name="connsiteY1" fmla="*/ 2444496 h 6108192"/>
                <a:gd name="connsiteX2" fmla="*/ 7910576 w 11082916"/>
                <a:gd name="connsiteY2" fmla="*/ 4963160 h 6108192"/>
                <a:gd name="connsiteX3" fmla="*/ 10338816 w 11082916"/>
                <a:gd name="connsiteY3" fmla="*/ 5894832 h 6108192"/>
                <a:gd name="connsiteX4" fmla="*/ 10942320 w 11082916"/>
                <a:gd name="connsiteY4" fmla="*/ 6089904 h 6108192"/>
                <a:gd name="connsiteX5" fmla="*/ 0 w 11082916"/>
                <a:gd name="connsiteY5" fmla="*/ 6108192 h 6108192"/>
                <a:gd name="connsiteX6" fmla="*/ 6096 w 11082916"/>
                <a:gd name="connsiteY6" fmla="*/ 0 h 6108192"/>
                <a:gd name="connsiteX7" fmla="*/ 10485120 w 11082916"/>
                <a:gd name="connsiteY7" fmla="*/ 30480 h 6108192"/>
                <a:gd name="connsiteX8" fmla="*/ 10783824 w 11082916"/>
                <a:gd name="connsiteY8" fmla="*/ 134112 h 6108192"/>
                <a:gd name="connsiteX9" fmla="*/ 11049000 w 11082916"/>
                <a:gd name="connsiteY9" fmla="*/ 2835656 h 6108192"/>
                <a:gd name="connsiteX0" fmla="*/ 11257280 w 11280781"/>
                <a:gd name="connsiteY0" fmla="*/ 3125216 h 6108192"/>
                <a:gd name="connsiteX1" fmla="*/ 8540496 w 11280781"/>
                <a:gd name="connsiteY1" fmla="*/ 2444496 h 6108192"/>
                <a:gd name="connsiteX2" fmla="*/ 7910576 w 11280781"/>
                <a:gd name="connsiteY2" fmla="*/ 4963160 h 6108192"/>
                <a:gd name="connsiteX3" fmla="*/ 10338816 w 11280781"/>
                <a:gd name="connsiteY3" fmla="*/ 5894832 h 6108192"/>
                <a:gd name="connsiteX4" fmla="*/ 10942320 w 11280781"/>
                <a:gd name="connsiteY4" fmla="*/ 6089904 h 6108192"/>
                <a:gd name="connsiteX5" fmla="*/ 0 w 11280781"/>
                <a:gd name="connsiteY5" fmla="*/ 6108192 h 6108192"/>
                <a:gd name="connsiteX6" fmla="*/ 6096 w 11280781"/>
                <a:gd name="connsiteY6" fmla="*/ 0 h 6108192"/>
                <a:gd name="connsiteX7" fmla="*/ 10485120 w 11280781"/>
                <a:gd name="connsiteY7" fmla="*/ 30480 h 6108192"/>
                <a:gd name="connsiteX8" fmla="*/ 10783824 w 11280781"/>
                <a:gd name="connsiteY8" fmla="*/ 134112 h 6108192"/>
                <a:gd name="connsiteX9" fmla="*/ 11257280 w 11280781"/>
                <a:gd name="connsiteY9" fmla="*/ 3125216 h 6108192"/>
                <a:gd name="connsiteX0" fmla="*/ 11257280 w 11328691"/>
                <a:gd name="connsiteY0" fmla="*/ 3125216 h 6108192"/>
                <a:gd name="connsiteX1" fmla="*/ 8540496 w 11328691"/>
                <a:gd name="connsiteY1" fmla="*/ 2444496 h 6108192"/>
                <a:gd name="connsiteX2" fmla="*/ 7910576 w 11328691"/>
                <a:gd name="connsiteY2" fmla="*/ 4963160 h 6108192"/>
                <a:gd name="connsiteX3" fmla="*/ 10338816 w 11328691"/>
                <a:gd name="connsiteY3" fmla="*/ 5894832 h 6108192"/>
                <a:gd name="connsiteX4" fmla="*/ 10942320 w 11328691"/>
                <a:gd name="connsiteY4" fmla="*/ 6089904 h 6108192"/>
                <a:gd name="connsiteX5" fmla="*/ 0 w 11328691"/>
                <a:gd name="connsiteY5" fmla="*/ 6108192 h 6108192"/>
                <a:gd name="connsiteX6" fmla="*/ 6096 w 11328691"/>
                <a:gd name="connsiteY6" fmla="*/ 0 h 6108192"/>
                <a:gd name="connsiteX7" fmla="*/ 10485120 w 11328691"/>
                <a:gd name="connsiteY7" fmla="*/ 30480 h 6108192"/>
                <a:gd name="connsiteX8" fmla="*/ 10783824 w 11328691"/>
                <a:gd name="connsiteY8" fmla="*/ 134112 h 6108192"/>
                <a:gd name="connsiteX9" fmla="*/ 11257280 w 11328691"/>
                <a:gd name="connsiteY9" fmla="*/ 3125216 h 6108192"/>
                <a:gd name="connsiteX0" fmla="*/ 11211560 w 11286631"/>
                <a:gd name="connsiteY0" fmla="*/ 3297936 h 6108192"/>
                <a:gd name="connsiteX1" fmla="*/ 8540496 w 11286631"/>
                <a:gd name="connsiteY1" fmla="*/ 2444496 h 6108192"/>
                <a:gd name="connsiteX2" fmla="*/ 7910576 w 11286631"/>
                <a:gd name="connsiteY2" fmla="*/ 4963160 h 6108192"/>
                <a:gd name="connsiteX3" fmla="*/ 10338816 w 11286631"/>
                <a:gd name="connsiteY3" fmla="*/ 5894832 h 6108192"/>
                <a:gd name="connsiteX4" fmla="*/ 10942320 w 11286631"/>
                <a:gd name="connsiteY4" fmla="*/ 6089904 h 6108192"/>
                <a:gd name="connsiteX5" fmla="*/ 0 w 11286631"/>
                <a:gd name="connsiteY5" fmla="*/ 6108192 h 6108192"/>
                <a:gd name="connsiteX6" fmla="*/ 6096 w 11286631"/>
                <a:gd name="connsiteY6" fmla="*/ 0 h 6108192"/>
                <a:gd name="connsiteX7" fmla="*/ 10485120 w 11286631"/>
                <a:gd name="connsiteY7" fmla="*/ 30480 h 6108192"/>
                <a:gd name="connsiteX8" fmla="*/ 10783824 w 11286631"/>
                <a:gd name="connsiteY8" fmla="*/ 134112 h 6108192"/>
                <a:gd name="connsiteX9" fmla="*/ 11211560 w 11286631"/>
                <a:gd name="connsiteY9" fmla="*/ 3297936 h 6108192"/>
                <a:gd name="connsiteX0" fmla="*/ 11211560 w 11247205"/>
                <a:gd name="connsiteY0" fmla="*/ 3297936 h 6108192"/>
                <a:gd name="connsiteX1" fmla="*/ 8540496 w 11247205"/>
                <a:gd name="connsiteY1" fmla="*/ 2444496 h 6108192"/>
                <a:gd name="connsiteX2" fmla="*/ 7910576 w 11247205"/>
                <a:gd name="connsiteY2" fmla="*/ 4963160 h 6108192"/>
                <a:gd name="connsiteX3" fmla="*/ 10338816 w 11247205"/>
                <a:gd name="connsiteY3" fmla="*/ 5894832 h 6108192"/>
                <a:gd name="connsiteX4" fmla="*/ 10942320 w 11247205"/>
                <a:gd name="connsiteY4" fmla="*/ 6089904 h 6108192"/>
                <a:gd name="connsiteX5" fmla="*/ 0 w 11247205"/>
                <a:gd name="connsiteY5" fmla="*/ 6108192 h 6108192"/>
                <a:gd name="connsiteX6" fmla="*/ 6096 w 11247205"/>
                <a:gd name="connsiteY6" fmla="*/ 0 h 6108192"/>
                <a:gd name="connsiteX7" fmla="*/ 10485120 w 11247205"/>
                <a:gd name="connsiteY7" fmla="*/ 30480 h 6108192"/>
                <a:gd name="connsiteX8" fmla="*/ 10783824 w 11247205"/>
                <a:gd name="connsiteY8" fmla="*/ 134112 h 6108192"/>
                <a:gd name="connsiteX9" fmla="*/ 11211560 w 11247205"/>
                <a:gd name="connsiteY9" fmla="*/ 3297936 h 6108192"/>
                <a:gd name="connsiteX0" fmla="*/ 11211560 w 11247205"/>
                <a:gd name="connsiteY0" fmla="*/ 3297936 h 6108192"/>
                <a:gd name="connsiteX1" fmla="*/ 8540496 w 11247205"/>
                <a:gd name="connsiteY1" fmla="*/ 2444496 h 6108192"/>
                <a:gd name="connsiteX2" fmla="*/ 7910576 w 11247205"/>
                <a:gd name="connsiteY2" fmla="*/ 4963160 h 6108192"/>
                <a:gd name="connsiteX3" fmla="*/ 10338816 w 11247205"/>
                <a:gd name="connsiteY3" fmla="*/ 5894832 h 6108192"/>
                <a:gd name="connsiteX4" fmla="*/ 10942320 w 11247205"/>
                <a:gd name="connsiteY4" fmla="*/ 6089904 h 6108192"/>
                <a:gd name="connsiteX5" fmla="*/ 0 w 11247205"/>
                <a:gd name="connsiteY5" fmla="*/ 6108192 h 6108192"/>
                <a:gd name="connsiteX6" fmla="*/ 6096 w 11247205"/>
                <a:gd name="connsiteY6" fmla="*/ 0 h 6108192"/>
                <a:gd name="connsiteX7" fmla="*/ 10485120 w 11247205"/>
                <a:gd name="connsiteY7" fmla="*/ 30480 h 6108192"/>
                <a:gd name="connsiteX8" fmla="*/ 10783824 w 11247205"/>
                <a:gd name="connsiteY8" fmla="*/ 134112 h 6108192"/>
                <a:gd name="connsiteX9" fmla="*/ 11211560 w 11247205"/>
                <a:gd name="connsiteY9" fmla="*/ 3297936 h 6108192"/>
                <a:gd name="connsiteX0" fmla="*/ 11211560 w 11247205"/>
                <a:gd name="connsiteY0" fmla="*/ 3297936 h 6108192"/>
                <a:gd name="connsiteX1" fmla="*/ 8540496 w 11247205"/>
                <a:gd name="connsiteY1" fmla="*/ 2444496 h 6108192"/>
                <a:gd name="connsiteX2" fmla="*/ 7910576 w 11247205"/>
                <a:gd name="connsiteY2" fmla="*/ 4963160 h 6108192"/>
                <a:gd name="connsiteX3" fmla="*/ 10430256 w 11247205"/>
                <a:gd name="connsiteY3" fmla="*/ 5783072 h 6108192"/>
                <a:gd name="connsiteX4" fmla="*/ 10942320 w 11247205"/>
                <a:gd name="connsiteY4" fmla="*/ 6089904 h 6108192"/>
                <a:gd name="connsiteX5" fmla="*/ 0 w 11247205"/>
                <a:gd name="connsiteY5" fmla="*/ 6108192 h 6108192"/>
                <a:gd name="connsiteX6" fmla="*/ 6096 w 11247205"/>
                <a:gd name="connsiteY6" fmla="*/ 0 h 6108192"/>
                <a:gd name="connsiteX7" fmla="*/ 10485120 w 11247205"/>
                <a:gd name="connsiteY7" fmla="*/ 30480 h 6108192"/>
                <a:gd name="connsiteX8" fmla="*/ 10783824 w 11247205"/>
                <a:gd name="connsiteY8" fmla="*/ 134112 h 6108192"/>
                <a:gd name="connsiteX9" fmla="*/ 11211560 w 11247205"/>
                <a:gd name="connsiteY9" fmla="*/ 3297936 h 6108192"/>
                <a:gd name="connsiteX0" fmla="*/ 11211560 w 11247205"/>
                <a:gd name="connsiteY0" fmla="*/ 3297936 h 6108192"/>
                <a:gd name="connsiteX1" fmla="*/ 8540496 w 11247205"/>
                <a:gd name="connsiteY1" fmla="*/ 2444496 h 6108192"/>
                <a:gd name="connsiteX2" fmla="*/ 7910576 w 11247205"/>
                <a:gd name="connsiteY2" fmla="*/ 4963160 h 6108192"/>
                <a:gd name="connsiteX3" fmla="*/ 10430256 w 11247205"/>
                <a:gd name="connsiteY3" fmla="*/ 5783072 h 6108192"/>
                <a:gd name="connsiteX4" fmla="*/ 10942320 w 11247205"/>
                <a:gd name="connsiteY4" fmla="*/ 6089904 h 6108192"/>
                <a:gd name="connsiteX5" fmla="*/ 0 w 11247205"/>
                <a:gd name="connsiteY5" fmla="*/ 6108192 h 6108192"/>
                <a:gd name="connsiteX6" fmla="*/ 6096 w 11247205"/>
                <a:gd name="connsiteY6" fmla="*/ 0 h 6108192"/>
                <a:gd name="connsiteX7" fmla="*/ 10485120 w 11247205"/>
                <a:gd name="connsiteY7" fmla="*/ 30480 h 6108192"/>
                <a:gd name="connsiteX8" fmla="*/ 10783824 w 11247205"/>
                <a:gd name="connsiteY8" fmla="*/ 134112 h 6108192"/>
                <a:gd name="connsiteX9" fmla="*/ 11211560 w 11247205"/>
                <a:gd name="connsiteY9" fmla="*/ 3297936 h 6108192"/>
                <a:gd name="connsiteX0" fmla="*/ 11201400 w 11237576"/>
                <a:gd name="connsiteY0" fmla="*/ 3379216 h 6108192"/>
                <a:gd name="connsiteX1" fmla="*/ 8540496 w 11237576"/>
                <a:gd name="connsiteY1" fmla="*/ 2444496 h 6108192"/>
                <a:gd name="connsiteX2" fmla="*/ 7910576 w 11237576"/>
                <a:gd name="connsiteY2" fmla="*/ 4963160 h 6108192"/>
                <a:gd name="connsiteX3" fmla="*/ 10430256 w 11237576"/>
                <a:gd name="connsiteY3" fmla="*/ 5783072 h 6108192"/>
                <a:gd name="connsiteX4" fmla="*/ 10942320 w 11237576"/>
                <a:gd name="connsiteY4" fmla="*/ 6089904 h 6108192"/>
                <a:gd name="connsiteX5" fmla="*/ 0 w 11237576"/>
                <a:gd name="connsiteY5" fmla="*/ 6108192 h 6108192"/>
                <a:gd name="connsiteX6" fmla="*/ 6096 w 11237576"/>
                <a:gd name="connsiteY6" fmla="*/ 0 h 6108192"/>
                <a:gd name="connsiteX7" fmla="*/ 10485120 w 11237576"/>
                <a:gd name="connsiteY7" fmla="*/ 30480 h 6108192"/>
                <a:gd name="connsiteX8" fmla="*/ 10783824 w 11237576"/>
                <a:gd name="connsiteY8" fmla="*/ 134112 h 6108192"/>
                <a:gd name="connsiteX9" fmla="*/ 11201400 w 11237576"/>
                <a:gd name="connsiteY9" fmla="*/ 3379216 h 6108192"/>
                <a:gd name="connsiteX0" fmla="*/ 11140440 w 11180162"/>
                <a:gd name="connsiteY0" fmla="*/ 3628136 h 6108192"/>
                <a:gd name="connsiteX1" fmla="*/ 8540496 w 11180162"/>
                <a:gd name="connsiteY1" fmla="*/ 2444496 h 6108192"/>
                <a:gd name="connsiteX2" fmla="*/ 7910576 w 11180162"/>
                <a:gd name="connsiteY2" fmla="*/ 4963160 h 6108192"/>
                <a:gd name="connsiteX3" fmla="*/ 10430256 w 11180162"/>
                <a:gd name="connsiteY3" fmla="*/ 5783072 h 6108192"/>
                <a:gd name="connsiteX4" fmla="*/ 10942320 w 11180162"/>
                <a:gd name="connsiteY4" fmla="*/ 6089904 h 6108192"/>
                <a:gd name="connsiteX5" fmla="*/ 0 w 11180162"/>
                <a:gd name="connsiteY5" fmla="*/ 6108192 h 6108192"/>
                <a:gd name="connsiteX6" fmla="*/ 6096 w 11180162"/>
                <a:gd name="connsiteY6" fmla="*/ 0 h 6108192"/>
                <a:gd name="connsiteX7" fmla="*/ 10485120 w 11180162"/>
                <a:gd name="connsiteY7" fmla="*/ 30480 h 6108192"/>
                <a:gd name="connsiteX8" fmla="*/ 10783824 w 11180162"/>
                <a:gd name="connsiteY8" fmla="*/ 134112 h 6108192"/>
                <a:gd name="connsiteX9" fmla="*/ 11140440 w 11180162"/>
                <a:gd name="connsiteY9" fmla="*/ 3628136 h 6108192"/>
                <a:gd name="connsiteX0" fmla="*/ 11140440 w 11183552"/>
                <a:gd name="connsiteY0" fmla="*/ 3628136 h 6108192"/>
                <a:gd name="connsiteX1" fmla="*/ 8540496 w 11183552"/>
                <a:gd name="connsiteY1" fmla="*/ 2444496 h 6108192"/>
                <a:gd name="connsiteX2" fmla="*/ 7910576 w 11183552"/>
                <a:gd name="connsiteY2" fmla="*/ 4963160 h 6108192"/>
                <a:gd name="connsiteX3" fmla="*/ 10430256 w 11183552"/>
                <a:gd name="connsiteY3" fmla="*/ 5783072 h 6108192"/>
                <a:gd name="connsiteX4" fmla="*/ 10942320 w 11183552"/>
                <a:gd name="connsiteY4" fmla="*/ 6089904 h 6108192"/>
                <a:gd name="connsiteX5" fmla="*/ 0 w 11183552"/>
                <a:gd name="connsiteY5" fmla="*/ 6108192 h 6108192"/>
                <a:gd name="connsiteX6" fmla="*/ 6096 w 11183552"/>
                <a:gd name="connsiteY6" fmla="*/ 0 h 6108192"/>
                <a:gd name="connsiteX7" fmla="*/ 10485120 w 11183552"/>
                <a:gd name="connsiteY7" fmla="*/ 30480 h 6108192"/>
                <a:gd name="connsiteX8" fmla="*/ 10783824 w 11183552"/>
                <a:gd name="connsiteY8" fmla="*/ 134112 h 6108192"/>
                <a:gd name="connsiteX9" fmla="*/ 11140440 w 11183552"/>
                <a:gd name="connsiteY9" fmla="*/ 3628136 h 6108192"/>
                <a:gd name="connsiteX0" fmla="*/ 10957560 w 11092769"/>
                <a:gd name="connsiteY0" fmla="*/ 3577336 h 6108192"/>
                <a:gd name="connsiteX1" fmla="*/ 8540496 w 11092769"/>
                <a:gd name="connsiteY1" fmla="*/ 2444496 h 6108192"/>
                <a:gd name="connsiteX2" fmla="*/ 7910576 w 11092769"/>
                <a:gd name="connsiteY2" fmla="*/ 4963160 h 6108192"/>
                <a:gd name="connsiteX3" fmla="*/ 10430256 w 11092769"/>
                <a:gd name="connsiteY3" fmla="*/ 5783072 h 6108192"/>
                <a:gd name="connsiteX4" fmla="*/ 10942320 w 11092769"/>
                <a:gd name="connsiteY4" fmla="*/ 6089904 h 6108192"/>
                <a:gd name="connsiteX5" fmla="*/ 0 w 11092769"/>
                <a:gd name="connsiteY5" fmla="*/ 6108192 h 6108192"/>
                <a:gd name="connsiteX6" fmla="*/ 6096 w 11092769"/>
                <a:gd name="connsiteY6" fmla="*/ 0 h 6108192"/>
                <a:gd name="connsiteX7" fmla="*/ 10485120 w 11092769"/>
                <a:gd name="connsiteY7" fmla="*/ 30480 h 6108192"/>
                <a:gd name="connsiteX8" fmla="*/ 10783824 w 11092769"/>
                <a:gd name="connsiteY8" fmla="*/ 134112 h 6108192"/>
                <a:gd name="connsiteX9" fmla="*/ 10957560 w 11092769"/>
                <a:gd name="connsiteY9" fmla="*/ 3577336 h 6108192"/>
                <a:gd name="connsiteX0" fmla="*/ 10957560 w 11092769"/>
                <a:gd name="connsiteY0" fmla="*/ 3577336 h 6108192"/>
                <a:gd name="connsiteX1" fmla="*/ 8540496 w 11092769"/>
                <a:gd name="connsiteY1" fmla="*/ 2444496 h 6108192"/>
                <a:gd name="connsiteX2" fmla="*/ 7910576 w 11092769"/>
                <a:gd name="connsiteY2" fmla="*/ 4963160 h 6108192"/>
                <a:gd name="connsiteX3" fmla="*/ 10430256 w 11092769"/>
                <a:gd name="connsiteY3" fmla="*/ 5783072 h 6108192"/>
                <a:gd name="connsiteX4" fmla="*/ 10942320 w 11092769"/>
                <a:gd name="connsiteY4" fmla="*/ 6089904 h 6108192"/>
                <a:gd name="connsiteX5" fmla="*/ 0 w 11092769"/>
                <a:gd name="connsiteY5" fmla="*/ 6108192 h 6108192"/>
                <a:gd name="connsiteX6" fmla="*/ 6096 w 11092769"/>
                <a:gd name="connsiteY6" fmla="*/ 0 h 6108192"/>
                <a:gd name="connsiteX7" fmla="*/ 10485120 w 11092769"/>
                <a:gd name="connsiteY7" fmla="*/ 30480 h 6108192"/>
                <a:gd name="connsiteX8" fmla="*/ 10783824 w 11092769"/>
                <a:gd name="connsiteY8" fmla="*/ 134112 h 6108192"/>
                <a:gd name="connsiteX9" fmla="*/ 10957560 w 11092769"/>
                <a:gd name="connsiteY9" fmla="*/ 3577336 h 610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769" h="6108192">
                  <a:moveTo>
                    <a:pt x="10957560" y="3577336"/>
                  </a:moveTo>
                  <a:cubicBezTo>
                    <a:pt x="10903712" y="2773680"/>
                    <a:pt x="9048326" y="2213525"/>
                    <a:pt x="8540496" y="2444496"/>
                  </a:cubicBezTo>
                  <a:cubicBezTo>
                    <a:pt x="8032666" y="2675467"/>
                    <a:pt x="7595616" y="4406731"/>
                    <a:pt x="7910576" y="4963160"/>
                  </a:cubicBezTo>
                  <a:cubicBezTo>
                    <a:pt x="8225536" y="5519589"/>
                    <a:pt x="9930045" y="6016921"/>
                    <a:pt x="10430256" y="5783072"/>
                  </a:cubicBezTo>
                  <a:cubicBezTo>
                    <a:pt x="10930467" y="5549223"/>
                    <a:pt x="11318240" y="3531616"/>
                    <a:pt x="10942320" y="6089904"/>
                  </a:cubicBezTo>
                  <a:lnTo>
                    <a:pt x="0" y="6108192"/>
                  </a:lnTo>
                  <a:lnTo>
                    <a:pt x="6096" y="0"/>
                  </a:lnTo>
                  <a:lnTo>
                    <a:pt x="10485120" y="30480"/>
                  </a:lnTo>
                  <a:lnTo>
                    <a:pt x="10783824" y="134112"/>
                  </a:lnTo>
                  <a:cubicBezTo>
                    <a:pt x="10828528" y="585216"/>
                    <a:pt x="11011408" y="4380992"/>
                    <a:pt x="10957560" y="3577336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9128468" y="4932283"/>
              <a:ext cx="1346351" cy="930828"/>
              <a:chOff x="9392628" y="2268648"/>
              <a:chExt cx="1346351" cy="930828"/>
            </a:xfrm>
          </p:grpSpPr>
          <p:sp>
            <p:nvSpPr>
              <p:cNvPr id="23" name="ZoneTexte 22"/>
              <p:cNvSpPr txBox="1"/>
              <p:nvPr/>
            </p:nvSpPr>
            <p:spPr>
              <a:xfrm>
                <a:off x="9392628" y="2268648"/>
                <a:ext cx="1346351" cy="930828"/>
              </a:xfrm>
              <a:prstGeom prst="foldedCorner">
                <a:avLst>
                  <a:gd name="adj" fmla="val 44487"/>
                </a:avLst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endParaRPr lang="fr-FR" sz="2800" dirty="0">
                  <a:solidFill>
                    <a:schemeClr val="tx2"/>
                  </a:solidFill>
                  <a:effectLst>
                    <a:glow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22384" y="2268648"/>
                <a:ext cx="1286837" cy="617185"/>
              </a:xfrm>
              <a:prstGeom prst="rect">
                <a:avLst/>
              </a:prstGeom>
              <a:effectLst>
                <a:glow>
                  <a:schemeClr val="bg1">
                    <a:alpha val="90000"/>
                  </a:schemeClr>
                </a:glow>
              </a:effectLst>
            </p:spPr>
          </p:pic>
        </p:grpSp>
      </p:grpSp>
      <p:sp>
        <p:nvSpPr>
          <p:cNvPr id="9" name="Espace réservé du numéro de diapositive 8"/>
          <p:cNvSpPr txBox="1">
            <a:spLocks/>
          </p:cNvSpPr>
          <p:nvPr/>
        </p:nvSpPr>
        <p:spPr>
          <a:xfrm>
            <a:off x="6560845" y="64167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07C7-0DE4-407B-A8F2-15CA4E313CE2}" type="datetime1">
              <a:rPr lang="fr-FR" smtClean="0"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523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686040" y="5690264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6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6"/>
          <a:stretch/>
        </p:blipFill>
        <p:spPr>
          <a:xfrm>
            <a:off x="2499360" y="189259"/>
            <a:ext cx="9144000" cy="5859780"/>
          </a:xfrm>
          <a:prstGeom prst="rect">
            <a:avLst/>
          </a:prstGeom>
        </p:spPr>
      </p:pic>
      <p:sp>
        <p:nvSpPr>
          <p:cNvPr id="9" name="Espace réservé du numéro de diapositive 8"/>
          <p:cNvSpPr txBox="1">
            <a:spLocks/>
          </p:cNvSpPr>
          <p:nvPr/>
        </p:nvSpPr>
        <p:spPr>
          <a:xfrm>
            <a:off x="6560845" y="64167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07C7-0DE4-407B-A8F2-15CA4E313CE2}" type="datetime1">
              <a:rPr lang="fr-FR" smtClean="0"/>
              <a:t>26/09/2023</a:t>
            </a:fld>
            <a:endParaRPr lang="fr-FR" dirty="0"/>
          </a:p>
        </p:txBody>
      </p:sp>
      <p:grpSp>
        <p:nvGrpSpPr>
          <p:cNvPr id="11" name="Groupe 10"/>
          <p:cNvGrpSpPr/>
          <p:nvPr/>
        </p:nvGrpSpPr>
        <p:grpSpPr>
          <a:xfrm>
            <a:off x="1397172" y="73534"/>
            <a:ext cx="10682975" cy="6498603"/>
            <a:chOff x="-442137" y="683582"/>
            <a:chExt cx="12036372" cy="6954399"/>
          </a:xfrm>
        </p:grpSpPr>
        <p:sp>
          <p:nvSpPr>
            <p:cNvPr id="12" name="Forme libre 11"/>
            <p:cNvSpPr/>
            <p:nvPr/>
          </p:nvSpPr>
          <p:spPr>
            <a:xfrm>
              <a:off x="1760560" y="2862564"/>
              <a:ext cx="5050380" cy="2298526"/>
            </a:xfrm>
            <a:custGeom>
              <a:avLst/>
              <a:gdLst>
                <a:gd name="connsiteX0" fmla="*/ 6060260 w 6060260"/>
                <a:gd name="connsiteY0" fmla="*/ 605481 h 2632551"/>
                <a:gd name="connsiteX1" fmla="*/ 1105200 w 6060260"/>
                <a:gd name="connsiteY1" fmla="*/ 2631989 h 2632551"/>
                <a:gd name="connsiteX2" fmla="*/ 129016 w 6060260"/>
                <a:gd name="connsiteY2" fmla="*/ 803189 h 2632551"/>
                <a:gd name="connsiteX3" fmla="*/ 3131708 w 6060260"/>
                <a:gd name="connsiteY3" fmla="*/ 0 h 2632551"/>
                <a:gd name="connsiteX0" fmla="*/ 5744169 w 5744169"/>
                <a:gd name="connsiteY0" fmla="*/ 790832 h 2631991"/>
                <a:gd name="connsiteX1" fmla="*/ 1098027 w 5744169"/>
                <a:gd name="connsiteY1" fmla="*/ 2631989 h 2631991"/>
                <a:gd name="connsiteX2" fmla="*/ 121843 w 5744169"/>
                <a:gd name="connsiteY2" fmla="*/ 803189 h 2631991"/>
                <a:gd name="connsiteX3" fmla="*/ 3124535 w 5744169"/>
                <a:gd name="connsiteY3" fmla="*/ 0 h 2631991"/>
                <a:gd name="connsiteX0" fmla="*/ 5744169 w 5744169"/>
                <a:gd name="connsiteY0" fmla="*/ 790832 h 2631991"/>
                <a:gd name="connsiteX1" fmla="*/ 1098027 w 5744169"/>
                <a:gd name="connsiteY1" fmla="*/ 2631989 h 2631991"/>
                <a:gd name="connsiteX2" fmla="*/ 121843 w 5744169"/>
                <a:gd name="connsiteY2" fmla="*/ 803189 h 2631991"/>
                <a:gd name="connsiteX3" fmla="*/ 3124535 w 5744169"/>
                <a:gd name="connsiteY3" fmla="*/ 0 h 2631991"/>
                <a:gd name="connsiteX0" fmla="*/ 5724318 w 5724318"/>
                <a:gd name="connsiteY0" fmla="*/ 790832 h 2298359"/>
                <a:gd name="connsiteX1" fmla="*/ 1177030 w 5724318"/>
                <a:gd name="connsiteY1" fmla="*/ 2298357 h 2298359"/>
                <a:gd name="connsiteX2" fmla="*/ 101992 w 5724318"/>
                <a:gd name="connsiteY2" fmla="*/ 803189 h 2298359"/>
                <a:gd name="connsiteX3" fmla="*/ 3104684 w 5724318"/>
                <a:gd name="connsiteY3" fmla="*/ 0 h 2298359"/>
                <a:gd name="connsiteX0" fmla="*/ 5320509 w 5320509"/>
                <a:gd name="connsiteY0" fmla="*/ 790832 h 2299954"/>
                <a:gd name="connsiteX1" fmla="*/ 773221 w 5320509"/>
                <a:gd name="connsiteY1" fmla="*/ 2298357 h 2299954"/>
                <a:gd name="connsiteX2" fmla="*/ 180096 w 5320509"/>
                <a:gd name="connsiteY2" fmla="*/ 642551 h 2299954"/>
                <a:gd name="connsiteX3" fmla="*/ 2700875 w 5320509"/>
                <a:gd name="connsiteY3" fmla="*/ 0 h 2299954"/>
                <a:gd name="connsiteX0" fmla="*/ 5320509 w 5320509"/>
                <a:gd name="connsiteY0" fmla="*/ 790832 h 2299954"/>
                <a:gd name="connsiteX1" fmla="*/ 773221 w 5320509"/>
                <a:gd name="connsiteY1" fmla="*/ 2298357 h 2299954"/>
                <a:gd name="connsiteX2" fmla="*/ 180096 w 5320509"/>
                <a:gd name="connsiteY2" fmla="*/ 642551 h 2299954"/>
                <a:gd name="connsiteX3" fmla="*/ 2700875 w 5320509"/>
                <a:gd name="connsiteY3" fmla="*/ 0 h 2299954"/>
                <a:gd name="connsiteX0" fmla="*/ 5603835 w 5603835"/>
                <a:gd name="connsiteY0" fmla="*/ 790832 h 2299299"/>
                <a:gd name="connsiteX1" fmla="*/ 1056547 w 5603835"/>
                <a:gd name="connsiteY1" fmla="*/ 2298357 h 2299299"/>
                <a:gd name="connsiteX2" fmla="*/ 117433 w 5603835"/>
                <a:gd name="connsiteY2" fmla="*/ 1000897 h 2299299"/>
                <a:gd name="connsiteX3" fmla="*/ 2984201 w 5603835"/>
                <a:gd name="connsiteY3" fmla="*/ 0 h 2299299"/>
                <a:gd name="connsiteX0" fmla="*/ 5658131 w 5658131"/>
                <a:gd name="connsiteY0" fmla="*/ 790832 h 2299078"/>
                <a:gd name="connsiteX1" fmla="*/ 1110843 w 5658131"/>
                <a:gd name="connsiteY1" fmla="*/ 2298357 h 2299078"/>
                <a:gd name="connsiteX2" fmla="*/ 109945 w 5658131"/>
                <a:gd name="connsiteY2" fmla="*/ 976183 h 2299078"/>
                <a:gd name="connsiteX3" fmla="*/ 3038497 w 5658131"/>
                <a:gd name="connsiteY3" fmla="*/ 0 h 2299078"/>
                <a:gd name="connsiteX0" fmla="*/ 5452961 w 5452961"/>
                <a:gd name="connsiteY0" fmla="*/ 796928 h 2299032"/>
                <a:gd name="connsiteX1" fmla="*/ 1106841 w 5452961"/>
                <a:gd name="connsiteY1" fmla="*/ 2298357 h 2299032"/>
                <a:gd name="connsiteX2" fmla="*/ 105943 w 5452961"/>
                <a:gd name="connsiteY2" fmla="*/ 976183 h 2299032"/>
                <a:gd name="connsiteX3" fmla="*/ 3034495 w 5452961"/>
                <a:gd name="connsiteY3" fmla="*/ 0 h 2299032"/>
                <a:gd name="connsiteX0" fmla="*/ 5452961 w 5452961"/>
                <a:gd name="connsiteY0" fmla="*/ 796928 h 2299032"/>
                <a:gd name="connsiteX1" fmla="*/ 1106841 w 5452961"/>
                <a:gd name="connsiteY1" fmla="*/ 2298357 h 2299032"/>
                <a:gd name="connsiteX2" fmla="*/ 105943 w 5452961"/>
                <a:gd name="connsiteY2" fmla="*/ 976183 h 2299032"/>
                <a:gd name="connsiteX3" fmla="*/ 3034495 w 5452961"/>
                <a:gd name="connsiteY3" fmla="*/ 0 h 2299032"/>
                <a:gd name="connsiteX0" fmla="*/ 5546373 w 5546373"/>
                <a:gd name="connsiteY0" fmla="*/ 796928 h 2298894"/>
                <a:gd name="connsiteX1" fmla="*/ 1200253 w 5546373"/>
                <a:gd name="connsiteY1" fmla="*/ 2298357 h 2298894"/>
                <a:gd name="connsiteX2" fmla="*/ 95723 w 5546373"/>
                <a:gd name="connsiteY2" fmla="*/ 957895 h 2298894"/>
                <a:gd name="connsiteX3" fmla="*/ 3127907 w 5546373"/>
                <a:gd name="connsiteY3" fmla="*/ 0 h 2298894"/>
                <a:gd name="connsiteX0" fmla="*/ 5546373 w 5546373"/>
                <a:gd name="connsiteY0" fmla="*/ 796928 h 2299244"/>
                <a:gd name="connsiteX1" fmla="*/ 1200253 w 5546373"/>
                <a:gd name="connsiteY1" fmla="*/ 2298357 h 2299244"/>
                <a:gd name="connsiteX2" fmla="*/ 95723 w 5546373"/>
                <a:gd name="connsiteY2" fmla="*/ 1000567 h 2299244"/>
                <a:gd name="connsiteX3" fmla="*/ 3127907 w 5546373"/>
                <a:gd name="connsiteY3" fmla="*/ 0 h 2299244"/>
                <a:gd name="connsiteX0" fmla="*/ 5201954 w 5201955"/>
                <a:gd name="connsiteY0" fmla="*/ 866241 h 2298751"/>
                <a:gd name="connsiteX1" fmla="*/ 1194956 w 5201955"/>
                <a:gd name="connsiteY1" fmla="*/ 2298357 h 2298751"/>
                <a:gd name="connsiteX2" fmla="*/ 90426 w 5201955"/>
                <a:gd name="connsiteY2" fmla="*/ 1000567 h 2298751"/>
                <a:gd name="connsiteX3" fmla="*/ 3122610 w 5201955"/>
                <a:gd name="connsiteY3" fmla="*/ 0 h 2298751"/>
                <a:gd name="connsiteX0" fmla="*/ 5201954 w 5201954"/>
                <a:gd name="connsiteY0" fmla="*/ 866241 h 2298751"/>
                <a:gd name="connsiteX1" fmla="*/ 1194956 w 5201954"/>
                <a:gd name="connsiteY1" fmla="*/ 2298357 h 2298751"/>
                <a:gd name="connsiteX2" fmla="*/ 90426 w 5201954"/>
                <a:gd name="connsiteY2" fmla="*/ 1000567 h 2298751"/>
                <a:gd name="connsiteX3" fmla="*/ 3122610 w 5201954"/>
                <a:gd name="connsiteY3" fmla="*/ 0 h 2298751"/>
                <a:gd name="connsiteX0" fmla="*/ 5166147 w 5166147"/>
                <a:gd name="connsiteY0" fmla="*/ 866241 h 2298772"/>
                <a:gd name="connsiteX1" fmla="*/ 1159149 w 5166147"/>
                <a:gd name="connsiteY1" fmla="*/ 2298357 h 2298772"/>
                <a:gd name="connsiteX2" fmla="*/ 54619 w 5166147"/>
                <a:gd name="connsiteY2" fmla="*/ 1000567 h 2298772"/>
                <a:gd name="connsiteX3" fmla="*/ 3086803 w 5166147"/>
                <a:gd name="connsiteY3" fmla="*/ 0 h 2298772"/>
                <a:gd name="connsiteX0" fmla="*/ 5201953 w 5201953"/>
                <a:gd name="connsiteY0" fmla="*/ 866241 h 2298751"/>
                <a:gd name="connsiteX1" fmla="*/ 1194955 w 5201953"/>
                <a:gd name="connsiteY1" fmla="*/ 2298357 h 2298751"/>
                <a:gd name="connsiteX2" fmla="*/ 90425 w 5201953"/>
                <a:gd name="connsiteY2" fmla="*/ 1000567 h 2298751"/>
                <a:gd name="connsiteX3" fmla="*/ 3122609 w 5201953"/>
                <a:gd name="connsiteY3" fmla="*/ 0 h 2298751"/>
                <a:gd name="connsiteX0" fmla="*/ 5167636 w 5167636"/>
                <a:gd name="connsiteY0" fmla="*/ 866241 h 2298758"/>
                <a:gd name="connsiteX1" fmla="*/ 1160638 w 5167636"/>
                <a:gd name="connsiteY1" fmla="*/ 2298357 h 2298758"/>
                <a:gd name="connsiteX2" fmla="*/ 56108 w 5167636"/>
                <a:gd name="connsiteY2" fmla="*/ 1000567 h 2298758"/>
                <a:gd name="connsiteX3" fmla="*/ 3088292 w 5167636"/>
                <a:gd name="connsiteY3" fmla="*/ 0 h 2298758"/>
                <a:gd name="connsiteX0" fmla="*/ 5012882 w 5012882"/>
                <a:gd name="connsiteY0" fmla="*/ 866241 h 2298529"/>
                <a:gd name="connsiteX1" fmla="*/ 1005884 w 5012882"/>
                <a:gd name="connsiteY1" fmla="*/ 2298357 h 2298529"/>
                <a:gd name="connsiteX2" fmla="*/ 68768 w 5012882"/>
                <a:gd name="connsiteY2" fmla="*/ 955717 h 2298529"/>
                <a:gd name="connsiteX3" fmla="*/ 2933538 w 5012882"/>
                <a:gd name="connsiteY3" fmla="*/ 0 h 2298529"/>
                <a:gd name="connsiteX0" fmla="*/ 5029712 w 5029712"/>
                <a:gd name="connsiteY0" fmla="*/ 866241 h 2298524"/>
                <a:gd name="connsiteX1" fmla="*/ 1022714 w 5029712"/>
                <a:gd name="connsiteY1" fmla="*/ 2298357 h 2298524"/>
                <a:gd name="connsiteX2" fmla="*/ 85598 w 5029712"/>
                <a:gd name="connsiteY2" fmla="*/ 955717 h 2298524"/>
                <a:gd name="connsiteX3" fmla="*/ 2950368 w 5029712"/>
                <a:gd name="connsiteY3" fmla="*/ 0 h 2298524"/>
                <a:gd name="connsiteX0" fmla="*/ 5050380 w 5050380"/>
                <a:gd name="connsiteY0" fmla="*/ 866241 h 2298526"/>
                <a:gd name="connsiteX1" fmla="*/ 1043382 w 5050380"/>
                <a:gd name="connsiteY1" fmla="*/ 2298357 h 2298526"/>
                <a:gd name="connsiteX2" fmla="*/ 106266 w 5050380"/>
                <a:gd name="connsiteY2" fmla="*/ 955717 h 2298526"/>
                <a:gd name="connsiteX3" fmla="*/ 2971036 w 5050380"/>
                <a:gd name="connsiteY3" fmla="*/ 0 h 2298526"/>
                <a:gd name="connsiteX0" fmla="*/ 5050380 w 5050380"/>
                <a:gd name="connsiteY0" fmla="*/ 866241 h 2298526"/>
                <a:gd name="connsiteX1" fmla="*/ 1043382 w 5050380"/>
                <a:gd name="connsiteY1" fmla="*/ 2298357 h 2298526"/>
                <a:gd name="connsiteX2" fmla="*/ 106266 w 5050380"/>
                <a:gd name="connsiteY2" fmla="*/ 955717 h 2298526"/>
                <a:gd name="connsiteX3" fmla="*/ 2971036 w 5050380"/>
                <a:gd name="connsiteY3" fmla="*/ 0 h 229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0380" h="2298526">
                  <a:moveTo>
                    <a:pt x="5050380" y="866241"/>
                  </a:moveTo>
                  <a:cubicBezTo>
                    <a:pt x="2122240" y="2110648"/>
                    <a:pt x="1867401" y="2283444"/>
                    <a:pt x="1043382" y="2298357"/>
                  </a:cubicBezTo>
                  <a:cubicBezTo>
                    <a:pt x="219363" y="2313270"/>
                    <a:pt x="-215010" y="1338776"/>
                    <a:pt x="106266" y="955717"/>
                  </a:cubicBezTo>
                  <a:cubicBezTo>
                    <a:pt x="427542" y="572658"/>
                    <a:pt x="2159021" y="221084"/>
                    <a:pt x="2971036" y="0"/>
                  </a:cubicBezTo>
                </a:path>
              </a:pathLst>
            </a:custGeom>
            <a:noFill/>
            <a:ln w="38100" cap="rnd">
              <a:solidFill>
                <a:schemeClr val="tx2"/>
              </a:solidFill>
              <a:prstDash val="dash"/>
            </a:ln>
            <a:effectLst>
              <a:glow rad="2159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411654" y="3415093"/>
              <a:ext cx="1028266" cy="938153"/>
            </a:xfrm>
            <a:prstGeom prst="foldedCorner">
              <a:avLst>
                <a:gd name="adj" fmla="val 44487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 err="1" smtClean="0">
                  <a:solidFill>
                    <a:schemeClr val="bg2"/>
                  </a:solidFill>
                  <a:effectLst>
                    <a:glow>
                      <a:schemeClr val="bg1">
                        <a:alpha val="60000"/>
                      </a:schemeClr>
                    </a:glow>
                  </a:effectLst>
                </a:rPr>
                <a:t>HRS</a:t>
              </a:r>
              <a:endParaRPr lang="fr-FR" sz="2800" dirty="0">
                <a:solidFill>
                  <a:schemeClr val="bg2"/>
                </a:solidFill>
                <a:effectLst>
                  <a:glow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-442137" y="683582"/>
              <a:ext cx="12036372" cy="6954399"/>
            </a:xfrm>
            <a:custGeom>
              <a:avLst/>
              <a:gdLst>
                <a:gd name="connsiteX0" fmla="*/ 3994951 w 10910656"/>
                <a:gd name="connsiteY0" fmla="*/ 2006353 h 6072326"/>
                <a:gd name="connsiteX1" fmla="*/ 1535836 w 10910656"/>
                <a:gd name="connsiteY1" fmla="*/ 2556769 h 6072326"/>
                <a:gd name="connsiteX2" fmla="*/ 523782 w 10910656"/>
                <a:gd name="connsiteY2" fmla="*/ 2885242 h 6072326"/>
                <a:gd name="connsiteX3" fmla="*/ 17755 w 10910656"/>
                <a:gd name="connsiteY3" fmla="*/ 3586578 h 6072326"/>
                <a:gd name="connsiteX4" fmla="*/ 0 w 10910656"/>
                <a:gd name="connsiteY4" fmla="*/ 0 h 6072326"/>
                <a:gd name="connsiteX5" fmla="*/ 10884023 w 10910656"/>
                <a:gd name="connsiteY5" fmla="*/ 0 h 6072326"/>
                <a:gd name="connsiteX6" fmla="*/ 10910656 w 10910656"/>
                <a:gd name="connsiteY6" fmla="*/ 6045693 h 6072326"/>
                <a:gd name="connsiteX7" fmla="*/ 6702640 w 10910656"/>
                <a:gd name="connsiteY7" fmla="*/ 6072326 h 6072326"/>
                <a:gd name="connsiteX8" fmla="*/ 6596108 w 10910656"/>
                <a:gd name="connsiteY8" fmla="*/ 2902998 h 6072326"/>
                <a:gd name="connsiteX9" fmla="*/ 4039339 w 10910656"/>
                <a:gd name="connsiteY9" fmla="*/ 2032986 h 6072326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569475 w 10910656"/>
                <a:gd name="connsiteY7" fmla="*/ 6027937 h 6045693"/>
                <a:gd name="connsiteX8" fmla="*/ 6596108 w 10910656"/>
                <a:gd name="connsiteY8" fmla="*/ 290299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569475 w 10910656"/>
                <a:gd name="connsiteY7" fmla="*/ 602793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34245 w 10910656"/>
                <a:gd name="connsiteY7" fmla="*/ 600126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4191739 w 10910656"/>
                <a:gd name="connsiteY9" fmla="*/ 205584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34208 w 10910656"/>
                <a:gd name="connsiteY8" fmla="*/ 288394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34208 w 10910656"/>
                <a:gd name="connsiteY8" fmla="*/ 288394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34208 w 10910656"/>
                <a:gd name="connsiteY8" fmla="*/ 288394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857427 w 10910656"/>
                <a:gd name="connsiteY7" fmla="*/ 2760630 h 6045693"/>
                <a:gd name="connsiteX8" fmla="*/ 3994951 w 10910656"/>
                <a:gd name="connsiteY8" fmla="*/ 2006353 h 6045693"/>
                <a:gd name="connsiteX0" fmla="*/ 3994951 w 10910656"/>
                <a:gd name="connsiteY0" fmla="*/ 1898449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857427 w 10910656"/>
                <a:gd name="connsiteY7" fmla="*/ 2760630 h 6045693"/>
                <a:gd name="connsiteX8" fmla="*/ 3994951 w 10910656"/>
                <a:gd name="connsiteY8" fmla="*/ 1898449 h 6045693"/>
                <a:gd name="connsiteX0" fmla="*/ 3994951 w 10910656"/>
                <a:gd name="connsiteY0" fmla="*/ 1898449 h 6045693"/>
                <a:gd name="connsiteX1" fmla="*/ 523782 w 10910656"/>
                <a:gd name="connsiteY1" fmla="*/ 2885242 h 6045693"/>
                <a:gd name="connsiteX2" fmla="*/ 34926 w 10910656"/>
                <a:gd name="connsiteY2" fmla="*/ 3548041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857427 w 10910656"/>
                <a:gd name="connsiteY7" fmla="*/ 2760630 h 6045693"/>
                <a:gd name="connsiteX8" fmla="*/ 3994951 w 10910656"/>
                <a:gd name="connsiteY8" fmla="*/ 1898449 h 6045693"/>
                <a:gd name="connsiteX0" fmla="*/ 3994951 w 10910656"/>
                <a:gd name="connsiteY0" fmla="*/ 1898449 h 6170831"/>
                <a:gd name="connsiteX1" fmla="*/ 523782 w 10910656"/>
                <a:gd name="connsiteY1" fmla="*/ 2885242 h 6170831"/>
                <a:gd name="connsiteX2" fmla="*/ 34926 w 10910656"/>
                <a:gd name="connsiteY2" fmla="*/ 3548041 h 6170831"/>
                <a:gd name="connsiteX3" fmla="*/ 0 w 10910656"/>
                <a:gd name="connsiteY3" fmla="*/ 0 h 6170831"/>
                <a:gd name="connsiteX4" fmla="*/ 10884023 w 10910656"/>
                <a:gd name="connsiteY4" fmla="*/ 0 h 6170831"/>
                <a:gd name="connsiteX5" fmla="*/ 10910656 w 10910656"/>
                <a:gd name="connsiteY5" fmla="*/ 6045693 h 6170831"/>
                <a:gd name="connsiteX6" fmla="*/ 6142035 w 10910656"/>
                <a:gd name="connsiteY6" fmla="*/ 6170831 h 6170831"/>
                <a:gd name="connsiteX7" fmla="*/ 6857427 w 10910656"/>
                <a:gd name="connsiteY7" fmla="*/ 2760630 h 6170831"/>
                <a:gd name="connsiteX8" fmla="*/ 3994951 w 10910656"/>
                <a:gd name="connsiteY8" fmla="*/ 1898449 h 6170831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275316 w 10910656"/>
                <a:gd name="connsiteY2" fmla="*/ 3571163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4048662 w 10964367"/>
                <a:gd name="connsiteY0" fmla="*/ 1898449 h 6355098"/>
                <a:gd name="connsiteX1" fmla="*/ 577493 w 10964367"/>
                <a:gd name="connsiteY1" fmla="*/ 2885242 h 6355098"/>
                <a:gd name="connsiteX2" fmla="*/ 2784 w 10964367"/>
                <a:gd name="connsiteY2" fmla="*/ 3571163 h 6355098"/>
                <a:gd name="connsiteX3" fmla="*/ 53711 w 10964367"/>
                <a:gd name="connsiteY3" fmla="*/ 0 h 6355098"/>
                <a:gd name="connsiteX4" fmla="*/ 10937734 w 10964367"/>
                <a:gd name="connsiteY4" fmla="*/ 0 h 6355098"/>
                <a:gd name="connsiteX5" fmla="*/ 10964367 w 10964367"/>
                <a:gd name="connsiteY5" fmla="*/ 6045693 h 6355098"/>
                <a:gd name="connsiteX6" fmla="*/ 6195746 w 10964367"/>
                <a:gd name="connsiteY6" fmla="*/ 6170831 h 6355098"/>
                <a:gd name="connsiteX7" fmla="*/ 3452179 w 10964367"/>
                <a:gd name="connsiteY7" fmla="*/ 6099645 h 6355098"/>
                <a:gd name="connsiteX8" fmla="*/ 6739431 w 10964367"/>
                <a:gd name="connsiteY8" fmla="*/ 2768338 h 6355098"/>
                <a:gd name="connsiteX9" fmla="*/ 4048662 w 10964367"/>
                <a:gd name="connsiteY9" fmla="*/ 1898449 h 6355098"/>
                <a:gd name="connsiteX0" fmla="*/ 4890081 w 11805786"/>
                <a:gd name="connsiteY0" fmla="*/ 1898449 h 6355098"/>
                <a:gd name="connsiteX1" fmla="*/ 1418912 w 11805786"/>
                <a:gd name="connsiteY1" fmla="*/ 2885242 h 6355098"/>
                <a:gd name="connsiteX2" fmla="*/ 844203 w 11805786"/>
                <a:gd name="connsiteY2" fmla="*/ 3571163 h 6355098"/>
                <a:gd name="connsiteX3" fmla="*/ 584724 w 11805786"/>
                <a:gd name="connsiteY3" fmla="*/ 2361540 h 6355098"/>
                <a:gd name="connsiteX4" fmla="*/ 895130 w 11805786"/>
                <a:gd name="connsiteY4" fmla="*/ 0 h 6355098"/>
                <a:gd name="connsiteX5" fmla="*/ 11779153 w 11805786"/>
                <a:gd name="connsiteY5" fmla="*/ 0 h 6355098"/>
                <a:gd name="connsiteX6" fmla="*/ 11805786 w 11805786"/>
                <a:gd name="connsiteY6" fmla="*/ 6045693 h 6355098"/>
                <a:gd name="connsiteX7" fmla="*/ 7037165 w 11805786"/>
                <a:gd name="connsiteY7" fmla="*/ 6170831 h 6355098"/>
                <a:gd name="connsiteX8" fmla="*/ 4293598 w 11805786"/>
                <a:gd name="connsiteY8" fmla="*/ 6099645 h 6355098"/>
                <a:gd name="connsiteX9" fmla="*/ 7580850 w 11805786"/>
                <a:gd name="connsiteY9" fmla="*/ 2768338 h 6355098"/>
                <a:gd name="connsiteX10" fmla="*/ 4890081 w 11805786"/>
                <a:gd name="connsiteY10" fmla="*/ 1898449 h 6355098"/>
                <a:gd name="connsiteX0" fmla="*/ 4890081 w 11805786"/>
                <a:gd name="connsiteY0" fmla="*/ 1898449 h 6355098"/>
                <a:gd name="connsiteX1" fmla="*/ 1418912 w 11805786"/>
                <a:gd name="connsiteY1" fmla="*/ 2885242 h 6355098"/>
                <a:gd name="connsiteX2" fmla="*/ 1316398 w 11805786"/>
                <a:gd name="connsiteY2" fmla="*/ 5182016 h 6355098"/>
                <a:gd name="connsiteX3" fmla="*/ 584724 w 11805786"/>
                <a:gd name="connsiteY3" fmla="*/ 2361540 h 6355098"/>
                <a:gd name="connsiteX4" fmla="*/ 895130 w 11805786"/>
                <a:gd name="connsiteY4" fmla="*/ 0 h 6355098"/>
                <a:gd name="connsiteX5" fmla="*/ 11779153 w 11805786"/>
                <a:gd name="connsiteY5" fmla="*/ 0 h 6355098"/>
                <a:gd name="connsiteX6" fmla="*/ 11805786 w 11805786"/>
                <a:gd name="connsiteY6" fmla="*/ 6045693 h 6355098"/>
                <a:gd name="connsiteX7" fmla="*/ 7037165 w 11805786"/>
                <a:gd name="connsiteY7" fmla="*/ 6170831 h 6355098"/>
                <a:gd name="connsiteX8" fmla="*/ 4293598 w 11805786"/>
                <a:gd name="connsiteY8" fmla="*/ 6099645 h 6355098"/>
                <a:gd name="connsiteX9" fmla="*/ 7580850 w 11805786"/>
                <a:gd name="connsiteY9" fmla="*/ 2768338 h 6355098"/>
                <a:gd name="connsiteX10" fmla="*/ 4890081 w 11805786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338677 w 11828065"/>
                <a:gd name="connsiteY2" fmla="*/ 518201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587652 w 11828065"/>
                <a:gd name="connsiteY2" fmla="*/ 605295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587652 w 11828065"/>
                <a:gd name="connsiteY2" fmla="*/ 605295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707847 w 11828065"/>
                <a:gd name="connsiteY2" fmla="*/ 584485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887371 w 11803076"/>
                <a:gd name="connsiteY0" fmla="*/ 1898449 h 6355098"/>
                <a:gd name="connsiteX1" fmla="*/ 1416202 w 11803076"/>
                <a:gd name="connsiteY1" fmla="*/ 2885242 h 6355098"/>
                <a:gd name="connsiteX2" fmla="*/ 1682858 w 11803076"/>
                <a:gd name="connsiteY2" fmla="*/ 5844856 h 6355098"/>
                <a:gd name="connsiteX3" fmla="*/ 590599 w 11803076"/>
                <a:gd name="connsiteY3" fmla="*/ 5429098 h 6355098"/>
                <a:gd name="connsiteX4" fmla="*/ 892420 w 11803076"/>
                <a:gd name="connsiteY4" fmla="*/ 0 h 6355098"/>
                <a:gd name="connsiteX5" fmla="*/ 11776443 w 11803076"/>
                <a:gd name="connsiteY5" fmla="*/ 0 h 6355098"/>
                <a:gd name="connsiteX6" fmla="*/ 11803076 w 11803076"/>
                <a:gd name="connsiteY6" fmla="*/ 6045693 h 6355098"/>
                <a:gd name="connsiteX7" fmla="*/ 7034455 w 11803076"/>
                <a:gd name="connsiteY7" fmla="*/ 6170831 h 6355098"/>
                <a:gd name="connsiteX8" fmla="*/ 4290888 w 11803076"/>
                <a:gd name="connsiteY8" fmla="*/ 6099645 h 6355098"/>
                <a:gd name="connsiteX9" fmla="*/ 7578140 w 11803076"/>
                <a:gd name="connsiteY9" fmla="*/ 2768338 h 6355098"/>
                <a:gd name="connsiteX10" fmla="*/ 4887371 w 11803076"/>
                <a:gd name="connsiteY10" fmla="*/ 1898449 h 6355098"/>
                <a:gd name="connsiteX0" fmla="*/ 4887371 w 11803076"/>
                <a:gd name="connsiteY0" fmla="*/ 1898449 h 6355098"/>
                <a:gd name="connsiteX1" fmla="*/ 1416202 w 11803076"/>
                <a:gd name="connsiteY1" fmla="*/ 2885242 h 6355098"/>
                <a:gd name="connsiteX2" fmla="*/ 1682858 w 11803076"/>
                <a:gd name="connsiteY2" fmla="*/ 5844856 h 6355098"/>
                <a:gd name="connsiteX3" fmla="*/ 590599 w 11803076"/>
                <a:gd name="connsiteY3" fmla="*/ 5429098 h 6355098"/>
                <a:gd name="connsiteX4" fmla="*/ 892420 w 11803076"/>
                <a:gd name="connsiteY4" fmla="*/ 0 h 6355098"/>
                <a:gd name="connsiteX5" fmla="*/ 11776443 w 11803076"/>
                <a:gd name="connsiteY5" fmla="*/ 0 h 6355098"/>
                <a:gd name="connsiteX6" fmla="*/ 11803076 w 11803076"/>
                <a:gd name="connsiteY6" fmla="*/ 6045693 h 6355098"/>
                <a:gd name="connsiteX7" fmla="*/ 7034455 w 11803076"/>
                <a:gd name="connsiteY7" fmla="*/ 6170831 h 6355098"/>
                <a:gd name="connsiteX8" fmla="*/ 4290888 w 11803076"/>
                <a:gd name="connsiteY8" fmla="*/ 6099645 h 6355098"/>
                <a:gd name="connsiteX9" fmla="*/ 7578140 w 11803076"/>
                <a:gd name="connsiteY9" fmla="*/ 2768338 h 6355098"/>
                <a:gd name="connsiteX10" fmla="*/ 4887371 w 11803076"/>
                <a:gd name="connsiteY10" fmla="*/ 1898449 h 6355098"/>
                <a:gd name="connsiteX0" fmla="*/ 5124483 w 12040188"/>
                <a:gd name="connsiteY0" fmla="*/ 1898449 h 6355098"/>
                <a:gd name="connsiteX1" fmla="*/ 1653314 w 12040188"/>
                <a:gd name="connsiteY1" fmla="*/ 2885242 h 6355098"/>
                <a:gd name="connsiteX2" fmla="*/ 1919970 w 12040188"/>
                <a:gd name="connsiteY2" fmla="*/ 5844856 h 6355098"/>
                <a:gd name="connsiteX3" fmla="*/ 827711 w 12040188"/>
                <a:gd name="connsiteY3" fmla="*/ 5429098 h 6355098"/>
                <a:gd name="connsiteX4" fmla="*/ 1129532 w 12040188"/>
                <a:gd name="connsiteY4" fmla="*/ 0 h 6355098"/>
                <a:gd name="connsiteX5" fmla="*/ 12013555 w 12040188"/>
                <a:gd name="connsiteY5" fmla="*/ 0 h 6355098"/>
                <a:gd name="connsiteX6" fmla="*/ 12040188 w 12040188"/>
                <a:gd name="connsiteY6" fmla="*/ 6045693 h 6355098"/>
                <a:gd name="connsiteX7" fmla="*/ 7271567 w 12040188"/>
                <a:gd name="connsiteY7" fmla="*/ 6170831 h 6355098"/>
                <a:gd name="connsiteX8" fmla="*/ 4528000 w 12040188"/>
                <a:gd name="connsiteY8" fmla="*/ 6099645 h 6355098"/>
                <a:gd name="connsiteX9" fmla="*/ 7815252 w 12040188"/>
                <a:gd name="connsiteY9" fmla="*/ 2768338 h 6355098"/>
                <a:gd name="connsiteX10" fmla="*/ 5124483 w 12040188"/>
                <a:gd name="connsiteY10" fmla="*/ 1898449 h 6355098"/>
                <a:gd name="connsiteX0" fmla="*/ 5132055 w 12047760"/>
                <a:gd name="connsiteY0" fmla="*/ 1898449 h 6355098"/>
                <a:gd name="connsiteX1" fmla="*/ 1660886 w 12047760"/>
                <a:gd name="connsiteY1" fmla="*/ 2885242 h 6355098"/>
                <a:gd name="connsiteX2" fmla="*/ 1927542 w 12047760"/>
                <a:gd name="connsiteY2" fmla="*/ 5844856 h 6355098"/>
                <a:gd name="connsiteX3" fmla="*/ 818112 w 12047760"/>
                <a:gd name="connsiteY3" fmla="*/ 5644906 h 6355098"/>
                <a:gd name="connsiteX4" fmla="*/ 1137104 w 12047760"/>
                <a:gd name="connsiteY4" fmla="*/ 0 h 6355098"/>
                <a:gd name="connsiteX5" fmla="*/ 12021127 w 12047760"/>
                <a:gd name="connsiteY5" fmla="*/ 0 h 6355098"/>
                <a:gd name="connsiteX6" fmla="*/ 12047760 w 12047760"/>
                <a:gd name="connsiteY6" fmla="*/ 6045693 h 6355098"/>
                <a:gd name="connsiteX7" fmla="*/ 7279139 w 12047760"/>
                <a:gd name="connsiteY7" fmla="*/ 6170831 h 6355098"/>
                <a:gd name="connsiteX8" fmla="*/ 4535572 w 12047760"/>
                <a:gd name="connsiteY8" fmla="*/ 6099645 h 6355098"/>
                <a:gd name="connsiteX9" fmla="*/ 7822824 w 12047760"/>
                <a:gd name="connsiteY9" fmla="*/ 2768338 h 6355098"/>
                <a:gd name="connsiteX10" fmla="*/ 5132055 w 12047760"/>
                <a:gd name="connsiteY10" fmla="*/ 1898449 h 6355098"/>
                <a:gd name="connsiteX0" fmla="*/ 5132055 w 12047760"/>
                <a:gd name="connsiteY0" fmla="*/ 1898449 h 6355098"/>
                <a:gd name="connsiteX1" fmla="*/ 1660886 w 12047760"/>
                <a:gd name="connsiteY1" fmla="*/ 2885242 h 6355098"/>
                <a:gd name="connsiteX2" fmla="*/ 1927542 w 12047760"/>
                <a:gd name="connsiteY2" fmla="*/ 5844856 h 6355098"/>
                <a:gd name="connsiteX3" fmla="*/ 818112 w 12047760"/>
                <a:gd name="connsiteY3" fmla="*/ 5644906 h 6355098"/>
                <a:gd name="connsiteX4" fmla="*/ 1137104 w 12047760"/>
                <a:gd name="connsiteY4" fmla="*/ 0 h 6355098"/>
                <a:gd name="connsiteX5" fmla="*/ 12021127 w 12047760"/>
                <a:gd name="connsiteY5" fmla="*/ 0 h 6355098"/>
                <a:gd name="connsiteX6" fmla="*/ 12047760 w 12047760"/>
                <a:gd name="connsiteY6" fmla="*/ 6045693 h 6355098"/>
                <a:gd name="connsiteX7" fmla="*/ 7279139 w 12047760"/>
                <a:gd name="connsiteY7" fmla="*/ 6170831 h 6355098"/>
                <a:gd name="connsiteX8" fmla="*/ 4535572 w 12047760"/>
                <a:gd name="connsiteY8" fmla="*/ 6099645 h 6355098"/>
                <a:gd name="connsiteX9" fmla="*/ 7822824 w 12047760"/>
                <a:gd name="connsiteY9" fmla="*/ 2768338 h 6355098"/>
                <a:gd name="connsiteX10" fmla="*/ 5132055 w 12047760"/>
                <a:gd name="connsiteY10" fmla="*/ 1898449 h 6355098"/>
                <a:gd name="connsiteX0" fmla="*/ 4997753 w 11913458"/>
                <a:gd name="connsiteY0" fmla="*/ 1898449 h 6355098"/>
                <a:gd name="connsiteX1" fmla="*/ 1526584 w 11913458"/>
                <a:gd name="connsiteY1" fmla="*/ 2885242 h 6355098"/>
                <a:gd name="connsiteX2" fmla="*/ 1793240 w 11913458"/>
                <a:gd name="connsiteY2" fmla="*/ 5844856 h 6355098"/>
                <a:gd name="connsiteX3" fmla="*/ 1018639 w 11913458"/>
                <a:gd name="connsiteY3" fmla="*/ 6030277 h 6355098"/>
                <a:gd name="connsiteX4" fmla="*/ 1002802 w 11913458"/>
                <a:gd name="connsiteY4" fmla="*/ 0 h 6355098"/>
                <a:gd name="connsiteX5" fmla="*/ 11886825 w 11913458"/>
                <a:gd name="connsiteY5" fmla="*/ 0 h 6355098"/>
                <a:gd name="connsiteX6" fmla="*/ 11913458 w 11913458"/>
                <a:gd name="connsiteY6" fmla="*/ 6045693 h 6355098"/>
                <a:gd name="connsiteX7" fmla="*/ 7144837 w 11913458"/>
                <a:gd name="connsiteY7" fmla="*/ 6170831 h 6355098"/>
                <a:gd name="connsiteX8" fmla="*/ 4401270 w 11913458"/>
                <a:gd name="connsiteY8" fmla="*/ 6099645 h 6355098"/>
                <a:gd name="connsiteX9" fmla="*/ 7688522 w 11913458"/>
                <a:gd name="connsiteY9" fmla="*/ 2768338 h 6355098"/>
                <a:gd name="connsiteX10" fmla="*/ 4997753 w 11913458"/>
                <a:gd name="connsiteY10" fmla="*/ 1898449 h 6355098"/>
                <a:gd name="connsiteX0" fmla="*/ 5033816 w 11949521"/>
                <a:gd name="connsiteY0" fmla="*/ 1898449 h 6355098"/>
                <a:gd name="connsiteX1" fmla="*/ 1562647 w 11949521"/>
                <a:gd name="connsiteY1" fmla="*/ 2885242 h 6355098"/>
                <a:gd name="connsiteX2" fmla="*/ 1829303 w 11949521"/>
                <a:gd name="connsiteY2" fmla="*/ 5844856 h 6355098"/>
                <a:gd name="connsiteX3" fmla="*/ 1054702 w 11949521"/>
                <a:gd name="connsiteY3" fmla="*/ 6030277 h 6355098"/>
                <a:gd name="connsiteX4" fmla="*/ 1038865 w 11949521"/>
                <a:gd name="connsiteY4" fmla="*/ 0 h 6355098"/>
                <a:gd name="connsiteX5" fmla="*/ 11922888 w 11949521"/>
                <a:gd name="connsiteY5" fmla="*/ 0 h 6355098"/>
                <a:gd name="connsiteX6" fmla="*/ 11949521 w 11949521"/>
                <a:gd name="connsiteY6" fmla="*/ 6045693 h 6355098"/>
                <a:gd name="connsiteX7" fmla="*/ 7180900 w 11949521"/>
                <a:gd name="connsiteY7" fmla="*/ 6170831 h 6355098"/>
                <a:gd name="connsiteX8" fmla="*/ 4437333 w 11949521"/>
                <a:gd name="connsiteY8" fmla="*/ 6099645 h 6355098"/>
                <a:gd name="connsiteX9" fmla="*/ 7724585 w 11949521"/>
                <a:gd name="connsiteY9" fmla="*/ 2768338 h 6355098"/>
                <a:gd name="connsiteX10" fmla="*/ 5033816 w 11949521"/>
                <a:gd name="connsiteY10" fmla="*/ 1898449 h 6355098"/>
                <a:gd name="connsiteX0" fmla="*/ 5033816 w 11949521"/>
                <a:gd name="connsiteY0" fmla="*/ 1898449 h 6355098"/>
                <a:gd name="connsiteX1" fmla="*/ 1562647 w 11949521"/>
                <a:gd name="connsiteY1" fmla="*/ 2885242 h 6355098"/>
                <a:gd name="connsiteX2" fmla="*/ 1829303 w 11949521"/>
                <a:gd name="connsiteY2" fmla="*/ 5844856 h 6355098"/>
                <a:gd name="connsiteX3" fmla="*/ 1054702 w 11949521"/>
                <a:gd name="connsiteY3" fmla="*/ 6030277 h 6355098"/>
                <a:gd name="connsiteX4" fmla="*/ 1038865 w 11949521"/>
                <a:gd name="connsiteY4" fmla="*/ 0 h 6355098"/>
                <a:gd name="connsiteX5" fmla="*/ 11922888 w 11949521"/>
                <a:gd name="connsiteY5" fmla="*/ 0 h 6355098"/>
                <a:gd name="connsiteX6" fmla="*/ 11949521 w 11949521"/>
                <a:gd name="connsiteY6" fmla="*/ 6045693 h 6355098"/>
                <a:gd name="connsiteX7" fmla="*/ 7180900 w 11949521"/>
                <a:gd name="connsiteY7" fmla="*/ 6170831 h 6355098"/>
                <a:gd name="connsiteX8" fmla="*/ 4437333 w 11949521"/>
                <a:gd name="connsiteY8" fmla="*/ 6099645 h 6355098"/>
                <a:gd name="connsiteX9" fmla="*/ 7724585 w 11949521"/>
                <a:gd name="connsiteY9" fmla="*/ 2768338 h 6355098"/>
                <a:gd name="connsiteX10" fmla="*/ 5033816 w 11949521"/>
                <a:gd name="connsiteY10" fmla="*/ 1898449 h 6355098"/>
                <a:gd name="connsiteX0" fmla="*/ 5033816 w 11949521"/>
                <a:gd name="connsiteY0" fmla="*/ 1898449 h 6290227"/>
                <a:gd name="connsiteX1" fmla="*/ 1562647 w 11949521"/>
                <a:gd name="connsiteY1" fmla="*/ 2885242 h 6290227"/>
                <a:gd name="connsiteX2" fmla="*/ 1829303 w 11949521"/>
                <a:gd name="connsiteY2" fmla="*/ 5844856 h 6290227"/>
                <a:gd name="connsiteX3" fmla="*/ 1054702 w 11949521"/>
                <a:gd name="connsiteY3" fmla="*/ 6030277 h 6290227"/>
                <a:gd name="connsiteX4" fmla="*/ 1038865 w 11949521"/>
                <a:gd name="connsiteY4" fmla="*/ 0 h 6290227"/>
                <a:gd name="connsiteX5" fmla="*/ 11922888 w 11949521"/>
                <a:gd name="connsiteY5" fmla="*/ 0 h 6290227"/>
                <a:gd name="connsiteX6" fmla="*/ 11949521 w 11949521"/>
                <a:gd name="connsiteY6" fmla="*/ 6045693 h 6290227"/>
                <a:gd name="connsiteX7" fmla="*/ 7180900 w 11949521"/>
                <a:gd name="connsiteY7" fmla="*/ 6170831 h 6290227"/>
                <a:gd name="connsiteX8" fmla="*/ 4154016 w 11949521"/>
                <a:gd name="connsiteY8" fmla="*/ 6007156 h 6290227"/>
                <a:gd name="connsiteX9" fmla="*/ 7724585 w 11949521"/>
                <a:gd name="connsiteY9" fmla="*/ 2768338 h 6290227"/>
                <a:gd name="connsiteX10" fmla="*/ 5033816 w 11949521"/>
                <a:gd name="connsiteY10" fmla="*/ 1898449 h 6290227"/>
                <a:gd name="connsiteX0" fmla="*/ 5033816 w 11949521"/>
                <a:gd name="connsiteY0" fmla="*/ 1898449 h 6779330"/>
                <a:gd name="connsiteX1" fmla="*/ 1562647 w 11949521"/>
                <a:gd name="connsiteY1" fmla="*/ 2885242 h 6779330"/>
                <a:gd name="connsiteX2" fmla="*/ 1829303 w 11949521"/>
                <a:gd name="connsiteY2" fmla="*/ 5844856 h 6779330"/>
                <a:gd name="connsiteX3" fmla="*/ 1054702 w 11949521"/>
                <a:gd name="connsiteY3" fmla="*/ 6030277 h 6779330"/>
                <a:gd name="connsiteX4" fmla="*/ 1038865 w 11949521"/>
                <a:gd name="connsiteY4" fmla="*/ 0 h 6779330"/>
                <a:gd name="connsiteX5" fmla="*/ 11922888 w 11949521"/>
                <a:gd name="connsiteY5" fmla="*/ 0 h 6779330"/>
                <a:gd name="connsiteX6" fmla="*/ 11949521 w 11949521"/>
                <a:gd name="connsiteY6" fmla="*/ 6045693 h 6779330"/>
                <a:gd name="connsiteX7" fmla="*/ 7180900 w 11949521"/>
                <a:gd name="connsiteY7" fmla="*/ 6170831 h 6779330"/>
                <a:gd name="connsiteX8" fmla="*/ 4154016 w 11949521"/>
                <a:gd name="connsiteY8" fmla="*/ 6007156 h 6779330"/>
                <a:gd name="connsiteX9" fmla="*/ 7724585 w 11949521"/>
                <a:gd name="connsiteY9" fmla="*/ 2768338 h 6779330"/>
                <a:gd name="connsiteX10" fmla="*/ 5033816 w 11949521"/>
                <a:gd name="connsiteY10" fmla="*/ 1898449 h 6779330"/>
                <a:gd name="connsiteX0" fmla="*/ 5033816 w 11949521"/>
                <a:gd name="connsiteY0" fmla="*/ 1898449 h 6602044"/>
                <a:gd name="connsiteX1" fmla="*/ 1562647 w 11949521"/>
                <a:gd name="connsiteY1" fmla="*/ 2885242 h 6602044"/>
                <a:gd name="connsiteX2" fmla="*/ 1829303 w 11949521"/>
                <a:gd name="connsiteY2" fmla="*/ 5844856 h 6602044"/>
                <a:gd name="connsiteX3" fmla="*/ 1054702 w 11949521"/>
                <a:gd name="connsiteY3" fmla="*/ 6030277 h 6602044"/>
                <a:gd name="connsiteX4" fmla="*/ 1038865 w 11949521"/>
                <a:gd name="connsiteY4" fmla="*/ 0 h 6602044"/>
                <a:gd name="connsiteX5" fmla="*/ 11922888 w 11949521"/>
                <a:gd name="connsiteY5" fmla="*/ 0 h 6602044"/>
                <a:gd name="connsiteX6" fmla="*/ 11949521 w 11949521"/>
                <a:gd name="connsiteY6" fmla="*/ 6045693 h 6602044"/>
                <a:gd name="connsiteX7" fmla="*/ 7180900 w 11949521"/>
                <a:gd name="connsiteY7" fmla="*/ 6170831 h 6602044"/>
                <a:gd name="connsiteX8" fmla="*/ 4154016 w 11949521"/>
                <a:gd name="connsiteY8" fmla="*/ 6007156 h 6602044"/>
                <a:gd name="connsiteX9" fmla="*/ 7724585 w 11949521"/>
                <a:gd name="connsiteY9" fmla="*/ 2768338 h 6602044"/>
                <a:gd name="connsiteX10" fmla="*/ 5033816 w 11949521"/>
                <a:gd name="connsiteY10" fmla="*/ 1898449 h 6602044"/>
                <a:gd name="connsiteX0" fmla="*/ 5033816 w 11949521"/>
                <a:gd name="connsiteY0" fmla="*/ 1898449 h 6602044"/>
                <a:gd name="connsiteX1" fmla="*/ 1562647 w 11949521"/>
                <a:gd name="connsiteY1" fmla="*/ 2885242 h 6602044"/>
                <a:gd name="connsiteX2" fmla="*/ 1829303 w 11949521"/>
                <a:gd name="connsiteY2" fmla="*/ 5844856 h 6602044"/>
                <a:gd name="connsiteX3" fmla="*/ 1054702 w 11949521"/>
                <a:gd name="connsiteY3" fmla="*/ 6030277 h 6602044"/>
                <a:gd name="connsiteX4" fmla="*/ 1038865 w 11949521"/>
                <a:gd name="connsiteY4" fmla="*/ 0 h 6602044"/>
                <a:gd name="connsiteX5" fmla="*/ 11922888 w 11949521"/>
                <a:gd name="connsiteY5" fmla="*/ 0 h 6602044"/>
                <a:gd name="connsiteX6" fmla="*/ 11949521 w 11949521"/>
                <a:gd name="connsiteY6" fmla="*/ 6045693 h 6602044"/>
                <a:gd name="connsiteX7" fmla="*/ 7180900 w 11949521"/>
                <a:gd name="connsiteY7" fmla="*/ 6170831 h 6602044"/>
                <a:gd name="connsiteX8" fmla="*/ 4154016 w 11949521"/>
                <a:gd name="connsiteY8" fmla="*/ 6007156 h 6602044"/>
                <a:gd name="connsiteX9" fmla="*/ 7724585 w 11949521"/>
                <a:gd name="connsiteY9" fmla="*/ 2768338 h 6602044"/>
                <a:gd name="connsiteX10" fmla="*/ 5033816 w 11949521"/>
                <a:gd name="connsiteY10" fmla="*/ 1898449 h 6602044"/>
                <a:gd name="connsiteX0" fmla="*/ 4833928 w 11749633"/>
                <a:gd name="connsiteY0" fmla="*/ 1898449 h 6602044"/>
                <a:gd name="connsiteX1" fmla="*/ 1362759 w 11749633"/>
                <a:gd name="connsiteY1" fmla="*/ 2885242 h 6602044"/>
                <a:gd name="connsiteX2" fmla="*/ 1758195 w 11749633"/>
                <a:gd name="connsiteY2" fmla="*/ 5891100 h 6602044"/>
                <a:gd name="connsiteX3" fmla="*/ 854814 w 11749633"/>
                <a:gd name="connsiteY3" fmla="*/ 6030277 h 6602044"/>
                <a:gd name="connsiteX4" fmla="*/ 838977 w 11749633"/>
                <a:gd name="connsiteY4" fmla="*/ 0 h 6602044"/>
                <a:gd name="connsiteX5" fmla="*/ 11723000 w 11749633"/>
                <a:gd name="connsiteY5" fmla="*/ 0 h 6602044"/>
                <a:gd name="connsiteX6" fmla="*/ 11749633 w 11749633"/>
                <a:gd name="connsiteY6" fmla="*/ 6045693 h 6602044"/>
                <a:gd name="connsiteX7" fmla="*/ 6981012 w 11749633"/>
                <a:gd name="connsiteY7" fmla="*/ 6170831 h 6602044"/>
                <a:gd name="connsiteX8" fmla="*/ 3954128 w 11749633"/>
                <a:gd name="connsiteY8" fmla="*/ 6007156 h 6602044"/>
                <a:gd name="connsiteX9" fmla="*/ 7524697 w 11749633"/>
                <a:gd name="connsiteY9" fmla="*/ 2768338 h 6602044"/>
                <a:gd name="connsiteX10" fmla="*/ 4833928 w 11749633"/>
                <a:gd name="connsiteY10" fmla="*/ 1898449 h 6602044"/>
                <a:gd name="connsiteX0" fmla="*/ 5120667 w 12036372"/>
                <a:gd name="connsiteY0" fmla="*/ 1898449 h 6602044"/>
                <a:gd name="connsiteX1" fmla="*/ 1649498 w 12036372"/>
                <a:gd name="connsiteY1" fmla="*/ 2885242 h 6602044"/>
                <a:gd name="connsiteX2" fmla="*/ 2044934 w 12036372"/>
                <a:gd name="connsiteY2" fmla="*/ 5891100 h 6602044"/>
                <a:gd name="connsiteX3" fmla="*/ 1141553 w 12036372"/>
                <a:gd name="connsiteY3" fmla="*/ 6030277 h 6602044"/>
                <a:gd name="connsiteX4" fmla="*/ 1125716 w 12036372"/>
                <a:gd name="connsiteY4" fmla="*/ 0 h 6602044"/>
                <a:gd name="connsiteX5" fmla="*/ 12009739 w 12036372"/>
                <a:gd name="connsiteY5" fmla="*/ 0 h 6602044"/>
                <a:gd name="connsiteX6" fmla="*/ 12036372 w 12036372"/>
                <a:gd name="connsiteY6" fmla="*/ 6045693 h 6602044"/>
                <a:gd name="connsiteX7" fmla="*/ 7267751 w 12036372"/>
                <a:gd name="connsiteY7" fmla="*/ 6170831 h 6602044"/>
                <a:gd name="connsiteX8" fmla="*/ 4240867 w 12036372"/>
                <a:gd name="connsiteY8" fmla="*/ 6007156 h 6602044"/>
                <a:gd name="connsiteX9" fmla="*/ 7811436 w 12036372"/>
                <a:gd name="connsiteY9" fmla="*/ 2768338 h 6602044"/>
                <a:gd name="connsiteX10" fmla="*/ 5120667 w 12036372"/>
                <a:gd name="connsiteY10" fmla="*/ 1898449 h 6602044"/>
                <a:gd name="connsiteX0" fmla="*/ 5120667 w 12036372"/>
                <a:gd name="connsiteY0" fmla="*/ 1898449 h 6602044"/>
                <a:gd name="connsiteX1" fmla="*/ 1649498 w 12036372"/>
                <a:gd name="connsiteY1" fmla="*/ 2885242 h 6602044"/>
                <a:gd name="connsiteX2" fmla="*/ 2044934 w 12036372"/>
                <a:gd name="connsiteY2" fmla="*/ 5891100 h 6602044"/>
                <a:gd name="connsiteX3" fmla="*/ 1141553 w 12036372"/>
                <a:gd name="connsiteY3" fmla="*/ 6030277 h 6602044"/>
                <a:gd name="connsiteX4" fmla="*/ 1125716 w 12036372"/>
                <a:gd name="connsiteY4" fmla="*/ 0 h 6602044"/>
                <a:gd name="connsiteX5" fmla="*/ 12009739 w 12036372"/>
                <a:gd name="connsiteY5" fmla="*/ 0 h 6602044"/>
                <a:gd name="connsiteX6" fmla="*/ 12036372 w 12036372"/>
                <a:gd name="connsiteY6" fmla="*/ 6045693 h 6602044"/>
                <a:gd name="connsiteX7" fmla="*/ 7267751 w 12036372"/>
                <a:gd name="connsiteY7" fmla="*/ 6170831 h 6602044"/>
                <a:gd name="connsiteX8" fmla="*/ 4240867 w 12036372"/>
                <a:gd name="connsiteY8" fmla="*/ 6007156 h 6602044"/>
                <a:gd name="connsiteX9" fmla="*/ 7811436 w 12036372"/>
                <a:gd name="connsiteY9" fmla="*/ 2768338 h 6602044"/>
                <a:gd name="connsiteX10" fmla="*/ 5120667 w 12036372"/>
                <a:gd name="connsiteY10" fmla="*/ 1898449 h 6602044"/>
                <a:gd name="connsiteX0" fmla="*/ 5120667 w 12036372"/>
                <a:gd name="connsiteY0" fmla="*/ 1898449 h 6306269"/>
                <a:gd name="connsiteX1" fmla="*/ 1649498 w 12036372"/>
                <a:gd name="connsiteY1" fmla="*/ 2885242 h 6306269"/>
                <a:gd name="connsiteX2" fmla="*/ 2044934 w 12036372"/>
                <a:gd name="connsiteY2" fmla="*/ 5891100 h 6306269"/>
                <a:gd name="connsiteX3" fmla="*/ 1141553 w 12036372"/>
                <a:gd name="connsiteY3" fmla="*/ 6030277 h 6306269"/>
                <a:gd name="connsiteX4" fmla="*/ 1125716 w 12036372"/>
                <a:gd name="connsiteY4" fmla="*/ 0 h 6306269"/>
                <a:gd name="connsiteX5" fmla="*/ 12009739 w 12036372"/>
                <a:gd name="connsiteY5" fmla="*/ 0 h 6306269"/>
                <a:gd name="connsiteX6" fmla="*/ 12036372 w 12036372"/>
                <a:gd name="connsiteY6" fmla="*/ 6045693 h 6306269"/>
                <a:gd name="connsiteX7" fmla="*/ 7267751 w 12036372"/>
                <a:gd name="connsiteY7" fmla="*/ 6170831 h 6306269"/>
                <a:gd name="connsiteX8" fmla="*/ 4240867 w 12036372"/>
                <a:gd name="connsiteY8" fmla="*/ 6007156 h 6306269"/>
                <a:gd name="connsiteX9" fmla="*/ 7667203 w 12036372"/>
                <a:gd name="connsiteY9" fmla="*/ 2793002 h 6306269"/>
                <a:gd name="connsiteX10" fmla="*/ 5120667 w 12036372"/>
                <a:gd name="connsiteY10" fmla="*/ 1898449 h 6306269"/>
                <a:gd name="connsiteX0" fmla="*/ 5120667 w 12036372"/>
                <a:gd name="connsiteY0" fmla="*/ 1898449 h 6306269"/>
                <a:gd name="connsiteX1" fmla="*/ 1649498 w 12036372"/>
                <a:gd name="connsiteY1" fmla="*/ 2885242 h 6306269"/>
                <a:gd name="connsiteX2" fmla="*/ 2044934 w 12036372"/>
                <a:gd name="connsiteY2" fmla="*/ 5891100 h 6306269"/>
                <a:gd name="connsiteX3" fmla="*/ 1141553 w 12036372"/>
                <a:gd name="connsiteY3" fmla="*/ 6030277 h 6306269"/>
                <a:gd name="connsiteX4" fmla="*/ 1125716 w 12036372"/>
                <a:gd name="connsiteY4" fmla="*/ 0 h 6306269"/>
                <a:gd name="connsiteX5" fmla="*/ 12009739 w 12036372"/>
                <a:gd name="connsiteY5" fmla="*/ 0 h 6306269"/>
                <a:gd name="connsiteX6" fmla="*/ 12036372 w 12036372"/>
                <a:gd name="connsiteY6" fmla="*/ 6045693 h 6306269"/>
                <a:gd name="connsiteX7" fmla="*/ 7267751 w 12036372"/>
                <a:gd name="connsiteY7" fmla="*/ 6170831 h 6306269"/>
                <a:gd name="connsiteX8" fmla="*/ 4240867 w 12036372"/>
                <a:gd name="connsiteY8" fmla="*/ 6007156 h 6306269"/>
                <a:gd name="connsiteX9" fmla="*/ 7667203 w 12036372"/>
                <a:gd name="connsiteY9" fmla="*/ 2793002 h 6306269"/>
                <a:gd name="connsiteX10" fmla="*/ 5120667 w 12036372"/>
                <a:gd name="connsiteY10" fmla="*/ 1898449 h 6306269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73925"/>
                <a:gd name="connsiteX1" fmla="*/ 1649498 w 12036372"/>
                <a:gd name="connsiteY1" fmla="*/ 2885242 h 6273925"/>
                <a:gd name="connsiteX2" fmla="*/ 2044934 w 12036372"/>
                <a:gd name="connsiteY2" fmla="*/ 5891100 h 6273925"/>
                <a:gd name="connsiteX3" fmla="*/ 1141553 w 12036372"/>
                <a:gd name="connsiteY3" fmla="*/ 6030277 h 6273925"/>
                <a:gd name="connsiteX4" fmla="*/ 1125716 w 12036372"/>
                <a:gd name="connsiteY4" fmla="*/ 0 h 6273925"/>
                <a:gd name="connsiteX5" fmla="*/ 12009739 w 12036372"/>
                <a:gd name="connsiteY5" fmla="*/ 0 h 6273925"/>
                <a:gd name="connsiteX6" fmla="*/ 12036372 w 12036372"/>
                <a:gd name="connsiteY6" fmla="*/ 6045693 h 6273925"/>
                <a:gd name="connsiteX7" fmla="*/ 7267751 w 12036372"/>
                <a:gd name="connsiteY7" fmla="*/ 6170831 h 6273925"/>
                <a:gd name="connsiteX8" fmla="*/ 4076028 w 12036372"/>
                <a:gd name="connsiteY8" fmla="*/ 5877671 h 6273925"/>
                <a:gd name="connsiteX9" fmla="*/ 7735887 w 12036372"/>
                <a:gd name="connsiteY9" fmla="*/ 2965648 h 6273925"/>
                <a:gd name="connsiteX10" fmla="*/ 5120667 w 12036372"/>
                <a:gd name="connsiteY10" fmla="*/ 1898449 h 6273925"/>
                <a:gd name="connsiteX0" fmla="*/ 5120667 w 12036372"/>
                <a:gd name="connsiteY0" fmla="*/ 1898449 h 6273925"/>
                <a:gd name="connsiteX1" fmla="*/ 1649498 w 12036372"/>
                <a:gd name="connsiteY1" fmla="*/ 2885242 h 6273925"/>
                <a:gd name="connsiteX2" fmla="*/ 2044934 w 12036372"/>
                <a:gd name="connsiteY2" fmla="*/ 5891100 h 6273925"/>
                <a:gd name="connsiteX3" fmla="*/ 1141553 w 12036372"/>
                <a:gd name="connsiteY3" fmla="*/ 6030277 h 6273925"/>
                <a:gd name="connsiteX4" fmla="*/ 1125716 w 12036372"/>
                <a:gd name="connsiteY4" fmla="*/ 0 h 6273925"/>
                <a:gd name="connsiteX5" fmla="*/ 12009739 w 12036372"/>
                <a:gd name="connsiteY5" fmla="*/ 0 h 6273925"/>
                <a:gd name="connsiteX6" fmla="*/ 12036372 w 12036372"/>
                <a:gd name="connsiteY6" fmla="*/ 6045693 h 6273925"/>
                <a:gd name="connsiteX7" fmla="*/ 7267751 w 12036372"/>
                <a:gd name="connsiteY7" fmla="*/ 6170831 h 6273925"/>
                <a:gd name="connsiteX8" fmla="*/ 4076028 w 12036372"/>
                <a:gd name="connsiteY8" fmla="*/ 5877671 h 6273925"/>
                <a:gd name="connsiteX9" fmla="*/ 7735887 w 12036372"/>
                <a:gd name="connsiteY9" fmla="*/ 2965648 h 6273925"/>
                <a:gd name="connsiteX10" fmla="*/ 5120667 w 12036372"/>
                <a:gd name="connsiteY10" fmla="*/ 1898449 h 6273925"/>
                <a:gd name="connsiteX0" fmla="*/ 5120667 w 12036372"/>
                <a:gd name="connsiteY0" fmla="*/ 1898449 h 6273925"/>
                <a:gd name="connsiteX1" fmla="*/ 1649498 w 12036372"/>
                <a:gd name="connsiteY1" fmla="*/ 2885242 h 6273925"/>
                <a:gd name="connsiteX2" fmla="*/ 2044934 w 12036372"/>
                <a:gd name="connsiteY2" fmla="*/ 5891100 h 6273925"/>
                <a:gd name="connsiteX3" fmla="*/ 1141553 w 12036372"/>
                <a:gd name="connsiteY3" fmla="*/ 6030277 h 6273925"/>
                <a:gd name="connsiteX4" fmla="*/ 1125716 w 12036372"/>
                <a:gd name="connsiteY4" fmla="*/ 0 h 6273925"/>
                <a:gd name="connsiteX5" fmla="*/ 12009739 w 12036372"/>
                <a:gd name="connsiteY5" fmla="*/ 0 h 6273925"/>
                <a:gd name="connsiteX6" fmla="*/ 12036372 w 12036372"/>
                <a:gd name="connsiteY6" fmla="*/ 6045693 h 6273925"/>
                <a:gd name="connsiteX7" fmla="*/ 4863852 w 12036372"/>
                <a:gd name="connsiteY7" fmla="*/ 6207827 h 6273925"/>
                <a:gd name="connsiteX8" fmla="*/ 4076028 w 12036372"/>
                <a:gd name="connsiteY8" fmla="*/ 5877671 h 6273925"/>
                <a:gd name="connsiteX9" fmla="*/ 7735887 w 12036372"/>
                <a:gd name="connsiteY9" fmla="*/ 2965648 h 6273925"/>
                <a:gd name="connsiteX10" fmla="*/ 5120667 w 12036372"/>
                <a:gd name="connsiteY10" fmla="*/ 1898449 h 6273925"/>
                <a:gd name="connsiteX0" fmla="*/ 5120667 w 12036372"/>
                <a:gd name="connsiteY0" fmla="*/ 1898449 h 6559068"/>
                <a:gd name="connsiteX1" fmla="*/ 1649498 w 12036372"/>
                <a:gd name="connsiteY1" fmla="*/ 2885242 h 6559068"/>
                <a:gd name="connsiteX2" fmla="*/ 2044934 w 12036372"/>
                <a:gd name="connsiteY2" fmla="*/ 5891100 h 6559068"/>
                <a:gd name="connsiteX3" fmla="*/ 1141553 w 12036372"/>
                <a:gd name="connsiteY3" fmla="*/ 6030277 h 6559068"/>
                <a:gd name="connsiteX4" fmla="*/ 1125716 w 12036372"/>
                <a:gd name="connsiteY4" fmla="*/ 0 h 6559068"/>
                <a:gd name="connsiteX5" fmla="*/ 12009739 w 12036372"/>
                <a:gd name="connsiteY5" fmla="*/ 0 h 6559068"/>
                <a:gd name="connsiteX6" fmla="*/ 12036372 w 12036372"/>
                <a:gd name="connsiteY6" fmla="*/ 6045693 h 6559068"/>
                <a:gd name="connsiteX7" fmla="*/ 4863852 w 12036372"/>
                <a:gd name="connsiteY7" fmla="*/ 6207827 h 6559068"/>
                <a:gd name="connsiteX8" fmla="*/ 4076028 w 12036372"/>
                <a:gd name="connsiteY8" fmla="*/ 5877671 h 6559068"/>
                <a:gd name="connsiteX9" fmla="*/ 7735887 w 12036372"/>
                <a:gd name="connsiteY9" fmla="*/ 2965648 h 6559068"/>
                <a:gd name="connsiteX10" fmla="*/ 5120667 w 12036372"/>
                <a:gd name="connsiteY10" fmla="*/ 1898449 h 6559068"/>
                <a:gd name="connsiteX0" fmla="*/ 5120667 w 12036372"/>
                <a:gd name="connsiteY0" fmla="*/ 1898449 h 6554177"/>
                <a:gd name="connsiteX1" fmla="*/ 1649498 w 12036372"/>
                <a:gd name="connsiteY1" fmla="*/ 2885242 h 6554177"/>
                <a:gd name="connsiteX2" fmla="*/ 2044934 w 12036372"/>
                <a:gd name="connsiteY2" fmla="*/ 5891100 h 6554177"/>
                <a:gd name="connsiteX3" fmla="*/ 1141553 w 12036372"/>
                <a:gd name="connsiteY3" fmla="*/ 6030277 h 6554177"/>
                <a:gd name="connsiteX4" fmla="*/ 1125716 w 12036372"/>
                <a:gd name="connsiteY4" fmla="*/ 0 h 6554177"/>
                <a:gd name="connsiteX5" fmla="*/ 12009739 w 12036372"/>
                <a:gd name="connsiteY5" fmla="*/ 0 h 6554177"/>
                <a:gd name="connsiteX6" fmla="*/ 12036372 w 12036372"/>
                <a:gd name="connsiteY6" fmla="*/ 6045693 h 6554177"/>
                <a:gd name="connsiteX7" fmla="*/ 4863852 w 12036372"/>
                <a:gd name="connsiteY7" fmla="*/ 6207827 h 6554177"/>
                <a:gd name="connsiteX8" fmla="*/ 4076028 w 12036372"/>
                <a:gd name="connsiteY8" fmla="*/ 5877671 h 6554177"/>
                <a:gd name="connsiteX9" fmla="*/ 7735887 w 12036372"/>
                <a:gd name="connsiteY9" fmla="*/ 2965648 h 6554177"/>
                <a:gd name="connsiteX10" fmla="*/ 5120667 w 12036372"/>
                <a:gd name="connsiteY10" fmla="*/ 1898449 h 6554177"/>
                <a:gd name="connsiteX0" fmla="*/ 5120667 w 12036372"/>
                <a:gd name="connsiteY0" fmla="*/ 1898449 h 6554177"/>
                <a:gd name="connsiteX1" fmla="*/ 1649498 w 12036372"/>
                <a:gd name="connsiteY1" fmla="*/ 2885242 h 6554177"/>
                <a:gd name="connsiteX2" fmla="*/ 2044934 w 12036372"/>
                <a:gd name="connsiteY2" fmla="*/ 5891100 h 6554177"/>
                <a:gd name="connsiteX3" fmla="*/ 1141553 w 12036372"/>
                <a:gd name="connsiteY3" fmla="*/ 6030277 h 6554177"/>
                <a:gd name="connsiteX4" fmla="*/ 1125716 w 12036372"/>
                <a:gd name="connsiteY4" fmla="*/ 0 h 6554177"/>
                <a:gd name="connsiteX5" fmla="*/ 12009739 w 12036372"/>
                <a:gd name="connsiteY5" fmla="*/ 0 h 6554177"/>
                <a:gd name="connsiteX6" fmla="*/ 12036372 w 12036372"/>
                <a:gd name="connsiteY6" fmla="*/ 6045693 h 6554177"/>
                <a:gd name="connsiteX7" fmla="*/ 4863852 w 12036372"/>
                <a:gd name="connsiteY7" fmla="*/ 6207827 h 6554177"/>
                <a:gd name="connsiteX8" fmla="*/ 4076028 w 12036372"/>
                <a:gd name="connsiteY8" fmla="*/ 5877671 h 6554177"/>
                <a:gd name="connsiteX9" fmla="*/ 7735887 w 12036372"/>
                <a:gd name="connsiteY9" fmla="*/ 2965648 h 6554177"/>
                <a:gd name="connsiteX10" fmla="*/ 5120667 w 12036372"/>
                <a:gd name="connsiteY10" fmla="*/ 1898449 h 6554177"/>
                <a:gd name="connsiteX0" fmla="*/ 5120667 w 12036372"/>
                <a:gd name="connsiteY0" fmla="*/ 1898449 h 6558794"/>
                <a:gd name="connsiteX1" fmla="*/ 1649498 w 12036372"/>
                <a:gd name="connsiteY1" fmla="*/ 2885242 h 6558794"/>
                <a:gd name="connsiteX2" fmla="*/ 2044934 w 12036372"/>
                <a:gd name="connsiteY2" fmla="*/ 5891100 h 6558794"/>
                <a:gd name="connsiteX3" fmla="*/ 1141553 w 12036372"/>
                <a:gd name="connsiteY3" fmla="*/ 6030277 h 6558794"/>
                <a:gd name="connsiteX4" fmla="*/ 1125716 w 12036372"/>
                <a:gd name="connsiteY4" fmla="*/ 0 h 6558794"/>
                <a:gd name="connsiteX5" fmla="*/ 12009739 w 12036372"/>
                <a:gd name="connsiteY5" fmla="*/ 0 h 6558794"/>
                <a:gd name="connsiteX6" fmla="*/ 12036372 w 12036372"/>
                <a:gd name="connsiteY6" fmla="*/ 6045693 h 6558794"/>
                <a:gd name="connsiteX7" fmla="*/ 4863852 w 12036372"/>
                <a:gd name="connsiteY7" fmla="*/ 6207827 h 6558794"/>
                <a:gd name="connsiteX8" fmla="*/ 3375463 w 12036372"/>
                <a:gd name="connsiteY8" fmla="*/ 5883837 h 6558794"/>
                <a:gd name="connsiteX9" fmla="*/ 7735887 w 12036372"/>
                <a:gd name="connsiteY9" fmla="*/ 2965648 h 6558794"/>
                <a:gd name="connsiteX10" fmla="*/ 5120667 w 12036372"/>
                <a:gd name="connsiteY10" fmla="*/ 1898449 h 6558794"/>
                <a:gd name="connsiteX0" fmla="*/ 5120667 w 12036372"/>
                <a:gd name="connsiteY0" fmla="*/ 1898449 h 6558794"/>
                <a:gd name="connsiteX1" fmla="*/ 1649498 w 12036372"/>
                <a:gd name="connsiteY1" fmla="*/ 2885242 h 6558794"/>
                <a:gd name="connsiteX2" fmla="*/ 2044934 w 12036372"/>
                <a:gd name="connsiteY2" fmla="*/ 5891100 h 6558794"/>
                <a:gd name="connsiteX3" fmla="*/ 1141553 w 12036372"/>
                <a:gd name="connsiteY3" fmla="*/ 6030277 h 6558794"/>
                <a:gd name="connsiteX4" fmla="*/ 1125716 w 12036372"/>
                <a:gd name="connsiteY4" fmla="*/ 0 h 6558794"/>
                <a:gd name="connsiteX5" fmla="*/ 12009739 w 12036372"/>
                <a:gd name="connsiteY5" fmla="*/ 0 h 6558794"/>
                <a:gd name="connsiteX6" fmla="*/ 12036372 w 12036372"/>
                <a:gd name="connsiteY6" fmla="*/ 6045693 h 6558794"/>
                <a:gd name="connsiteX7" fmla="*/ 4863852 w 12036372"/>
                <a:gd name="connsiteY7" fmla="*/ 6207827 h 6558794"/>
                <a:gd name="connsiteX8" fmla="*/ 3375463 w 12036372"/>
                <a:gd name="connsiteY8" fmla="*/ 5883837 h 6558794"/>
                <a:gd name="connsiteX9" fmla="*/ 7735887 w 12036372"/>
                <a:gd name="connsiteY9" fmla="*/ 2965648 h 6558794"/>
                <a:gd name="connsiteX10" fmla="*/ 5120667 w 12036372"/>
                <a:gd name="connsiteY10" fmla="*/ 1898449 h 6558794"/>
                <a:gd name="connsiteX0" fmla="*/ 5120667 w 12036372"/>
                <a:gd name="connsiteY0" fmla="*/ 1898449 h 6560773"/>
                <a:gd name="connsiteX1" fmla="*/ 1649498 w 12036372"/>
                <a:gd name="connsiteY1" fmla="*/ 2885242 h 6560773"/>
                <a:gd name="connsiteX2" fmla="*/ 2044934 w 12036372"/>
                <a:gd name="connsiteY2" fmla="*/ 5891100 h 6560773"/>
                <a:gd name="connsiteX3" fmla="*/ 1141553 w 12036372"/>
                <a:gd name="connsiteY3" fmla="*/ 6030277 h 6560773"/>
                <a:gd name="connsiteX4" fmla="*/ 1125716 w 12036372"/>
                <a:gd name="connsiteY4" fmla="*/ 0 h 6560773"/>
                <a:gd name="connsiteX5" fmla="*/ 12009739 w 12036372"/>
                <a:gd name="connsiteY5" fmla="*/ 0 h 6560773"/>
                <a:gd name="connsiteX6" fmla="*/ 12036372 w 12036372"/>
                <a:gd name="connsiteY6" fmla="*/ 6045693 h 6560773"/>
                <a:gd name="connsiteX7" fmla="*/ 3799268 w 12036372"/>
                <a:gd name="connsiteY7" fmla="*/ 6213994 h 6560773"/>
                <a:gd name="connsiteX8" fmla="*/ 3375463 w 12036372"/>
                <a:gd name="connsiteY8" fmla="*/ 5883837 h 6560773"/>
                <a:gd name="connsiteX9" fmla="*/ 7735887 w 12036372"/>
                <a:gd name="connsiteY9" fmla="*/ 2965648 h 6560773"/>
                <a:gd name="connsiteX10" fmla="*/ 5120667 w 12036372"/>
                <a:gd name="connsiteY10" fmla="*/ 1898449 h 6560773"/>
                <a:gd name="connsiteX0" fmla="*/ 5120667 w 12036372"/>
                <a:gd name="connsiteY0" fmla="*/ 1898449 h 6570802"/>
                <a:gd name="connsiteX1" fmla="*/ 1649498 w 12036372"/>
                <a:gd name="connsiteY1" fmla="*/ 2885242 h 6570802"/>
                <a:gd name="connsiteX2" fmla="*/ 2044934 w 12036372"/>
                <a:gd name="connsiteY2" fmla="*/ 5891100 h 6570802"/>
                <a:gd name="connsiteX3" fmla="*/ 1141553 w 12036372"/>
                <a:gd name="connsiteY3" fmla="*/ 6030277 h 6570802"/>
                <a:gd name="connsiteX4" fmla="*/ 1125716 w 12036372"/>
                <a:gd name="connsiteY4" fmla="*/ 0 h 6570802"/>
                <a:gd name="connsiteX5" fmla="*/ 12009739 w 12036372"/>
                <a:gd name="connsiteY5" fmla="*/ 0 h 6570802"/>
                <a:gd name="connsiteX6" fmla="*/ 12036372 w 12036372"/>
                <a:gd name="connsiteY6" fmla="*/ 6045693 h 6570802"/>
                <a:gd name="connsiteX7" fmla="*/ 3799268 w 12036372"/>
                <a:gd name="connsiteY7" fmla="*/ 6213994 h 6570802"/>
                <a:gd name="connsiteX8" fmla="*/ 3375463 w 12036372"/>
                <a:gd name="connsiteY8" fmla="*/ 5883837 h 6570802"/>
                <a:gd name="connsiteX9" fmla="*/ 7735887 w 12036372"/>
                <a:gd name="connsiteY9" fmla="*/ 2965648 h 6570802"/>
                <a:gd name="connsiteX10" fmla="*/ 5120667 w 12036372"/>
                <a:gd name="connsiteY10" fmla="*/ 1898449 h 6570802"/>
                <a:gd name="connsiteX0" fmla="*/ 5120667 w 12036372"/>
                <a:gd name="connsiteY0" fmla="*/ 1898449 h 6581235"/>
                <a:gd name="connsiteX1" fmla="*/ 1649498 w 12036372"/>
                <a:gd name="connsiteY1" fmla="*/ 2885242 h 6581235"/>
                <a:gd name="connsiteX2" fmla="*/ 2044934 w 12036372"/>
                <a:gd name="connsiteY2" fmla="*/ 5891100 h 6581235"/>
                <a:gd name="connsiteX3" fmla="*/ 1141553 w 12036372"/>
                <a:gd name="connsiteY3" fmla="*/ 6030277 h 6581235"/>
                <a:gd name="connsiteX4" fmla="*/ 1125716 w 12036372"/>
                <a:gd name="connsiteY4" fmla="*/ 0 h 6581235"/>
                <a:gd name="connsiteX5" fmla="*/ 12009739 w 12036372"/>
                <a:gd name="connsiteY5" fmla="*/ 0 h 6581235"/>
                <a:gd name="connsiteX6" fmla="*/ 12036372 w 12036372"/>
                <a:gd name="connsiteY6" fmla="*/ 6045693 h 6581235"/>
                <a:gd name="connsiteX7" fmla="*/ 3249806 w 12036372"/>
                <a:gd name="connsiteY7" fmla="*/ 6244824 h 6581235"/>
                <a:gd name="connsiteX8" fmla="*/ 3375463 w 12036372"/>
                <a:gd name="connsiteY8" fmla="*/ 5883837 h 6581235"/>
                <a:gd name="connsiteX9" fmla="*/ 7735887 w 12036372"/>
                <a:gd name="connsiteY9" fmla="*/ 2965648 h 6581235"/>
                <a:gd name="connsiteX10" fmla="*/ 5120667 w 12036372"/>
                <a:gd name="connsiteY10" fmla="*/ 1898449 h 6581235"/>
                <a:gd name="connsiteX0" fmla="*/ 5120667 w 12036372"/>
                <a:gd name="connsiteY0" fmla="*/ 1898449 h 6590056"/>
                <a:gd name="connsiteX1" fmla="*/ 1649498 w 12036372"/>
                <a:gd name="connsiteY1" fmla="*/ 2885242 h 6590056"/>
                <a:gd name="connsiteX2" fmla="*/ 2044934 w 12036372"/>
                <a:gd name="connsiteY2" fmla="*/ 5891100 h 6590056"/>
                <a:gd name="connsiteX3" fmla="*/ 1141553 w 12036372"/>
                <a:gd name="connsiteY3" fmla="*/ 6030277 h 6590056"/>
                <a:gd name="connsiteX4" fmla="*/ 1125716 w 12036372"/>
                <a:gd name="connsiteY4" fmla="*/ 0 h 6590056"/>
                <a:gd name="connsiteX5" fmla="*/ 12009739 w 12036372"/>
                <a:gd name="connsiteY5" fmla="*/ 0 h 6590056"/>
                <a:gd name="connsiteX6" fmla="*/ 12036372 w 12036372"/>
                <a:gd name="connsiteY6" fmla="*/ 6045693 h 6590056"/>
                <a:gd name="connsiteX7" fmla="*/ 3249806 w 12036372"/>
                <a:gd name="connsiteY7" fmla="*/ 6244824 h 6590056"/>
                <a:gd name="connsiteX8" fmla="*/ 3375463 w 12036372"/>
                <a:gd name="connsiteY8" fmla="*/ 5883837 h 6590056"/>
                <a:gd name="connsiteX9" fmla="*/ 7735887 w 12036372"/>
                <a:gd name="connsiteY9" fmla="*/ 2965648 h 6590056"/>
                <a:gd name="connsiteX10" fmla="*/ 5120667 w 12036372"/>
                <a:gd name="connsiteY10" fmla="*/ 1898449 h 6590056"/>
                <a:gd name="connsiteX0" fmla="*/ 5120667 w 12036372"/>
                <a:gd name="connsiteY0" fmla="*/ 1898449 h 6570040"/>
                <a:gd name="connsiteX1" fmla="*/ 1649498 w 12036372"/>
                <a:gd name="connsiteY1" fmla="*/ 2885242 h 6570040"/>
                <a:gd name="connsiteX2" fmla="*/ 2044934 w 12036372"/>
                <a:gd name="connsiteY2" fmla="*/ 5891100 h 6570040"/>
                <a:gd name="connsiteX3" fmla="*/ 1141553 w 12036372"/>
                <a:gd name="connsiteY3" fmla="*/ 6030277 h 6570040"/>
                <a:gd name="connsiteX4" fmla="*/ 1125716 w 12036372"/>
                <a:gd name="connsiteY4" fmla="*/ 0 h 6570040"/>
                <a:gd name="connsiteX5" fmla="*/ 12009739 w 12036372"/>
                <a:gd name="connsiteY5" fmla="*/ 0 h 6570040"/>
                <a:gd name="connsiteX6" fmla="*/ 12036372 w 12036372"/>
                <a:gd name="connsiteY6" fmla="*/ 6045693 h 6570040"/>
                <a:gd name="connsiteX7" fmla="*/ 3249806 w 12036372"/>
                <a:gd name="connsiteY7" fmla="*/ 6244824 h 6570040"/>
                <a:gd name="connsiteX8" fmla="*/ 3402936 w 12036372"/>
                <a:gd name="connsiteY8" fmla="*/ 5902335 h 6570040"/>
                <a:gd name="connsiteX9" fmla="*/ 7735887 w 12036372"/>
                <a:gd name="connsiteY9" fmla="*/ 2965648 h 6570040"/>
                <a:gd name="connsiteX10" fmla="*/ 5120667 w 12036372"/>
                <a:gd name="connsiteY10" fmla="*/ 1898449 h 6570040"/>
                <a:gd name="connsiteX0" fmla="*/ 5120667 w 12036372"/>
                <a:gd name="connsiteY0" fmla="*/ 1898449 h 6570040"/>
                <a:gd name="connsiteX1" fmla="*/ 1649498 w 12036372"/>
                <a:gd name="connsiteY1" fmla="*/ 2885242 h 6570040"/>
                <a:gd name="connsiteX2" fmla="*/ 2044934 w 12036372"/>
                <a:gd name="connsiteY2" fmla="*/ 5891100 h 6570040"/>
                <a:gd name="connsiteX3" fmla="*/ 1141553 w 12036372"/>
                <a:gd name="connsiteY3" fmla="*/ 6030277 h 6570040"/>
                <a:gd name="connsiteX4" fmla="*/ 1125716 w 12036372"/>
                <a:gd name="connsiteY4" fmla="*/ 0 h 6570040"/>
                <a:gd name="connsiteX5" fmla="*/ 12009739 w 12036372"/>
                <a:gd name="connsiteY5" fmla="*/ 0 h 6570040"/>
                <a:gd name="connsiteX6" fmla="*/ 12036372 w 12036372"/>
                <a:gd name="connsiteY6" fmla="*/ 6045693 h 6570040"/>
                <a:gd name="connsiteX7" fmla="*/ 3249806 w 12036372"/>
                <a:gd name="connsiteY7" fmla="*/ 6244824 h 6570040"/>
                <a:gd name="connsiteX8" fmla="*/ 3402936 w 12036372"/>
                <a:gd name="connsiteY8" fmla="*/ 5902335 h 6570040"/>
                <a:gd name="connsiteX9" fmla="*/ 7735887 w 12036372"/>
                <a:gd name="connsiteY9" fmla="*/ 2965648 h 6570040"/>
                <a:gd name="connsiteX10" fmla="*/ 5120667 w 12036372"/>
                <a:gd name="connsiteY10" fmla="*/ 1898449 h 6570040"/>
                <a:gd name="connsiteX0" fmla="*/ 5120667 w 12036372"/>
                <a:gd name="connsiteY0" fmla="*/ 1898449 h 6570040"/>
                <a:gd name="connsiteX1" fmla="*/ 1649498 w 12036372"/>
                <a:gd name="connsiteY1" fmla="*/ 2885242 h 6570040"/>
                <a:gd name="connsiteX2" fmla="*/ 2044934 w 12036372"/>
                <a:gd name="connsiteY2" fmla="*/ 5891100 h 6570040"/>
                <a:gd name="connsiteX3" fmla="*/ 1141553 w 12036372"/>
                <a:gd name="connsiteY3" fmla="*/ 6030277 h 6570040"/>
                <a:gd name="connsiteX4" fmla="*/ 1125716 w 12036372"/>
                <a:gd name="connsiteY4" fmla="*/ 0 h 6570040"/>
                <a:gd name="connsiteX5" fmla="*/ 12009739 w 12036372"/>
                <a:gd name="connsiteY5" fmla="*/ 0 h 6570040"/>
                <a:gd name="connsiteX6" fmla="*/ 12036372 w 12036372"/>
                <a:gd name="connsiteY6" fmla="*/ 6045693 h 6570040"/>
                <a:gd name="connsiteX7" fmla="*/ 3249806 w 12036372"/>
                <a:gd name="connsiteY7" fmla="*/ 6244824 h 6570040"/>
                <a:gd name="connsiteX8" fmla="*/ 3402936 w 12036372"/>
                <a:gd name="connsiteY8" fmla="*/ 5902335 h 6570040"/>
                <a:gd name="connsiteX9" fmla="*/ 7735887 w 12036372"/>
                <a:gd name="connsiteY9" fmla="*/ 2965648 h 6570040"/>
                <a:gd name="connsiteX10" fmla="*/ 5120667 w 12036372"/>
                <a:gd name="connsiteY10" fmla="*/ 1898449 h 6570040"/>
                <a:gd name="connsiteX0" fmla="*/ 5120667 w 12036372"/>
                <a:gd name="connsiteY0" fmla="*/ 1898449 h 6573166"/>
                <a:gd name="connsiteX1" fmla="*/ 1649498 w 12036372"/>
                <a:gd name="connsiteY1" fmla="*/ 2885242 h 6573166"/>
                <a:gd name="connsiteX2" fmla="*/ 2044934 w 12036372"/>
                <a:gd name="connsiteY2" fmla="*/ 5891100 h 6573166"/>
                <a:gd name="connsiteX3" fmla="*/ 1141553 w 12036372"/>
                <a:gd name="connsiteY3" fmla="*/ 6030277 h 6573166"/>
                <a:gd name="connsiteX4" fmla="*/ 1125716 w 12036372"/>
                <a:gd name="connsiteY4" fmla="*/ 0 h 6573166"/>
                <a:gd name="connsiteX5" fmla="*/ 12009739 w 12036372"/>
                <a:gd name="connsiteY5" fmla="*/ 0 h 6573166"/>
                <a:gd name="connsiteX6" fmla="*/ 12036372 w 12036372"/>
                <a:gd name="connsiteY6" fmla="*/ 6045693 h 6573166"/>
                <a:gd name="connsiteX7" fmla="*/ 3249806 w 12036372"/>
                <a:gd name="connsiteY7" fmla="*/ 6244824 h 6573166"/>
                <a:gd name="connsiteX8" fmla="*/ 3354858 w 12036372"/>
                <a:gd name="connsiteY8" fmla="*/ 5834509 h 6573166"/>
                <a:gd name="connsiteX9" fmla="*/ 7735887 w 12036372"/>
                <a:gd name="connsiteY9" fmla="*/ 2965648 h 6573166"/>
                <a:gd name="connsiteX10" fmla="*/ 5120667 w 12036372"/>
                <a:gd name="connsiteY10" fmla="*/ 1898449 h 65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36372" h="6573166">
                  <a:moveTo>
                    <a:pt x="5120667" y="1898449"/>
                  </a:moveTo>
                  <a:cubicBezTo>
                    <a:pt x="4106269" y="1885048"/>
                    <a:pt x="2162120" y="2219800"/>
                    <a:pt x="1649498" y="2885242"/>
                  </a:cubicBezTo>
                  <a:cubicBezTo>
                    <a:pt x="1136876" y="3550684"/>
                    <a:pt x="1520031" y="5628980"/>
                    <a:pt x="2044934" y="5891100"/>
                  </a:cubicBezTo>
                  <a:cubicBezTo>
                    <a:pt x="2569837" y="6153220"/>
                    <a:pt x="2307828" y="6526559"/>
                    <a:pt x="1141553" y="6030277"/>
                  </a:cubicBezTo>
                  <a:cubicBezTo>
                    <a:pt x="-24722" y="5533995"/>
                    <a:pt x="-692803" y="343492"/>
                    <a:pt x="1125716" y="0"/>
                  </a:cubicBezTo>
                  <a:lnTo>
                    <a:pt x="12009739" y="0"/>
                  </a:lnTo>
                  <a:lnTo>
                    <a:pt x="12036372" y="6045693"/>
                  </a:lnTo>
                  <a:cubicBezTo>
                    <a:pt x="10845391" y="7080331"/>
                    <a:pt x="4696725" y="6280021"/>
                    <a:pt x="3249806" y="6244824"/>
                  </a:cubicBezTo>
                  <a:cubicBezTo>
                    <a:pt x="1802887" y="6209627"/>
                    <a:pt x="2833831" y="5980251"/>
                    <a:pt x="3354858" y="5834509"/>
                  </a:cubicBezTo>
                  <a:cubicBezTo>
                    <a:pt x="3875885" y="5688767"/>
                    <a:pt x="7441585" y="3621658"/>
                    <a:pt x="7735887" y="2965648"/>
                  </a:cubicBezTo>
                  <a:cubicBezTo>
                    <a:pt x="8030189" y="2309638"/>
                    <a:pt x="6135065" y="1911850"/>
                    <a:pt x="5120667" y="1898449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66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A015053-9706-492F-BB54-80FC321114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95"/>
          <a:stretch/>
        </p:blipFill>
        <p:spPr>
          <a:xfrm>
            <a:off x="8326945" y="292534"/>
            <a:ext cx="3740325" cy="2802274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EFD7295-3FE5-4582-BCCE-E9ED8A649E1E}"/>
              </a:ext>
            </a:extLst>
          </p:cNvPr>
          <p:cNvCxnSpPr>
            <a:cxnSpLocks/>
          </p:cNvCxnSpPr>
          <p:nvPr/>
        </p:nvCxnSpPr>
        <p:spPr>
          <a:xfrm flipV="1">
            <a:off x="7852817" y="767806"/>
            <a:ext cx="2576945" cy="2118293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FEDDC90B-B338-414E-9C36-8EAA79308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6000">
            <a:off x="10074496" y="347924"/>
            <a:ext cx="1205052" cy="6370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8BDE49-2408-4B2E-B153-1717AEC5E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509" y="61702"/>
            <a:ext cx="1905000" cy="257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07EA96-01B0-43DB-9672-D411D9FE8BFA}"/>
              </a:ext>
            </a:extLst>
          </p:cNvPr>
          <p:cNvSpPr/>
          <p:nvPr/>
        </p:nvSpPr>
        <p:spPr>
          <a:xfrm>
            <a:off x="11194676" y="453194"/>
            <a:ext cx="978695" cy="1333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96625" y="-44422"/>
            <a:ext cx="7593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latin typeface="+mj-lt"/>
              </a:rPr>
              <a:t>High </a:t>
            </a:r>
            <a:r>
              <a:rPr lang="fr-FR" sz="3600" b="1" dirty="0" err="1" smtClean="0">
                <a:latin typeface="+mj-lt"/>
              </a:rPr>
              <a:t>Resolution</a:t>
            </a:r>
            <a:r>
              <a:rPr lang="fr-FR" sz="3600" b="1" dirty="0" smtClean="0">
                <a:latin typeface="+mj-lt"/>
              </a:rPr>
              <a:t> </a:t>
            </a:r>
            <a:r>
              <a:rPr lang="fr-FR" sz="3600" b="1" dirty="0" err="1" smtClean="0">
                <a:latin typeface="+mj-lt"/>
              </a:rPr>
              <a:t>Separator</a:t>
            </a:r>
            <a:endParaRPr lang="fr-FR" sz="2400" b="1" dirty="0"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24424" y="1657578"/>
            <a:ext cx="6902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latin typeface="Bahnschrift" panose="020B0502040204020203" pitchFamily="34" charset="0"/>
                <a:sym typeface="Wingdings" panose="05000000000000000000" pitchFamily="2" charset="2"/>
              </a:rPr>
              <a:t>Resolving</a:t>
            </a:r>
            <a:r>
              <a:rPr lang="fr-FR" b="1" dirty="0">
                <a:latin typeface="Bahnschrift" panose="020B0502040204020203" pitchFamily="34" charset="0"/>
                <a:sym typeface="Wingdings" panose="05000000000000000000" pitchFamily="2" charset="2"/>
              </a:rPr>
              <a:t> power of 23400 </a:t>
            </a:r>
            <a:r>
              <a:rPr lang="fr-FR" b="1" dirty="0" err="1">
                <a:latin typeface="Bahnschrift" panose="020B0502040204020203" pitchFamily="34" charset="0"/>
                <a:sym typeface="Wingdings" panose="05000000000000000000" pitchFamily="2" charset="2"/>
              </a:rPr>
              <a:t>reached</a:t>
            </a:r>
            <a:r>
              <a:rPr lang="fr-FR" b="1" dirty="0">
                <a:latin typeface="Bahnschrif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b="1" dirty="0" smtClean="0">
                <a:latin typeface="Bahnschrift" panose="020B0502040204020203" pitchFamily="34" charset="0"/>
                <a:sym typeface="Wingdings" panose="05000000000000000000" pitchFamily="2" charset="2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Bahnschrift" panose="020B0502040204020203" pitchFamily="34" charset="0"/>
                <a:sym typeface="Wingdings" panose="05000000000000000000" pitchFamily="2" charset="2"/>
              </a:rPr>
              <a:t>Finalise the </a:t>
            </a:r>
            <a:r>
              <a:rPr lang="fr-FR" dirty="0" err="1" smtClean="0">
                <a:latin typeface="Bahnschrift" panose="020B0502040204020203" pitchFamily="34" charset="0"/>
                <a:sym typeface="Wingdings" panose="05000000000000000000" pitchFamily="2" charset="2"/>
              </a:rPr>
              <a:t>hexapolar</a:t>
            </a:r>
            <a:r>
              <a:rPr lang="fr-FR" dirty="0" smtClean="0">
                <a:latin typeface="Bahnschrift" panose="020B0502040204020203" pitchFamily="34" charset="0"/>
                <a:sym typeface="Wingdings" panose="05000000000000000000" pitchFamily="2" charset="2"/>
              </a:rPr>
              <a:t>/</a:t>
            </a:r>
            <a:r>
              <a:rPr lang="fr-FR" dirty="0" err="1">
                <a:latin typeface="Bahnschrift" panose="020B0502040204020203" pitchFamily="34" charset="0"/>
                <a:sym typeface="Wingdings" panose="05000000000000000000" pitchFamily="2" charset="2"/>
              </a:rPr>
              <a:t>o</a:t>
            </a:r>
            <a:r>
              <a:rPr lang="fr-FR" dirty="0" err="1" smtClean="0">
                <a:latin typeface="Bahnschrift" panose="020B0502040204020203" pitchFamily="34" charset="0"/>
                <a:sym typeface="Wingdings" panose="05000000000000000000" pitchFamily="2" charset="2"/>
              </a:rPr>
              <a:t>ctupolar</a:t>
            </a:r>
            <a:r>
              <a:rPr lang="fr-FR" dirty="0" smtClean="0">
                <a:latin typeface="Bahnschrift" panose="020B0502040204020203" pitchFamily="34" charset="0"/>
                <a:sym typeface="Wingdings" panose="05000000000000000000" pitchFamily="2" charset="2"/>
              </a:rPr>
              <a:t> corrections to </a:t>
            </a:r>
            <a:r>
              <a:rPr lang="fr-FR" dirty="0" err="1" smtClean="0">
                <a:latin typeface="Bahnschrift" panose="020B0502040204020203" pitchFamily="34" charset="0"/>
                <a:sym typeface="Wingdings" panose="05000000000000000000" pitchFamily="2" charset="2"/>
              </a:rPr>
              <a:t>minimize</a:t>
            </a:r>
            <a:r>
              <a:rPr lang="fr-FR" dirty="0" smtClean="0">
                <a:latin typeface="Bahnschrift" panose="020B0502040204020203" pitchFamily="34" charset="0"/>
                <a:sym typeface="Wingdings" panose="05000000000000000000" pitchFamily="2" charset="2"/>
              </a:rPr>
              <a:t> aberrations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Bahnschrift" panose="020B0502040204020203" pitchFamily="34" charset="0"/>
                <a:sym typeface="Wingdings" panose="05000000000000000000" pitchFamily="2" charset="2"/>
              </a:rPr>
              <a:t>Development</a:t>
            </a:r>
            <a:r>
              <a:rPr lang="fr-FR" dirty="0" smtClean="0">
                <a:latin typeface="Bahnschrift" panose="020B0502040204020203" pitchFamily="34" charset="0"/>
                <a:sym typeface="Wingdings" panose="05000000000000000000" pitchFamily="2" charset="2"/>
              </a:rPr>
              <a:t> of a new technique to </a:t>
            </a:r>
            <a:r>
              <a:rPr lang="fr-FR" dirty="0" err="1" smtClean="0">
                <a:latin typeface="Bahnschrift" panose="020B0502040204020203" pitchFamily="34" charset="0"/>
                <a:sym typeface="Wingdings" panose="05000000000000000000" pitchFamily="2" charset="2"/>
              </a:rPr>
              <a:t>simulate</a:t>
            </a:r>
            <a:r>
              <a:rPr lang="fr-FR" dirty="0" smtClean="0">
                <a:latin typeface="Bahnschrif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  <a:sym typeface="Wingdings" panose="05000000000000000000" pitchFamily="2" charset="2"/>
              </a:rPr>
              <a:t>contaminated</a:t>
            </a:r>
            <a:r>
              <a:rPr lang="fr-FR" dirty="0" smtClean="0">
                <a:latin typeface="Bahnschrif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Bahnschrift" panose="020B0502040204020203" pitchFamily="34" charset="0"/>
                <a:sym typeface="Wingdings" panose="05000000000000000000" pitchFamily="2" charset="2"/>
              </a:rPr>
              <a:t>beam</a:t>
            </a:r>
            <a:r>
              <a:rPr lang="fr-FR" dirty="0" smtClean="0">
                <a:latin typeface="Bahnschrift" panose="020B0502040204020203" pitchFamily="34" charset="0"/>
                <a:sym typeface="Wingdings" panose="05000000000000000000" pitchFamily="2" charset="2"/>
              </a:rPr>
              <a:t> (</a:t>
            </a:r>
            <a:r>
              <a:rPr lang="fr-FR" dirty="0" err="1" smtClean="0">
                <a:latin typeface="Bahnschrift" panose="020B0502040204020203" pitchFamily="34" charset="0"/>
                <a:sym typeface="Wingdings" panose="05000000000000000000" pitchFamily="2" charset="2"/>
              </a:rPr>
              <a:t>tunable</a:t>
            </a:r>
            <a:r>
              <a:rPr lang="fr-FR" dirty="0" smtClean="0">
                <a:latin typeface="Bahnschrift" panose="020B0502040204020203" pitchFamily="34" charset="0"/>
                <a:sym typeface="Wingdings" panose="05000000000000000000" pitchFamily="2" charset="2"/>
              </a:rPr>
              <a:t> IOI/Contamination ratio and mass </a:t>
            </a:r>
            <a:r>
              <a:rPr lang="fr-FR" dirty="0" err="1" smtClean="0">
                <a:latin typeface="Bahnschrift" panose="020B0502040204020203" pitchFamily="34" charset="0"/>
                <a:sym typeface="Wingdings" panose="05000000000000000000" pitchFamily="2" charset="2"/>
              </a:rPr>
              <a:t>difference</a:t>
            </a:r>
            <a:r>
              <a:rPr lang="fr-FR" dirty="0" smtClean="0">
                <a:latin typeface="Bahnschrift" panose="020B0502040204020203" pitchFamily="34" charset="0"/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21621" y="554515"/>
            <a:ext cx="3693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1BB7D0"/>
                </a:solidFill>
                <a:latin typeface="Bahnschrift" panose="020B0502040204020203" pitchFamily="34" charset="0"/>
              </a:rPr>
              <a:t>Objective</a:t>
            </a:r>
            <a:r>
              <a:rPr lang="fr-FR" sz="1600" b="1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  <a:r>
              <a:rPr lang="fr-FR" sz="1600" dirty="0" smtClean="0">
                <a:latin typeface="Bahnschrift" panose="020B0502040204020203" pitchFamily="34" charset="0"/>
              </a:rPr>
              <a:t>:  M/</a:t>
            </a:r>
            <a:r>
              <a:rPr lang="fr-FR" sz="1600" dirty="0" smtClean="0">
                <a:latin typeface="Symbol" panose="05050102010706020507" pitchFamily="18" charset="2"/>
              </a:rPr>
              <a:t>D</a:t>
            </a:r>
            <a:r>
              <a:rPr lang="fr-FR" sz="1600" dirty="0" smtClean="0">
                <a:latin typeface="Bahnschrift" panose="020B0502040204020203" pitchFamily="34" charset="0"/>
              </a:rPr>
              <a:t>M &gt;20 000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11904"/>
            <a:ext cx="4817924" cy="31452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93577" y="401354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 dirty="0" smtClean="0">
                <a:solidFill>
                  <a:srgbClr val="1EB1CA"/>
                </a:solidFill>
              </a:rPr>
              <a:t>J. Michaud et al. NIM B  </a:t>
            </a:r>
            <a:r>
              <a:rPr lang="fr-FR" b="1" i="1" dirty="0" smtClean="0">
                <a:solidFill>
                  <a:srgbClr val="1EB1CA"/>
                </a:solidFill>
              </a:rPr>
              <a:t>541</a:t>
            </a:r>
            <a:r>
              <a:rPr lang="fr-FR" i="1" dirty="0" smtClean="0">
                <a:solidFill>
                  <a:srgbClr val="1EB1CA"/>
                </a:solidFill>
              </a:rPr>
              <a:t> (2023) 161-164</a:t>
            </a:r>
          </a:p>
          <a:p>
            <a:endParaRPr lang="fr-FR" i="1" dirty="0">
              <a:solidFill>
                <a:srgbClr val="1EB1CA"/>
              </a:solidFill>
            </a:endParaRPr>
          </a:p>
          <a:p>
            <a:r>
              <a:rPr lang="fr-FR" i="1" dirty="0">
                <a:solidFill>
                  <a:srgbClr val="1EB1CA"/>
                </a:solidFill>
              </a:rPr>
              <a:t>J. </a:t>
            </a:r>
            <a:r>
              <a:rPr lang="fr-FR" i="1" dirty="0" smtClean="0">
                <a:solidFill>
                  <a:srgbClr val="1EB1CA"/>
                </a:solidFill>
              </a:rPr>
              <a:t>Michaud et al. NIM B </a:t>
            </a:r>
            <a:r>
              <a:rPr lang="fr-FR" b="1" i="1" dirty="0" smtClean="0">
                <a:solidFill>
                  <a:srgbClr val="1EB1CA"/>
                </a:solidFill>
              </a:rPr>
              <a:t>541 </a:t>
            </a:r>
            <a:r>
              <a:rPr lang="fr-FR" i="1" dirty="0" smtClean="0">
                <a:solidFill>
                  <a:srgbClr val="1EB1CA"/>
                </a:solidFill>
              </a:rPr>
              <a:t>(2023) 243-245 </a:t>
            </a:r>
            <a:endParaRPr lang="fr-FR" i="1" dirty="0">
              <a:solidFill>
                <a:srgbClr val="1EB1C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4512058" y="4269678"/>
                <a:ext cx="1073435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M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058" y="4269678"/>
                <a:ext cx="1073435" cy="5167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60845" y="6416721"/>
            <a:ext cx="2743200" cy="365125"/>
          </a:xfrm>
        </p:spPr>
        <p:txBody>
          <a:bodyPr/>
          <a:lstStyle/>
          <a:p>
            <a:r>
              <a:rPr lang="fr-FR" dirty="0"/>
              <a:t>4</a:t>
            </a:r>
            <a:endParaRPr lang="fr-FR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45959-3A07-4B6C-BF05-7D4CE1F40B38}" type="datetime1">
              <a:rPr lang="fr-FR" smtClean="0"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48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619908" y="560106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8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6"/>
          <a:stretch/>
        </p:blipFill>
        <p:spPr>
          <a:xfrm>
            <a:off x="2433228" y="100060"/>
            <a:ext cx="9144000" cy="5859780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1397172" y="73534"/>
            <a:ext cx="10682975" cy="6498603"/>
            <a:chOff x="-442137" y="683582"/>
            <a:chExt cx="12036372" cy="6954399"/>
          </a:xfrm>
        </p:grpSpPr>
        <p:sp>
          <p:nvSpPr>
            <p:cNvPr id="9" name="Forme libre 8"/>
            <p:cNvSpPr/>
            <p:nvPr/>
          </p:nvSpPr>
          <p:spPr>
            <a:xfrm>
              <a:off x="1760560" y="2862564"/>
              <a:ext cx="5050380" cy="2298526"/>
            </a:xfrm>
            <a:custGeom>
              <a:avLst/>
              <a:gdLst>
                <a:gd name="connsiteX0" fmla="*/ 6060260 w 6060260"/>
                <a:gd name="connsiteY0" fmla="*/ 605481 h 2632551"/>
                <a:gd name="connsiteX1" fmla="*/ 1105200 w 6060260"/>
                <a:gd name="connsiteY1" fmla="*/ 2631989 h 2632551"/>
                <a:gd name="connsiteX2" fmla="*/ 129016 w 6060260"/>
                <a:gd name="connsiteY2" fmla="*/ 803189 h 2632551"/>
                <a:gd name="connsiteX3" fmla="*/ 3131708 w 6060260"/>
                <a:gd name="connsiteY3" fmla="*/ 0 h 2632551"/>
                <a:gd name="connsiteX0" fmla="*/ 5744169 w 5744169"/>
                <a:gd name="connsiteY0" fmla="*/ 790832 h 2631991"/>
                <a:gd name="connsiteX1" fmla="*/ 1098027 w 5744169"/>
                <a:gd name="connsiteY1" fmla="*/ 2631989 h 2631991"/>
                <a:gd name="connsiteX2" fmla="*/ 121843 w 5744169"/>
                <a:gd name="connsiteY2" fmla="*/ 803189 h 2631991"/>
                <a:gd name="connsiteX3" fmla="*/ 3124535 w 5744169"/>
                <a:gd name="connsiteY3" fmla="*/ 0 h 2631991"/>
                <a:gd name="connsiteX0" fmla="*/ 5744169 w 5744169"/>
                <a:gd name="connsiteY0" fmla="*/ 790832 h 2631991"/>
                <a:gd name="connsiteX1" fmla="*/ 1098027 w 5744169"/>
                <a:gd name="connsiteY1" fmla="*/ 2631989 h 2631991"/>
                <a:gd name="connsiteX2" fmla="*/ 121843 w 5744169"/>
                <a:gd name="connsiteY2" fmla="*/ 803189 h 2631991"/>
                <a:gd name="connsiteX3" fmla="*/ 3124535 w 5744169"/>
                <a:gd name="connsiteY3" fmla="*/ 0 h 2631991"/>
                <a:gd name="connsiteX0" fmla="*/ 5724318 w 5724318"/>
                <a:gd name="connsiteY0" fmla="*/ 790832 h 2298359"/>
                <a:gd name="connsiteX1" fmla="*/ 1177030 w 5724318"/>
                <a:gd name="connsiteY1" fmla="*/ 2298357 h 2298359"/>
                <a:gd name="connsiteX2" fmla="*/ 101992 w 5724318"/>
                <a:gd name="connsiteY2" fmla="*/ 803189 h 2298359"/>
                <a:gd name="connsiteX3" fmla="*/ 3104684 w 5724318"/>
                <a:gd name="connsiteY3" fmla="*/ 0 h 2298359"/>
                <a:gd name="connsiteX0" fmla="*/ 5320509 w 5320509"/>
                <a:gd name="connsiteY0" fmla="*/ 790832 h 2299954"/>
                <a:gd name="connsiteX1" fmla="*/ 773221 w 5320509"/>
                <a:gd name="connsiteY1" fmla="*/ 2298357 h 2299954"/>
                <a:gd name="connsiteX2" fmla="*/ 180096 w 5320509"/>
                <a:gd name="connsiteY2" fmla="*/ 642551 h 2299954"/>
                <a:gd name="connsiteX3" fmla="*/ 2700875 w 5320509"/>
                <a:gd name="connsiteY3" fmla="*/ 0 h 2299954"/>
                <a:gd name="connsiteX0" fmla="*/ 5320509 w 5320509"/>
                <a:gd name="connsiteY0" fmla="*/ 790832 h 2299954"/>
                <a:gd name="connsiteX1" fmla="*/ 773221 w 5320509"/>
                <a:gd name="connsiteY1" fmla="*/ 2298357 h 2299954"/>
                <a:gd name="connsiteX2" fmla="*/ 180096 w 5320509"/>
                <a:gd name="connsiteY2" fmla="*/ 642551 h 2299954"/>
                <a:gd name="connsiteX3" fmla="*/ 2700875 w 5320509"/>
                <a:gd name="connsiteY3" fmla="*/ 0 h 2299954"/>
                <a:gd name="connsiteX0" fmla="*/ 5603835 w 5603835"/>
                <a:gd name="connsiteY0" fmla="*/ 790832 h 2299299"/>
                <a:gd name="connsiteX1" fmla="*/ 1056547 w 5603835"/>
                <a:gd name="connsiteY1" fmla="*/ 2298357 h 2299299"/>
                <a:gd name="connsiteX2" fmla="*/ 117433 w 5603835"/>
                <a:gd name="connsiteY2" fmla="*/ 1000897 h 2299299"/>
                <a:gd name="connsiteX3" fmla="*/ 2984201 w 5603835"/>
                <a:gd name="connsiteY3" fmla="*/ 0 h 2299299"/>
                <a:gd name="connsiteX0" fmla="*/ 5658131 w 5658131"/>
                <a:gd name="connsiteY0" fmla="*/ 790832 h 2299078"/>
                <a:gd name="connsiteX1" fmla="*/ 1110843 w 5658131"/>
                <a:gd name="connsiteY1" fmla="*/ 2298357 h 2299078"/>
                <a:gd name="connsiteX2" fmla="*/ 109945 w 5658131"/>
                <a:gd name="connsiteY2" fmla="*/ 976183 h 2299078"/>
                <a:gd name="connsiteX3" fmla="*/ 3038497 w 5658131"/>
                <a:gd name="connsiteY3" fmla="*/ 0 h 2299078"/>
                <a:gd name="connsiteX0" fmla="*/ 5452961 w 5452961"/>
                <a:gd name="connsiteY0" fmla="*/ 796928 h 2299032"/>
                <a:gd name="connsiteX1" fmla="*/ 1106841 w 5452961"/>
                <a:gd name="connsiteY1" fmla="*/ 2298357 h 2299032"/>
                <a:gd name="connsiteX2" fmla="*/ 105943 w 5452961"/>
                <a:gd name="connsiteY2" fmla="*/ 976183 h 2299032"/>
                <a:gd name="connsiteX3" fmla="*/ 3034495 w 5452961"/>
                <a:gd name="connsiteY3" fmla="*/ 0 h 2299032"/>
                <a:gd name="connsiteX0" fmla="*/ 5452961 w 5452961"/>
                <a:gd name="connsiteY0" fmla="*/ 796928 h 2299032"/>
                <a:gd name="connsiteX1" fmla="*/ 1106841 w 5452961"/>
                <a:gd name="connsiteY1" fmla="*/ 2298357 h 2299032"/>
                <a:gd name="connsiteX2" fmla="*/ 105943 w 5452961"/>
                <a:gd name="connsiteY2" fmla="*/ 976183 h 2299032"/>
                <a:gd name="connsiteX3" fmla="*/ 3034495 w 5452961"/>
                <a:gd name="connsiteY3" fmla="*/ 0 h 2299032"/>
                <a:gd name="connsiteX0" fmla="*/ 5546373 w 5546373"/>
                <a:gd name="connsiteY0" fmla="*/ 796928 h 2298894"/>
                <a:gd name="connsiteX1" fmla="*/ 1200253 w 5546373"/>
                <a:gd name="connsiteY1" fmla="*/ 2298357 h 2298894"/>
                <a:gd name="connsiteX2" fmla="*/ 95723 w 5546373"/>
                <a:gd name="connsiteY2" fmla="*/ 957895 h 2298894"/>
                <a:gd name="connsiteX3" fmla="*/ 3127907 w 5546373"/>
                <a:gd name="connsiteY3" fmla="*/ 0 h 2298894"/>
                <a:gd name="connsiteX0" fmla="*/ 5546373 w 5546373"/>
                <a:gd name="connsiteY0" fmla="*/ 796928 h 2299244"/>
                <a:gd name="connsiteX1" fmla="*/ 1200253 w 5546373"/>
                <a:gd name="connsiteY1" fmla="*/ 2298357 h 2299244"/>
                <a:gd name="connsiteX2" fmla="*/ 95723 w 5546373"/>
                <a:gd name="connsiteY2" fmla="*/ 1000567 h 2299244"/>
                <a:gd name="connsiteX3" fmla="*/ 3127907 w 5546373"/>
                <a:gd name="connsiteY3" fmla="*/ 0 h 2299244"/>
                <a:gd name="connsiteX0" fmla="*/ 5201954 w 5201955"/>
                <a:gd name="connsiteY0" fmla="*/ 866241 h 2298751"/>
                <a:gd name="connsiteX1" fmla="*/ 1194956 w 5201955"/>
                <a:gd name="connsiteY1" fmla="*/ 2298357 h 2298751"/>
                <a:gd name="connsiteX2" fmla="*/ 90426 w 5201955"/>
                <a:gd name="connsiteY2" fmla="*/ 1000567 h 2298751"/>
                <a:gd name="connsiteX3" fmla="*/ 3122610 w 5201955"/>
                <a:gd name="connsiteY3" fmla="*/ 0 h 2298751"/>
                <a:gd name="connsiteX0" fmla="*/ 5201954 w 5201954"/>
                <a:gd name="connsiteY0" fmla="*/ 866241 h 2298751"/>
                <a:gd name="connsiteX1" fmla="*/ 1194956 w 5201954"/>
                <a:gd name="connsiteY1" fmla="*/ 2298357 h 2298751"/>
                <a:gd name="connsiteX2" fmla="*/ 90426 w 5201954"/>
                <a:gd name="connsiteY2" fmla="*/ 1000567 h 2298751"/>
                <a:gd name="connsiteX3" fmla="*/ 3122610 w 5201954"/>
                <a:gd name="connsiteY3" fmla="*/ 0 h 2298751"/>
                <a:gd name="connsiteX0" fmla="*/ 5166147 w 5166147"/>
                <a:gd name="connsiteY0" fmla="*/ 866241 h 2298772"/>
                <a:gd name="connsiteX1" fmla="*/ 1159149 w 5166147"/>
                <a:gd name="connsiteY1" fmla="*/ 2298357 h 2298772"/>
                <a:gd name="connsiteX2" fmla="*/ 54619 w 5166147"/>
                <a:gd name="connsiteY2" fmla="*/ 1000567 h 2298772"/>
                <a:gd name="connsiteX3" fmla="*/ 3086803 w 5166147"/>
                <a:gd name="connsiteY3" fmla="*/ 0 h 2298772"/>
                <a:gd name="connsiteX0" fmla="*/ 5201953 w 5201953"/>
                <a:gd name="connsiteY0" fmla="*/ 866241 h 2298751"/>
                <a:gd name="connsiteX1" fmla="*/ 1194955 w 5201953"/>
                <a:gd name="connsiteY1" fmla="*/ 2298357 h 2298751"/>
                <a:gd name="connsiteX2" fmla="*/ 90425 w 5201953"/>
                <a:gd name="connsiteY2" fmla="*/ 1000567 h 2298751"/>
                <a:gd name="connsiteX3" fmla="*/ 3122609 w 5201953"/>
                <a:gd name="connsiteY3" fmla="*/ 0 h 2298751"/>
                <a:gd name="connsiteX0" fmla="*/ 5167636 w 5167636"/>
                <a:gd name="connsiteY0" fmla="*/ 866241 h 2298758"/>
                <a:gd name="connsiteX1" fmla="*/ 1160638 w 5167636"/>
                <a:gd name="connsiteY1" fmla="*/ 2298357 h 2298758"/>
                <a:gd name="connsiteX2" fmla="*/ 56108 w 5167636"/>
                <a:gd name="connsiteY2" fmla="*/ 1000567 h 2298758"/>
                <a:gd name="connsiteX3" fmla="*/ 3088292 w 5167636"/>
                <a:gd name="connsiteY3" fmla="*/ 0 h 2298758"/>
                <a:gd name="connsiteX0" fmla="*/ 5012882 w 5012882"/>
                <a:gd name="connsiteY0" fmla="*/ 866241 h 2298529"/>
                <a:gd name="connsiteX1" fmla="*/ 1005884 w 5012882"/>
                <a:gd name="connsiteY1" fmla="*/ 2298357 h 2298529"/>
                <a:gd name="connsiteX2" fmla="*/ 68768 w 5012882"/>
                <a:gd name="connsiteY2" fmla="*/ 955717 h 2298529"/>
                <a:gd name="connsiteX3" fmla="*/ 2933538 w 5012882"/>
                <a:gd name="connsiteY3" fmla="*/ 0 h 2298529"/>
                <a:gd name="connsiteX0" fmla="*/ 5029712 w 5029712"/>
                <a:gd name="connsiteY0" fmla="*/ 866241 h 2298524"/>
                <a:gd name="connsiteX1" fmla="*/ 1022714 w 5029712"/>
                <a:gd name="connsiteY1" fmla="*/ 2298357 h 2298524"/>
                <a:gd name="connsiteX2" fmla="*/ 85598 w 5029712"/>
                <a:gd name="connsiteY2" fmla="*/ 955717 h 2298524"/>
                <a:gd name="connsiteX3" fmla="*/ 2950368 w 5029712"/>
                <a:gd name="connsiteY3" fmla="*/ 0 h 2298524"/>
                <a:gd name="connsiteX0" fmla="*/ 5050380 w 5050380"/>
                <a:gd name="connsiteY0" fmla="*/ 866241 h 2298526"/>
                <a:gd name="connsiteX1" fmla="*/ 1043382 w 5050380"/>
                <a:gd name="connsiteY1" fmla="*/ 2298357 h 2298526"/>
                <a:gd name="connsiteX2" fmla="*/ 106266 w 5050380"/>
                <a:gd name="connsiteY2" fmla="*/ 955717 h 2298526"/>
                <a:gd name="connsiteX3" fmla="*/ 2971036 w 5050380"/>
                <a:gd name="connsiteY3" fmla="*/ 0 h 2298526"/>
                <a:gd name="connsiteX0" fmla="*/ 5050380 w 5050380"/>
                <a:gd name="connsiteY0" fmla="*/ 866241 h 2298526"/>
                <a:gd name="connsiteX1" fmla="*/ 1043382 w 5050380"/>
                <a:gd name="connsiteY1" fmla="*/ 2298357 h 2298526"/>
                <a:gd name="connsiteX2" fmla="*/ 106266 w 5050380"/>
                <a:gd name="connsiteY2" fmla="*/ 955717 h 2298526"/>
                <a:gd name="connsiteX3" fmla="*/ 2971036 w 5050380"/>
                <a:gd name="connsiteY3" fmla="*/ 0 h 229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0380" h="2298526">
                  <a:moveTo>
                    <a:pt x="5050380" y="866241"/>
                  </a:moveTo>
                  <a:cubicBezTo>
                    <a:pt x="2122240" y="2110648"/>
                    <a:pt x="1867401" y="2283444"/>
                    <a:pt x="1043382" y="2298357"/>
                  </a:cubicBezTo>
                  <a:cubicBezTo>
                    <a:pt x="219363" y="2313270"/>
                    <a:pt x="-215010" y="1338776"/>
                    <a:pt x="106266" y="955717"/>
                  </a:cubicBezTo>
                  <a:cubicBezTo>
                    <a:pt x="427542" y="572658"/>
                    <a:pt x="2159021" y="221084"/>
                    <a:pt x="2971036" y="0"/>
                  </a:cubicBezTo>
                </a:path>
              </a:pathLst>
            </a:custGeom>
            <a:noFill/>
            <a:ln w="38100" cap="rnd">
              <a:solidFill>
                <a:schemeClr val="tx2"/>
              </a:solidFill>
              <a:prstDash val="dash"/>
            </a:ln>
            <a:effectLst>
              <a:glow rad="2159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411654" y="3415093"/>
              <a:ext cx="1028266" cy="938153"/>
            </a:xfrm>
            <a:prstGeom prst="foldedCorner">
              <a:avLst>
                <a:gd name="adj" fmla="val 44487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 err="1" smtClean="0">
                  <a:solidFill>
                    <a:schemeClr val="bg2"/>
                  </a:solidFill>
                  <a:effectLst>
                    <a:glow>
                      <a:schemeClr val="bg1">
                        <a:alpha val="60000"/>
                      </a:schemeClr>
                    </a:glow>
                  </a:effectLst>
                </a:rPr>
                <a:t>HRS</a:t>
              </a:r>
              <a:endParaRPr lang="fr-FR" sz="2800" dirty="0">
                <a:solidFill>
                  <a:schemeClr val="bg2"/>
                </a:solidFill>
                <a:effectLst>
                  <a:glow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-442137" y="683582"/>
              <a:ext cx="12036372" cy="6954399"/>
            </a:xfrm>
            <a:custGeom>
              <a:avLst/>
              <a:gdLst>
                <a:gd name="connsiteX0" fmla="*/ 3994951 w 10910656"/>
                <a:gd name="connsiteY0" fmla="*/ 2006353 h 6072326"/>
                <a:gd name="connsiteX1" fmla="*/ 1535836 w 10910656"/>
                <a:gd name="connsiteY1" fmla="*/ 2556769 h 6072326"/>
                <a:gd name="connsiteX2" fmla="*/ 523782 w 10910656"/>
                <a:gd name="connsiteY2" fmla="*/ 2885242 h 6072326"/>
                <a:gd name="connsiteX3" fmla="*/ 17755 w 10910656"/>
                <a:gd name="connsiteY3" fmla="*/ 3586578 h 6072326"/>
                <a:gd name="connsiteX4" fmla="*/ 0 w 10910656"/>
                <a:gd name="connsiteY4" fmla="*/ 0 h 6072326"/>
                <a:gd name="connsiteX5" fmla="*/ 10884023 w 10910656"/>
                <a:gd name="connsiteY5" fmla="*/ 0 h 6072326"/>
                <a:gd name="connsiteX6" fmla="*/ 10910656 w 10910656"/>
                <a:gd name="connsiteY6" fmla="*/ 6045693 h 6072326"/>
                <a:gd name="connsiteX7" fmla="*/ 6702640 w 10910656"/>
                <a:gd name="connsiteY7" fmla="*/ 6072326 h 6072326"/>
                <a:gd name="connsiteX8" fmla="*/ 6596108 w 10910656"/>
                <a:gd name="connsiteY8" fmla="*/ 2902998 h 6072326"/>
                <a:gd name="connsiteX9" fmla="*/ 4039339 w 10910656"/>
                <a:gd name="connsiteY9" fmla="*/ 2032986 h 6072326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569475 w 10910656"/>
                <a:gd name="connsiteY7" fmla="*/ 6027937 h 6045693"/>
                <a:gd name="connsiteX8" fmla="*/ 6596108 w 10910656"/>
                <a:gd name="connsiteY8" fmla="*/ 290299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569475 w 10910656"/>
                <a:gd name="connsiteY7" fmla="*/ 602793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34245 w 10910656"/>
                <a:gd name="connsiteY7" fmla="*/ 600126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4039339 w 10910656"/>
                <a:gd name="connsiteY9" fmla="*/ 203298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4191739 w 10910656"/>
                <a:gd name="connsiteY9" fmla="*/ 2055846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53258 w 10910656"/>
                <a:gd name="connsiteY8" fmla="*/ 289156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34208 w 10910656"/>
                <a:gd name="connsiteY8" fmla="*/ 288394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34208 w 10910656"/>
                <a:gd name="connsiteY8" fmla="*/ 288394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1535836 w 10910656"/>
                <a:gd name="connsiteY1" fmla="*/ 2556769 h 6045693"/>
                <a:gd name="connsiteX2" fmla="*/ 523782 w 10910656"/>
                <a:gd name="connsiteY2" fmla="*/ 2885242 h 6045693"/>
                <a:gd name="connsiteX3" fmla="*/ 17755 w 10910656"/>
                <a:gd name="connsiteY3" fmla="*/ 3586578 h 6045693"/>
                <a:gd name="connsiteX4" fmla="*/ 0 w 10910656"/>
                <a:gd name="connsiteY4" fmla="*/ 0 h 6045693"/>
                <a:gd name="connsiteX5" fmla="*/ 10884023 w 10910656"/>
                <a:gd name="connsiteY5" fmla="*/ 0 h 6045693"/>
                <a:gd name="connsiteX6" fmla="*/ 10910656 w 10910656"/>
                <a:gd name="connsiteY6" fmla="*/ 6045693 h 6045693"/>
                <a:gd name="connsiteX7" fmla="*/ 6622815 w 10910656"/>
                <a:gd name="connsiteY7" fmla="*/ 6001267 h 6045693"/>
                <a:gd name="connsiteX8" fmla="*/ 6634208 w 10910656"/>
                <a:gd name="connsiteY8" fmla="*/ 2883948 h 6045693"/>
                <a:gd name="connsiteX9" fmla="*/ 3994951 w 10910656"/>
                <a:gd name="connsiteY9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634208 w 10910656"/>
                <a:gd name="connsiteY7" fmla="*/ 2883948 h 6045693"/>
                <a:gd name="connsiteX8" fmla="*/ 3994951 w 10910656"/>
                <a:gd name="connsiteY8" fmla="*/ 2006353 h 6045693"/>
                <a:gd name="connsiteX0" fmla="*/ 3994951 w 10910656"/>
                <a:gd name="connsiteY0" fmla="*/ 2006353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857427 w 10910656"/>
                <a:gd name="connsiteY7" fmla="*/ 2760630 h 6045693"/>
                <a:gd name="connsiteX8" fmla="*/ 3994951 w 10910656"/>
                <a:gd name="connsiteY8" fmla="*/ 2006353 h 6045693"/>
                <a:gd name="connsiteX0" fmla="*/ 3994951 w 10910656"/>
                <a:gd name="connsiteY0" fmla="*/ 1898449 h 6045693"/>
                <a:gd name="connsiteX1" fmla="*/ 523782 w 10910656"/>
                <a:gd name="connsiteY1" fmla="*/ 2885242 h 6045693"/>
                <a:gd name="connsiteX2" fmla="*/ 17755 w 10910656"/>
                <a:gd name="connsiteY2" fmla="*/ 3586578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857427 w 10910656"/>
                <a:gd name="connsiteY7" fmla="*/ 2760630 h 6045693"/>
                <a:gd name="connsiteX8" fmla="*/ 3994951 w 10910656"/>
                <a:gd name="connsiteY8" fmla="*/ 1898449 h 6045693"/>
                <a:gd name="connsiteX0" fmla="*/ 3994951 w 10910656"/>
                <a:gd name="connsiteY0" fmla="*/ 1898449 h 6045693"/>
                <a:gd name="connsiteX1" fmla="*/ 523782 w 10910656"/>
                <a:gd name="connsiteY1" fmla="*/ 2885242 h 6045693"/>
                <a:gd name="connsiteX2" fmla="*/ 34926 w 10910656"/>
                <a:gd name="connsiteY2" fmla="*/ 3548041 h 6045693"/>
                <a:gd name="connsiteX3" fmla="*/ 0 w 10910656"/>
                <a:gd name="connsiteY3" fmla="*/ 0 h 6045693"/>
                <a:gd name="connsiteX4" fmla="*/ 10884023 w 10910656"/>
                <a:gd name="connsiteY4" fmla="*/ 0 h 6045693"/>
                <a:gd name="connsiteX5" fmla="*/ 10910656 w 10910656"/>
                <a:gd name="connsiteY5" fmla="*/ 6045693 h 6045693"/>
                <a:gd name="connsiteX6" fmla="*/ 6622815 w 10910656"/>
                <a:gd name="connsiteY6" fmla="*/ 6001267 h 6045693"/>
                <a:gd name="connsiteX7" fmla="*/ 6857427 w 10910656"/>
                <a:gd name="connsiteY7" fmla="*/ 2760630 h 6045693"/>
                <a:gd name="connsiteX8" fmla="*/ 3994951 w 10910656"/>
                <a:gd name="connsiteY8" fmla="*/ 1898449 h 6045693"/>
                <a:gd name="connsiteX0" fmla="*/ 3994951 w 10910656"/>
                <a:gd name="connsiteY0" fmla="*/ 1898449 h 6170831"/>
                <a:gd name="connsiteX1" fmla="*/ 523782 w 10910656"/>
                <a:gd name="connsiteY1" fmla="*/ 2885242 h 6170831"/>
                <a:gd name="connsiteX2" fmla="*/ 34926 w 10910656"/>
                <a:gd name="connsiteY2" fmla="*/ 3548041 h 6170831"/>
                <a:gd name="connsiteX3" fmla="*/ 0 w 10910656"/>
                <a:gd name="connsiteY3" fmla="*/ 0 h 6170831"/>
                <a:gd name="connsiteX4" fmla="*/ 10884023 w 10910656"/>
                <a:gd name="connsiteY4" fmla="*/ 0 h 6170831"/>
                <a:gd name="connsiteX5" fmla="*/ 10910656 w 10910656"/>
                <a:gd name="connsiteY5" fmla="*/ 6045693 h 6170831"/>
                <a:gd name="connsiteX6" fmla="*/ 6142035 w 10910656"/>
                <a:gd name="connsiteY6" fmla="*/ 6170831 h 6170831"/>
                <a:gd name="connsiteX7" fmla="*/ 6857427 w 10910656"/>
                <a:gd name="connsiteY7" fmla="*/ 2760630 h 6170831"/>
                <a:gd name="connsiteX8" fmla="*/ 3994951 w 10910656"/>
                <a:gd name="connsiteY8" fmla="*/ 1898449 h 6170831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857427 w 10910656"/>
                <a:gd name="connsiteY8" fmla="*/ 2760630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34926 w 10910656"/>
                <a:gd name="connsiteY2" fmla="*/ 3548041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3994951 w 10910656"/>
                <a:gd name="connsiteY0" fmla="*/ 1898449 h 6355098"/>
                <a:gd name="connsiteX1" fmla="*/ 523782 w 10910656"/>
                <a:gd name="connsiteY1" fmla="*/ 2885242 h 6355098"/>
                <a:gd name="connsiteX2" fmla="*/ 275316 w 10910656"/>
                <a:gd name="connsiteY2" fmla="*/ 3571163 h 6355098"/>
                <a:gd name="connsiteX3" fmla="*/ 0 w 10910656"/>
                <a:gd name="connsiteY3" fmla="*/ 0 h 6355098"/>
                <a:gd name="connsiteX4" fmla="*/ 10884023 w 10910656"/>
                <a:gd name="connsiteY4" fmla="*/ 0 h 6355098"/>
                <a:gd name="connsiteX5" fmla="*/ 10910656 w 10910656"/>
                <a:gd name="connsiteY5" fmla="*/ 6045693 h 6355098"/>
                <a:gd name="connsiteX6" fmla="*/ 6142035 w 10910656"/>
                <a:gd name="connsiteY6" fmla="*/ 6170831 h 6355098"/>
                <a:gd name="connsiteX7" fmla="*/ 3398468 w 10910656"/>
                <a:gd name="connsiteY7" fmla="*/ 6099645 h 6355098"/>
                <a:gd name="connsiteX8" fmla="*/ 6685720 w 10910656"/>
                <a:gd name="connsiteY8" fmla="*/ 2768338 h 6355098"/>
                <a:gd name="connsiteX9" fmla="*/ 3994951 w 10910656"/>
                <a:gd name="connsiteY9" fmla="*/ 1898449 h 6355098"/>
                <a:gd name="connsiteX0" fmla="*/ 4048662 w 10964367"/>
                <a:gd name="connsiteY0" fmla="*/ 1898449 h 6355098"/>
                <a:gd name="connsiteX1" fmla="*/ 577493 w 10964367"/>
                <a:gd name="connsiteY1" fmla="*/ 2885242 h 6355098"/>
                <a:gd name="connsiteX2" fmla="*/ 2784 w 10964367"/>
                <a:gd name="connsiteY2" fmla="*/ 3571163 h 6355098"/>
                <a:gd name="connsiteX3" fmla="*/ 53711 w 10964367"/>
                <a:gd name="connsiteY3" fmla="*/ 0 h 6355098"/>
                <a:gd name="connsiteX4" fmla="*/ 10937734 w 10964367"/>
                <a:gd name="connsiteY4" fmla="*/ 0 h 6355098"/>
                <a:gd name="connsiteX5" fmla="*/ 10964367 w 10964367"/>
                <a:gd name="connsiteY5" fmla="*/ 6045693 h 6355098"/>
                <a:gd name="connsiteX6" fmla="*/ 6195746 w 10964367"/>
                <a:gd name="connsiteY6" fmla="*/ 6170831 h 6355098"/>
                <a:gd name="connsiteX7" fmla="*/ 3452179 w 10964367"/>
                <a:gd name="connsiteY7" fmla="*/ 6099645 h 6355098"/>
                <a:gd name="connsiteX8" fmla="*/ 6739431 w 10964367"/>
                <a:gd name="connsiteY8" fmla="*/ 2768338 h 6355098"/>
                <a:gd name="connsiteX9" fmla="*/ 4048662 w 10964367"/>
                <a:gd name="connsiteY9" fmla="*/ 1898449 h 6355098"/>
                <a:gd name="connsiteX0" fmla="*/ 4890081 w 11805786"/>
                <a:gd name="connsiteY0" fmla="*/ 1898449 h 6355098"/>
                <a:gd name="connsiteX1" fmla="*/ 1418912 w 11805786"/>
                <a:gd name="connsiteY1" fmla="*/ 2885242 h 6355098"/>
                <a:gd name="connsiteX2" fmla="*/ 844203 w 11805786"/>
                <a:gd name="connsiteY2" fmla="*/ 3571163 h 6355098"/>
                <a:gd name="connsiteX3" fmla="*/ 584724 w 11805786"/>
                <a:gd name="connsiteY3" fmla="*/ 2361540 h 6355098"/>
                <a:gd name="connsiteX4" fmla="*/ 895130 w 11805786"/>
                <a:gd name="connsiteY4" fmla="*/ 0 h 6355098"/>
                <a:gd name="connsiteX5" fmla="*/ 11779153 w 11805786"/>
                <a:gd name="connsiteY5" fmla="*/ 0 h 6355098"/>
                <a:gd name="connsiteX6" fmla="*/ 11805786 w 11805786"/>
                <a:gd name="connsiteY6" fmla="*/ 6045693 h 6355098"/>
                <a:gd name="connsiteX7" fmla="*/ 7037165 w 11805786"/>
                <a:gd name="connsiteY7" fmla="*/ 6170831 h 6355098"/>
                <a:gd name="connsiteX8" fmla="*/ 4293598 w 11805786"/>
                <a:gd name="connsiteY8" fmla="*/ 6099645 h 6355098"/>
                <a:gd name="connsiteX9" fmla="*/ 7580850 w 11805786"/>
                <a:gd name="connsiteY9" fmla="*/ 2768338 h 6355098"/>
                <a:gd name="connsiteX10" fmla="*/ 4890081 w 11805786"/>
                <a:gd name="connsiteY10" fmla="*/ 1898449 h 6355098"/>
                <a:gd name="connsiteX0" fmla="*/ 4890081 w 11805786"/>
                <a:gd name="connsiteY0" fmla="*/ 1898449 h 6355098"/>
                <a:gd name="connsiteX1" fmla="*/ 1418912 w 11805786"/>
                <a:gd name="connsiteY1" fmla="*/ 2885242 h 6355098"/>
                <a:gd name="connsiteX2" fmla="*/ 1316398 w 11805786"/>
                <a:gd name="connsiteY2" fmla="*/ 5182016 h 6355098"/>
                <a:gd name="connsiteX3" fmla="*/ 584724 w 11805786"/>
                <a:gd name="connsiteY3" fmla="*/ 2361540 h 6355098"/>
                <a:gd name="connsiteX4" fmla="*/ 895130 w 11805786"/>
                <a:gd name="connsiteY4" fmla="*/ 0 h 6355098"/>
                <a:gd name="connsiteX5" fmla="*/ 11779153 w 11805786"/>
                <a:gd name="connsiteY5" fmla="*/ 0 h 6355098"/>
                <a:gd name="connsiteX6" fmla="*/ 11805786 w 11805786"/>
                <a:gd name="connsiteY6" fmla="*/ 6045693 h 6355098"/>
                <a:gd name="connsiteX7" fmla="*/ 7037165 w 11805786"/>
                <a:gd name="connsiteY7" fmla="*/ 6170831 h 6355098"/>
                <a:gd name="connsiteX8" fmla="*/ 4293598 w 11805786"/>
                <a:gd name="connsiteY8" fmla="*/ 6099645 h 6355098"/>
                <a:gd name="connsiteX9" fmla="*/ 7580850 w 11805786"/>
                <a:gd name="connsiteY9" fmla="*/ 2768338 h 6355098"/>
                <a:gd name="connsiteX10" fmla="*/ 4890081 w 11805786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338677 w 11828065"/>
                <a:gd name="connsiteY2" fmla="*/ 518201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587652 w 11828065"/>
                <a:gd name="connsiteY2" fmla="*/ 605295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587652 w 11828065"/>
                <a:gd name="connsiteY2" fmla="*/ 605295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912360 w 11828065"/>
                <a:gd name="connsiteY0" fmla="*/ 1898449 h 6355098"/>
                <a:gd name="connsiteX1" fmla="*/ 1441191 w 11828065"/>
                <a:gd name="connsiteY1" fmla="*/ 2885242 h 6355098"/>
                <a:gd name="connsiteX2" fmla="*/ 1707847 w 11828065"/>
                <a:gd name="connsiteY2" fmla="*/ 5844856 h 6355098"/>
                <a:gd name="connsiteX3" fmla="*/ 538320 w 11828065"/>
                <a:gd name="connsiteY3" fmla="*/ 5036019 h 6355098"/>
                <a:gd name="connsiteX4" fmla="*/ 917409 w 11828065"/>
                <a:gd name="connsiteY4" fmla="*/ 0 h 6355098"/>
                <a:gd name="connsiteX5" fmla="*/ 11801432 w 11828065"/>
                <a:gd name="connsiteY5" fmla="*/ 0 h 6355098"/>
                <a:gd name="connsiteX6" fmla="*/ 11828065 w 11828065"/>
                <a:gd name="connsiteY6" fmla="*/ 6045693 h 6355098"/>
                <a:gd name="connsiteX7" fmla="*/ 7059444 w 11828065"/>
                <a:gd name="connsiteY7" fmla="*/ 6170831 h 6355098"/>
                <a:gd name="connsiteX8" fmla="*/ 4315877 w 11828065"/>
                <a:gd name="connsiteY8" fmla="*/ 6099645 h 6355098"/>
                <a:gd name="connsiteX9" fmla="*/ 7603129 w 11828065"/>
                <a:gd name="connsiteY9" fmla="*/ 2768338 h 6355098"/>
                <a:gd name="connsiteX10" fmla="*/ 4912360 w 11828065"/>
                <a:gd name="connsiteY10" fmla="*/ 1898449 h 6355098"/>
                <a:gd name="connsiteX0" fmla="*/ 4887371 w 11803076"/>
                <a:gd name="connsiteY0" fmla="*/ 1898449 h 6355098"/>
                <a:gd name="connsiteX1" fmla="*/ 1416202 w 11803076"/>
                <a:gd name="connsiteY1" fmla="*/ 2885242 h 6355098"/>
                <a:gd name="connsiteX2" fmla="*/ 1682858 w 11803076"/>
                <a:gd name="connsiteY2" fmla="*/ 5844856 h 6355098"/>
                <a:gd name="connsiteX3" fmla="*/ 590599 w 11803076"/>
                <a:gd name="connsiteY3" fmla="*/ 5429098 h 6355098"/>
                <a:gd name="connsiteX4" fmla="*/ 892420 w 11803076"/>
                <a:gd name="connsiteY4" fmla="*/ 0 h 6355098"/>
                <a:gd name="connsiteX5" fmla="*/ 11776443 w 11803076"/>
                <a:gd name="connsiteY5" fmla="*/ 0 h 6355098"/>
                <a:gd name="connsiteX6" fmla="*/ 11803076 w 11803076"/>
                <a:gd name="connsiteY6" fmla="*/ 6045693 h 6355098"/>
                <a:gd name="connsiteX7" fmla="*/ 7034455 w 11803076"/>
                <a:gd name="connsiteY7" fmla="*/ 6170831 h 6355098"/>
                <a:gd name="connsiteX8" fmla="*/ 4290888 w 11803076"/>
                <a:gd name="connsiteY8" fmla="*/ 6099645 h 6355098"/>
                <a:gd name="connsiteX9" fmla="*/ 7578140 w 11803076"/>
                <a:gd name="connsiteY9" fmla="*/ 2768338 h 6355098"/>
                <a:gd name="connsiteX10" fmla="*/ 4887371 w 11803076"/>
                <a:gd name="connsiteY10" fmla="*/ 1898449 h 6355098"/>
                <a:gd name="connsiteX0" fmla="*/ 4887371 w 11803076"/>
                <a:gd name="connsiteY0" fmla="*/ 1898449 h 6355098"/>
                <a:gd name="connsiteX1" fmla="*/ 1416202 w 11803076"/>
                <a:gd name="connsiteY1" fmla="*/ 2885242 h 6355098"/>
                <a:gd name="connsiteX2" fmla="*/ 1682858 w 11803076"/>
                <a:gd name="connsiteY2" fmla="*/ 5844856 h 6355098"/>
                <a:gd name="connsiteX3" fmla="*/ 590599 w 11803076"/>
                <a:gd name="connsiteY3" fmla="*/ 5429098 h 6355098"/>
                <a:gd name="connsiteX4" fmla="*/ 892420 w 11803076"/>
                <a:gd name="connsiteY4" fmla="*/ 0 h 6355098"/>
                <a:gd name="connsiteX5" fmla="*/ 11776443 w 11803076"/>
                <a:gd name="connsiteY5" fmla="*/ 0 h 6355098"/>
                <a:gd name="connsiteX6" fmla="*/ 11803076 w 11803076"/>
                <a:gd name="connsiteY6" fmla="*/ 6045693 h 6355098"/>
                <a:gd name="connsiteX7" fmla="*/ 7034455 w 11803076"/>
                <a:gd name="connsiteY7" fmla="*/ 6170831 h 6355098"/>
                <a:gd name="connsiteX8" fmla="*/ 4290888 w 11803076"/>
                <a:gd name="connsiteY8" fmla="*/ 6099645 h 6355098"/>
                <a:gd name="connsiteX9" fmla="*/ 7578140 w 11803076"/>
                <a:gd name="connsiteY9" fmla="*/ 2768338 h 6355098"/>
                <a:gd name="connsiteX10" fmla="*/ 4887371 w 11803076"/>
                <a:gd name="connsiteY10" fmla="*/ 1898449 h 6355098"/>
                <a:gd name="connsiteX0" fmla="*/ 5124483 w 12040188"/>
                <a:gd name="connsiteY0" fmla="*/ 1898449 h 6355098"/>
                <a:gd name="connsiteX1" fmla="*/ 1653314 w 12040188"/>
                <a:gd name="connsiteY1" fmla="*/ 2885242 h 6355098"/>
                <a:gd name="connsiteX2" fmla="*/ 1919970 w 12040188"/>
                <a:gd name="connsiteY2" fmla="*/ 5844856 h 6355098"/>
                <a:gd name="connsiteX3" fmla="*/ 827711 w 12040188"/>
                <a:gd name="connsiteY3" fmla="*/ 5429098 h 6355098"/>
                <a:gd name="connsiteX4" fmla="*/ 1129532 w 12040188"/>
                <a:gd name="connsiteY4" fmla="*/ 0 h 6355098"/>
                <a:gd name="connsiteX5" fmla="*/ 12013555 w 12040188"/>
                <a:gd name="connsiteY5" fmla="*/ 0 h 6355098"/>
                <a:gd name="connsiteX6" fmla="*/ 12040188 w 12040188"/>
                <a:gd name="connsiteY6" fmla="*/ 6045693 h 6355098"/>
                <a:gd name="connsiteX7" fmla="*/ 7271567 w 12040188"/>
                <a:gd name="connsiteY7" fmla="*/ 6170831 h 6355098"/>
                <a:gd name="connsiteX8" fmla="*/ 4528000 w 12040188"/>
                <a:gd name="connsiteY8" fmla="*/ 6099645 h 6355098"/>
                <a:gd name="connsiteX9" fmla="*/ 7815252 w 12040188"/>
                <a:gd name="connsiteY9" fmla="*/ 2768338 h 6355098"/>
                <a:gd name="connsiteX10" fmla="*/ 5124483 w 12040188"/>
                <a:gd name="connsiteY10" fmla="*/ 1898449 h 6355098"/>
                <a:gd name="connsiteX0" fmla="*/ 5132055 w 12047760"/>
                <a:gd name="connsiteY0" fmla="*/ 1898449 h 6355098"/>
                <a:gd name="connsiteX1" fmla="*/ 1660886 w 12047760"/>
                <a:gd name="connsiteY1" fmla="*/ 2885242 h 6355098"/>
                <a:gd name="connsiteX2" fmla="*/ 1927542 w 12047760"/>
                <a:gd name="connsiteY2" fmla="*/ 5844856 h 6355098"/>
                <a:gd name="connsiteX3" fmla="*/ 818112 w 12047760"/>
                <a:gd name="connsiteY3" fmla="*/ 5644906 h 6355098"/>
                <a:gd name="connsiteX4" fmla="*/ 1137104 w 12047760"/>
                <a:gd name="connsiteY4" fmla="*/ 0 h 6355098"/>
                <a:gd name="connsiteX5" fmla="*/ 12021127 w 12047760"/>
                <a:gd name="connsiteY5" fmla="*/ 0 h 6355098"/>
                <a:gd name="connsiteX6" fmla="*/ 12047760 w 12047760"/>
                <a:gd name="connsiteY6" fmla="*/ 6045693 h 6355098"/>
                <a:gd name="connsiteX7" fmla="*/ 7279139 w 12047760"/>
                <a:gd name="connsiteY7" fmla="*/ 6170831 h 6355098"/>
                <a:gd name="connsiteX8" fmla="*/ 4535572 w 12047760"/>
                <a:gd name="connsiteY8" fmla="*/ 6099645 h 6355098"/>
                <a:gd name="connsiteX9" fmla="*/ 7822824 w 12047760"/>
                <a:gd name="connsiteY9" fmla="*/ 2768338 h 6355098"/>
                <a:gd name="connsiteX10" fmla="*/ 5132055 w 12047760"/>
                <a:gd name="connsiteY10" fmla="*/ 1898449 h 6355098"/>
                <a:gd name="connsiteX0" fmla="*/ 5132055 w 12047760"/>
                <a:gd name="connsiteY0" fmla="*/ 1898449 h 6355098"/>
                <a:gd name="connsiteX1" fmla="*/ 1660886 w 12047760"/>
                <a:gd name="connsiteY1" fmla="*/ 2885242 h 6355098"/>
                <a:gd name="connsiteX2" fmla="*/ 1927542 w 12047760"/>
                <a:gd name="connsiteY2" fmla="*/ 5844856 h 6355098"/>
                <a:gd name="connsiteX3" fmla="*/ 818112 w 12047760"/>
                <a:gd name="connsiteY3" fmla="*/ 5644906 h 6355098"/>
                <a:gd name="connsiteX4" fmla="*/ 1137104 w 12047760"/>
                <a:gd name="connsiteY4" fmla="*/ 0 h 6355098"/>
                <a:gd name="connsiteX5" fmla="*/ 12021127 w 12047760"/>
                <a:gd name="connsiteY5" fmla="*/ 0 h 6355098"/>
                <a:gd name="connsiteX6" fmla="*/ 12047760 w 12047760"/>
                <a:gd name="connsiteY6" fmla="*/ 6045693 h 6355098"/>
                <a:gd name="connsiteX7" fmla="*/ 7279139 w 12047760"/>
                <a:gd name="connsiteY7" fmla="*/ 6170831 h 6355098"/>
                <a:gd name="connsiteX8" fmla="*/ 4535572 w 12047760"/>
                <a:gd name="connsiteY8" fmla="*/ 6099645 h 6355098"/>
                <a:gd name="connsiteX9" fmla="*/ 7822824 w 12047760"/>
                <a:gd name="connsiteY9" fmla="*/ 2768338 h 6355098"/>
                <a:gd name="connsiteX10" fmla="*/ 5132055 w 12047760"/>
                <a:gd name="connsiteY10" fmla="*/ 1898449 h 6355098"/>
                <a:gd name="connsiteX0" fmla="*/ 4997753 w 11913458"/>
                <a:gd name="connsiteY0" fmla="*/ 1898449 h 6355098"/>
                <a:gd name="connsiteX1" fmla="*/ 1526584 w 11913458"/>
                <a:gd name="connsiteY1" fmla="*/ 2885242 h 6355098"/>
                <a:gd name="connsiteX2" fmla="*/ 1793240 w 11913458"/>
                <a:gd name="connsiteY2" fmla="*/ 5844856 h 6355098"/>
                <a:gd name="connsiteX3" fmla="*/ 1018639 w 11913458"/>
                <a:gd name="connsiteY3" fmla="*/ 6030277 h 6355098"/>
                <a:gd name="connsiteX4" fmla="*/ 1002802 w 11913458"/>
                <a:gd name="connsiteY4" fmla="*/ 0 h 6355098"/>
                <a:gd name="connsiteX5" fmla="*/ 11886825 w 11913458"/>
                <a:gd name="connsiteY5" fmla="*/ 0 h 6355098"/>
                <a:gd name="connsiteX6" fmla="*/ 11913458 w 11913458"/>
                <a:gd name="connsiteY6" fmla="*/ 6045693 h 6355098"/>
                <a:gd name="connsiteX7" fmla="*/ 7144837 w 11913458"/>
                <a:gd name="connsiteY7" fmla="*/ 6170831 h 6355098"/>
                <a:gd name="connsiteX8" fmla="*/ 4401270 w 11913458"/>
                <a:gd name="connsiteY8" fmla="*/ 6099645 h 6355098"/>
                <a:gd name="connsiteX9" fmla="*/ 7688522 w 11913458"/>
                <a:gd name="connsiteY9" fmla="*/ 2768338 h 6355098"/>
                <a:gd name="connsiteX10" fmla="*/ 4997753 w 11913458"/>
                <a:gd name="connsiteY10" fmla="*/ 1898449 h 6355098"/>
                <a:gd name="connsiteX0" fmla="*/ 5033816 w 11949521"/>
                <a:gd name="connsiteY0" fmla="*/ 1898449 h 6355098"/>
                <a:gd name="connsiteX1" fmla="*/ 1562647 w 11949521"/>
                <a:gd name="connsiteY1" fmla="*/ 2885242 h 6355098"/>
                <a:gd name="connsiteX2" fmla="*/ 1829303 w 11949521"/>
                <a:gd name="connsiteY2" fmla="*/ 5844856 h 6355098"/>
                <a:gd name="connsiteX3" fmla="*/ 1054702 w 11949521"/>
                <a:gd name="connsiteY3" fmla="*/ 6030277 h 6355098"/>
                <a:gd name="connsiteX4" fmla="*/ 1038865 w 11949521"/>
                <a:gd name="connsiteY4" fmla="*/ 0 h 6355098"/>
                <a:gd name="connsiteX5" fmla="*/ 11922888 w 11949521"/>
                <a:gd name="connsiteY5" fmla="*/ 0 h 6355098"/>
                <a:gd name="connsiteX6" fmla="*/ 11949521 w 11949521"/>
                <a:gd name="connsiteY6" fmla="*/ 6045693 h 6355098"/>
                <a:gd name="connsiteX7" fmla="*/ 7180900 w 11949521"/>
                <a:gd name="connsiteY7" fmla="*/ 6170831 h 6355098"/>
                <a:gd name="connsiteX8" fmla="*/ 4437333 w 11949521"/>
                <a:gd name="connsiteY8" fmla="*/ 6099645 h 6355098"/>
                <a:gd name="connsiteX9" fmla="*/ 7724585 w 11949521"/>
                <a:gd name="connsiteY9" fmla="*/ 2768338 h 6355098"/>
                <a:gd name="connsiteX10" fmla="*/ 5033816 w 11949521"/>
                <a:gd name="connsiteY10" fmla="*/ 1898449 h 6355098"/>
                <a:gd name="connsiteX0" fmla="*/ 5033816 w 11949521"/>
                <a:gd name="connsiteY0" fmla="*/ 1898449 h 6355098"/>
                <a:gd name="connsiteX1" fmla="*/ 1562647 w 11949521"/>
                <a:gd name="connsiteY1" fmla="*/ 2885242 h 6355098"/>
                <a:gd name="connsiteX2" fmla="*/ 1829303 w 11949521"/>
                <a:gd name="connsiteY2" fmla="*/ 5844856 h 6355098"/>
                <a:gd name="connsiteX3" fmla="*/ 1054702 w 11949521"/>
                <a:gd name="connsiteY3" fmla="*/ 6030277 h 6355098"/>
                <a:gd name="connsiteX4" fmla="*/ 1038865 w 11949521"/>
                <a:gd name="connsiteY4" fmla="*/ 0 h 6355098"/>
                <a:gd name="connsiteX5" fmla="*/ 11922888 w 11949521"/>
                <a:gd name="connsiteY5" fmla="*/ 0 h 6355098"/>
                <a:gd name="connsiteX6" fmla="*/ 11949521 w 11949521"/>
                <a:gd name="connsiteY6" fmla="*/ 6045693 h 6355098"/>
                <a:gd name="connsiteX7" fmla="*/ 7180900 w 11949521"/>
                <a:gd name="connsiteY7" fmla="*/ 6170831 h 6355098"/>
                <a:gd name="connsiteX8" fmla="*/ 4437333 w 11949521"/>
                <a:gd name="connsiteY8" fmla="*/ 6099645 h 6355098"/>
                <a:gd name="connsiteX9" fmla="*/ 7724585 w 11949521"/>
                <a:gd name="connsiteY9" fmla="*/ 2768338 h 6355098"/>
                <a:gd name="connsiteX10" fmla="*/ 5033816 w 11949521"/>
                <a:gd name="connsiteY10" fmla="*/ 1898449 h 6355098"/>
                <a:gd name="connsiteX0" fmla="*/ 5033816 w 11949521"/>
                <a:gd name="connsiteY0" fmla="*/ 1898449 h 6290227"/>
                <a:gd name="connsiteX1" fmla="*/ 1562647 w 11949521"/>
                <a:gd name="connsiteY1" fmla="*/ 2885242 h 6290227"/>
                <a:gd name="connsiteX2" fmla="*/ 1829303 w 11949521"/>
                <a:gd name="connsiteY2" fmla="*/ 5844856 h 6290227"/>
                <a:gd name="connsiteX3" fmla="*/ 1054702 w 11949521"/>
                <a:gd name="connsiteY3" fmla="*/ 6030277 h 6290227"/>
                <a:gd name="connsiteX4" fmla="*/ 1038865 w 11949521"/>
                <a:gd name="connsiteY4" fmla="*/ 0 h 6290227"/>
                <a:gd name="connsiteX5" fmla="*/ 11922888 w 11949521"/>
                <a:gd name="connsiteY5" fmla="*/ 0 h 6290227"/>
                <a:gd name="connsiteX6" fmla="*/ 11949521 w 11949521"/>
                <a:gd name="connsiteY6" fmla="*/ 6045693 h 6290227"/>
                <a:gd name="connsiteX7" fmla="*/ 7180900 w 11949521"/>
                <a:gd name="connsiteY7" fmla="*/ 6170831 h 6290227"/>
                <a:gd name="connsiteX8" fmla="*/ 4154016 w 11949521"/>
                <a:gd name="connsiteY8" fmla="*/ 6007156 h 6290227"/>
                <a:gd name="connsiteX9" fmla="*/ 7724585 w 11949521"/>
                <a:gd name="connsiteY9" fmla="*/ 2768338 h 6290227"/>
                <a:gd name="connsiteX10" fmla="*/ 5033816 w 11949521"/>
                <a:gd name="connsiteY10" fmla="*/ 1898449 h 6290227"/>
                <a:gd name="connsiteX0" fmla="*/ 5033816 w 11949521"/>
                <a:gd name="connsiteY0" fmla="*/ 1898449 h 6779330"/>
                <a:gd name="connsiteX1" fmla="*/ 1562647 w 11949521"/>
                <a:gd name="connsiteY1" fmla="*/ 2885242 h 6779330"/>
                <a:gd name="connsiteX2" fmla="*/ 1829303 w 11949521"/>
                <a:gd name="connsiteY2" fmla="*/ 5844856 h 6779330"/>
                <a:gd name="connsiteX3" fmla="*/ 1054702 w 11949521"/>
                <a:gd name="connsiteY3" fmla="*/ 6030277 h 6779330"/>
                <a:gd name="connsiteX4" fmla="*/ 1038865 w 11949521"/>
                <a:gd name="connsiteY4" fmla="*/ 0 h 6779330"/>
                <a:gd name="connsiteX5" fmla="*/ 11922888 w 11949521"/>
                <a:gd name="connsiteY5" fmla="*/ 0 h 6779330"/>
                <a:gd name="connsiteX6" fmla="*/ 11949521 w 11949521"/>
                <a:gd name="connsiteY6" fmla="*/ 6045693 h 6779330"/>
                <a:gd name="connsiteX7" fmla="*/ 7180900 w 11949521"/>
                <a:gd name="connsiteY7" fmla="*/ 6170831 h 6779330"/>
                <a:gd name="connsiteX8" fmla="*/ 4154016 w 11949521"/>
                <a:gd name="connsiteY8" fmla="*/ 6007156 h 6779330"/>
                <a:gd name="connsiteX9" fmla="*/ 7724585 w 11949521"/>
                <a:gd name="connsiteY9" fmla="*/ 2768338 h 6779330"/>
                <a:gd name="connsiteX10" fmla="*/ 5033816 w 11949521"/>
                <a:gd name="connsiteY10" fmla="*/ 1898449 h 6779330"/>
                <a:gd name="connsiteX0" fmla="*/ 5033816 w 11949521"/>
                <a:gd name="connsiteY0" fmla="*/ 1898449 h 6602044"/>
                <a:gd name="connsiteX1" fmla="*/ 1562647 w 11949521"/>
                <a:gd name="connsiteY1" fmla="*/ 2885242 h 6602044"/>
                <a:gd name="connsiteX2" fmla="*/ 1829303 w 11949521"/>
                <a:gd name="connsiteY2" fmla="*/ 5844856 h 6602044"/>
                <a:gd name="connsiteX3" fmla="*/ 1054702 w 11949521"/>
                <a:gd name="connsiteY3" fmla="*/ 6030277 h 6602044"/>
                <a:gd name="connsiteX4" fmla="*/ 1038865 w 11949521"/>
                <a:gd name="connsiteY4" fmla="*/ 0 h 6602044"/>
                <a:gd name="connsiteX5" fmla="*/ 11922888 w 11949521"/>
                <a:gd name="connsiteY5" fmla="*/ 0 h 6602044"/>
                <a:gd name="connsiteX6" fmla="*/ 11949521 w 11949521"/>
                <a:gd name="connsiteY6" fmla="*/ 6045693 h 6602044"/>
                <a:gd name="connsiteX7" fmla="*/ 7180900 w 11949521"/>
                <a:gd name="connsiteY7" fmla="*/ 6170831 h 6602044"/>
                <a:gd name="connsiteX8" fmla="*/ 4154016 w 11949521"/>
                <a:gd name="connsiteY8" fmla="*/ 6007156 h 6602044"/>
                <a:gd name="connsiteX9" fmla="*/ 7724585 w 11949521"/>
                <a:gd name="connsiteY9" fmla="*/ 2768338 h 6602044"/>
                <a:gd name="connsiteX10" fmla="*/ 5033816 w 11949521"/>
                <a:gd name="connsiteY10" fmla="*/ 1898449 h 6602044"/>
                <a:gd name="connsiteX0" fmla="*/ 5033816 w 11949521"/>
                <a:gd name="connsiteY0" fmla="*/ 1898449 h 6602044"/>
                <a:gd name="connsiteX1" fmla="*/ 1562647 w 11949521"/>
                <a:gd name="connsiteY1" fmla="*/ 2885242 h 6602044"/>
                <a:gd name="connsiteX2" fmla="*/ 1829303 w 11949521"/>
                <a:gd name="connsiteY2" fmla="*/ 5844856 h 6602044"/>
                <a:gd name="connsiteX3" fmla="*/ 1054702 w 11949521"/>
                <a:gd name="connsiteY3" fmla="*/ 6030277 h 6602044"/>
                <a:gd name="connsiteX4" fmla="*/ 1038865 w 11949521"/>
                <a:gd name="connsiteY4" fmla="*/ 0 h 6602044"/>
                <a:gd name="connsiteX5" fmla="*/ 11922888 w 11949521"/>
                <a:gd name="connsiteY5" fmla="*/ 0 h 6602044"/>
                <a:gd name="connsiteX6" fmla="*/ 11949521 w 11949521"/>
                <a:gd name="connsiteY6" fmla="*/ 6045693 h 6602044"/>
                <a:gd name="connsiteX7" fmla="*/ 7180900 w 11949521"/>
                <a:gd name="connsiteY7" fmla="*/ 6170831 h 6602044"/>
                <a:gd name="connsiteX8" fmla="*/ 4154016 w 11949521"/>
                <a:gd name="connsiteY8" fmla="*/ 6007156 h 6602044"/>
                <a:gd name="connsiteX9" fmla="*/ 7724585 w 11949521"/>
                <a:gd name="connsiteY9" fmla="*/ 2768338 h 6602044"/>
                <a:gd name="connsiteX10" fmla="*/ 5033816 w 11949521"/>
                <a:gd name="connsiteY10" fmla="*/ 1898449 h 6602044"/>
                <a:gd name="connsiteX0" fmla="*/ 4833928 w 11749633"/>
                <a:gd name="connsiteY0" fmla="*/ 1898449 h 6602044"/>
                <a:gd name="connsiteX1" fmla="*/ 1362759 w 11749633"/>
                <a:gd name="connsiteY1" fmla="*/ 2885242 h 6602044"/>
                <a:gd name="connsiteX2" fmla="*/ 1758195 w 11749633"/>
                <a:gd name="connsiteY2" fmla="*/ 5891100 h 6602044"/>
                <a:gd name="connsiteX3" fmla="*/ 854814 w 11749633"/>
                <a:gd name="connsiteY3" fmla="*/ 6030277 h 6602044"/>
                <a:gd name="connsiteX4" fmla="*/ 838977 w 11749633"/>
                <a:gd name="connsiteY4" fmla="*/ 0 h 6602044"/>
                <a:gd name="connsiteX5" fmla="*/ 11723000 w 11749633"/>
                <a:gd name="connsiteY5" fmla="*/ 0 h 6602044"/>
                <a:gd name="connsiteX6" fmla="*/ 11749633 w 11749633"/>
                <a:gd name="connsiteY6" fmla="*/ 6045693 h 6602044"/>
                <a:gd name="connsiteX7" fmla="*/ 6981012 w 11749633"/>
                <a:gd name="connsiteY7" fmla="*/ 6170831 h 6602044"/>
                <a:gd name="connsiteX8" fmla="*/ 3954128 w 11749633"/>
                <a:gd name="connsiteY8" fmla="*/ 6007156 h 6602044"/>
                <a:gd name="connsiteX9" fmla="*/ 7524697 w 11749633"/>
                <a:gd name="connsiteY9" fmla="*/ 2768338 h 6602044"/>
                <a:gd name="connsiteX10" fmla="*/ 4833928 w 11749633"/>
                <a:gd name="connsiteY10" fmla="*/ 1898449 h 6602044"/>
                <a:gd name="connsiteX0" fmla="*/ 5120667 w 12036372"/>
                <a:gd name="connsiteY0" fmla="*/ 1898449 h 6602044"/>
                <a:gd name="connsiteX1" fmla="*/ 1649498 w 12036372"/>
                <a:gd name="connsiteY1" fmla="*/ 2885242 h 6602044"/>
                <a:gd name="connsiteX2" fmla="*/ 2044934 w 12036372"/>
                <a:gd name="connsiteY2" fmla="*/ 5891100 h 6602044"/>
                <a:gd name="connsiteX3" fmla="*/ 1141553 w 12036372"/>
                <a:gd name="connsiteY3" fmla="*/ 6030277 h 6602044"/>
                <a:gd name="connsiteX4" fmla="*/ 1125716 w 12036372"/>
                <a:gd name="connsiteY4" fmla="*/ 0 h 6602044"/>
                <a:gd name="connsiteX5" fmla="*/ 12009739 w 12036372"/>
                <a:gd name="connsiteY5" fmla="*/ 0 h 6602044"/>
                <a:gd name="connsiteX6" fmla="*/ 12036372 w 12036372"/>
                <a:gd name="connsiteY6" fmla="*/ 6045693 h 6602044"/>
                <a:gd name="connsiteX7" fmla="*/ 7267751 w 12036372"/>
                <a:gd name="connsiteY7" fmla="*/ 6170831 h 6602044"/>
                <a:gd name="connsiteX8" fmla="*/ 4240867 w 12036372"/>
                <a:gd name="connsiteY8" fmla="*/ 6007156 h 6602044"/>
                <a:gd name="connsiteX9" fmla="*/ 7811436 w 12036372"/>
                <a:gd name="connsiteY9" fmla="*/ 2768338 h 6602044"/>
                <a:gd name="connsiteX10" fmla="*/ 5120667 w 12036372"/>
                <a:gd name="connsiteY10" fmla="*/ 1898449 h 6602044"/>
                <a:gd name="connsiteX0" fmla="*/ 5120667 w 12036372"/>
                <a:gd name="connsiteY0" fmla="*/ 1898449 h 6602044"/>
                <a:gd name="connsiteX1" fmla="*/ 1649498 w 12036372"/>
                <a:gd name="connsiteY1" fmla="*/ 2885242 h 6602044"/>
                <a:gd name="connsiteX2" fmla="*/ 2044934 w 12036372"/>
                <a:gd name="connsiteY2" fmla="*/ 5891100 h 6602044"/>
                <a:gd name="connsiteX3" fmla="*/ 1141553 w 12036372"/>
                <a:gd name="connsiteY3" fmla="*/ 6030277 h 6602044"/>
                <a:gd name="connsiteX4" fmla="*/ 1125716 w 12036372"/>
                <a:gd name="connsiteY4" fmla="*/ 0 h 6602044"/>
                <a:gd name="connsiteX5" fmla="*/ 12009739 w 12036372"/>
                <a:gd name="connsiteY5" fmla="*/ 0 h 6602044"/>
                <a:gd name="connsiteX6" fmla="*/ 12036372 w 12036372"/>
                <a:gd name="connsiteY6" fmla="*/ 6045693 h 6602044"/>
                <a:gd name="connsiteX7" fmla="*/ 7267751 w 12036372"/>
                <a:gd name="connsiteY7" fmla="*/ 6170831 h 6602044"/>
                <a:gd name="connsiteX8" fmla="*/ 4240867 w 12036372"/>
                <a:gd name="connsiteY8" fmla="*/ 6007156 h 6602044"/>
                <a:gd name="connsiteX9" fmla="*/ 7811436 w 12036372"/>
                <a:gd name="connsiteY9" fmla="*/ 2768338 h 6602044"/>
                <a:gd name="connsiteX10" fmla="*/ 5120667 w 12036372"/>
                <a:gd name="connsiteY10" fmla="*/ 1898449 h 6602044"/>
                <a:gd name="connsiteX0" fmla="*/ 5120667 w 12036372"/>
                <a:gd name="connsiteY0" fmla="*/ 1898449 h 6306269"/>
                <a:gd name="connsiteX1" fmla="*/ 1649498 w 12036372"/>
                <a:gd name="connsiteY1" fmla="*/ 2885242 h 6306269"/>
                <a:gd name="connsiteX2" fmla="*/ 2044934 w 12036372"/>
                <a:gd name="connsiteY2" fmla="*/ 5891100 h 6306269"/>
                <a:gd name="connsiteX3" fmla="*/ 1141553 w 12036372"/>
                <a:gd name="connsiteY3" fmla="*/ 6030277 h 6306269"/>
                <a:gd name="connsiteX4" fmla="*/ 1125716 w 12036372"/>
                <a:gd name="connsiteY4" fmla="*/ 0 h 6306269"/>
                <a:gd name="connsiteX5" fmla="*/ 12009739 w 12036372"/>
                <a:gd name="connsiteY5" fmla="*/ 0 h 6306269"/>
                <a:gd name="connsiteX6" fmla="*/ 12036372 w 12036372"/>
                <a:gd name="connsiteY6" fmla="*/ 6045693 h 6306269"/>
                <a:gd name="connsiteX7" fmla="*/ 7267751 w 12036372"/>
                <a:gd name="connsiteY7" fmla="*/ 6170831 h 6306269"/>
                <a:gd name="connsiteX8" fmla="*/ 4240867 w 12036372"/>
                <a:gd name="connsiteY8" fmla="*/ 6007156 h 6306269"/>
                <a:gd name="connsiteX9" fmla="*/ 7667203 w 12036372"/>
                <a:gd name="connsiteY9" fmla="*/ 2793002 h 6306269"/>
                <a:gd name="connsiteX10" fmla="*/ 5120667 w 12036372"/>
                <a:gd name="connsiteY10" fmla="*/ 1898449 h 6306269"/>
                <a:gd name="connsiteX0" fmla="*/ 5120667 w 12036372"/>
                <a:gd name="connsiteY0" fmla="*/ 1898449 h 6306269"/>
                <a:gd name="connsiteX1" fmla="*/ 1649498 w 12036372"/>
                <a:gd name="connsiteY1" fmla="*/ 2885242 h 6306269"/>
                <a:gd name="connsiteX2" fmla="*/ 2044934 w 12036372"/>
                <a:gd name="connsiteY2" fmla="*/ 5891100 h 6306269"/>
                <a:gd name="connsiteX3" fmla="*/ 1141553 w 12036372"/>
                <a:gd name="connsiteY3" fmla="*/ 6030277 h 6306269"/>
                <a:gd name="connsiteX4" fmla="*/ 1125716 w 12036372"/>
                <a:gd name="connsiteY4" fmla="*/ 0 h 6306269"/>
                <a:gd name="connsiteX5" fmla="*/ 12009739 w 12036372"/>
                <a:gd name="connsiteY5" fmla="*/ 0 h 6306269"/>
                <a:gd name="connsiteX6" fmla="*/ 12036372 w 12036372"/>
                <a:gd name="connsiteY6" fmla="*/ 6045693 h 6306269"/>
                <a:gd name="connsiteX7" fmla="*/ 7267751 w 12036372"/>
                <a:gd name="connsiteY7" fmla="*/ 6170831 h 6306269"/>
                <a:gd name="connsiteX8" fmla="*/ 4240867 w 12036372"/>
                <a:gd name="connsiteY8" fmla="*/ 6007156 h 6306269"/>
                <a:gd name="connsiteX9" fmla="*/ 7667203 w 12036372"/>
                <a:gd name="connsiteY9" fmla="*/ 2793002 h 6306269"/>
                <a:gd name="connsiteX10" fmla="*/ 5120667 w 12036372"/>
                <a:gd name="connsiteY10" fmla="*/ 1898449 h 6306269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93991"/>
                <a:gd name="connsiteX1" fmla="*/ 1649498 w 12036372"/>
                <a:gd name="connsiteY1" fmla="*/ 2885242 h 6293991"/>
                <a:gd name="connsiteX2" fmla="*/ 2044934 w 12036372"/>
                <a:gd name="connsiteY2" fmla="*/ 5891100 h 6293991"/>
                <a:gd name="connsiteX3" fmla="*/ 1141553 w 12036372"/>
                <a:gd name="connsiteY3" fmla="*/ 6030277 h 6293991"/>
                <a:gd name="connsiteX4" fmla="*/ 1125716 w 12036372"/>
                <a:gd name="connsiteY4" fmla="*/ 0 h 6293991"/>
                <a:gd name="connsiteX5" fmla="*/ 12009739 w 12036372"/>
                <a:gd name="connsiteY5" fmla="*/ 0 h 6293991"/>
                <a:gd name="connsiteX6" fmla="*/ 12036372 w 12036372"/>
                <a:gd name="connsiteY6" fmla="*/ 6045693 h 6293991"/>
                <a:gd name="connsiteX7" fmla="*/ 7267751 w 12036372"/>
                <a:gd name="connsiteY7" fmla="*/ 6170831 h 6293991"/>
                <a:gd name="connsiteX8" fmla="*/ 4240867 w 12036372"/>
                <a:gd name="connsiteY8" fmla="*/ 6007156 h 6293991"/>
                <a:gd name="connsiteX9" fmla="*/ 7735887 w 12036372"/>
                <a:gd name="connsiteY9" fmla="*/ 2965648 h 6293991"/>
                <a:gd name="connsiteX10" fmla="*/ 5120667 w 12036372"/>
                <a:gd name="connsiteY10" fmla="*/ 1898449 h 6293991"/>
                <a:gd name="connsiteX0" fmla="*/ 5120667 w 12036372"/>
                <a:gd name="connsiteY0" fmla="*/ 1898449 h 6273925"/>
                <a:gd name="connsiteX1" fmla="*/ 1649498 w 12036372"/>
                <a:gd name="connsiteY1" fmla="*/ 2885242 h 6273925"/>
                <a:gd name="connsiteX2" fmla="*/ 2044934 w 12036372"/>
                <a:gd name="connsiteY2" fmla="*/ 5891100 h 6273925"/>
                <a:gd name="connsiteX3" fmla="*/ 1141553 w 12036372"/>
                <a:gd name="connsiteY3" fmla="*/ 6030277 h 6273925"/>
                <a:gd name="connsiteX4" fmla="*/ 1125716 w 12036372"/>
                <a:gd name="connsiteY4" fmla="*/ 0 h 6273925"/>
                <a:gd name="connsiteX5" fmla="*/ 12009739 w 12036372"/>
                <a:gd name="connsiteY5" fmla="*/ 0 h 6273925"/>
                <a:gd name="connsiteX6" fmla="*/ 12036372 w 12036372"/>
                <a:gd name="connsiteY6" fmla="*/ 6045693 h 6273925"/>
                <a:gd name="connsiteX7" fmla="*/ 7267751 w 12036372"/>
                <a:gd name="connsiteY7" fmla="*/ 6170831 h 6273925"/>
                <a:gd name="connsiteX8" fmla="*/ 4076028 w 12036372"/>
                <a:gd name="connsiteY8" fmla="*/ 5877671 h 6273925"/>
                <a:gd name="connsiteX9" fmla="*/ 7735887 w 12036372"/>
                <a:gd name="connsiteY9" fmla="*/ 2965648 h 6273925"/>
                <a:gd name="connsiteX10" fmla="*/ 5120667 w 12036372"/>
                <a:gd name="connsiteY10" fmla="*/ 1898449 h 6273925"/>
                <a:gd name="connsiteX0" fmla="*/ 5120667 w 12036372"/>
                <a:gd name="connsiteY0" fmla="*/ 1898449 h 6273925"/>
                <a:gd name="connsiteX1" fmla="*/ 1649498 w 12036372"/>
                <a:gd name="connsiteY1" fmla="*/ 2885242 h 6273925"/>
                <a:gd name="connsiteX2" fmla="*/ 2044934 w 12036372"/>
                <a:gd name="connsiteY2" fmla="*/ 5891100 h 6273925"/>
                <a:gd name="connsiteX3" fmla="*/ 1141553 w 12036372"/>
                <a:gd name="connsiteY3" fmla="*/ 6030277 h 6273925"/>
                <a:gd name="connsiteX4" fmla="*/ 1125716 w 12036372"/>
                <a:gd name="connsiteY4" fmla="*/ 0 h 6273925"/>
                <a:gd name="connsiteX5" fmla="*/ 12009739 w 12036372"/>
                <a:gd name="connsiteY5" fmla="*/ 0 h 6273925"/>
                <a:gd name="connsiteX6" fmla="*/ 12036372 w 12036372"/>
                <a:gd name="connsiteY6" fmla="*/ 6045693 h 6273925"/>
                <a:gd name="connsiteX7" fmla="*/ 7267751 w 12036372"/>
                <a:gd name="connsiteY7" fmla="*/ 6170831 h 6273925"/>
                <a:gd name="connsiteX8" fmla="*/ 4076028 w 12036372"/>
                <a:gd name="connsiteY8" fmla="*/ 5877671 h 6273925"/>
                <a:gd name="connsiteX9" fmla="*/ 7735887 w 12036372"/>
                <a:gd name="connsiteY9" fmla="*/ 2965648 h 6273925"/>
                <a:gd name="connsiteX10" fmla="*/ 5120667 w 12036372"/>
                <a:gd name="connsiteY10" fmla="*/ 1898449 h 6273925"/>
                <a:gd name="connsiteX0" fmla="*/ 5120667 w 12036372"/>
                <a:gd name="connsiteY0" fmla="*/ 1898449 h 6273925"/>
                <a:gd name="connsiteX1" fmla="*/ 1649498 w 12036372"/>
                <a:gd name="connsiteY1" fmla="*/ 2885242 h 6273925"/>
                <a:gd name="connsiteX2" fmla="*/ 2044934 w 12036372"/>
                <a:gd name="connsiteY2" fmla="*/ 5891100 h 6273925"/>
                <a:gd name="connsiteX3" fmla="*/ 1141553 w 12036372"/>
                <a:gd name="connsiteY3" fmla="*/ 6030277 h 6273925"/>
                <a:gd name="connsiteX4" fmla="*/ 1125716 w 12036372"/>
                <a:gd name="connsiteY4" fmla="*/ 0 h 6273925"/>
                <a:gd name="connsiteX5" fmla="*/ 12009739 w 12036372"/>
                <a:gd name="connsiteY5" fmla="*/ 0 h 6273925"/>
                <a:gd name="connsiteX6" fmla="*/ 12036372 w 12036372"/>
                <a:gd name="connsiteY6" fmla="*/ 6045693 h 6273925"/>
                <a:gd name="connsiteX7" fmla="*/ 4863852 w 12036372"/>
                <a:gd name="connsiteY7" fmla="*/ 6207827 h 6273925"/>
                <a:gd name="connsiteX8" fmla="*/ 4076028 w 12036372"/>
                <a:gd name="connsiteY8" fmla="*/ 5877671 h 6273925"/>
                <a:gd name="connsiteX9" fmla="*/ 7735887 w 12036372"/>
                <a:gd name="connsiteY9" fmla="*/ 2965648 h 6273925"/>
                <a:gd name="connsiteX10" fmla="*/ 5120667 w 12036372"/>
                <a:gd name="connsiteY10" fmla="*/ 1898449 h 6273925"/>
                <a:gd name="connsiteX0" fmla="*/ 5120667 w 12036372"/>
                <a:gd name="connsiteY0" fmla="*/ 1898449 h 6559068"/>
                <a:gd name="connsiteX1" fmla="*/ 1649498 w 12036372"/>
                <a:gd name="connsiteY1" fmla="*/ 2885242 h 6559068"/>
                <a:gd name="connsiteX2" fmla="*/ 2044934 w 12036372"/>
                <a:gd name="connsiteY2" fmla="*/ 5891100 h 6559068"/>
                <a:gd name="connsiteX3" fmla="*/ 1141553 w 12036372"/>
                <a:gd name="connsiteY3" fmla="*/ 6030277 h 6559068"/>
                <a:gd name="connsiteX4" fmla="*/ 1125716 w 12036372"/>
                <a:gd name="connsiteY4" fmla="*/ 0 h 6559068"/>
                <a:gd name="connsiteX5" fmla="*/ 12009739 w 12036372"/>
                <a:gd name="connsiteY5" fmla="*/ 0 h 6559068"/>
                <a:gd name="connsiteX6" fmla="*/ 12036372 w 12036372"/>
                <a:gd name="connsiteY6" fmla="*/ 6045693 h 6559068"/>
                <a:gd name="connsiteX7" fmla="*/ 4863852 w 12036372"/>
                <a:gd name="connsiteY7" fmla="*/ 6207827 h 6559068"/>
                <a:gd name="connsiteX8" fmla="*/ 4076028 w 12036372"/>
                <a:gd name="connsiteY8" fmla="*/ 5877671 h 6559068"/>
                <a:gd name="connsiteX9" fmla="*/ 7735887 w 12036372"/>
                <a:gd name="connsiteY9" fmla="*/ 2965648 h 6559068"/>
                <a:gd name="connsiteX10" fmla="*/ 5120667 w 12036372"/>
                <a:gd name="connsiteY10" fmla="*/ 1898449 h 6559068"/>
                <a:gd name="connsiteX0" fmla="*/ 5120667 w 12036372"/>
                <a:gd name="connsiteY0" fmla="*/ 1898449 h 6554177"/>
                <a:gd name="connsiteX1" fmla="*/ 1649498 w 12036372"/>
                <a:gd name="connsiteY1" fmla="*/ 2885242 h 6554177"/>
                <a:gd name="connsiteX2" fmla="*/ 2044934 w 12036372"/>
                <a:gd name="connsiteY2" fmla="*/ 5891100 h 6554177"/>
                <a:gd name="connsiteX3" fmla="*/ 1141553 w 12036372"/>
                <a:gd name="connsiteY3" fmla="*/ 6030277 h 6554177"/>
                <a:gd name="connsiteX4" fmla="*/ 1125716 w 12036372"/>
                <a:gd name="connsiteY4" fmla="*/ 0 h 6554177"/>
                <a:gd name="connsiteX5" fmla="*/ 12009739 w 12036372"/>
                <a:gd name="connsiteY5" fmla="*/ 0 h 6554177"/>
                <a:gd name="connsiteX6" fmla="*/ 12036372 w 12036372"/>
                <a:gd name="connsiteY6" fmla="*/ 6045693 h 6554177"/>
                <a:gd name="connsiteX7" fmla="*/ 4863852 w 12036372"/>
                <a:gd name="connsiteY7" fmla="*/ 6207827 h 6554177"/>
                <a:gd name="connsiteX8" fmla="*/ 4076028 w 12036372"/>
                <a:gd name="connsiteY8" fmla="*/ 5877671 h 6554177"/>
                <a:gd name="connsiteX9" fmla="*/ 7735887 w 12036372"/>
                <a:gd name="connsiteY9" fmla="*/ 2965648 h 6554177"/>
                <a:gd name="connsiteX10" fmla="*/ 5120667 w 12036372"/>
                <a:gd name="connsiteY10" fmla="*/ 1898449 h 6554177"/>
                <a:gd name="connsiteX0" fmla="*/ 5120667 w 12036372"/>
                <a:gd name="connsiteY0" fmla="*/ 1898449 h 6554177"/>
                <a:gd name="connsiteX1" fmla="*/ 1649498 w 12036372"/>
                <a:gd name="connsiteY1" fmla="*/ 2885242 h 6554177"/>
                <a:gd name="connsiteX2" fmla="*/ 2044934 w 12036372"/>
                <a:gd name="connsiteY2" fmla="*/ 5891100 h 6554177"/>
                <a:gd name="connsiteX3" fmla="*/ 1141553 w 12036372"/>
                <a:gd name="connsiteY3" fmla="*/ 6030277 h 6554177"/>
                <a:gd name="connsiteX4" fmla="*/ 1125716 w 12036372"/>
                <a:gd name="connsiteY4" fmla="*/ 0 h 6554177"/>
                <a:gd name="connsiteX5" fmla="*/ 12009739 w 12036372"/>
                <a:gd name="connsiteY5" fmla="*/ 0 h 6554177"/>
                <a:gd name="connsiteX6" fmla="*/ 12036372 w 12036372"/>
                <a:gd name="connsiteY6" fmla="*/ 6045693 h 6554177"/>
                <a:gd name="connsiteX7" fmla="*/ 4863852 w 12036372"/>
                <a:gd name="connsiteY7" fmla="*/ 6207827 h 6554177"/>
                <a:gd name="connsiteX8" fmla="*/ 4076028 w 12036372"/>
                <a:gd name="connsiteY8" fmla="*/ 5877671 h 6554177"/>
                <a:gd name="connsiteX9" fmla="*/ 7735887 w 12036372"/>
                <a:gd name="connsiteY9" fmla="*/ 2965648 h 6554177"/>
                <a:gd name="connsiteX10" fmla="*/ 5120667 w 12036372"/>
                <a:gd name="connsiteY10" fmla="*/ 1898449 h 6554177"/>
                <a:gd name="connsiteX0" fmla="*/ 5120667 w 12036372"/>
                <a:gd name="connsiteY0" fmla="*/ 1898449 h 6558794"/>
                <a:gd name="connsiteX1" fmla="*/ 1649498 w 12036372"/>
                <a:gd name="connsiteY1" fmla="*/ 2885242 h 6558794"/>
                <a:gd name="connsiteX2" fmla="*/ 2044934 w 12036372"/>
                <a:gd name="connsiteY2" fmla="*/ 5891100 h 6558794"/>
                <a:gd name="connsiteX3" fmla="*/ 1141553 w 12036372"/>
                <a:gd name="connsiteY3" fmla="*/ 6030277 h 6558794"/>
                <a:gd name="connsiteX4" fmla="*/ 1125716 w 12036372"/>
                <a:gd name="connsiteY4" fmla="*/ 0 h 6558794"/>
                <a:gd name="connsiteX5" fmla="*/ 12009739 w 12036372"/>
                <a:gd name="connsiteY5" fmla="*/ 0 h 6558794"/>
                <a:gd name="connsiteX6" fmla="*/ 12036372 w 12036372"/>
                <a:gd name="connsiteY6" fmla="*/ 6045693 h 6558794"/>
                <a:gd name="connsiteX7" fmla="*/ 4863852 w 12036372"/>
                <a:gd name="connsiteY7" fmla="*/ 6207827 h 6558794"/>
                <a:gd name="connsiteX8" fmla="*/ 3375463 w 12036372"/>
                <a:gd name="connsiteY8" fmla="*/ 5883837 h 6558794"/>
                <a:gd name="connsiteX9" fmla="*/ 7735887 w 12036372"/>
                <a:gd name="connsiteY9" fmla="*/ 2965648 h 6558794"/>
                <a:gd name="connsiteX10" fmla="*/ 5120667 w 12036372"/>
                <a:gd name="connsiteY10" fmla="*/ 1898449 h 6558794"/>
                <a:gd name="connsiteX0" fmla="*/ 5120667 w 12036372"/>
                <a:gd name="connsiteY0" fmla="*/ 1898449 h 6558794"/>
                <a:gd name="connsiteX1" fmla="*/ 1649498 w 12036372"/>
                <a:gd name="connsiteY1" fmla="*/ 2885242 h 6558794"/>
                <a:gd name="connsiteX2" fmla="*/ 2044934 w 12036372"/>
                <a:gd name="connsiteY2" fmla="*/ 5891100 h 6558794"/>
                <a:gd name="connsiteX3" fmla="*/ 1141553 w 12036372"/>
                <a:gd name="connsiteY3" fmla="*/ 6030277 h 6558794"/>
                <a:gd name="connsiteX4" fmla="*/ 1125716 w 12036372"/>
                <a:gd name="connsiteY4" fmla="*/ 0 h 6558794"/>
                <a:gd name="connsiteX5" fmla="*/ 12009739 w 12036372"/>
                <a:gd name="connsiteY5" fmla="*/ 0 h 6558794"/>
                <a:gd name="connsiteX6" fmla="*/ 12036372 w 12036372"/>
                <a:gd name="connsiteY6" fmla="*/ 6045693 h 6558794"/>
                <a:gd name="connsiteX7" fmla="*/ 4863852 w 12036372"/>
                <a:gd name="connsiteY7" fmla="*/ 6207827 h 6558794"/>
                <a:gd name="connsiteX8" fmla="*/ 3375463 w 12036372"/>
                <a:gd name="connsiteY8" fmla="*/ 5883837 h 6558794"/>
                <a:gd name="connsiteX9" fmla="*/ 7735887 w 12036372"/>
                <a:gd name="connsiteY9" fmla="*/ 2965648 h 6558794"/>
                <a:gd name="connsiteX10" fmla="*/ 5120667 w 12036372"/>
                <a:gd name="connsiteY10" fmla="*/ 1898449 h 6558794"/>
                <a:gd name="connsiteX0" fmla="*/ 5120667 w 12036372"/>
                <a:gd name="connsiteY0" fmla="*/ 1898449 h 6560773"/>
                <a:gd name="connsiteX1" fmla="*/ 1649498 w 12036372"/>
                <a:gd name="connsiteY1" fmla="*/ 2885242 h 6560773"/>
                <a:gd name="connsiteX2" fmla="*/ 2044934 w 12036372"/>
                <a:gd name="connsiteY2" fmla="*/ 5891100 h 6560773"/>
                <a:gd name="connsiteX3" fmla="*/ 1141553 w 12036372"/>
                <a:gd name="connsiteY3" fmla="*/ 6030277 h 6560773"/>
                <a:gd name="connsiteX4" fmla="*/ 1125716 w 12036372"/>
                <a:gd name="connsiteY4" fmla="*/ 0 h 6560773"/>
                <a:gd name="connsiteX5" fmla="*/ 12009739 w 12036372"/>
                <a:gd name="connsiteY5" fmla="*/ 0 h 6560773"/>
                <a:gd name="connsiteX6" fmla="*/ 12036372 w 12036372"/>
                <a:gd name="connsiteY6" fmla="*/ 6045693 h 6560773"/>
                <a:gd name="connsiteX7" fmla="*/ 3799268 w 12036372"/>
                <a:gd name="connsiteY7" fmla="*/ 6213994 h 6560773"/>
                <a:gd name="connsiteX8" fmla="*/ 3375463 w 12036372"/>
                <a:gd name="connsiteY8" fmla="*/ 5883837 h 6560773"/>
                <a:gd name="connsiteX9" fmla="*/ 7735887 w 12036372"/>
                <a:gd name="connsiteY9" fmla="*/ 2965648 h 6560773"/>
                <a:gd name="connsiteX10" fmla="*/ 5120667 w 12036372"/>
                <a:gd name="connsiteY10" fmla="*/ 1898449 h 6560773"/>
                <a:gd name="connsiteX0" fmla="*/ 5120667 w 12036372"/>
                <a:gd name="connsiteY0" fmla="*/ 1898449 h 6570802"/>
                <a:gd name="connsiteX1" fmla="*/ 1649498 w 12036372"/>
                <a:gd name="connsiteY1" fmla="*/ 2885242 h 6570802"/>
                <a:gd name="connsiteX2" fmla="*/ 2044934 w 12036372"/>
                <a:gd name="connsiteY2" fmla="*/ 5891100 h 6570802"/>
                <a:gd name="connsiteX3" fmla="*/ 1141553 w 12036372"/>
                <a:gd name="connsiteY3" fmla="*/ 6030277 h 6570802"/>
                <a:gd name="connsiteX4" fmla="*/ 1125716 w 12036372"/>
                <a:gd name="connsiteY4" fmla="*/ 0 h 6570802"/>
                <a:gd name="connsiteX5" fmla="*/ 12009739 w 12036372"/>
                <a:gd name="connsiteY5" fmla="*/ 0 h 6570802"/>
                <a:gd name="connsiteX6" fmla="*/ 12036372 w 12036372"/>
                <a:gd name="connsiteY6" fmla="*/ 6045693 h 6570802"/>
                <a:gd name="connsiteX7" fmla="*/ 3799268 w 12036372"/>
                <a:gd name="connsiteY7" fmla="*/ 6213994 h 6570802"/>
                <a:gd name="connsiteX8" fmla="*/ 3375463 w 12036372"/>
                <a:gd name="connsiteY8" fmla="*/ 5883837 h 6570802"/>
                <a:gd name="connsiteX9" fmla="*/ 7735887 w 12036372"/>
                <a:gd name="connsiteY9" fmla="*/ 2965648 h 6570802"/>
                <a:gd name="connsiteX10" fmla="*/ 5120667 w 12036372"/>
                <a:gd name="connsiteY10" fmla="*/ 1898449 h 6570802"/>
                <a:gd name="connsiteX0" fmla="*/ 5120667 w 12036372"/>
                <a:gd name="connsiteY0" fmla="*/ 1898449 h 6581235"/>
                <a:gd name="connsiteX1" fmla="*/ 1649498 w 12036372"/>
                <a:gd name="connsiteY1" fmla="*/ 2885242 h 6581235"/>
                <a:gd name="connsiteX2" fmla="*/ 2044934 w 12036372"/>
                <a:gd name="connsiteY2" fmla="*/ 5891100 h 6581235"/>
                <a:gd name="connsiteX3" fmla="*/ 1141553 w 12036372"/>
                <a:gd name="connsiteY3" fmla="*/ 6030277 h 6581235"/>
                <a:gd name="connsiteX4" fmla="*/ 1125716 w 12036372"/>
                <a:gd name="connsiteY4" fmla="*/ 0 h 6581235"/>
                <a:gd name="connsiteX5" fmla="*/ 12009739 w 12036372"/>
                <a:gd name="connsiteY5" fmla="*/ 0 h 6581235"/>
                <a:gd name="connsiteX6" fmla="*/ 12036372 w 12036372"/>
                <a:gd name="connsiteY6" fmla="*/ 6045693 h 6581235"/>
                <a:gd name="connsiteX7" fmla="*/ 3249806 w 12036372"/>
                <a:gd name="connsiteY7" fmla="*/ 6244824 h 6581235"/>
                <a:gd name="connsiteX8" fmla="*/ 3375463 w 12036372"/>
                <a:gd name="connsiteY8" fmla="*/ 5883837 h 6581235"/>
                <a:gd name="connsiteX9" fmla="*/ 7735887 w 12036372"/>
                <a:gd name="connsiteY9" fmla="*/ 2965648 h 6581235"/>
                <a:gd name="connsiteX10" fmla="*/ 5120667 w 12036372"/>
                <a:gd name="connsiteY10" fmla="*/ 1898449 h 6581235"/>
                <a:gd name="connsiteX0" fmla="*/ 5120667 w 12036372"/>
                <a:gd name="connsiteY0" fmla="*/ 1898449 h 6590056"/>
                <a:gd name="connsiteX1" fmla="*/ 1649498 w 12036372"/>
                <a:gd name="connsiteY1" fmla="*/ 2885242 h 6590056"/>
                <a:gd name="connsiteX2" fmla="*/ 2044934 w 12036372"/>
                <a:gd name="connsiteY2" fmla="*/ 5891100 h 6590056"/>
                <a:gd name="connsiteX3" fmla="*/ 1141553 w 12036372"/>
                <a:gd name="connsiteY3" fmla="*/ 6030277 h 6590056"/>
                <a:gd name="connsiteX4" fmla="*/ 1125716 w 12036372"/>
                <a:gd name="connsiteY4" fmla="*/ 0 h 6590056"/>
                <a:gd name="connsiteX5" fmla="*/ 12009739 w 12036372"/>
                <a:gd name="connsiteY5" fmla="*/ 0 h 6590056"/>
                <a:gd name="connsiteX6" fmla="*/ 12036372 w 12036372"/>
                <a:gd name="connsiteY6" fmla="*/ 6045693 h 6590056"/>
                <a:gd name="connsiteX7" fmla="*/ 3249806 w 12036372"/>
                <a:gd name="connsiteY7" fmla="*/ 6244824 h 6590056"/>
                <a:gd name="connsiteX8" fmla="*/ 3375463 w 12036372"/>
                <a:gd name="connsiteY8" fmla="*/ 5883837 h 6590056"/>
                <a:gd name="connsiteX9" fmla="*/ 7735887 w 12036372"/>
                <a:gd name="connsiteY9" fmla="*/ 2965648 h 6590056"/>
                <a:gd name="connsiteX10" fmla="*/ 5120667 w 12036372"/>
                <a:gd name="connsiteY10" fmla="*/ 1898449 h 6590056"/>
                <a:gd name="connsiteX0" fmla="*/ 5120667 w 12036372"/>
                <a:gd name="connsiteY0" fmla="*/ 1898449 h 6570040"/>
                <a:gd name="connsiteX1" fmla="*/ 1649498 w 12036372"/>
                <a:gd name="connsiteY1" fmla="*/ 2885242 h 6570040"/>
                <a:gd name="connsiteX2" fmla="*/ 2044934 w 12036372"/>
                <a:gd name="connsiteY2" fmla="*/ 5891100 h 6570040"/>
                <a:gd name="connsiteX3" fmla="*/ 1141553 w 12036372"/>
                <a:gd name="connsiteY3" fmla="*/ 6030277 h 6570040"/>
                <a:gd name="connsiteX4" fmla="*/ 1125716 w 12036372"/>
                <a:gd name="connsiteY4" fmla="*/ 0 h 6570040"/>
                <a:gd name="connsiteX5" fmla="*/ 12009739 w 12036372"/>
                <a:gd name="connsiteY5" fmla="*/ 0 h 6570040"/>
                <a:gd name="connsiteX6" fmla="*/ 12036372 w 12036372"/>
                <a:gd name="connsiteY6" fmla="*/ 6045693 h 6570040"/>
                <a:gd name="connsiteX7" fmla="*/ 3249806 w 12036372"/>
                <a:gd name="connsiteY7" fmla="*/ 6244824 h 6570040"/>
                <a:gd name="connsiteX8" fmla="*/ 3402936 w 12036372"/>
                <a:gd name="connsiteY8" fmla="*/ 5902335 h 6570040"/>
                <a:gd name="connsiteX9" fmla="*/ 7735887 w 12036372"/>
                <a:gd name="connsiteY9" fmla="*/ 2965648 h 6570040"/>
                <a:gd name="connsiteX10" fmla="*/ 5120667 w 12036372"/>
                <a:gd name="connsiteY10" fmla="*/ 1898449 h 6570040"/>
                <a:gd name="connsiteX0" fmla="*/ 5120667 w 12036372"/>
                <a:gd name="connsiteY0" fmla="*/ 1898449 h 6570040"/>
                <a:gd name="connsiteX1" fmla="*/ 1649498 w 12036372"/>
                <a:gd name="connsiteY1" fmla="*/ 2885242 h 6570040"/>
                <a:gd name="connsiteX2" fmla="*/ 2044934 w 12036372"/>
                <a:gd name="connsiteY2" fmla="*/ 5891100 h 6570040"/>
                <a:gd name="connsiteX3" fmla="*/ 1141553 w 12036372"/>
                <a:gd name="connsiteY3" fmla="*/ 6030277 h 6570040"/>
                <a:gd name="connsiteX4" fmla="*/ 1125716 w 12036372"/>
                <a:gd name="connsiteY4" fmla="*/ 0 h 6570040"/>
                <a:gd name="connsiteX5" fmla="*/ 12009739 w 12036372"/>
                <a:gd name="connsiteY5" fmla="*/ 0 h 6570040"/>
                <a:gd name="connsiteX6" fmla="*/ 12036372 w 12036372"/>
                <a:gd name="connsiteY6" fmla="*/ 6045693 h 6570040"/>
                <a:gd name="connsiteX7" fmla="*/ 3249806 w 12036372"/>
                <a:gd name="connsiteY7" fmla="*/ 6244824 h 6570040"/>
                <a:gd name="connsiteX8" fmla="*/ 3402936 w 12036372"/>
                <a:gd name="connsiteY8" fmla="*/ 5902335 h 6570040"/>
                <a:gd name="connsiteX9" fmla="*/ 7735887 w 12036372"/>
                <a:gd name="connsiteY9" fmla="*/ 2965648 h 6570040"/>
                <a:gd name="connsiteX10" fmla="*/ 5120667 w 12036372"/>
                <a:gd name="connsiteY10" fmla="*/ 1898449 h 6570040"/>
                <a:gd name="connsiteX0" fmla="*/ 5120667 w 12036372"/>
                <a:gd name="connsiteY0" fmla="*/ 1898449 h 6570040"/>
                <a:gd name="connsiteX1" fmla="*/ 1649498 w 12036372"/>
                <a:gd name="connsiteY1" fmla="*/ 2885242 h 6570040"/>
                <a:gd name="connsiteX2" fmla="*/ 2044934 w 12036372"/>
                <a:gd name="connsiteY2" fmla="*/ 5891100 h 6570040"/>
                <a:gd name="connsiteX3" fmla="*/ 1141553 w 12036372"/>
                <a:gd name="connsiteY3" fmla="*/ 6030277 h 6570040"/>
                <a:gd name="connsiteX4" fmla="*/ 1125716 w 12036372"/>
                <a:gd name="connsiteY4" fmla="*/ 0 h 6570040"/>
                <a:gd name="connsiteX5" fmla="*/ 12009739 w 12036372"/>
                <a:gd name="connsiteY5" fmla="*/ 0 h 6570040"/>
                <a:gd name="connsiteX6" fmla="*/ 12036372 w 12036372"/>
                <a:gd name="connsiteY6" fmla="*/ 6045693 h 6570040"/>
                <a:gd name="connsiteX7" fmla="*/ 3249806 w 12036372"/>
                <a:gd name="connsiteY7" fmla="*/ 6244824 h 6570040"/>
                <a:gd name="connsiteX8" fmla="*/ 3402936 w 12036372"/>
                <a:gd name="connsiteY8" fmla="*/ 5902335 h 6570040"/>
                <a:gd name="connsiteX9" fmla="*/ 7735887 w 12036372"/>
                <a:gd name="connsiteY9" fmla="*/ 2965648 h 6570040"/>
                <a:gd name="connsiteX10" fmla="*/ 5120667 w 12036372"/>
                <a:gd name="connsiteY10" fmla="*/ 1898449 h 6570040"/>
                <a:gd name="connsiteX0" fmla="*/ 5120667 w 12036372"/>
                <a:gd name="connsiteY0" fmla="*/ 1898449 h 6573166"/>
                <a:gd name="connsiteX1" fmla="*/ 1649498 w 12036372"/>
                <a:gd name="connsiteY1" fmla="*/ 2885242 h 6573166"/>
                <a:gd name="connsiteX2" fmla="*/ 2044934 w 12036372"/>
                <a:gd name="connsiteY2" fmla="*/ 5891100 h 6573166"/>
                <a:gd name="connsiteX3" fmla="*/ 1141553 w 12036372"/>
                <a:gd name="connsiteY3" fmla="*/ 6030277 h 6573166"/>
                <a:gd name="connsiteX4" fmla="*/ 1125716 w 12036372"/>
                <a:gd name="connsiteY4" fmla="*/ 0 h 6573166"/>
                <a:gd name="connsiteX5" fmla="*/ 12009739 w 12036372"/>
                <a:gd name="connsiteY5" fmla="*/ 0 h 6573166"/>
                <a:gd name="connsiteX6" fmla="*/ 12036372 w 12036372"/>
                <a:gd name="connsiteY6" fmla="*/ 6045693 h 6573166"/>
                <a:gd name="connsiteX7" fmla="*/ 3249806 w 12036372"/>
                <a:gd name="connsiteY7" fmla="*/ 6244824 h 6573166"/>
                <a:gd name="connsiteX8" fmla="*/ 3354858 w 12036372"/>
                <a:gd name="connsiteY8" fmla="*/ 5834509 h 6573166"/>
                <a:gd name="connsiteX9" fmla="*/ 7735887 w 12036372"/>
                <a:gd name="connsiteY9" fmla="*/ 2965648 h 6573166"/>
                <a:gd name="connsiteX10" fmla="*/ 5120667 w 12036372"/>
                <a:gd name="connsiteY10" fmla="*/ 1898449 h 657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36372" h="6573166">
                  <a:moveTo>
                    <a:pt x="5120667" y="1898449"/>
                  </a:moveTo>
                  <a:cubicBezTo>
                    <a:pt x="4106269" y="1885048"/>
                    <a:pt x="2162120" y="2219800"/>
                    <a:pt x="1649498" y="2885242"/>
                  </a:cubicBezTo>
                  <a:cubicBezTo>
                    <a:pt x="1136876" y="3550684"/>
                    <a:pt x="1520031" y="5628980"/>
                    <a:pt x="2044934" y="5891100"/>
                  </a:cubicBezTo>
                  <a:cubicBezTo>
                    <a:pt x="2569837" y="6153220"/>
                    <a:pt x="2307828" y="6526559"/>
                    <a:pt x="1141553" y="6030277"/>
                  </a:cubicBezTo>
                  <a:cubicBezTo>
                    <a:pt x="-24722" y="5533995"/>
                    <a:pt x="-692803" y="343492"/>
                    <a:pt x="1125716" y="0"/>
                  </a:cubicBezTo>
                  <a:lnTo>
                    <a:pt x="12009739" y="0"/>
                  </a:lnTo>
                  <a:lnTo>
                    <a:pt x="12036372" y="6045693"/>
                  </a:lnTo>
                  <a:cubicBezTo>
                    <a:pt x="10845391" y="7080331"/>
                    <a:pt x="4696725" y="6280021"/>
                    <a:pt x="3249806" y="6244824"/>
                  </a:cubicBezTo>
                  <a:cubicBezTo>
                    <a:pt x="1802887" y="6209627"/>
                    <a:pt x="2833831" y="5980251"/>
                    <a:pt x="3354858" y="5834509"/>
                  </a:cubicBezTo>
                  <a:cubicBezTo>
                    <a:pt x="3875885" y="5688767"/>
                    <a:pt x="7441585" y="3621658"/>
                    <a:pt x="7735887" y="2965648"/>
                  </a:cubicBezTo>
                  <a:cubicBezTo>
                    <a:pt x="8030189" y="2309638"/>
                    <a:pt x="6135065" y="1911850"/>
                    <a:pt x="5120667" y="1898449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Espace réservé du numéro de diapositive 8"/>
          <p:cNvSpPr txBox="1">
            <a:spLocks/>
          </p:cNvSpPr>
          <p:nvPr/>
        </p:nvSpPr>
        <p:spPr>
          <a:xfrm>
            <a:off x="6560845" y="64167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5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2907-15B5-4499-AE8B-4BC7AE1B5284}" type="datetime1">
              <a:rPr lang="fr-FR" smtClean="0"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880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686040" y="5690264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9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6"/>
          <a:stretch/>
        </p:blipFill>
        <p:spPr>
          <a:xfrm>
            <a:off x="2499360" y="189259"/>
            <a:ext cx="9144000" cy="5859780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1087763" y="116734"/>
            <a:ext cx="10962640" cy="6156960"/>
            <a:chOff x="660400" y="599440"/>
            <a:chExt cx="10962640" cy="6156960"/>
          </a:xfrm>
        </p:grpSpPr>
        <p:sp>
          <p:nvSpPr>
            <p:cNvPr id="17" name="Forme libre 16"/>
            <p:cNvSpPr/>
            <p:nvPr/>
          </p:nvSpPr>
          <p:spPr>
            <a:xfrm>
              <a:off x="660400" y="599440"/>
              <a:ext cx="10962640" cy="6156960"/>
            </a:xfrm>
            <a:custGeom>
              <a:avLst/>
              <a:gdLst>
                <a:gd name="connsiteX0" fmla="*/ 4968240 w 10962640"/>
                <a:gd name="connsiteY0" fmla="*/ 8128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98720 w 10962640"/>
                <a:gd name="connsiteY13" fmla="*/ 1056640 h 6156960"/>
                <a:gd name="connsiteX0" fmla="*/ 4968240 w 10962640"/>
                <a:gd name="connsiteY0" fmla="*/ 8128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98720 w 10962640"/>
                <a:gd name="connsiteY13" fmla="*/ 1056640 h 6156960"/>
                <a:gd name="connsiteX14" fmla="*/ 4968240 w 10962640"/>
                <a:gd name="connsiteY14" fmla="*/ 81280 h 6156960"/>
                <a:gd name="connsiteX0" fmla="*/ 4947920 w 10962640"/>
                <a:gd name="connsiteY0" fmla="*/ 12954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98720 w 10962640"/>
                <a:gd name="connsiteY13" fmla="*/ 1056640 h 6156960"/>
                <a:gd name="connsiteX14" fmla="*/ 4947920 w 10962640"/>
                <a:gd name="connsiteY14" fmla="*/ 1295400 h 6156960"/>
                <a:gd name="connsiteX0" fmla="*/ 4947920 w 10962640"/>
                <a:gd name="connsiteY0" fmla="*/ 12954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4947920 w 10962640"/>
                <a:gd name="connsiteY13" fmla="*/ 12954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039360 w 10962640"/>
                <a:gd name="connsiteY12" fmla="*/ 508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91760 w 10962640"/>
                <a:gd name="connsiteY7" fmla="*/ 2032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51120 w 10962640"/>
                <a:gd name="connsiteY7" fmla="*/ 1778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51120 w 10962640"/>
                <a:gd name="connsiteY7" fmla="*/ 1778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917440 w 10962640"/>
                <a:gd name="connsiteY1" fmla="*/ 1788160 h 6156960"/>
                <a:gd name="connsiteX2" fmla="*/ 4419600 w 10962640"/>
                <a:gd name="connsiteY2" fmla="*/ 2296160 h 6156960"/>
                <a:gd name="connsiteX3" fmla="*/ 5283200 w 10962640"/>
                <a:gd name="connsiteY3" fmla="*/ 3190240 h 6156960"/>
                <a:gd name="connsiteX4" fmla="*/ 7386320 w 10962640"/>
                <a:gd name="connsiteY4" fmla="*/ 4612640 h 6156960"/>
                <a:gd name="connsiteX5" fmla="*/ 8280400 w 10962640"/>
                <a:gd name="connsiteY5" fmla="*/ 2438400 h 6156960"/>
                <a:gd name="connsiteX6" fmla="*/ 5151120 w 10962640"/>
                <a:gd name="connsiteY6" fmla="*/ 1178560 h 6156960"/>
                <a:gd name="connsiteX7" fmla="*/ 5151120 w 10962640"/>
                <a:gd name="connsiteY7" fmla="*/ 17780 h 6156960"/>
                <a:gd name="connsiteX8" fmla="*/ 10759440 w 10962640"/>
                <a:gd name="connsiteY8" fmla="*/ 20320 h 6156960"/>
                <a:gd name="connsiteX9" fmla="*/ 10962640 w 10962640"/>
                <a:gd name="connsiteY9" fmla="*/ 6156960 h 6156960"/>
                <a:gd name="connsiteX10" fmla="*/ 10160 w 10962640"/>
                <a:gd name="connsiteY10" fmla="*/ 6126480 h 6156960"/>
                <a:gd name="connsiteX11" fmla="*/ 0 w 10962640"/>
                <a:gd name="connsiteY11" fmla="*/ 0 h 6156960"/>
                <a:gd name="connsiteX12" fmla="*/ 5146040 w 10962640"/>
                <a:gd name="connsiteY12" fmla="*/ 25400 h 6156960"/>
                <a:gd name="connsiteX13" fmla="*/ 5151120 w 10962640"/>
                <a:gd name="connsiteY13" fmla="*/ 1181100 h 6156960"/>
                <a:gd name="connsiteX0" fmla="*/ 515112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51120 w 10962640"/>
                <a:gd name="connsiteY12" fmla="*/ 1181100 h 6156960"/>
                <a:gd name="connsiteX0" fmla="*/ 515112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51120 w 10962640"/>
                <a:gd name="connsiteY12" fmla="*/ 1181100 h 6156960"/>
                <a:gd name="connsiteX0" fmla="*/ 515112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51120 w 10962640"/>
                <a:gd name="connsiteY12" fmla="*/ 1181100 h 6156960"/>
                <a:gd name="connsiteX0" fmla="*/ 511810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18100 w 10962640"/>
                <a:gd name="connsiteY12" fmla="*/ 1181100 h 6156960"/>
                <a:gd name="connsiteX0" fmla="*/ 5118100 w 10962640"/>
                <a:gd name="connsiteY0" fmla="*/ 1181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18100 w 10962640"/>
                <a:gd name="connsiteY12" fmla="*/ 1181100 h 6156960"/>
                <a:gd name="connsiteX0" fmla="*/ 5135880 w 10962640"/>
                <a:gd name="connsiteY0" fmla="*/ 1308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51120 w 10962640"/>
                <a:gd name="connsiteY5" fmla="*/ 117856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5880 w 10962640"/>
                <a:gd name="connsiteY12" fmla="*/ 1308100 h 6156960"/>
                <a:gd name="connsiteX0" fmla="*/ 5135880 w 10962640"/>
                <a:gd name="connsiteY0" fmla="*/ 1308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5880 w 10962640"/>
                <a:gd name="connsiteY12" fmla="*/ 1308100 h 6156960"/>
                <a:gd name="connsiteX0" fmla="*/ 5135880 w 10962640"/>
                <a:gd name="connsiteY0" fmla="*/ 130810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5880 w 10962640"/>
                <a:gd name="connsiteY12" fmla="*/ 130810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386320 w 10962640"/>
                <a:gd name="connsiteY3" fmla="*/ 461264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5283200 w 10962640"/>
                <a:gd name="connsiteY2" fmla="*/ 3190240 h 6156960"/>
                <a:gd name="connsiteX3" fmla="*/ 7597140 w 10962640"/>
                <a:gd name="connsiteY3" fmla="*/ 4157980 h 6156960"/>
                <a:gd name="connsiteX4" fmla="*/ 8280400 w 10962640"/>
                <a:gd name="connsiteY4" fmla="*/ 2438400 h 6156960"/>
                <a:gd name="connsiteX5" fmla="*/ 5138420 w 10962640"/>
                <a:gd name="connsiteY5" fmla="*/ 1310640 h 6156960"/>
                <a:gd name="connsiteX6" fmla="*/ 5151120 w 10962640"/>
                <a:gd name="connsiteY6" fmla="*/ 17780 h 6156960"/>
                <a:gd name="connsiteX7" fmla="*/ 10759440 w 10962640"/>
                <a:gd name="connsiteY7" fmla="*/ 20320 h 6156960"/>
                <a:gd name="connsiteX8" fmla="*/ 10962640 w 10962640"/>
                <a:gd name="connsiteY8" fmla="*/ 6156960 h 6156960"/>
                <a:gd name="connsiteX9" fmla="*/ 10160 w 10962640"/>
                <a:gd name="connsiteY9" fmla="*/ 6126480 h 6156960"/>
                <a:gd name="connsiteX10" fmla="*/ 0 w 10962640"/>
                <a:gd name="connsiteY10" fmla="*/ 0 h 6156960"/>
                <a:gd name="connsiteX11" fmla="*/ 5146040 w 10962640"/>
                <a:gd name="connsiteY11" fmla="*/ 25400 h 6156960"/>
                <a:gd name="connsiteX12" fmla="*/ 5133340 w 10962640"/>
                <a:gd name="connsiteY12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280400 w 10962640"/>
                <a:gd name="connsiteY3" fmla="*/ 24384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97140 w 10962640"/>
                <a:gd name="connsiteY2" fmla="*/ 415798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6040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32705 w 10962640"/>
                <a:gd name="connsiteY10" fmla="*/ 25400 h 6156960"/>
                <a:gd name="connsiteX11" fmla="*/ 5133340 w 10962640"/>
                <a:gd name="connsiteY11" fmla="*/ 1313180 h 6156960"/>
                <a:gd name="connsiteX0" fmla="*/ 513334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133340 w 10962640"/>
                <a:gd name="connsiteY11" fmla="*/ 1313180 h 6156960"/>
                <a:gd name="connsiteX0" fmla="*/ 5140960 w 10962640"/>
                <a:gd name="connsiteY0" fmla="*/ 131318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140960 w 10962640"/>
                <a:gd name="connsiteY11" fmla="*/ 1313180 h 6156960"/>
                <a:gd name="connsiteX0" fmla="*/ 5253355 w 10962640"/>
                <a:gd name="connsiteY0" fmla="*/ 130937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138420 w 10962640"/>
                <a:gd name="connsiteY4" fmla="*/ 131064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253355 w 10962640"/>
                <a:gd name="connsiteY11" fmla="*/ 1309370 h 6156960"/>
                <a:gd name="connsiteX0" fmla="*/ 5253355 w 10962640"/>
                <a:gd name="connsiteY0" fmla="*/ 130937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222240 w 10962640"/>
                <a:gd name="connsiteY4" fmla="*/ 130873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253355 w 10962640"/>
                <a:gd name="connsiteY11" fmla="*/ 1309370 h 6156960"/>
                <a:gd name="connsiteX0" fmla="*/ 5253355 w 10962640"/>
                <a:gd name="connsiteY0" fmla="*/ 130937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254625 w 10962640"/>
                <a:gd name="connsiteY4" fmla="*/ 131445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253355 w 10962640"/>
                <a:gd name="connsiteY11" fmla="*/ 1309370 h 6156960"/>
                <a:gd name="connsiteX0" fmla="*/ 5373370 w 10962640"/>
                <a:gd name="connsiteY0" fmla="*/ 1349375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254625 w 10962640"/>
                <a:gd name="connsiteY4" fmla="*/ 1314450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373370 w 10962640"/>
                <a:gd name="connsiteY11" fmla="*/ 1349375 h 6156960"/>
                <a:gd name="connsiteX0" fmla="*/ 5373370 w 10962640"/>
                <a:gd name="connsiteY0" fmla="*/ 1349375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149850 w 10962640"/>
                <a:gd name="connsiteY10" fmla="*/ 17780 h 6156960"/>
                <a:gd name="connsiteX11" fmla="*/ 5373370 w 10962640"/>
                <a:gd name="connsiteY11" fmla="*/ 1349375 h 6156960"/>
                <a:gd name="connsiteX0" fmla="*/ 5373370 w 10962640"/>
                <a:gd name="connsiteY0" fmla="*/ 1349375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73370 w 10962640"/>
                <a:gd name="connsiteY11" fmla="*/ 1349375 h 6156960"/>
                <a:gd name="connsiteX0" fmla="*/ 5388610 w 10962640"/>
                <a:gd name="connsiteY0" fmla="*/ 134366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151120 w 10962640"/>
                <a:gd name="connsiteY5" fmla="*/ 1778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7464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419600 w 10962640"/>
                <a:gd name="connsiteY1" fmla="*/ 2296160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515860 w 10962640"/>
                <a:gd name="connsiteY2" fmla="*/ 4112260 h 6156960"/>
                <a:gd name="connsiteX3" fmla="*/ 8049260 w 10962640"/>
                <a:gd name="connsiteY3" fmla="*/ 2451100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442708 w 10962640"/>
                <a:gd name="connsiteY2" fmla="*/ 3661156 h 6156960"/>
                <a:gd name="connsiteX3" fmla="*/ 8049260 w 10962640"/>
                <a:gd name="connsiteY3" fmla="*/ 2451100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442708 w 10962640"/>
                <a:gd name="connsiteY2" fmla="*/ 3661156 h 6156960"/>
                <a:gd name="connsiteX3" fmla="*/ 7659116 w 10962640"/>
                <a:gd name="connsiteY3" fmla="*/ 2195068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113524 w 10962640"/>
                <a:gd name="connsiteY2" fmla="*/ 3533140 h 6156960"/>
                <a:gd name="connsiteX3" fmla="*/ 7659116 w 10962640"/>
                <a:gd name="connsiteY3" fmla="*/ 2195068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  <a:gd name="connsiteX0" fmla="*/ 5388610 w 10962640"/>
                <a:gd name="connsiteY0" fmla="*/ 1343660 h 6156960"/>
                <a:gd name="connsiteX1" fmla="*/ 4901184 w 10962640"/>
                <a:gd name="connsiteY1" fmla="*/ 2527808 h 6156960"/>
                <a:gd name="connsiteX2" fmla="*/ 7113524 w 10962640"/>
                <a:gd name="connsiteY2" fmla="*/ 3533140 h 6156960"/>
                <a:gd name="connsiteX3" fmla="*/ 7659116 w 10962640"/>
                <a:gd name="connsiteY3" fmla="*/ 2195068 h 6156960"/>
                <a:gd name="connsiteX4" fmla="*/ 5386070 w 10962640"/>
                <a:gd name="connsiteY4" fmla="*/ 1343025 h 6156960"/>
                <a:gd name="connsiteX5" fmla="*/ 5381625 w 10962640"/>
                <a:gd name="connsiteY5" fmla="*/ 113030 h 6156960"/>
                <a:gd name="connsiteX6" fmla="*/ 10759440 w 10962640"/>
                <a:gd name="connsiteY6" fmla="*/ 20320 h 6156960"/>
                <a:gd name="connsiteX7" fmla="*/ 10962640 w 10962640"/>
                <a:gd name="connsiteY7" fmla="*/ 6156960 h 6156960"/>
                <a:gd name="connsiteX8" fmla="*/ 10160 w 10962640"/>
                <a:gd name="connsiteY8" fmla="*/ 6126480 h 6156960"/>
                <a:gd name="connsiteX9" fmla="*/ 0 w 10962640"/>
                <a:gd name="connsiteY9" fmla="*/ 0 h 6156960"/>
                <a:gd name="connsiteX10" fmla="*/ 5380355 w 10962640"/>
                <a:gd name="connsiteY10" fmla="*/ 109220 h 6156960"/>
                <a:gd name="connsiteX11" fmla="*/ 5388610 w 10962640"/>
                <a:gd name="connsiteY11" fmla="*/ 1343660 h 615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62640" h="6156960">
                  <a:moveTo>
                    <a:pt x="5388610" y="1343660"/>
                  </a:moveTo>
                  <a:cubicBezTo>
                    <a:pt x="4845389" y="1353820"/>
                    <a:pt x="4613698" y="2162895"/>
                    <a:pt x="4901184" y="2527808"/>
                  </a:cubicBezTo>
                  <a:cubicBezTo>
                    <a:pt x="5188670" y="2892721"/>
                    <a:pt x="6653869" y="3588597"/>
                    <a:pt x="7113524" y="3533140"/>
                  </a:cubicBezTo>
                  <a:cubicBezTo>
                    <a:pt x="7573179" y="3477683"/>
                    <a:pt x="7947025" y="2560087"/>
                    <a:pt x="7659116" y="2195068"/>
                  </a:cubicBezTo>
                  <a:cubicBezTo>
                    <a:pt x="7371207" y="1830049"/>
                    <a:pt x="6350423" y="1379432"/>
                    <a:pt x="5386070" y="1343025"/>
                  </a:cubicBezTo>
                  <a:cubicBezTo>
                    <a:pt x="5388398" y="933027"/>
                    <a:pt x="5379297" y="523028"/>
                    <a:pt x="5381625" y="113030"/>
                  </a:cubicBezTo>
                  <a:lnTo>
                    <a:pt x="10759440" y="20320"/>
                  </a:lnTo>
                  <a:lnTo>
                    <a:pt x="10962640" y="6156960"/>
                  </a:lnTo>
                  <a:lnTo>
                    <a:pt x="10160" y="6126480"/>
                  </a:lnTo>
                  <a:cubicBezTo>
                    <a:pt x="6773" y="4084320"/>
                    <a:pt x="3387" y="2042160"/>
                    <a:pt x="0" y="0"/>
                  </a:cubicBezTo>
                  <a:lnTo>
                    <a:pt x="5380355" y="109220"/>
                  </a:lnTo>
                  <a:cubicBezTo>
                    <a:pt x="5382048" y="494453"/>
                    <a:pt x="5386917" y="958427"/>
                    <a:pt x="5388610" y="134366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203847" y="1093496"/>
              <a:ext cx="1491161" cy="796822"/>
            </a:xfrm>
            <a:prstGeom prst="foldedCorner">
              <a:avLst>
                <a:gd name="adj" fmla="val 41074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fr-FR" sz="2800" dirty="0">
                <a:solidFill>
                  <a:schemeClr val="bg2"/>
                </a:solidFill>
                <a:effectLst>
                  <a:glow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7050948" y="2266702"/>
              <a:ext cx="1381852" cy="547152"/>
            </a:xfrm>
            <a:prstGeom prst="foldedCorner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smtClean="0">
                  <a:solidFill>
                    <a:schemeClr val="bg2"/>
                  </a:solidFill>
                  <a:effectLst>
                    <a:glow>
                      <a:schemeClr val="bg1">
                        <a:alpha val="60000"/>
                      </a:schemeClr>
                    </a:glow>
                  </a:effectLst>
                </a:rPr>
                <a:t>3-keV line</a:t>
              </a:r>
              <a:endParaRPr lang="fr-FR" sz="2000" dirty="0">
                <a:solidFill>
                  <a:schemeClr val="bg2"/>
                </a:solidFill>
                <a:effectLst>
                  <a:glow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57" y="673936"/>
            <a:ext cx="1096703" cy="537894"/>
          </a:xfrm>
          <a:prstGeom prst="rect">
            <a:avLst/>
          </a:prstGeom>
        </p:spPr>
      </p:pic>
      <p:sp>
        <p:nvSpPr>
          <p:cNvPr id="9" name="Espace réservé du numéro de diapositive 8"/>
          <p:cNvSpPr txBox="1">
            <a:spLocks/>
          </p:cNvSpPr>
          <p:nvPr/>
        </p:nvSpPr>
        <p:spPr>
          <a:xfrm>
            <a:off x="6560845" y="64167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5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D568-D56D-4ADF-B1FE-E24E7CD1F0CD}" type="datetime1">
              <a:rPr lang="fr-FR" smtClean="0"/>
              <a:t>25/09/2023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534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1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75624</TotalTime>
  <Words>1758</Words>
  <Application>Microsoft Office PowerPoint</Application>
  <PresentationFormat>Grand écran</PresentationFormat>
  <Paragraphs>401</Paragraphs>
  <Slides>43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4" baseType="lpstr">
      <vt:lpstr>-apple-system</vt:lpstr>
      <vt:lpstr>Arial</vt:lpstr>
      <vt:lpstr>Bahnschrift</vt:lpstr>
      <vt:lpstr>Calibri</vt:lpstr>
      <vt:lpstr>Calibri Light</vt:lpstr>
      <vt:lpstr>Cambria Math</vt:lpstr>
      <vt:lpstr>CMU Sans Serif</vt:lpstr>
      <vt:lpstr>Helvetica</vt:lpstr>
      <vt:lpstr>Symbol</vt:lpstr>
      <vt:lpstr>Wingdings</vt:lpstr>
      <vt:lpstr>Thème Office</vt:lpstr>
      <vt:lpstr>Developments of  the HRS, GPIB and PIPERADE devices for the DESIR facility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Double Penning trap of PIPERADE</vt:lpstr>
      <vt:lpstr>Double Penning trap of PIPERADE</vt:lpstr>
      <vt:lpstr>Double Penning trap of PIPERADE</vt:lpstr>
      <vt:lpstr>Double Penning trap of PIPERADE</vt:lpstr>
      <vt:lpstr>3 eigen motions</vt:lpstr>
      <vt:lpstr>Buffer Gas Cooling</vt:lpstr>
      <vt:lpstr>Buffer Gas Cooling Technique</vt:lpstr>
      <vt:lpstr>Magnetron decentering </vt:lpstr>
      <vt:lpstr>Buffer gas cooling technique</vt:lpstr>
      <vt:lpstr>Time of Flight Ion Cyclotron Resonance</vt:lpstr>
      <vt:lpstr>Time of Flight Ion Cyclotron Resonance</vt:lpstr>
      <vt:lpstr>Time of Flight Ion Cyclotron Resonance</vt:lpstr>
      <vt:lpstr>Time of Flight Ion Cyclotron Resonance</vt:lpstr>
      <vt:lpstr>Example of ToF ICR at PIPERADE</vt:lpstr>
      <vt:lpstr>Présentation PowerPoint</vt:lpstr>
      <vt:lpstr>Présentation PowerPoint</vt:lpstr>
      <vt:lpstr>Présentation PowerPoint</vt:lpstr>
      <vt:lpstr>Hexagonal delay-line micro-channel-plate</vt:lpstr>
      <vt:lpstr>Magnetron amplitude scan for 3 magnetron phases</vt:lpstr>
      <vt:lpstr>First PI-ICR at PIPERADE</vt:lpstr>
      <vt:lpstr>Présentation PowerPoint</vt:lpstr>
      <vt:lpstr>Présentation PowerPoint</vt:lpstr>
      <vt:lpstr>Présentation PowerPoint</vt:lpstr>
      <vt:lpstr>Thank you!</vt:lpstr>
      <vt:lpstr>Injection in the traps</vt:lpstr>
      <vt:lpstr>Présentation PowerPoint</vt:lpstr>
      <vt:lpstr>Présentation PowerPoint</vt:lpstr>
      <vt:lpstr>Présentation PowerPoint</vt:lpstr>
      <vt:lpstr>Penning trap in the mass measurement world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mathieu flayol</cp:lastModifiedBy>
  <cp:revision>367</cp:revision>
  <dcterms:created xsi:type="dcterms:W3CDTF">2022-02-14T10:53:55Z</dcterms:created>
  <dcterms:modified xsi:type="dcterms:W3CDTF">2023-09-28T07:10:53Z</dcterms:modified>
</cp:coreProperties>
</file>