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276" r:id="rId4"/>
    <p:sldId id="275" r:id="rId5"/>
    <p:sldId id="268" r:id="rId6"/>
    <p:sldId id="274" r:id="rId7"/>
    <p:sldId id="273" r:id="rId8"/>
    <p:sldId id="277" r:id="rId9"/>
    <p:sldId id="267" r:id="rId10"/>
    <p:sldId id="269" r:id="rId11"/>
    <p:sldId id="270" r:id="rId12"/>
    <p:sldId id="272" r:id="rId13"/>
    <p:sldId id="265" r:id="rId14"/>
    <p:sldId id="271" r:id="rId15"/>
    <p:sldId id="266" r:id="rId16"/>
    <p:sldId id="263" r:id="rId17"/>
  </p:sldIdLst>
  <p:sldSz cx="12192000" cy="6858000"/>
  <p:notesSz cx="6858000" cy="12192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387" autoAdjust="0"/>
  </p:normalViewPr>
  <p:slideViewPr>
    <p:cSldViewPr>
      <p:cViewPr varScale="1">
        <p:scale>
          <a:sx n="57" d="100"/>
          <a:sy n="57" d="100"/>
        </p:scale>
        <p:origin x="276" y="2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Espace réservé de l'en-tête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fr-FR"/>
          </a:p>
        </p:txBody>
      </p:sp>
      <p:sp>
        <p:nvSpPr>
          <p:cNvPr id="5" name="Espace réservé de la date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08D40A42-299F-4D90-A261-3845BCA79506}" type="datetimeFigureOut">
              <a:rPr lang="fr-FR"/>
              <a:t>06/09/2022</a:t>
            </a:fld>
            <a:endParaRPr lang="fr-FR"/>
          </a:p>
        </p:txBody>
      </p:sp>
      <p:sp>
        <p:nvSpPr>
          <p:cNvPr id="6" name="Espace réservé de l'image des diapositives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fr-FR"/>
          </a:p>
        </p:txBody>
      </p:sp>
      <p:sp>
        <p:nvSpPr>
          <p:cNvPr id="7" name="Espace réservé des notes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8" name="Espace réservé du pied de page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fr-FR"/>
          </a:p>
        </p:txBody>
      </p:sp>
      <p:sp>
        <p:nvSpPr>
          <p:cNvPr id="9" name="Espace réservé du numéro de diapositive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F88A1113-C72D-4ED3-8768-B31211CE5AF5}" type="slidenum">
              <a:rPr lang="fr-FR"/>
              <a:t>‹N°›</a:t>
            </a:fld>
            <a:endParaRPr lang="fr-FR"/>
          </a:p>
        </p:txBody>
      </p:sp>
    </p:spTree>
  </p:cSld>
  <p:clrMap bg1="lt1" tx1="dk1" bg2="lt2" tx2="dk2" accent1="accent1" accent2="accent2" accent3="accent3" accent4="accent4" accent5="accent5" accent6="accent6" hlink="hlink" folHlink="folHlink"/>
  <p:hf hdr="0" ftr="0" dt="0"/>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1</a:t>
            </a:fld>
            <a:endParaRPr lang="fr-FR"/>
          </a:p>
        </p:txBody>
      </p:sp>
    </p:spTree>
    <p:extLst>
      <p:ext uri="{BB962C8B-B14F-4D97-AF65-F5344CB8AC3E}">
        <p14:creationId xmlns:p14="http://schemas.microsoft.com/office/powerpoint/2010/main" val="2766442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11</a:t>
            </a:fld>
            <a:endParaRPr lang="fr-FR"/>
          </a:p>
        </p:txBody>
      </p:sp>
    </p:spTree>
    <p:extLst>
      <p:ext uri="{BB962C8B-B14F-4D97-AF65-F5344CB8AC3E}">
        <p14:creationId xmlns:p14="http://schemas.microsoft.com/office/powerpoint/2010/main" val="3182656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12</a:t>
            </a:fld>
            <a:endParaRPr lang="fr-FR"/>
          </a:p>
        </p:txBody>
      </p:sp>
    </p:spTree>
    <p:extLst>
      <p:ext uri="{BB962C8B-B14F-4D97-AF65-F5344CB8AC3E}">
        <p14:creationId xmlns:p14="http://schemas.microsoft.com/office/powerpoint/2010/main" val="860755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14</a:t>
            </a:fld>
            <a:endParaRPr lang="fr-FR"/>
          </a:p>
        </p:txBody>
      </p:sp>
    </p:spTree>
    <p:extLst>
      <p:ext uri="{BB962C8B-B14F-4D97-AF65-F5344CB8AC3E}">
        <p14:creationId xmlns:p14="http://schemas.microsoft.com/office/powerpoint/2010/main" val="2359645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15</a:t>
            </a:fld>
            <a:endParaRPr lang="fr-FR"/>
          </a:p>
        </p:txBody>
      </p:sp>
    </p:spTree>
    <p:extLst>
      <p:ext uri="{BB962C8B-B14F-4D97-AF65-F5344CB8AC3E}">
        <p14:creationId xmlns:p14="http://schemas.microsoft.com/office/powerpoint/2010/main" val="281996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2</a:t>
            </a:fld>
            <a:endParaRPr lang="fr-FR"/>
          </a:p>
        </p:txBody>
      </p:sp>
    </p:spTree>
    <p:extLst>
      <p:ext uri="{BB962C8B-B14F-4D97-AF65-F5344CB8AC3E}">
        <p14:creationId xmlns:p14="http://schemas.microsoft.com/office/powerpoint/2010/main" val="3963158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4</a:t>
            </a:fld>
            <a:endParaRPr lang="fr-FR"/>
          </a:p>
        </p:txBody>
      </p:sp>
    </p:spTree>
    <p:extLst>
      <p:ext uri="{BB962C8B-B14F-4D97-AF65-F5344CB8AC3E}">
        <p14:creationId xmlns:p14="http://schemas.microsoft.com/office/powerpoint/2010/main" val="133039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5</a:t>
            </a:fld>
            <a:endParaRPr lang="fr-FR"/>
          </a:p>
        </p:txBody>
      </p:sp>
    </p:spTree>
    <p:extLst>
      <p:ext uri="{BB962C8B-B14F-4D97-AF65-F5344CB8AC3E}">
        <p14:creationId xmlns:p14="http://schemas.microsoft.com/office/powerpoint/2010/main" val="2422984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6</a:t>
            </a:fld>
            <a:endParaRPr lang="fr-FR"/>
          </a:p>
        </p:txBody>
      </p:sp>
    </p:spTree>
    <p:extLst>
      <p:ext uri="{BB962C8B-B14F-4D97-AF65-F5344CB8AC3E}">
        <p14:creationId xmlns:p14="http://schemas.microsoft.com/office/powerpoint/2010/main" val="770436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7</a:t>
            </a:fld>
            <a:endParaRPr lang="fr-FR"/>
          </a:p>
        </p:txBody>
      </p:sp>
    </p:spTree>
    <p:extLst>
      <p:ext uri="{BB962C8B-B14F-4D97-AF65-F5344CB8AC3E}">
        <p14:creationId xmlns:p14="http://schemas.microsoft.com/office/powerpoint/2010/main" val="229193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8</a:t>
            </a:fld>
            <a:endParaRPr lang="fr-FR"/>
          </a:p>
        </p:txBody>
      </p:sp>
    </p:spTree>
    <p:extLst>
      <p:ext uri="{BB962C8B-B14F-4D97-AF65-F5344CB8AC3E}">
        <p14:creationId xmlns:p14="http://schemas.microsoft.com/office/powerpoint/2010/main" val="4016604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9</a:t>
            </a:fld>
            <a:endParaRPr lang="fr-FR"/>
          </a:p>
        </p:txBody>
      </p:sp>
    </p:spTree>
    <p:extLst>
      <p:ext uri="{BB962C8B-B14F-4D97-AF65-F5344CB8AC3E}">
        <p14:creationId xmlns:p14="http://schemas.microsoft.com/office/powerpoint/2010/main" val="898019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10</a:t>
            </a:fld>
            <a:endParaRPr lang="fr-FR"/>
          </a:p>
        </p:txBody>
      </p:sp>
    </p:spTree>
    <p:extLst>
      <p:ext uri="{BB962C8B-B14F-4D97-AF65-F5344CB8AC3E}">
        <p14:creationId xmlns:p14="http://schemas.microsoft.com/office/powerpoint/2010/main" val="104278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Diapositive de titre">
    <p:spTree>
      <p:nvGrpSpPr>
        <p:cNvPr id="1" name=""/>
        <p:cNvGrpSpPr/>
        <p:nvPr/>
      </p:nvGrpSpPr>
      <p:grpSpPr bwMode="auto">
        <a:xfrm>
          <a:off x="0" y="0"/>
          <a:ext cx="0" cy="0"/>
          <a:chOff x="0" y="0"/>
          <a:chExt cx="0" cy="0"/>
        </a:xfrm>
      </p:grpSpPr>
      <p:sp>
        <p:nvSpPr>
          <p:cNvPr id="4" name="Title 1"/>
          <p:cNvSpPr>
            <a:spLocks noGrp="1"/>
          </p:cNvSpPr>
          <p:nvPr>
            <p:ph type="ctrTitle"/>
          </p:nvPr>
        </p:nvSpPr>
        <p:spPr bwMode="auto">
          <a:xfrm>
            <a:off x="1524000" y="1122363"/>
            <a:ext cx="9144000" cy="2387600"/>
          </a:xfrm>
        </p:spPr>
        <p:txBody>
          <a:bodyPr anchor="b"/>
          <a:lstStyle>
            <a:lvl1pPr algn="ctr">
              <a:defRPr sz="6000"/>
            </a:lvl1pPr>
          </a:lstStyle>
          <a:p>
            <a:pPr>
              <a:defRPr/>
            </a:pPr>
            <a:r>
              <a:rPr lang="fr-FR"/>
              <a:t>Modifiez le style du titre</a:t>
            </a:r>
            <a:endParaRPr lang="en-US"/>
          </a:p>
        </p:txBody>
      </p:sp>
      <p:sp>
        <p:nvSpPr>
          <p:cNvPr id="5" name="Subtitle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Modifier le style des sous-titres du masque</a:t>
            </a:r>
            <a:endParaRPr lang="en-US"/>
          </a:p>
        </p:txBody>
      </p:sp>
      <p:sp>
        <p:nvSpPr>
          <p:cNvPr id="6" name="Date Placeholder 3"/>
          <p:cNvSpPr>
            <a:spLocks noGrp="1"/>
          </p:cNvSpPr>
          <p:nvPr>
            <p:ph type="dt" sz="half" idx="10"/>
          </p:nvPr>
        </p:nvSpPr>
        <p:spPr bwMode="auto"/>
        <p:txBody>
          <a:bodyPr/>
          <a:lstStyle/>
          <a:p>
            <a:pPr>
              <a:defRPr/>
            </a:pPr>
            <a:fld id="{ED9275C7-ECAD-46B9-B1DF-6ADB036F93DC}" type="datetime1">
              <a:rPr lang="fr-FR"/>
              <a:t>06/09/2022</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re et texte vertical">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Vertical Text Placeholder 2"/>
          <p:cNvSpPr>
            <a:spLocks noGrp="1"/>
          </p:cNvSpPr>
          <p:nvPr>
            <p:ph type="body" orient="vert" idx="1"/>
          </p:nvPr>
        </p:nvSpPr>
        <p:spPr bwMode="auto"/>
        <p:txBody>
          <a:bodyPr vert="eaVert"/>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10"/>
          </p:nvPr>
        </p:nvSpPr>
        <p:spPr bwMode="auto"/>
        <p:txBody>
          <a:bodyPr/>
          <a:lstStyle/>
          <a:p>
            <a:pPr>
              <a:defRPr/>
            </a:pPr>
            <a:fld id="{DC553B4A-523D-4824-8852-45C5EA42D55B}" type="datetime1">
              <a:rPr lang="fr-FR"/>
              <a:t>06/09/2022</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Titre vertical et texte">
    <p:spTree>
      <p:nvGrpSpPr>
        <p:cNvPr id="1" name=""/>
        <p:cNvGrpSpPr/>
        <p:nvPr/>
      </p:nvGrpSpPr>
      <p:grpSpPr bwMode="auto">
        <a:xfrm>
          <a:off x="0" y="0"/>
          <a:ext cx="0" cy="0"/>
          <a:chOff x="0" y="0"/>
          <a:chExt cx="0" cy="0"/>
        </a:xfrm>
      </p:grpSpPr>
      <p:sp>
        <p:nvSpPr>
          <p:cNvPr id="4" name="Vertical Title 1"/>
          <p:cNvSpPr>
            <a:spLocks noGrp="1"/>
          </p:cNvSpPr>
          <p:nvPr>
            <p:ph type="title" orient="vert"/>
          </p:nvPr>
        </p:nvSpPr>
        <p:spPr bwMode="auto">
          <a:xfrm>
            <a:off x="8724900" y="365125"/>
            <a:ext cx="2628900" cy="5811838"/>
          </a:xfrm>
        </p:spPr>
        <p:txBody>
          <a:bodyPr vert="eaVert"/>
          <a:lstStyle/>
          <a:p>
            <a:pPr>
              <a:defRPr/>
            </a:pPr>
            <a:r>
              <a:rPr lang="fr-FR"/>
              <a:t>Modifiez le style du titre</a:t>
            </a:r>
            <a:endParaRPr lang="en-US"/>
          </a:p>
        </p:txBody>
      </p:sp>
      <p:sp>
        <p:nvSpPr>
          <p:cNvPr id="5" name="Vertical Text Placeholder 2"/>
          <p:cNvSpPr>
            <a:spLocks noGrp="1"/>
          </p:cNvSpPr>
          <p:nvPr>
            <p:ph type="body" orient="vert" idx="1"/>
          </p:nvPr>
        </p:nvSpPr>
        <p:spPr bwMode="auto">
          <a:xfrm>
            <a:off x="838200" y="365125"/>
            <a:ext cx="7734300" cy="5811838"/>
          </a:xfrm>
        </p:spPr>
        <p:txBody>
          <a:bodyPr vert="eaVert"/>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10"/>
          </p:nvPr>
        </p:nvSpPr>
        <p:spPr bwMode="auto"/>
        <p:txBody>
          <a:bodyPr/>
          <a:lstStyle/>
          <a:p>
            <a:pPr>
              <a:defRPr/>
            </a:pPr>
            <a:fld id="{9A6D65B5-7B37-4D4F-ADF3-7A266D005292}" type="datetime1">
              <a:rPr lang="fr-FR"/>
              <a:t>06/09/2022</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userDrawn="1">
  <p:cSld name="Texte de pleine page">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r>
              <a:rPr lang="fr-FR"/>
              <a:t>01.04.22</a:t>
            </a: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pic>
        <p:nvPicPr>
          <p:cNvPr id="8" name="Image 6"/>
          <p:cNvPicPr>
            <a:picLocks noChangeAspect="1"/>
          </p:cNvPicPr>
          <p:nvPr userDrawn="1"/>
        </p:nvPicPr>
        <p:blipFill>
          <a:blip r:embed="rId2" cstate="email">
            <a:extLst>
              <a:ext uri="{28A0092B-C50C-407E-A947-70E740481C1C}">
                <a14:useLocalDpi xmlns:a14="http://schemas.microsoft.com/office/drawing/2010/main"/>
              </a:ext>
            </a:extLst>
          </a:blip>
          <a:stretch/>
        </p:blipFill>
        <p:spPr bwMode="gray">
          <a:xfrm>
            <a:off x="125740" y="5936627"/>
            <a:ext cx="1016161" cy="784387"/>
          </a:xfrm>
          <a:prstGeom prst="rect">
            <a:avLst/>
          </a:prstGeom>
          <a:ln>
            <a:noFill/>
          </a:ln>
        </p:spPr>
      </p:pic>
      <p:sp>
        <p:nvSpPr>
          <p:cNvPr id="9"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10" name="Espace réservé du texte 22"/>
          <p:cNvSpPr>
            <a:spLocks noGrp="1"/>
          </p:cNvSpPr>
          <p:nvPr>
            <p:ph type="body" sz="quarter" idx="16" hasCustomPrompt="1"/>
          </p:nvPr>
        </p:nvSpPr>
        <p:spPr bwMode="auto">
          <a:xfrm>
            <a:off x="810685" y="1440000"/>
            <a:ext cx="10360201" cy="4560000"/>
          </a:xfrm>
          <a:prstGeom prst="rect">
            <a:avLst/>
          </a:prstGeom>
        </p:spPr>
        <p:txBody>
          <a:bodyPr lIns="0" tIns="0" rIns="0" bIns="0" numCol="1" spcCol="54000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a:p>
            <a:pPr lvl="4">
              <a:defRPr/>
            </a:pPr>
            <a:endParaRPr lang="fr-FR"/>
          </a:p>
          <a:p>
            <a:pPr lvl="1">
              <a:defRPr/>
            </a:pPr>
            <a:r>
              <a:rPr lang="fr-FR"/>
              <a:t>As et audit acepreperis iusdam elecus dolorion erovid ut apistibus.</a:t>
            </a:r>
            <a:endParaRPr/>
          </a:p>
          <a:p>
            <a:pPr lvl="1">
              <a:defRPr/>
            </a:pPr>
            <a:r>
              <a:rPr lang="fr-FR"/>
              <a:t>Sus ulparum ser plique solorrumquid quam iur, sitatur.</a:t>
            </a:r>
            <a:endParaRPr/>
          </a:p>
          <a:p>
            <a:pPr lvl="1">
              <a:defRPr/>
            </a:pPr>
            <a:endParaRPr lang="fr-FR"/>
          </a:p>
          <a:p>
            <a:pPr lvl="0">
              <a:defRPr/>
            </a:pPr>
            <a:r>
              <a:rPr lang="fr-FR"/>
              <a:t>Bit volorro dem quia cuptatur sit aut doleceptur magnimporio conse nis aut earument </a:t>
            </a:r>
            <a:endParaRPr/>
          </a:p>
          <a:p>
            <a:pPr lvl="1">
              <a:defRPr/>
            </a:pPr>
            <a:r>
              <a:rPr lang="fr-FR"/>
              <a:t>acea sum et, ea dolore vel iducias iur, qui sendi sinvelendant molupic aborem rentur aut voluptus sedit, omniatur?</a:t>
            </a:r>
            <a:endParaRPr/>
          </a:p>
        </p:txBody>
      </p:sp>
    </p:spTree>
    <p:extLst>
      <p:ext uri="{BB962C8B-B14F-4D97-AF65-F5344CB8AC3E}">
        <p14:creationId xmlns:p14="http://schemas.microsoft.com/office/powerpoint/2010/main" val="2925799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Titre de présentation vierge">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0" y="2336400"/>
            <a:ext cx="12192000" cy="4521600"/>
          </a:xfrm>
          <a:prstGeom prst="rect">
            <a:avLst/>
          </a:prstGeom>
          <a:solidFill>
            <a:schemeClr val="bg1">
              <a:lumMod val="95000"/>
            </a:schemeClr>
          </a:solidFill>
          <a:ln>
            <a:noFill/>
          </a:ln>
        </p:spPr>
        <p:txBody>
          <a:bodyPr lIns="1440000" tIns="1224000" rIns="1440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 puis placez en arrière-plan</a:t>
            </a:r>
            <a:endParaRPr/>
          </a:p>
        </p:txBody>
      </p:sp>
      <p:sp>
        <p:nvSpPr>
          <p:cNvPr id="5" name="Espace réservé du texte 13"/>
          <p:cNvSpPr>
            <a:spLocks noGrp="1"/>
          </p:cNvSpPr>
          <p:nvPr>
            <p:ph type="body" sz="quarter" idx="16" hasCustomPrompt="1"/>
          </p:nvPr>
        </p:nvSpPr>
        <p:spPr bwMode="auto">
          <a:xfrm>
            <a:off x="2280001" y="470400"/>
            <a:ext cx="5280000" cy="1127301"/>
          </a:xfrm>
          <a:prstGeom prst="rect">
            <a:avLst/>
          </a:prstGeom>
        </p:spPr>
        <p:txBody>
          <a:bodyPr wrap="square" lIns="0" tIns="0" rIns="0" bIns="0" anchor="b" anchorCtr="0"/>
          <a:lstStyle>
            <a:lvl1pPr marL="0" indent="0">
              <a:lnSpc>
                <a:spcPts val="2987"/>
              </a:lnSpc>
              <a:spcBef>
                <a:spcPts val="0"/>
              </a:spcBef>
              <a:buFontTx/>
              <a:buNone/>
              <a:defRPr sz="2600" b="1" i="0">
                <a:solidFill>
                  <a:schemeClr val="tx1"/>
                </a:solidFill>
                <a:latin typeface="Arial"/>
                <a:cs typeface="Arial"/>
              </a:defRPr>
            </a:lvl1pPr>
            <a:lvl2pPr marL="609585" indent="0">
              <a:buFontTx/>
              <a:buNone/>
              <a:defRPr sz="2600">
                <a:solidFill>
                  <a:schemeClr val="bg2"/>
                </a:solidFill>
                <a:latin typeface="+mj-lt"/>
              </a:defRPr>
            </a:lvl2pPr>
            <a:lvl3pPr marL="1219170" indent="0">
              <a:buFontTx/>
              <a:buNone/>
              <a:defRPr sz="2600">
                <a:solidFill>
                  <a:schemeClr val="bg2"/>
                </a:solidFill>
                <a:latin typeface="+mj-lt"/>
              </a:defRPr>
            </a:lvl3pPr>
            <a:lvl4pPr>
              <a:buFontTx/>
              <a:buNone/>
              <a:defRPr sz="2600">
                <a:solidFill>
                  <a:schemeClr val="bg2"/>
                </a:solidFill>
                <a:latin typeface="+mj-lt"/>
              </a:defRPr>
            </a:lvl4pPr>
            <a:lvl5pPr>
              <a:buFontTx/>
              <a:buNone/>
              <a:defRPr sz="2600">
                <a:solidFill>
                  <a:schemeClr val="bg2"/>
                </a:solidFill>
                <a:latin typeface="+mj-lt"/>
              </a:defRPr>
            </a:lvl5pPr>
          </a:lstStyle>
          <a:p>
            <a:pPr lvl="0">
              <a:defRPr/>
            </a:pPr>
            <a:r>
              <a:rPr lang="fr-FR"/>
              <a:t>OPTION DE TITRE LONG      AVEC LE NOMBRE                     DE 3 LIGNES MAXIMUM</a:t>
            </a:r>
            <a:endParaRPr/>
          </a:p>
        </p:txBody>
      </p:sp>
      <p:sp>
        <p:nvSpPr>
          <p:cNvPr id="6" name="Sous-titre 4"/>
          <p:cNvSpPr>
            <a:spLocks noGrp="1"/>
          </p:cNvSpPr>
          <p:nvPr>
            <p:ph type="subTitle" idx="1" hasCustomPrompt="1"/>
          </p:nvPr>
        </p:nvSpPr>
        <p:spPr bwMode="gray">
          <a:xfrm>
            <a:off x="2280000" y="1757981"/>
            <a:ext cx="5280000" cy="5100020"/>
          </a:xfrm>
          <a:prstGeom prst="rect">
            <a:avLst/>
          </a:prstGeom>
          <a:solidFill>
            <a:srgbClr val="936037">
              <a:alpha val="69804"/>
            </a:srgbClr>
          </a:solidFill>
        </p:spPr>
        <p:txBody>
          <a:bodyPr lIns="144000" tIns="90000"/>
          <a:lstStyle>
            <a:lvl1pPr marL="0" indent="0">
              <a:lnSpc>
                <a:spcPct val="93000"/>
              </a:lnSpc>
              <a:spcAft>
                <a:spcPts val="0"/>
              </a:spcAft>
              <a:buFontTx/>
              <a:buNone/>
              <a:defRPr sz="1800" b="0" i="0">
                <a:solidFill>
                  <a:schemeClr val="bg1"/>
                </a:solidFill>
                <a:latin typeface="Arial"/>
                <a:cs typeface="Arial"/>
              </a:defRPr>
            </a:lvl1pPr>
            <a:lvl2pPr marL="2116" indent="0">
              <a:buFontTx/>
              <a:buNone/>
              <a:defRPr sz="1267" b="1">
                <a:solidFill>
                  <a:schemeClr val="bg1"/>
                </a:solidFill>
              </a:defRPr>
            </a:lvl2pPr>
          </a:lstStyle>
          <a:p>
            <a:pPr>
              <a:defRPr/>
            </a:pPr>
            <a:r>
              <a:rPr lang="fr-FR"/>
              <a:t>(facultatif) Sous titre et description sur plusieurs lignes</a:t>
            </a:r>
            <a:endParaRPr/>
          </a:p>
        </p:txBody>
      </p:sp>
      <p:sp>
        <p:nvSpPr>
          <p:cNvPr id="7" name="Espace réservé du texte 20"/>
          <p:cNvSpPr>
            <a:spLocks noGrp="1"/>
          </p:cNvSpPr>
          <p:nvPr>
            <p:ph type="body" sz="quarter" idx="14" hasCustomPrompt="1"/>
          </p:nvPr>
        </p:nvSpPr>
        <p:spPr bwMode="auto">
          <a:xfrm>
            <a:off x="2497222" y="4757017"/>
            <a:ext cx="4415999" cy="383116"/>
          </a:xfrm>
          <a:prstGeom prst="rect">
            <a:avLst/>
          </a:prstGeom>
        </p:spPr>
        <p:txBody>
          <a:bodyPr lIns="0" tIns="0" rIns="0" bIns="0" anchor="ctr" anchorCtr="0"/>
          <a:lstStyle>
            <a:lvl1pPr marL="0" indent="0">
              <a:buFontTx/>
              <a:buNone/>
              <a:defRPr sz="1267" b="1" i="0">
                <a:solidFill>
                  <a:schemeClr val="bg1"/>
                </a:solidFill>
                <a:latin typeface="Arial"/>
                <a:cs typeface="Arial"/>
              </a:defRPr>
            </a:lvl1pPr>
          </a:lstStyle>
          <a:p>
            <a:pPr>
              <a:defRPr/>
            </a:pPr>
            <a:r>
              <a:rPr lang="fr-FR"/>
              <a:t>(Insérez date du jour)</a:t>
            </a:r>
            <a:endParaRPr/>
          </a:p>
        </p:txBody>
      </p:sp>
      <p:sp>
        <p:nvSpPr>
          <p:cNvPr id="8" name="Espace réservé du texte 22"/>
          <p:cNvSpPr>
            <a:spLocks noGrp="1"/>
          </p:cNvSpPr>
          <p:nvPr>
            <p:ph type="body" sz="quarter" idx="15" hasCustomPrompt="1"/>
          </p:nvPr>
        </p:nvSpPr>
        <p:spPr bwMode="auto">
          <a:xfrm>
            <a:off x="2497223" y="5818073"/>
            <a:ext cx="4415999" cy="794616"/>
          </a:xfrm>
          <a:prstGeom prst="rect">
            <a:avLst/>
          </a:prstGeom>
        </p:spPr>
        <p:txBody>
          <a:bodyPr lIns="0" tIns="0" rIns="0" bIns="0" anchor="b" anchorCtr="0"/>
          <a:lstStyle>
            <a:lvl1pPr marL="0" indent="0">
              <a:buFontTx/>
              <a:buNone/>
              <a:defRPr sz="1400" b="0" i="0">
                <a:solidFill>
                  <a:schemeClr val="bg1"/>
                </a:solidFill>
                <a:latin typeface="Arial"/>
                <a:cs typeface="Arial"/>
              </a:defRPr>
            </a:lvl1pPr>
          </a:lstStyle>
          <a:p>
            <a:pPr>
              <a:defRPr/>
            </a:pPr>
            <a:r>
              <a:rPr lang="fr-FR"/>
              <a:t>TerraForma – (slogan?)</a:t>
            </a:r>
            <a:endParaRPr/>
          </a:p>
        </p:txBody>
      </p:sp>
      <p:pic>
        <p:nvPicPr>
          <p:cNvPr id="9" name="Image 12"/>
          <p:cNvPicPr>
            <a:picLocks noChangeAspect="1"/>
          </p:cNvPicPr>
          <p:nvPr userDrawn="1"/>
        </p:nvPicPr>
        <p:blipFill>
          <a:blip r:embed="rId2"/>
          <a:stretch/>
        </p:blipFill>
        <p:spPr bwMode="gray">
          <a:xfrm>
            <a:off x="239184" y="260351"/>
            <a:ext cx="1539869" cy="1824567"/>
          </a:xfrm>
          <a:prstGeom prst="rect">
            <a:avLst/>
          </a:prstGeom>
        </p:spPr>
      </p:pic>
      <p:sp>
        <p:nvSpPr>
          <p:cNvPr id="10" name="Espace réservé de la date 1"/>
          <p:cNvSpPr>
            <a:spLocks noGrp="1"/>
          </p:cNvSpPr>
          <p:nvPr>
            <p:ph type="dt" sz="half" idx="18"/>
          </p:nvPr>
        </p:nvSpPr>
        <p:spPr bwMode="auto"/>
        <p:txBody>
          <a:bodyPr/>
          <a:lstStyle/>
          <a:p>
            <a:pPr>
              <a:defRPr/>
            </a:pPr>
            <a:fld id="{EDFB2E4D-4180-2742-811E-53D85AF875CD}" type="datetime3">
              <a:rPr lang="fr-FR"/>
              <a:t>06.09.22</a:t>
            </a:fld>
            <a:endParaRPr lang="fr-FR"/>
          </a:p>
        </p:txBody>
      </p:sp>
      <p:sp>
        <p:nvSpPr>
          <p:cNvPr id="11" name="Espace réservé du numéro de diapositive 2"/>
          <p:cNvSpPr>
            <a:spLocks noGrp="1"/>
          </p:cNvSpPr>
          <p:nvPr>
            <p:ph type="sldNum" sz="quarter" idx="19"/>
          </p:nvPr>
        </p:nvSpPr>
        <p:spPr bwMode="auto"/>
        <p:txBody>
          <a:bodyPr/>
          <a:lstStyle/>
          <a:p>
            <a:pPr>
              <a:defRPr/>
            </a:pPr>
            <a:r>
              <a:rPr lang="fr-FR"/>
              <a:t>P </a:t>
            </a:r>
            <a:fld id="{733122C9-A0B9-462F-8757-0847AD287B63}" type="slidenum">
              <a:rPr lang="fr-FR"/>
              <a:t>‹N°›</a:t>
            </a:fld>
            <a:endParaRPr lang="fr-FR"/>
          </a:p>
        </p:txBody>
      </p:sp>
    </p:spTree>
    <p:extLst>
      <p:ext uri="{BB962C8B-B14F-4D97-AF65-F5344CB8AC3E}">
        <p14:creationId xmlns:p14="http://schemas.microsoft.com/office/powerpoint/2010/main" val="3464388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Intercalaire photo vierge - Signal_Noir">
    <p:bg>
      <p:bgPr>
        <a:solidFill>
          <a:schemeClr val="bg1"/>
        </a:solidFill>
        <a:effectLst/>
      </p:bgPr>
    </p:bg>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2" y="548217"/>
            <a:ext cx="6095997"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5" name="Espace réservé de la date 1"/>
          <p:cNvSpPr>
            <a:spLocks noGrp="1"/>
          </p:cNvSpPr>
          <p:nvPr>
            <p:ph type="dt" sz="half" idx="10"/>
          </p:nvPr>
        </p:nvSpPr>
        <p:spPr bwMode="auto"/>
        <p:txBody>
          <a:bodyPr/>
          <a:lstStyle/>
          <a:p>
            <a:pPr>
              <a:defRPr/>
            </a:pPr>
            <a:fld id="{8FEC859E-96FF-1D48-93F4-993BE9FE3962}" type="datetime3">
              <a:rPr lang="fr-FR"/>
              <a:t>06.09.22</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Sous-titre 2"/>
          <p:cNvSpPr>
            <a:spLocks noGrp="1"/>
          </p:cNvSpPr>
          <p:nvPr>
            <p:ph type="subTitle" idx="1" hasCustomPrompt="1"/>
          </p:nvPr>
        </p:nvSpPr>
        <p:spPr bwMode="gray">
          <a:xfrm>
            <a:off x="7056968" y="4384360"/>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Arial"/>
                <a:cs typeface="Arial"/>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8" name="Espace réservé du texte 8"/>
          <p:cNvSpPr>
            <a:spLocks noGrp="1"/>
          </p:cNvSpPr>
          <p:nvPr>
            <p:ph type="body" sz="quarter" idx="13" hasCustomPrompt="1"/>
          </p:nvPr>
        </p:nvSpPr>
        <p:spPr bwMode="auto">
          <a:xfrm>
            <a:off x="7888943" y="5343877"/>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pic>
        <p:nvPicPr>
          <p:cNvPr id="9" name="Image 6"/>
          <p:cNvPicPr>
            <a:picLocks noChangeAspect="1"/>
          </p:cNvPicPr>
          <p:nvPr userDrawn="1"/>
        </p:nvPicPr>
        <p:blipFill>
          <a:blip r:embed="rId2"/>
          <a:stretch/>
        </p:blipFill>
        <p:spPr bwMode="gray">
          <a:xfrm>
            <a:off x="125740" y="5936627"/>
            <a:ext cx="1016161" cy="784387"/>
          </a:xfrm>
          <a:prstGeom prst="rect">
            <a:avLst/>
          </a:prstGeom>
          <a:ln>
            <a:noFill/>
          </a:ln>
        </p:spPr>
      </p:pic>
      <p:pic>
        <p:nvPicPr>
          <p:cNvPr id="10" name="Image 11"/>
          <p:cNvPicPr>
            <a:picLocks noChangeAspect="1"/>
          </p:cNvPicPr>
          <p:nvPr userDrawn="1"/>
        </p:nvPicPr>
        <p:blipFill>
          <a:blip r:embed="rId3"/>
          <a:stretch/>
        </p:blipFill>
        <p:spPr bwMode="auto">
          <a:xfrm rot="12270882">
            <a:off x="10312193" y="548217"/>
            <a:ext cx="2400000" cy="2400000"/>
          </a:xfrm>
          <a:prstGeom prst="rect">
            <a:avLst/>
          </a:prstGeom>
        </p:spPr>
      </p:pic>
      <p:sp>
        <p:nvSpPr>
          <p:cNvPr id="11" name="Rectangle 2"/>
          <p:cNvSpPr/>
          <p:nvPr userDrawn="1"/>
        </p:nvSpPr>
        <p:spPr bwMode="auto">
          <a:xfrm>
            <a:off x="1" y="5345290"/>
            <a:ext cx="6095999" cy="478367"/>
          </a:xfrm>
          <a:prstGeom prst="rect">
            <a:avLst/>
          </a:prstGeom>
          <a:solidFill>
            <a:srgbClr val="4195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4132458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1_Intercalaire photo vierge - Signal_Noir">
    <p:bg>
      <p:bgPr>
        <a:solidFill>
          <a:schemeClr val="bg1"/>
        </a:solidFill>
        <a:effectLst/>
      </p:bgPr>
    </p:bg>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2" y="548217"/>
            <a:ext cx="6095997"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5" name="Espace réservé de la date 1"/>
          <p:cNvSpPr>
            <a:spLocks noGrp="1"/>
          </p:cNvSpPr>
          <p:nvPr>
            <p:ph type="dt" sz="half" idx="10"/>
          </p:nvPr>
        </p:nvSpPr>
        <p:spPr bwMode="auto"/>
        <p:txBody>
          <a:bodyPr/>
          <a:lstStyle/>
          <a:p>
            <a:pPr>
              <a:defRPr/>
            </a:pPr>
            <a:fld id="{8FEC859E-96FF-1D48-93F4-993BE9FE3962}" type="datetime3">
              <a:rPr lang="fr-FR"/>
              <a:t>06.09.22</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Sous-titre 2"/>
          <p:cNvSpPr>
            <a:spLocks noGrp="1"/>
          </p:cNvSpPr>
          <p:nvPr>
            <p:ph type="subTitle" idx="1" hasCustomPrompt="1"/>
          </p:nvPr>
        </p:nvSpPr>
        <p:spPr bwMode="gray">
          <a:xfrm>
            <a:off x="7056968" y="4395644"/>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mn-lt"/>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8" name="Espace réservé du texte 8"/>
          <p:cNvSpPr>
            <a:spLocks noGrp="1"/>
          </p:cNvSpPr>
          <p:nvPr>
            <p:ph type="body" sz="quarter" idx="13" hasCustomPrompt="1"/>
          </p:nvPr>
        </p:nvSpPr>
        <p:spPr bwMode="auto">
          <a:xfrm>
            <a:off x="7888943" y="5355161"/>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sp>
        <p:nvSpPr>
          <p:cNvPr id="9" name="Rectangle 2"/>
          <p:cNvSpPr/>
          <p:nvPr userDrawn="1"/>
        </p:nvSpPr>
        <p:spPr bwMode="auto">
          <a:xfrm>
            <a:off x="1" y="5345290"/>
            <a:ext cx="6095999" cy="478367"/>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pic>
        <p:nvPicPr>
          <p:cNvPr id="10" name="Image 13"/>
          <p:cNvPicPr>
            <a:picLocks noChangeAspect="1"/>
          </p:cNvPicPr>
          <p:nvPr userDrawn="1"/>
        </p:nvPicPr>
        <p:blipFill>
          <a:blip r:embed="rId2"/>
          <a:stretch/>
        </p:blipFill>
        <p:spPr bwMode="auto">
          <a:xfrm rot="1063927">
            <a:off x="10813434" y="582383"/>
            <a:ext cx="1711949" cy="2400000"/>
          </a:xfrm>
          <a:prstGeom prst="rect">
            <a:avLst/>
          </a:prstGeom>
        </p:spPr>
      </p:pic>
      <p:pic>
        <p:nvPicPr>
          <p:cNvPr id="11" name="Image 6"/>
          <p:cNvPicPr>
            <a:picLocks noChangeAspect="1"/>
          </p:cNvPicPr>
          <p:nvPr userDrawn="1"/>
        </p:nvPicPr>
        <p:blipFill>
          <a:blip r:embed="rId3"/>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2541566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2_Intercalaire photo vierge - Signal_Noir">
    <p:bg>
      <p:bgPr>
        <a:solidFill>
          <a:schemeClr val="bg1"/>
        </a:solidFill>
        <a:effectLst/>
      </p:bgPr>
    </p:bg>
    <p:spTree>
      <p:nvGrpSpPr>
        <p:cNvPr id="1" name=""/>
        <p:cNvGrpSpPr/>
        <p:nvPr/>
      </p:nvGrpSpPr>
      <p:grpSpPr bwMode="auto">
        <a:xfrm>
          <a:off x="0" y="0"/>
          <a:ext cx="0" cy="0"/>
          <a:chOff x="0" y="0"/>
          <a:chExt cx="0" cy="0"/>
        </a:xfrm>
      </p:grpSpPr>
      <p:pic>
        <p:nvPicPr>
          <p:cNvPr id="4" name="Image 12"/>
          <p:cNvPicPr>
            <a:picLocks noChangeAspect="1"/>
          </p:cNvPicPr>
          <p:nvPr userDrawn="1"/>
        </p:nvPicPr>
        <p:blipFill>
          <a:blip r:embed="rId2"/>
          <a:stretch/>
        </p:blipFill>
        <p:spPr bwMode="auto">
          <a:xfrm>
            <a:off x="10668149" y="474917"/>
            <a:ext cx="2400000" cy="2400000"/>
          </a:xfrm>
          <a:prstGeom prst="rect">
            <a:avLst/>
          </a:prstGeom>
        </p:spPr>
      </p:pic>
      <p:sp>
        <p:nvSpPr>
          <p:cNvPr id="5" name="Espace réservé pour une image  5"/>
          <p:cNvSpPr>
            <a:spLocks noGrp="1"/>
          </p:cNvSpPr>
          <p:nvPr>
            <p:ph type="pic" sz="quarter" idx="17" hasCustomPrompt="1"/>
          </p:nvPr>
        </p:nvSpPr>
        <p:spPr bwMode="auto">
          <a:xfrm>
            <a:off x="1" y="548217"/>
            <a:ext cx="6096000"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6" name="Espace réservé de la date 1"/>
          <p:cNvSpPr>
            <a:spLocks noGrp="1"/>
          </p:cNvSpPr>
          <p:nvPr>
            <p:ph type="dt" sz="half" idx="10"/>
          </p:nvPr>
        </p:nvSpPr>
        <p:spPr bwMode="auto"/>
        <p:txBody>
          <a:bodyPr/>
          <a:lstStyle/>
          <a:p>
            <a:pPr>
              <a:defRPr/>
            </a:pPr>
            <a:fld id="{8FEC859E-96FF-1D48-93F4-993BE9FE3962}" type="datetime3">
              <a:rPr lang="fr-FR"/>
              <a:t>06.09.22</a:t>
            </a:fld>
            <a:endParaRPr lang="fr-FR"/>
          </a:p>
        </p:txBody>
      </p:sp>
      <p:sp>
        <p:nvSpPr>
          <p:cNvPr id="7"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8" name="Sous-titre 2"/>
          <p:cNvSpPr>
            <a:spLocks noGrp="1"/>
          </p:cNvSpPr>
          <p:nvPr>
            <p:ph type="subTitle" idx="1" hasCustomPrompt="1"/>
          </p:nvPr>
        </p:nvSpPr>
        <p:spPr bwMode="gray">
          <a:xfrm>
            <a:off x="7056968" y="4395644"/>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mn-lt"/>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9" name="Espace réservé du texte 8"/>
          <p:cNvSpPr>
            <a:spLocks noGrp="1"/>
          </p:cNvSpPr>
          <p:nvPr>
            <p:ph type="body" sz="quarter" idx="13" hasCustomPrompt="1"/>
          </p:nvPr>
        </p:nvSpPr>
        <p:spPr bwMode="auto">
          <a:xfrm>
            <a:off x="7888943" y="5355161"/>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sp>
        <p:nvSpPr>
          <p:cNvPr id="10" name="Rectangle 2"/>
          <p:cNvSpPr/>
          <p:nvPr userDrawn="1"/>
        </p:nvSpPr>
        <p:spPr bwMode="auto">
          <a:xfrm>
            <a:off x="1" y="5345290"/>
            <a:ext cx="6095999" cy="478367"/>
          </a:xfrm>
          <a:prstGeom prst="rect">
            <a:avLst/>
          </a:prstGeom>
          <a:solidFill>
            <a:srgbClr val="DD3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pic>
        <p:nvPicPr>
          <p:cNvPr id="11" name="Image 6"/>
          <p:cNvPicPr>
            <a:picLocks noChangeAspect="1"/>
          </p:cNvPicPr>
          <p:nvPr userDrawn="1"/>
        </p:nvPicPr>
        <p:blipFill>
          <a:blip r:embed="rId3"/>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1511870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3_Intercalaire photo vierge - Signal_Noir">
    <p:bg>
      <p:bgPr>
        <a:solidFill>
          <a:schemeClr val="bg1"/>
        </a:solidFill>
        <a:effectLst/>
      </p:bgPr>
    </p:bg>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1" y="548217"/>
            <a:ext cx="6096000"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5" name="Espace réservé de la date 1"/>
          <p:cNvSpPr>
            <a:spLocks noGrp="1"/>
          </p:cNvSpPr>
          <p:nvPr>
            <p:ph type="dt" sz="half" idx="10"/>
          </p:nvPr>
        </p:nvSpPr>
        <p:spPr bwMode="auto"/>
        <p:txBody>
          <a:bodyPr/>
          <a:lstStyle/>
          <a:p>
            <a:pPr>
              <a:defRPr/>
            </a:pPr>
            <a:fld id="{8FEC859E-96FF-1D48-93F4-993BE9FE3962}" type="datetime3">
              <a:rPr lang="fr-FR"/>
              <a:t>06.09.22</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Sous-titre 2"/>
          <p:cNvSpPr>
            <a:spLocks noGrp="1"/>
          </p:cNvSpPr>
          <p:nvPr>
            <p:ph type="subTitle" idx="1" hasCustomPrompt="1"/>
          </p:nvPr>
        </p:nvSpPr>
        <p:spPr bwMode="gray">
          <a:xfrm>
            <a:off x="7056968" y="4869784"/>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mn-lt"/>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8" name="Espace réservé du texte 8"/>
          <p:cNvSpPr>
            <a:spLocks noGrp="1"/>
          </p:cNvSpPr>
          <p:nvPr>
            <p:ph type="body" sz="quarter" idx="13" hasCustomPrompt="1"/>
          </p:nvPr>
        </p:nvSpPr>
        <p:spPr bwMode="auto">
          <a:xfrm>
            <a:off x="7888943" y="5829301"/>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sp>
        <p:nvSpPr>
          <p:cNvPr id="9" name="Rectangle 2"/>
          <p:cNvSpPr/>
          <p:nvPr userDrawn="1"/>
        </p:nvSpPr>
        <p:spPr bwMode="auto">
          <a:xfrm>
            <a:off x="1" y="5348111"/>
            <a:ext cx="6095999" cy="478367"/>
          </a:xfrm>
          <a:prstGeom prst="rect">
            <a:avLst/>
          </a:prstGeom>
          <a:solidFill>
            <a:srgbClr val="E16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pic>
        <p:nvPicPr>
          <p:cNvPr id="10" name="Image 12"/>
          <p:cNvPicPr>
            <a:picLocks noChangeAspect="1"/>
          </p:cNvPicPr>
          <p:nvPr userDrawn="1"/>
        </p:nvPicPr>
        <p:blipFill>
          <a:blip r:embed="rId2"/>
          <a:stretch/>
        </p:blipFill>
        <p:spPr bwMode="auto">
          <a:xfrm>
            <a:off x="10829753" y="548217"/>
            <a:ext cx="1655808" cy="2880000"/>
          </a:xfrm>
          <a:prstGeom prst="rect">
            <a:avLst/>
          </a:prstGeom>
        </p:spPr>
      </p:pic>
      <p:pic>
        <p:nvPicPr>
          <p:cNvPr id="11" name="Image 6"/>
          <p:cNvPicPr>
            <a:picLocks noChangeAspect="1"/>
          </p:cNvPicPr>
          <p:nvPr userDrawn="1"/>
        </p:nvPicPr>
        <p:blipFill>
          <a:blip r:embed="rId3"/>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4224399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preserve="1" userDrawn="1">
  <p:cSld name="4_Intercalaire photo vierge - Signal_Noir">
    <p:bg>
      <p:bgPr>
        <a:solidFill>
          <a:schemeClr val="bg1"/>
        </a:solidFill>
        <a:effectLst/>
      </p:bgPr>
    </p:bg>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1" y="548217"/>
            <a:ext cx="6096000"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5" name="Espace réservé de la date 1"/>
          <p:cNvSpPr>
            <a:spLocks noGrp="1"/>
          </p:cNvSpPr>
          <p:nvPr>
            <p:ph type="dt" sz="half" idx="10"/>
          </p:nvPr>
        </p:nvSpPr>
        <p:spPr bwMode="auto"/>
        <p:txBody>
          <a:bodyPr/>
          <a:lstStyle/>
          <a:p>
            <a:pPr>
              <a:defRPr/>
            </a:pPr>
            <a:fld id="{8FEC859E-96FF-1D48-93F4-993BE9FE3962}" type="datetime3">
              <a:rPr lang="fr-FR"/>
              <a:t>06.09.22</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Sous-titre 2"/>
          <p:cNvSpPr>
            <a:spLocks noGrp="1"/>
          </p:cNvSpPr>
          <p:nvPr>
            <p:ph type="subTitle" idx="1" hasCustomPrompt="1"/>
          </p:nvPr>
        </p:nvSpPr>
        <p:spPr bwMode="gray">
          <a:xfrm>
            <a:off x="7056968" y="4869784"/>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mn-lt"/>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8" name="Espace réservé du texte 8"/>
          <p:cNvSpPr>
            <a:spLocks noGrp="1"/>
          </p:cNvSpPr>
          <p:nvPr>
            <p:ph type="body" sz="quarter" idx="13" hasCustomPrompt="1"/>
          </p:nvPr>
        </p:nvSpPr>
        <p:spPr bwMode="auto">
          <a:xfrm>
            <a:off x="7888943" y="5829301"/>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sp>
        <p:nvSpPr>
          <p:cNvPr id="9" name="Rectangle 2"/>
          <p:cNvSpPr/>
          <p:nvPr userDrawn="1"/>
        </p:nvSpPr>
        <p:spPr bwMode="auto">
          <a:xfrm>
            <a:off x="1" y="5345290"/>
            <a:ext cx="6095999" cy="478367"/>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pic>
        <p:nvPicPr>
          <p:cNvPr id="10" name="Image 12"/>
          <p:cNvPicPr>
            <a:picLocks noChangeAspect="1"/>
          </p:cNvPicPr>
          <p:nvPr userDrawn="1"/>
        </p:nvPicPr>
        <p:blipFill>
          <a:blip r:embed="rId2"/>
          <a:stretch/>
        </p:blipFill>
        <p:spPr bwMode="auto">
          <a:xfrm>
            <a:off x="10698666" y="827172"/>
            <a:ext cx="1493335" cy="960000"/>
          </a:xfrm>
          <a:prstGeom prst="rect">
            <a:avLst/>
          </a:prstGeom>
        </p:spPr>
      </p:pic>
      <p:pic>
        <p:nvPicPr>
          <p:cNvPr id="11" name="Image 13"/>
          <p:cNvPicPr>
            <a:picLocks noChangeAspect="1"/>
          </p:cNvPicPr>
          <p:nvPr userDrawn="1"/>
        </p:nvPicPr>
        <p:blipFill>
          <a:blip r:embed="rId2"/>
          <a:stretch/>
        </p:blipFill>
        <p:spPr bwMode="auto">
          <a:xfrm>
            <a:off x="9205331" y="827172"/>
            <a:ext cx="1493335" cy="960000"/>
          </a:xfrm>
          <a:prstGeom prst="rect">
            <a:avLst/>
          </a:prstGeom>
        </p:spPr>
      </p:pic>
      <p:pic>
        <p:nvPicPr>
          <p:cNvPr id="12" name="Image 6"/>
          <p:cNvPicPr>
            <a:picLocks noChangeAspect="1"/>
          </p:cNvPicPr>
          <p:nvPr userDrawn="1"/>
        </p:nvPicPr>
        <p:blipFill>
          <a:blip r:embed="rId3"/>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40659141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preserve="1" userDrawn="1">
  <p:cSld name="Texte + 1 chiffre">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AB2B1204-2AEA-E444-9A99-D02961C25721}" type="datetime3">
              <a:rPr lang="fr-FR"/>
              <a:t>06.09.22</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5"/>
          <p:cNvSpPr>
            <a:spLocks noGrp="1"/>
          </p:cNvSpPr>
          <p:nvPr>
            <p:ph type="body" sz="quarter" idx="13" hasCustomPrompt="1"/>
          </p:nvPr>
        </p:nvSpPr>
        <p:spPr bwMode="auto">
          <a:xfrm>
            <a:off x="9120683" y="1869319"/>
            <a:ext cx="2611967" cy="745067"/>
          </a:xfrm>
          <a:prstGeom prst="rect">
            <a:avLst/>
          </a:prstGeom>
        </p:spPr>
        <p:txBody>
          <a:bodyPr lIns="72000" tIns="0" rIns="0" bIns="0" anchor="b" anchorCtr="0"/>
          <a:lstStyle>
            <a:lvl1pPr marL="4233" indent="0" algn="l" defTabSz="1219170">
              <a:lnSpc>
                <a:spcPct val="93000"/>
              </a:lnSpc>
              <a:spcBef>
                <a:spcPts val="0"/>
              </a:spcBef>
              <a:spcAft>
                <a:spcPts val="0"/>
              </a:spcAft>
              <a:buFont typeface="Arial"/>
              <a:buNone/>
              <a:defRPr lang="fr-FR" sz="3000" b="1" i="1">
                <a:solidFill>
                  <a:schemeClr val="tx1"/>
                </a:solidFill>
                <a:latin typeface="+mn-lt"/>
                <a:ea typeface="+mn-ea"/>
                <a:cs typeface="+mn-cs"/>
              </a:defRPr>
            </a:lvl1pPr>
          </a:lstStyle>
          <a:p>
            <a:pPr>
              <a:defRPr/>
            </a:pPr>
            <a:r>
              <a:rPr lang="fr-FR"/>
              <a:t>Texte/Chiffre</a:t>
            </a:r>
            <a:endParaRPr/>
          </a:p>
        </p:txBody>
      </p:sp>
      <p:sp>
        <p:nvSpPr>
          <p:cNvPr id="9" name="Espace réservé du texte 20"/>
          <p:cNvSpPr>
            <a:spLocks noGrp="1"/>
          </p:cNvSpPr>
          <p:nvPr>
            <p:ph type="body" sz="quarter" idx="14" hasCustomPrompt="1"/>
          </p:nvPr>
        </p:nvSpPr>
        <p:spPr bwMode="auto">
          <a:xfrm>
            <a:off x="9120683" y="2614385"/>
            <a:ext cx="3071317" cy="647073"/>
          </a:xfrm>
          <a:prstGeom prst="rect">
            <a:avLst/>
          </a:prstGeom>
          <a:solidFill>
            <a:srgbClr val="E16F34"/>
          </a:solidFill>
        </p:spPr>
        <p:txBody>
          <a:bodyPr wrap="square" lIns="108000" tIns="108000" rIns="360000" bIns="108000">
            <a:spAutoFit/>
          </a:bodyPr>
          <a:lstStyle>
            <a:lvl1pPr marL="0" indent="0">
              <a:lnSpc>
                <a:spcPct val="95000"/>
              </a:lnSpc>
              <a:spcBef>
                <a:spcPts val="0"/>
              </a:spcBef>
              <a:buFontTx/>
              <a:buNone/>
              <a:defRPr sz="1467" b="1">
                <a:solidFill>
                  <a:schemeClr val="bg1"/>
                </a:solidFill>
              </a:defRPr>
            </a:lvl1pPr>
          </a:lstStyle>
          <a:p>
            <a:pPr lvl="0">
              <a:defRPr/>
            </a:pPr>
            <a:r>
              <a:rPr lang="fr-FR"/>
              <a:t>Message sur le nombre de lignes souhaité</a:t>
            </a:r>
            <a:endParaRPr/>
          </a:p>
        </p:txBody>
      </p:sp>
      <p:sp>
        <p:nvSpPr>
          <p:cNvPr id="10" name="Espace réservé du texte 22"/>
          <p:cNvSpPr>
            <a:spLocks noGrp="1"/>
          </p:cNvSpPr>
          <p:nvPr>
            <p:ph type="body" sz="quarter" idx="15" hasCustomPrompt="1"/>
          </p:nvPr>
        </p:nvSpPr>
        <p:spPr bwMode="auto">
          <a:xfrm>
            <a:off x="810686" y="1440000"/>
            <a:ext cx="7351349" cy="4560000"/>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pic>
        <p:nvPicPr>
          <p:cNvPr id="11"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2"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703057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re et contenu">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Content Placeholder 2"/>
          <p:cNvSpPr>
            <a:spLocks noGrp="1"/>
          </p:cNvSpPr>
          <p:nvPr>
            <p:ph idx="1"/>
          </p:nvPr>
        </p:nvSpPr>
        <p:spPr bwMode="auto"/>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10"/>
          </p:nvPr>
        </p:nvSpPr>
        <p:spPr bwMode="auto"/>
        <p:txBody>
          <a:bodyPr/>
          <a:lstStyle/>
          <a:p>
            <a:pPr>
              <a:defRPr/>
            </a:pPr>
            <a:fld id="{D2D97BB5-296B-45AF-8D89-DBCECA4863FD}" type="datetime1">
              <a:rPr lang="fr-FR"/>
              <a:t>06/09/2022</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preserve="1" userDrawn="1">
  <p:cSld name="Texte message court">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AB2B1204-2AEA-E444-9A99-D02961C25721}" type="datetime3">
              <a:rPr lang="fr-FR"/>
              <a:t>06.09.22</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Rectangle 12"/>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9" name="Espace réservé du texte 20"/>
          <p:cNvSpPr>
            <a:spLocks noGrp="1"/>
          </p:cNvSpPr>
          <p:nvPr>
            <p:ph type="body" sz="quarter" idx="14" hasCustomPrompt="1"/>
          </p:nvPr>
        </p:nvSpPr>
        <p:spPr bwMode="auto">
          <a:xfrm>
            <a:off x="1862951" y="1432985"/>
            <a:ext cx="8476581" cy="4569884"/>
          </a:xfrm>
          <a:prstGeom prst="rect">
            <a:avLst/>
          </a:prstGeom>
          <a:noFill/>
        </p:spPr>
        <p:txBody>
          <a:bodyPr wrap="square" lIns="0" tIns="0" rIns="0" bIns="0" anchor="ctr" anchorCtr="0">
            <a:noAutofit/>
          </a:bodyPr>
          <a:lstStyle>
            <a:lvl1pPr marL="0" indent="0" algn="ctr">
              <a:lnSpc>
                <a:spcPct val="95000"/>
              </a:lnSpc>
              <a:spcBef>
                <a:spcPts val="2133"/>
              </a:spcBef>
              <a:buFontTx/>
              <a:buNone/>
              <a:defRPr sz="3733" b="1">
                <a:solidFill>
                  <a:schemeClr val="tx1"/>
                </a:solidFill>
              </a:defRPr>
            </a:lvl1pPr>
          </a:lstStyle>
          <a:p>
            <a:pPr lvl="0">
              <a:defRPr/>
            </a:pPr>
            <a:r>
              <a:rPr lang="fr-FR"/>
              <a:t>Texte message court</a:t>
            </a:r>
            <a:br>
              <a:rPr lang="fr-FR"/>
            </a:br>
            <a:r>
              <a:rPr lang="fr-FR"/>
              <a:t>Ovit moluptae nonemquatem. Aces</a:t>
            </a:r>
            <a:endParaRPr/>
          </a:p>
          <a:p>
            <a:pPr lvl="0">
              <a:defRPr/>
            </a:pPr>
            <a:r>
              <a:rPr lang="fr-FR"/>
              <a:t>ipitia neseque sinctur aute dolenih icillenimini imincitam, quossit ut aut aut vendipsum experciam</a:t>
            </a:r>
            <a:endParaRPr/>
          </a:p>
        </p:txBody>
      </p:sp>
      <p:pic>
        <p:nvPicPr>
          <p:cNvPr id="10" name="Image 6"/>
          <p:cNvPicPr>
            <a:picLocks noChangeAspect="1"/>
          </p:cNvPicPr>
          <p:nvPr userDrawn="1"/>
        </p:nvPicPr>
        <p:blipFill>
          <a:blip r:embed="rId2"/>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42942126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preserve="1" userDrawn="1">
  <p:cSld name="Texte sur 2 col">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F9FD301D-BA0C-2C40-967E-F0EF1AB3C51D}" type="datetime3">
              <a:rPr lang="fr-FR"/>
              <a:t>06.09.22</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pic>
        <p:nvPicPr>
          <p:cNvPr id="8"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9"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10" name="Espace réservé du texte 22"/>
          <p:cNvSpPr>
            <a:spLocks noGrp="1"/>
          </p:cNvSpPr>
          <p:nvPr>
            <p:ph type="body" sz="quarter" idx="16" hasCustomPrompt="1"/>
          </p:nvPr>
        </p:nvSpPr>
        <p:spPr bwMode="auto">
          <a:xfrm>
            <a:off x="810685" y="1440000"/>
            <a:ext cx="10360201" cy="4560000"/>
          </a:xfrm>
          <a:prstGeom prst="rect">
            <a:avLst/>
          </a:prstGeom>
        </p:spPr>
        <p:txBody>
          <a:bodyPr lIns="0" tIns="0" rIns="0" bIns="0" numCol="2" spcCol="54000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a:p>
            <a:pPr lvl="4">
              <a:defRPr/>
            </a:pPr>
            <a:endParaRPr lang="fr-FR"/>
          </a:p>
          <a:p>
            <a:pPr lvl="1">
              <a:defRPr/>
            </a:pPr>
            <a:r>
              <a:rPr lang="fr-FR"/>
              <a:t>As et audit acepreperis iusdam elecus dolorion erovid ut apistibus, quo invenis plique solorrumquid quam iur, sitatur, exeri quatemos eiuscii ssedio maximint autem haribus con ped molupicia.</a:t>
            </a:r>
            <a:endParaRPr/>
          </a:p>
          <a:p>
            <a:pPr lvl="1">
              <a:defRPr/>
            </a:pPr>
            <a:r>
              <a:rPr lang="fr-FR"/>
              <a:t>Sus ulparum ser plique solorrumquid quam iur, sitatur, exeri quatemos eiuscii ssedio maximint autem nat. Bus nonse ommolum sam quiandae. Oreprat.</a:t>
            </a:r>
            <a:endParaRPr/>
          </a:p>
          <a:p>
            <a:pPr lvl="1">
              <a:defRPr/>
            </a:pPr>
            <a:endParaRPr lang="fr-FR"/>
          </a:p>
          <a:p>
            <a:pPr lvl="0">
              <a:defRPr/>
            </a:pPr>
            <a:r>
              <a:rPr lang="fr-FR"/>
              <a:t>Bit volorro dem quia cuptatur sit aut doleceptur magnimporio conse nis aut earument </a:t>
            </a:r>
            <a:endParaRPr/>
          </a:p>
          <a:p>
            <a:pPr lvl="1">
              <a:defRPr/>
            </a:pPr>
            <a:r>
              <a:rPr lang="fr-FR"/>
              <a:t>acea sum et, ea dolore vel iducias iur, ut fugia volum cus as ab iumet, idunt voloreptas plam que ped mo tem reria vero tem ut et quatio. Et venemporepta nus etur, cum, qui sendi sinvelendant molupic aborem rentur aut voluptus sedit, omniatur?</a:t>
            </a:r>
            <a:endParaRPr/>
          </a:p>
        </p:txBody>
      </p:sp>
    </p:spTree>
    <p:extLst>
      <p:ext uri="{BB962C8B-B14F-4D97-AF65-F5344CB8AC3E}">
        <p14:creationId xmlns:p14="http://schemas.microsoft.com/office/powerpoint/2010/main" val="2502995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preserve="1" userDrawn="1">
  <p:cSld name="Texte 2 col distinct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859C433-F57F-0044-A643-207EF70802C4}" type="datetime3">
              <a:rPr lang="fr-FR"/>
              <a:t>06.09.22</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pic>
        <p:nvPicPr>
          <p:cNvPr id="8"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9"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10" name="Espace réservé du texte 22"/>
          <p:cNvSpPr>
            <a:spLocks noGrp="1"/>
          </p:cNvSpPr>
          <p:nvPr>
            <p:ph type="body" sz="quarter" idx="17" hasCustomPrompt="1"/>
          </p:nvPr>
        </p:nvSpPr>
        <p:spPr bwMode="auto">
          <a:xfrm>
            <a:off x="810686" y="1440000"/>
            <a:ext cx="5069101" cy="4560000"/>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11" name="Espace réservé du texte 22"/>
          <p:cNvSpPr>
            <a:spLocks noGrp="1"/>
          </p:cNvSpPr>
          <p:nvPr>
            <p:ph type="body" sz="quarter" idx="15" hasCustomPrompt="1"/>
          </p:nvPr>
        </p:nvSpPr>
        <p:spPr bwMode="auto">
          <a:xfrm>
            <a:off x="6096001" y="1442867"/>
            <a:ext cx="5075876" cy="4560000"/>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Tree>
    <p:extLst>
      <p:ext uri="{BB962C8B-B14F-4D97-AF65-F5344CB8AC3E}">
        <p14:creationId xmlns:p14="http://schemas.microsoft.com/office/powerpoint/2010/main" val="5215255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preserve="1" userDrawn="1">
  <p:cSld name="Texte 1 col + 1 photo">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06.09.22</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tabLst>
                <a:tab pos="1312301" algn="l"/>
              </a:tabLst>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810687" y="1440000"/>
            <a:ext cx="3960704" cy="4560000"/>
          </a:xfrm>
          <a:prstGeom prst="rect">
            <a:avLst/>
          </a:prstGeom>
        </p:spPr>
        <p:txBody>
          <a:bodyPr lIns="0" tIns="0" rIns="0" bIns="0"/>
          <a:lstStyle>
            <a:lvl1pPr marL="0" indent="0">
              <a:buFontTx/>
              <a:buNone/>
              <a:defRPr sz="2133" b="1" i="0">
                <a:solidFill>
                  <a:schemeClr val="tx1"/>
                </a:solidFill>
                <a:latin typeface="+mn-lt"/>
              </a:defRPr>
            </a:lvl1pPr>
            <a:lvl2pPr marL="609585" indent="0">
              <a:buClr>
                <a:schemeClr val="accent4"/>
              </a:buClr>
              <a:buFontTx/>
              <a:buNone/>
              <a:defRPr sz="1800">
                <a:solidFill>
                  <a:schemeClr val="tx1"/>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a:t>
            </a:r>
            <a:endParaRPr/>
          </a:p>
          <a:p>
            <a:pPr lvl="1">
              <a:defRPr/>
            </a:pPr>
            <a:r>
              <a:rPr lang="fr-FR"/>
              <a:t>Deuxième niveau</a:t>
            </a:r>
            <a:endParaRPr/>
          </a:p>
        </p:txBody>
      </p:sp>
      <p:sp>
        <p:nvSpPr>
          <p:cNvPr id="9" name="Espace réservé pour une image  5"/>
          <p:cNvSpPr>
            <a:spLocks noGrp="1"/>
          </p:cNvSpPr>
          <p:nvPr>
            <p:ph type="pic" sz="quarter" idx="17" hasCustomPrompt="1"/>
          </p:nvPr>
        </p:nvSpPr>
        <p:spPr bwMode="auto">
          <a:xfrm>
            <a:off x="5434770" y="1439999"/>
            <a:ext cx="5736113" cy="3945807"/>
          </a:xfrm>
          <a:prstGeom prst="rect">
            <a:avLst/>
          </a:prstGeom>
          <a:solidFill>
            <a:schemeClr val="bg1">
              <a:lumMod val="95000"/>
            </a:schemeClr>
          </a:solidFill>
        </p:spPr>
        <p:txBody>
          <a:bodyPr lIns="864000" tIns="827999" rIns="864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0" name="Espace réservé du texte 22"/>
          <p:cNvSpPr>
            <a:spLocks noGrp="1"/>
          </p:cNvSpPr>
          <p:nvPr>
            <p:ph type="body" sz="quarter" idx="18" hasCustomPrompt="1"/>
          </p:nvPr>
        </p:nvSpPr>
        <p:spPr bwMode="auto">
          <a:xfrm>
            <a:off x="5434772" y="5594218"/>
            <a:ext cx="5736995" cy="408649"/>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photo</a:t>
            </a:r>
            <a:endParaRPr/>
          </a:p>
        </p:txBody>
      </p:sp>
      <p:pic>
        <p:nvPicPr>
          <p:cNvPr id="11"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2"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25064514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preserve="1" userDrawn="1">
  <p:cSld name="Texte + document">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06.09.22</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810687" y="1440000"/>
            <a:ext cx="3453183" cy="590931"/>
          </a:xfrm>
          <a:prstGeom prst="rect">
            <a:avLst/>
          </a:prstGeom>
        </p:spPr>
        <p:txBody>
          <a:bodyPr wrap="square" lIns="0" tIns="0" rIns="0" bIns="0">
            <a:spAutoFit/>
          </a:bodyPr>
          <a:lstStyle>
            <a:lvl1pPr marL="0" indent="0">
              <a:buFontTx/>
              <a:buNone/>
              <a:defRPr sz="2133" b="1" i="0">
                <a:solidFill>
                  <a:schemeClr val="tx1"/>
                </a:solidFill>
                <a:latin typeface="Arial"/>
                <a:cs typeface="Arial"/>
              </a:defRPr>
            </a:lvl1pPr>
            <a:lvl2pPr marL="609585" indent="0">
              <a:buClr>
                <a:schemeClr val="accent4"/>
              </a:buClr>
              <a:buFontTx/>
              <a:buNone/>
              <a:defRPr sz="1800" b="0" i="0">
                <a:solidFill>
                  <a:schemeClr val="bg2"/>
                </a:solidFill>
                <a:latin typeface="Arial"/>
                <a:cs typeface="Arial"/>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a:t>
            </a:r>
            <a:endParaRPr/>
          </a:p>
        </p:txBody>
      </p:sp>
      <p:sp>
        <p:nvSpPr>
          <p:cNvPr id="9" name="Espace réservé du contenu 4"/>
          <p:cNvSpPr>
            <a:spLocks noGrp="1"/>
          </p:cNvSpPr>
          <p:nvPr>
            <p:ph sz="quarter" idx="19" hasCustomPrompt="1"/>
          </p:nvPr>
        </p:nvSpPr>
        <p:spPr bwMode="auto">
          <a:xfrm>
            <a:off x="4830164" y="1432983"/>
            <a:ext cx="6341603" cy="4559999"/>
          </a:xfrm>
          <a:prstGeom prst="rect">
            <a:avLst/>
          </a:prstGeom>
          <a:solidFill>
            <a:schemeClr val="bg1">
              <a:lumMod val="95000"/>
            </a:schemeClr>
          </a:solidFill>
        </p:spPr>
        <p:txBody>
          <a:bodyPr lIns="827999" tIns="612000" rIns="827999"/>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l’une des icônes ci-dessous pour insérer un graphique, un tableau, une image, une vidéo</a:t>
            </a:r>
            <a:endParaRPr/>
          </a:p>
        </p:txBody>
      </p:sp>
      <p:sp>
        <p:nvSpPr>
          <p:cNvPr id="10" name="Espace réservé du texte 22"/>
          <p:cNvSpPr>
            <a:spLocks noGrp="1"/>
          </p:cNvSpPr>
          <p:nvPr>
            <p:ph type="body" sz="quarter" idx="20" hasCustomPrompt="1"/>
          </p:nvPr>
        </p:nvSpPr>
        <p:spPr bwMode="auto">
          <a:xfrm>
            <a:off x="810687" y="2166191"/>
            <a:ext cx="3453183" cy="498599"/>
          </a:xfrm>
          <a:prstGeom prst="rect">
            <a:avLst/>
          </a:prstGeom>
        </p:spPr>
        <p:txBody>
          <a:bodyPr wrap="square" lIns="0" tIns="0" rIns="0" bIns="0">
            <a:spAutoFit/>
          </a:bodyPr>
          <a:lstStyle>
            <a:lvl1pPr marL="0" indent="0">
              <a:buFontTx/>
              <a:buNone/>
              <a:defRPr sz="1800" b="0" i="0">
                <a:solidFill>
                  <a:schemeClr val="tx1"/>
                </a:solidFill>
                <a:latin typeface="Arial"/>
                <a:cs typeface="Arial"/>
              </a:defRPr>
            </a:lvl1pPr>
            <a:lvl2pPr marL="609585" indent="0">
              <a:buClr>
                <a:schemeClr val="accent4"/>
              </a:buClr>
              <a:buFontTx/>
              <a:buNone/>
              <a:defRPr sz="1800" b="0" i="0">
                <a:solidFill>
                  <a:schemeClr val="bg2"/>
                </a:solidFill>
                <a:latin typeface="Arial"/>
                <a:cs typeface="Arial"/>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 de commentaire</a:t>
            </a:r>
            <a:endParaRPr/>
          </a:p>
        </p:txBody>
      </p:sp>
      <p:pic>
        <p:nvPicPr>
          <p:cNvPr id="11"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2" name="Rectangle 15"/>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34003617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PhAnim="0" preserve="1" userDrawn="1">
  <p:cSld name="Document + texte">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06.09.22</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7699367" y="1440000"/>
            <a:ext cx="3453183" cy="590931"/>
          </a:xfrm>
          <a:prstGeom prst="rect">
            <a:avLst/>
          </a:prstGeom>
        </p:spPr>
        <p:txBody>
          <a:bodyPr wrap="square" lIns="0" tIns="0" rIns="0" bIns="0">
            <a:spAutoFit/>
          </a:bodyPr>
          <a:lstStyle>
            <a:lvl1pPr marL="0" indent="0">
              <a:buFontTx/>
              <a:buNone/>
              <a:defRPr sz="2133" b="1" i="0">
                <a:solidFill>
                  <a:schemeClr val="tx1"/>
                </a:solidFill>
                <a:latin typeface="Arial"/>
                <a:cs typeface="Arial"/>
              </a:defRPr>
            </a:lvl1pPr>
            <a:lvl2pPr marL="609585" indent="0">
              <a:buClr>
                <a:schemeClr val="accent4"/>
              </a:buClr>
              <a:buFontTx/>
              <a:buNone/>
              <a:defRPr sz="1800" b="0" i="0">
                <a:solidFill>
                  <a:schemeClr val="bg2"/>
                </a:solidFill>
                <a:latin typeface="Arial"/>
                <a:cs typeface="Arial"/>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a:t>
            </a:r>
            <a:endParaRPr/>
          </a:p>
        </p:txBody>
      </p:sp>
      <p:sp>
        <p:nvSpPr>
          <p:cNvPr id="9" name="Espace réservé du contenu 4"/>
          <p:cNvSpPr>
            <a:spLocks noGrp="1"/>
          </p:cNvSpPr>
          <p:nvPr>
            <p:ph sz="quarter" idx="19" hasCustomPrompt="1"/>
          </p:nvPr>
        </p:nvSpPr>
        <p:spPr bwMode="auto">
          <a:xfrm>
            <a:off x="810684" y="1432983"/>
            <a:ext cx="6341603" cy="4559999"/>
          </a:xfrm>
          <a:prstGeom prst="rect">
            <a:avLst/>
          </a:prstGeom>
          <a:solidFill>
            <a:schemeClr val="bg1">
              <a:lumMod val="95000"/>
            </a:schemeClr>
          </a:solidFill>
        </p:spPr>
        <p:txBody>
          <a:bodyPr lIns="827999" tIns="612000" rIns="827999"/>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l’une des icônes ci-dessous pour insérer un graphique, un tableau, une image, une vidéo</a:t>
            </a:r>
            <a:endParaRPr/>
          </a:p>
        </p:txBody>
      </p:sp>
      <p:sp>
        <p:nvSpPr>
          <p:cNvPr id="10" name="Espace réservé du texte 22"/>
          <p:cNvSpPr>
            <a:spLocks noGrp="1"/>
          </p:cNvSpPr>
          <p:nvPr>
            <p:ph type="body" sz="quarter" idx="20" hasCustomPrompt="1"/>
          </p:nvPr>
        </p:nvSpPr>
        <p:spPr bwMode="auto">
          <a:xfrm>
            <a:off x="7699367" y="2166191"/>
            <a:ext cx="3453183" cy="498599"/>
          </a:xfrm>
          <a:prstGeom prst="rect">
            <a:avLst/>
          </a:prstGeom>
        </p:spPr>
        <p:txBody>
          <a:bodyPr wrap="square" lIns="0" tIns="0" rIns="0" bIns="0">
            <a:spAutoFit/>
          </a:bodyPr>
          <a:lstStyle>
            <a:lvl1pPr marL="0" indent="0">
              <a:buFontTx/>
              <a:buNone/>
              <a:defRPr sz="1800" b="0" i="0">
                <a:solidFill>
                  <a:schemeClr val="tx1"/>
                </a:solidFill>
                <a:latin typeface="Arial"/>
                <a:cs typeface="Arial"/>
              </a:defRPr>
            </a:lvl1pPr>
            <a:lvl2pPr marL="609585" indent="0">
              <a:buClr>
                <a:schemeClr val="accent4"/>
              </a:buClr>
              <a:buFontTx/>
              <a:buNone/>
              <a:defRPr sz="1800" b="0" i="0">
                <a:solidFill>
                  <a:schemeClr val="bg2"/>
                </a:solidFill>
                <a:latin typeface="Arial"/>
                <a:cs typeface="Arial"/>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 de commentaire</a:t>
            </a:r>
            <a:endParaRPr/>
          </a:p>
        </p:txBody>
      </p:sp>
      <p:pic>
        <p:nvPicPr>
          <p:cNvPr id="11"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2" name="Rectangle 15"/>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9758129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PhAnim="0" preserve="1" userDrawn="1">
  <p:cSld name="Document">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06.09.22</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contenu 4"/>
          <p:cNvSpPr>
            <a:spLocks noGrp="1"/>
          </p:cNvSpPr>
          <p:nvPr>
            <p:ph sz="quarter" idx="19" hasCustomPrompt="1"/>
          </p:nvPr>
        </p:nvSpPr>
        <p:spPr bwMode="auto">
          <a:xfrm>
            <a:off x="810684" y="1432983"/>
            <a:ext cx="10361083" cy="4559999"/>
          </a:xfrm>
          <a:prstGeom prst="rect">
            <a:avLst/>
          </a:prstGeom>
          <a:solidFill>
            <a:schemeClr val="bg1">
              <a:lumMod val="95000"/>
            </a:schemeClr>
          </a:solidFill>
        </p:spPr>
        <p:txBody>
          <a:bodyPr lIns="1475998" tIns="396000" rIns="1440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l’une des icônes ci-dessous </a:t>
            </a:r>
            <a:br>
              <a:rPr lang="fr-FR"/>
            </a:br>
            <a:r>
              <a:rPr lang="fr-FR"/>
              <a:t>pour insérer un graphique, un tableau, une image, une vidéo (merci de respecter cet encombrement maximum)</a:t>
            </a:r>
            <a:endParaRPr/>
          </a:p>
        </p:txBody>
      </p:sp>
      <p:pic>
        <p:nvPicPr>
          <p:cNvPr id="9"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0"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35114602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PhAnim="0" preserve="1" userDrawn="1">
  <p:cSld name="Document + 3 chiffres">
    <p:spTree>
      <p:nvGrpSpPr>
        <p:cNvPr id="1" name=""/>
        <p:cNvGrpSpPr/>
        <p:nvPr/>
      </p:nvGrpSpPr>
      <p:grpSpPr bwMode="auto">
        <a:xfrm>
          <a:off x="0" y="0"/>
          <a:ext cx="0" cy="0"/>
          <a:chOff x="0" y="0"/>
          <a:chExt cx="0" cy="0"/>
        </a:xfrm>
      </p:grpSpPr>
      <p:sp>
        <p:nvSpPr>
          <p:cNvPr id="4" name="Espace réservé du contenu 4"/>
          <p:cNvSpPr>
            <a:spLocks noGrp="1"/>
          </p:cNvSpPr>
          <p:nvPr>
            <p:ph sz="quarter" idx="22" hasCustomPrompt="1"/>
          </p:nvPr>
        </p:nvSpPr>
        <p:spPr bwMode="auto">
          <a:xfrm>
            <a:off x="810683" y="1432983"/>
            <a:ext cx="6741805" cy="4559999"/>
          </a:xfrm>
          <a:prstGeom prst="rect">
            <a:avLst/>
          </a:prstGeom>
          <a:solidFill>
            <a:schemeClr val="bg1">
              <a:lumMod val="95000"/>
            </a:schemeClr>
          </a:solidFill>
        </p:spPr>
        <p:txBody>
          <a:bodyPr lIns="936000" tIns="540000" rIns="900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l’une des icônes ci-dessous pour insérer un graphique, un tableau, une image, une vidéo</a:t>
            </a:r>
            <a:endParaRPr/>
          </a:p>
        </p:txBody>
      </p:sp>
      <p:sp>
        <p:nvSpPr>
          <p:cNvPr id="5" name="Espace réservé de la date 1"/>
          <p:cNvSpPr>
            <a:spLocks noGrp="1"/>
          </p:cNvSpPr>
          <p:nvPr>
            <p:ph type="dt" sz="half" idx="10"/>
          </p:nvPr>
        </p:nvSpPr>
        <p:spPr bwMode="auto"/>
        <p:txBody>
          <a:bodyPr/>
          <a:lstStyle/>
          <a:p>
            <a:pPr>
              <a:defRPr/>
            </a:pPr>
            <a:fld id="{26287AE3-0B5F-B949-B061-B9FC3F25EB01}" type="datetime3">
              <a:rPr lang="fr-FR"/>
              <a:t>06.09.22</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8"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9" name="Espace réservé du texte 20"/>
          <p:cNvSpPr>
            <a:spLocks noGrp="1"/>
          </p:cNvSpPr>
          <p:nvPr>
            <p:ph type="body" sz="quarter" idx="14" hasCustomPrompt="1"/>
          </p:nvPr>
        </p:nvSpPr>
        <p:spPr bwMode="auto">
          <a:xfrm>
            <a:off x="8099568" y="2162422"/>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0" name="Espace réservé du texte 20"/>
          <p:cNvSpPr>
            <a:spLocks noGrp="1"/>
          </p:cNvSpPr>
          <p:nvPr>
            <p:ph type="body" sz="quarter" idx="16" hasCustomPrompt="1"/>
          </p:nvPr>
        </p:nvSpPr>
        <p:spPr bwMode="auto">
          <a:xfrm>
            <a:off x="8099568" y="2741098"/>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1" name="Espace réservé du texte 20"/>
          <p:cNvSpPr>
            <a:spLocks noGrp="1"/>
          </p:cNvSpPr>
          <p:nvPr>
            <p:ph type="body" sz="quarter" idx="17" hasCustomPrompt="1"/>
          </p:nvPr>
        </p:nvSpPr>
        <p:spPr bwMode="auto">
          <a:xfrm>
            <a:off x="8099568" y="3508621"/>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2" name="Espace réservé du texte 20"/>
          <p:cNvSpPr>
            <a:spLocks noGrp="1"/>
          </p:cNvSpPr>
          <p:nvPr>
            <p:ph type="body" sz="quarter" idx="18" hasCustomPrompt="1"/>
          </p:nvPr>
        </p:nvSpPr>
        <p:spPr bwMode="auto">
          <a:xfrm>
            <a:off x="8099568" y="4087297"/>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3" name="Espace réservé du texte 20"/>
          <p:cNvSpPr>
            <a:spLocks noGrp="1"/>
          </p:cNvSpPr>
          <p:nvPr>
            <p:ph type="body" sz="quarter" idx="19" hasCustomPrompt="1"/>
          </p:nvPr>
        </p:nvSpPr>
        <p:spPr bwMode="auto">
          <a:xfrm>
            <a:off x="8099568" y="4846554"/>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4" name="Espace réservé du texte 20"/>
          <p:cNvSpPr>
            <a:spLocks noGrp="1"/>
          </p:cNvSpPr>
          <p:nvPr>
            <p:ph type="body" sz="quarter" idx="20" hasCustomPrompt="1"/>
          </p:nvPr>
        </p:nvSpPr>
        <p:spPr bwMode="auto">
          <a:xfrm>
            <a:off x="8099568" y="5425230"/>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5" name="Espace réservé du texte 22"/>
          <p:cNvSpPr>
            <a:spLocks noGrp="1"/>
          </p:cNvSpPr>
          <p:nvPr>
            <p:ph type="body" sz="quarter" idx="15" hasCustomPrompt="1"/>
          </p:nvPr>
        </p:nvSpPr>
        <p:spPr bwMode="auto">
          <a:xfrm>
            <a:off x="8099569" y="1439998"/>
            <a:ext cx="3072199" cy="574767"/>
          </a:xfrm>
          <a:prstGeom prst="rect">
            <a:avLst/>
          </a:prstGeom>
        </p:spPr>
        <p:txBody>
          <a:bodyPr lIns="0" tIns="0" rIns="0" bIns="0"/>
          <a:lstStyle>
            <a:lvl1pPr marL="0" indent="0">
              <a:spcBef>
                <a:spcPts val="0"/>
              </a:spcBef>
              <a:buFontTx/>
              <a:buNone/>
              <a:defRPr sz="2133" b="1" i="0">
                <a:solidFill>
                  <a:schemeClr val="tx1"/>
                </a:solidFill>
                <a:latin typeface="+mn-lt"/>
              </a:defRPr>
            </a:lvl1pPr>
            <a:lvl2pPr marL="609585" indent="0">
              <a:buClr>
                <a:schemeClr val="accent4"/>
              </a:buClr>
              <a:buFontTx/>
              <a:buNone/>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Chiffres clés</a:t>
            </a:r>
            <a:endParaRPr/>
          </a:p>
        </p:txBody>
      </p:sp>
      <p:pic>
        <p:nvPicPr>
          <p:cNvPr id="16"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7" name="Rectangle 23"/>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15656114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PhAnim="0" preserve="1" userDrawn="1">
  <p:cSld name="Texte + 3 chiffr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06.09.22</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0"/>
          <p:cNvSpPr>
            <a:spLocks noGrp="1"/>
          </p:cNvSpPr>
          <p:nvPr>
            <p:ph type="body" sz="quarter" idx="14" hasCustomPrompt="1"/>
          </p:nvPr>
        </p:nvSpPr>
        <p:spPr bwMode="auto">
          <a:xfrm>
            <a:off x="7321516" y="1844043"/>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9" name="Espace réservé du texte 20"/>
          <p:cNvSpPr>
            <a:spLocks noGrp="1"/>
          </p:cNvSpPr>
          <p:nvPr>
            <p:ph type="body" sz="quarter" idx="16" hasCustomPrompt="1"/>
          </p:nvPr>
        </p:nvSpPr>
        <p:spPr bwMode="auto">
          <a:xfrm>
            <a:off x="7321516" y="2422719"/>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0" name="Espace réservé du texte 20"/>
          <p:cNvSpPr>
            <a:spLocks noGrp="1"/>
          </p:cNvSpPr>
          <p:nvPr>
            <p:ph type="body" sz="quarter" idx="17" hasCustomPrompt="1"/>
          </p:nvPr>
        </p:nvSpPr>
        <p:spPr bwMode="auto">
          <a:xfrm>
            <a:off x="7321516" y="3345301"/>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1" name="Espace réservé du texte 20"/>
          <p:cNvSpPr>
            <a:spLocks noGrp="1"/>
          </p:cNvSpPr>
          <p:nvPr>
            <p:ph type="body" sz="quarter" idx="18" hasCustomPrompt="1"/>
          </p:nvPr>
        </p:nvSpPr>
        <p:spPr bwMode="auto">
          <a:xfrm>
            <a:off x="7321516" y="3923977"/>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2" name="Espace réservé du texte 20"/>
          <p:cNvSpPr>
            <a:spLocks noGrp="1"/>
          </p:cNvSpPr>
          <p:nvPr>
            <p:ph type="body" sz="quarter" idx="19" hasCustomPrompt="1"/>
          </p:nvPr>
        </p:nvSpPr>
        <p:spPr bwMode="auto">
          <a:xfrm>
            <a:off x="7321516" y="4846558"/>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3" name="Espace réservé du texte 20"/>
          <p:cNvSpPr>
            <a:spLocks noGrp="1"/>
          </p:cNvSpPr>
          <p:nvPr>
            <p:ph type="body" sz="quarter" idx="20" hasCustomPrompt="1"/>
          </p:nvPr>
        </p:nvSpPr>
        <p:spPr bwMode="auto">
          <a:xfrm>
            <a:off x="7321516" y="5425234"/>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pic>
        <p:nvPicPr>
          <p:cNvPr id="14"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5" name="Rectangle 23"/>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16" name="Espace réservé du texte 22"/>
          <p:cNvSpPr>
            <a:spLocks noGrp="1"/>
          </p:cNvSpPr>
          <p:nvPr>
            <p:ph type="body" sz="quarter" idx="21" hasCustomPrompt="1"/>
          </p:nvPr>
        </p:nvSpPr>
        <p:spPr bwMode="auto">
          <a:xfrm>
            <a:off x="810686" y="1440000"/>
            <a:ext cx="5963751" cy="4560000"/>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Tree>
    <p:extLst>
      <p:ext uri="{BB962C8B-B14F-4D97-AF65-F5344CB8AC3E}">
        <p14:creationId xmlns:p14="http://schemas.microsoft.com/office/powerpoint/2010/main" val="31843522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PhAnim="0" preserve="1" userDrawn="1">
  <p:cSld name="Texte + 5 chiffr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06.09.22</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810686" y="1440000"/>
            <a:ext cx="4018068" cy="4560000"/>
          </a:xfrm>
          <a:prstGeom prst="rect">
            <a:avLst/>
          </a:prstGeom>
        </p:spPr>
        <p:txBody>
          <a:bodyPr lIns="0" tIns="0" rIns="0" bIns="0"/>
          <a:lstStyle>
            <a:lvl1pPr marL="0" indent="0">
              <a:buFontTx/>
              <a:buNone/>
              <a:defRPr sz="2133" b="1" i="0">
                <a:solidFill>
                  <a:schemeClr val="tx1"/>
                </a:solidFill>
                <a:latin typeface="+mn-lt"/>
              </a:defRPr>
            </a:lvl1pPr>
            <a:lvl2pPr marL="609585" indent="0">
              <a:buClr>
                <a:schemeClr val="accent4"/>
              </a:buClr>
              <a:buFontTx/>
              <a:buNone/>
              <a:defRPr sz="1800">
                <a:solidFill>
                  <a:schemeClr val="tx1"/>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a:t>
            </a:r>
            <a:endParaRPr/>
          </a:p>
          <a:p>
            <a:pPr lvl="1">
              <a:defRPr/>
            </a:pPr>
            <a:r>
              <a:rPr lang="fr-FR"/>
              <a:t>Deuxième niveau</a:t>
            </a:r>
            <a:br>
              <a:rPr lang="fr-FR"/>
            </a:br>
            <a:endParaRPr lang="fr-FR"/>
          </a:p>
        </p:txBody>
      </p:sp>
      <p:sp>
        <p:nvSpPr>
          <p:cNvPr id="9" name="Espace réservé du texte 20"/>
          <p:cNvSpPr>
            <a:spLocks noGrp="1"/>
          </p:cNvSpPr>
          <p:nvPr>
            <p:ph type="body" sz="quarter" idx="17" hasCustomPrompt="1"/>
          </p:nvPr>
        </p:nvSpPr>
        <p:spPr bwMode="auto">
          <a:xfrm>
            <a:off x="9027410" y="1954982"/>
            <a:ext cx="2151921" cy="1003077"/>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5867" b="1" spc="-200">
                <a:solidFill>
                  <a:srgbClr val="88B14A"/>
                </a:solidFill>
              </a:defRPr>
            </a:lvl1pPr>
          </a:lstStyle>
          <a:p>
            <a:pPr lvl="0">
              <a:defRPr/>
            </a:pPr>
            <a:r>
              <a:rPr lang="fr-FR"/>
              <a:t>0 000</a:t>
            </a:r>
            <a:endParaRPr/>
          </a:p>
        </p:txBody>
      </p:sp>
      <p:sp>
        <p:nvSpPr>
          <p:cNvPr id="10" name="Espace réservé du texte 20"/>
          <p:cNvSpPr>
            <a:spLocks noGrp="1"/>
          </p:cNvSpPr>
          <p:nvPr>
            <p:ph type="body" sz="quarter" idx="18" hasCustomPrompt="1"/>
          </p:nvPr>
        </p:nvSpPr>
        <p:spPr bwMode="auto">
          <a:xfrm>
            <a:off x="9027412" y="2958060"/>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sp>
        <p:nvSpPr>
          <p:cNvPr id="11" name="Espace réservé du texte 20"/>
          <p:cNvSpPr>
            <a:spLocks noGrp="1"/>
          </p:cNvSpPr>
          <p:nvPr>
            <p:ph type="body" sz="quarter" idx="19" hasCustomPrompt="1"/>
          </p:nvPr>
        </p:nvSpPr>
        <p:spPr bwMode="auto">
          <a:xfrm>
            <a:off x="6096001" y="1397206"/>
            <a:ext cx="2151921" cy="654782"/>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3733" b="1" spc="-200">
                <a:solidFill>
                  <a:srgbClr val="E16F34"/>
                </a:solidFill>
              </a:defRPr>
            </a:lvl1pPr>
          </a:lstStyle>
          <a:p>
            <a:pPr lvl="0">
              <a:defRPr/>
            </a:pPr>
            <a:r>
              <a:rPr lang="fr-FR"/>
              <a:t>0 000</a:t>
            </a:r>
            <a:endParaRPr/>
          </a:p>
        </p:txBody>
      </p:sp>
      <p:sp>
        <p:nvSpPr>
          <p:cNvPr id="12" name="Espace réservé du texte 20"/>
          <p:cNvSpPr>
            <a:spLocks noGrp="1"/>
          </p:cNvSpPr>
          <p:nvPr>
            <p:ph type="body" sz="quarter" idx="20" hasCustomPrompt="1"/>
          </p:nvPr>
        </p:nvSpPr>
        <p:spPr bwMode="auto">
          <a:xfrm>
            <a:off x="6096002" y="2051989"/>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sp>
        <p:nvSpPr>
          <p:cNvPr id="13" name="Espace réservé du texte 20"/>
          <p:cNvSpPr>
            <a:spLocks noGrp="1"/>
          </p:cNvSpPr>
          <p:nvPr>
            <p:ph type="body" sz="quarter" idx="21" hasCustomPrompt="1"/>
          </p:nvPr>
        </p:nvSpPr>
        <p:spPr bwMode="auto">
          <a:xfrm>
            <a:off x="6695606" y="3134031"/>
            <a:ext cx="2151921" cy="498970"/>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2667" b="1" spc="0">
                <a:solidFill>
                  <a:srgbClr val="DD371A"/>
                </a:solidFill>
              </a:defRPr>
            </a:lvl1pPr>
          </a:lstStyle>
          <a:p>
            <a:pPr lvl="0">
              <a:defRPr/>
            </a:pPr>
            <a:r>
              <a:rPr lang="fr-FR"/>
              <a:t>0 000</a:t>
            </a:r>
            <a:endParaRPr/>
          </a:p>
        </p:txBody>
      </p:sp>
      <p:sp>
        <p:nvSpPr>
          <p:cNvPr id="14" name="Espace réservé du texte 20"/>
          <p:cNvSpPr>
            <a:spLocks noGrp="1"/>
          </p:cNvSpPr>
          <p:nvPr>
            <p:ph type="body" sz="quarter" idx="22" hasCustomPrompt="1"/>
          </p:nvPr>
        </p:nvSpPr>
        <p:spPr bwMode="auto">
          <a:xfrm>
            <a:off x="6695608" y="3633002"/>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sp>
        <p:nvSpPr>
          <p:cNvPr id="15" name="Espace réservé du texte 20"/>
          <p:cNvSpPr>
            <a:spLocks noGrp="1"/>
          </p:cNvSpPr>
          <p:nvPr>
            <p:ph type="body" sz="quarter" idx="23" hasCustomPrompt="1"/>
          </p:nvPr>
        </p:nvSpPr>
        <p:spPr bwMode="auto">
          <a:xfrm>
            <a:off x="8607686" y="4355818"/>
            <a:ext cx="2151921" cy="654782"/>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3733" b="1" spc="-200">
                <a:solidFill>
                  <a:srgbClr val="E16F34"/>
                </a:solidFill>
              </a:defRPr>
            </a:lvl1pPr>
          </a:lstStyle>
          <a:p>
            <a:pPr lvl="0">
              <a:defRPr/>
            </a:pPr>
            <a:r>
              <a:rPr lang="fr-FR"/>
              <a:t>0 000</a:t>
            </a:r>
            <a:endParaRPr/>
          </a:p>
        </p:txBody>
      </p:sp>
      <p:sp>
        <p:nvSpPr>
          <p:cNvPr id="16" name="Espace réservé du texte 20"/>
          <p:cNvSpPr>
            <a:spLocks noGrp="1"/>
          </p:cNvSpPr>
          <p:nvPr>
            <p:ph type="body" sz="quarter" idx="24" hasCustomPrompt="1"/>
          </p:nvPr>
        </p:nvSpPr>
        <p:spPr bwMode="auto">
          <a:xfrm>
            <a:off x="8607688" y="5010601"/>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sp>
        <p:nvSpPr>
          <p:cNvPr id="17" name="Espace réservé du texte 20"/>
          <p:cNvSpPr>
            <a:spLocks noGrp="1"/>
          </p:cNvSpPr>
          <p:nvPr>
            <p:ph type="body" sz="quarter" idx="25" hasCustomPrompt="1"/>
          </p:nvPr>
        </p:nvSpPr>
        <p:spPr bwMode="auto">
          <a:xfrm>
            <a:off x="5489732" y="4665622"/>
            <a:ext cx="2151921" cy="810785"/>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4800" b="1" spc="-200">
                <a:solidFill>
                  <a:srgbClr val="936037"/>
                </a:solidFill>
              </a:defRPr>
            </a:lvl1pPr>
          </a:lstStyle>
          <a:p>
            <a:pPr lvl="0">
              <a:defRPr/>
            </a:pPr>
            <a:r>
              <a:rPr lang="fr-FR"/>
              <a:t>0 000</a:t>
            </a:r>
            <a:endParaRPr/>
          </a:p>
        </p:txBody>
      </p:sp>
      <p:sp>
        <p:nvSpPr>
          <p:cNvPr id="18" name="Espace réservé du texte 20"/>
          <p:cNvSpPr>
            <a:spLocks noGrp="1"/>
          </p:cNvSpPr>
          <p:nvPr>
            <p:ph type="body" sz="quarter" idx="26" hasCustomPrompt="1"/>
          </p:nvPr>
        </p:nvSpPr>
        <p:spPr bwMode="auto">
          <a:xfrm>
            <a:off x="5489732" y="5476408"/>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pic>
        <p:nvPicPr>
          <p:cNvPr id="19"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20" name="Rectangle 32"/>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2143550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Titre de secti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1850" y="1709738"/>
            <a:ext cx="10515600" cy="2852737"/>
          </a:xfrm>
        </p:spPr>
        <p:txBody>
          <a:bodyPr anchor="b"/>
          <a:lstStyle>
            <a:lvl1pPr>
              <a:defRPr sz="6000"/>
            </a:lvl1pPr>
          </a:lstStyle>
          <a:p>
            <a:pPr>
              <a:defRPr/>
            </a:pPr>
            <a:r>
              <a:rPr lang="fr-FR"/>
              <a:t>Modifiez le style du titre</a:t>
            </a:r>
            <a:endParaRPr lang="en-US"/>
          </a:p>
        </p:txBody>
      </p:sp>
      <p:sp>
        <p:nvSpPr>
          <p:cNvPr id="5" name="Text Placeholder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Modifier les styles du texte du masque</a:t>
            </a:r>
            <a:endParaRPr/>
          </a:p>
        </p:txBody>
      </p:sp>
      <p:sp>
        <p:nvSpPr>
          <p:cNvPr id="6" name="Date Placeholder 3"/>
          <p:cNvSpPr>
            <a:spLocks noGrp="1"/>
          </p:cNvSpPr>
          <p:nvPr>
            <p:ph type="dt" sz="half" idx="10"/>
          </p:nvPr>
        </p:nvSpPr>
        <p:spPr bwMode="auto"/>
        <p:txBody>
          <a:bodyPr/>
          <a:lstStyle/>
          <a:p>
            <a:pPr>
              <a:defRPr/>
            </a:pPr>
            <a:fld id="{D5336B47-5BBF-449E-97E8-F73EB9FE3681}" type="datetime1">
              <a:rPr lang="fr-FR"/>
              <a:t>06/09/2022</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PhAnim="0" preserve="1" userDrawn="1">
  <p:cSld name="3 photos V + légend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AC1BECFE-0483-BE4B-A4DE-D46D28BD729B}" type="datetime3">
              <a:rPr lang="fr-FR"/>
              <a:t>06.09.22</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1877911" y="5301428"/>
            <a:ext cx="2435343" cy="698569"/>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photo</a:t>
            </a:r>
            <a:endParaRPr/>
          </a:p>
        </p:txBody>
      </p:sp>
      <p:sp>
        <p:nvSpPr>
          <p:cNvPr id="9" name="Espace réservé pour une image  5"/>
          <p:cNvSpPr>
            <a:spLocks noGrp="1"/>
          </p:cNvSpPr>
          <p:nvPr>
            <p:ph type="pic" sz="quarter" idx="17" hasCustomPrompt="1"/>
          </p:nvPr>
        </p:nvSpPr>
        <p:spPr bwMode="auto">
          <a:xfrm>
            <a:off x="1877908" y="1439999"/>
            <a:ext cx="2435344" cy="3653016"/>
          </a:xfrm>
          <a:prstGeom prst="rect">
            <a:avLst/>
          </a:prstGeom>
          <a:solidFill>
            <a:schemeClr val="bg1">
              <a:lumMod val="95000"/>
            </a:schemeClr>
          </a:solidFill>
        </p:spPr>
        <p:txBody>
          <a:bodyPr lIns="108000" tIns="612000" rIns="108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0" name="Espace réservé du texte 22"/>
          <p:cNvSpPr>
            <a:spLocks noGrp="1"/>
          </p:cNvSpPr>
          <p:nvPr>
            <p:ph type="body" sz="quarter" idx="18" hasCustomPrompt="1"/>
          </p:nvPr>
        </p:nvSpPr>
        <p:spPr bwMode="auto">
          <a:xfrm>
            <a:off x="4878329" y="5301428"/>
            <a:ext cx="2435343" cy="698569"/>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photo</a:t>
            </a:r>
            <a:endParaRPr/>
          </a:p>
        </p:txBody>
      </p:sp>
      <p:sp>
        <p:nvSpPr>
          <p:cNvPr id="11" name="Espace réservé pour une image  5"/>
          <p:cNvSpPr>
            <a:spLocks noGrp="1"/>
          </p:cNvSpPr>
          <p:nvPr>
            <p:ph type="pic" sz="quarter" idx="19" hasCustomPrompt="1"/>
          </p:nvPr>
        </p:nvSpPr>
        <p:spPr bwMode="auto">
          <a:xfrm>
            <a:off x="4878327" y="1439999"/>
            <a:ext cx="2435344" cy="3653016"/>
          </a:xfrm>
          <a:prstGeom prst="rect">
            <a:avLst/>
          </a:prstGeom>
          <a:solidFill>
            <a:schemeClr val="bg1">
              <a:lumMod val="95000"/>
            </a:schemeClr>
          </a:solidFill>
        </p:spPr>
        <p:txBody>
          <a:bodyPr lIns="108000" tIns="612000" rIns="108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2" name="Espace réservé du texte 22"/>
          <p:cNvSpPr>
            <a:spLocks noGrp="1"/>
          </p:cNvSpPr>
          <p:nvPr>
            <p:ph type="body" sz="quarter" idx="20" hasCustomPrompt="1"/>
          </p:nvPr>
        </p:nvSpPr>
        <p:spPr bwMode="auto">
          <a:xfrm>
            <a:off x="7860751" y="5301428"/>
            <a:ext cx="2435343" cy="698569"/>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photo</a:t>
            </a:r>
            <a:endParaRPr/>
          </a:p>
        </p:txBody>
      </p:sp>
      <p:sp>
        <p:nvSpPr>
          <p:cNvPr id="13" name="Espace réservé pour une image  5"/>
          <p:cNvSpPr>
            <a:spLocks noGrp="1"/>
          </p:cNvSpPr>
          <p:nvPr>
            <p:ph type="pic" sz="quarter" idx="21" hasCustomPrompt="1"/>
          </p:nvPr>
        </p:nvSpPr>
        <p:spPr bwMode="auto">
          <a:xfrm>
            <a:off x="7860749" y="1439999"/>
            <a:ext cx="2435344" cy="3653016"/>
          </a:xfrm>
          <a:prstGeom prst="rect">
            <a:avLst/>
          </a:prstGeom>
          <a:solidFill>
            <a:schemeClr val="bg1">
              <a:lumMod val="95000"/>
            </a:schemeClr>
          </a:solidFill>
        </p:spPr>
        <p:txBody>
          <a:bodyPr lIns="108000" tIns="612000" rIns="108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pic>
        <p:nvPicPr>
          <p:cNvPr id="14"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5" name="Rectangle 17"/>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38348531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PhAnim="0" preserve="1" userDrawn="1">
  <p:cSld name="3 photos H + 3 point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DCFDBFEE-AE2E-1842-AAA1-D3D4F4AA1A4A}" type="datetime3">
              <a:rPr lang="fr-FR"/>
              <a:t>06.09.22</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pour une image  5"/>
          <p:cNvSpPr>
            <a:spLocks noGrp="1"/>
          </p:cNvSpPr>
          <p:nvPr>
            <p:ph type="pic" sz="quarter" idx="22" hasCustomPrompt="1"/>
          </p:nvPr>
        </p:nvSpPr>
        <p:spPr bwMode="auto">
          <a:xfrm>
            <a:off x="816001" y="1432984"/>
            <a:ext cx="3222215" cy="2148144"/>
          </a:xfrm>
          <a:prstGeom prst="rect">
            <a:avLst/>
          </a:prstGeom>
          <a:solidFill>
            <a:schemeClr val="bg1">
              <a:lumMod val="95000"/>
            </a:schemeClr>
          </a:solidFill>
        </p:spPr>
        <p:txBody>
          <a:bodyPr lIns="0" tIns="216000" rIns="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9" name="Espace réservé pour une image  5"/>
          <p:cNvSpPr>
            <a:spLocks noGrp="1"/>
          </p:cNvSpPr>
          <p:nvPr>
            <p:ph type="pic" sz="quarter" idx="27" hasCustomPrompt="1"/>
          </p:nvPr>
        </p:nvSpPr>
        <p:spPr bwMode="auto">
          <a:xfrm>
            <a:off x="4382910" y="1432984"/>
            <a:ext cx="3222215" cy="2148144"/>
          </a:xfrm>
          <a:prstGeom prst="rect">
            <a:avLst/>
          </a:prstGeom>
          <a:solidFill>
            <a:schemeClr val="bg1">
              <a:lumMod val="95000"/>
            </a:schemeClr>
          </a:solidFill>
        </p:spPr>
        <p:txBody>
          <a:bodyPr lIns="0" tIns="216000" rIns="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0" name="Espace réservé pour une image  5"/>
          <p:cNvSpPr>
            <a:spLocks noGrp="1"/>
          </p:cNvSpPr>
          <p:nvPr>
            <p:ph type="pic" sz="quarter" idx="28" hasCustomPrompt="1"/>
          </p:nvPr>
        </p:nvSpPr>
        <p:spPr bwMode="auto">
          <a:xfrm>
            <a:off x="7949551" y="1432984"/>
            <a:ext cx="3222215" cy="2148144"/>
          </a:xfrm>
          <a:prstGeom prst="rect">
            <a:avLst/>
          </a:prstGeom>
          <a:solidFill>
            <a:schemeClr val="bg1">
              <a:lumMod val="95000"/>
            </a:schemeClr>
          </a:solidFill>
        </p:spPr>
        <p:txBody>
          <a:bodyPr lIns="0" tIns="216000" rIns="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1" name="Espace réservé du texte 14"/>
          <p:cNvSpPr>
            <a:spLocks noGrp="1"/>
          </p:cNvSpPr>
          <p:nvPr>
            <p:ph type="body" sz="quarter" idx="30" hasCustomPrompt="1"/>
          </p:nvPr>
        </p:nvSpPr>
        <p:spPr bwMode="auto">
          <a:xfrm>
            <a:off x="810686" y="3710137"/>
            <a:ext cx="3222215" cy="355904"/>
          </a:xfrm>
          <a:prstGeom prst="rect">
            <a:avLst/>
          </a:prstGeom>
        </p:spPr>
        <p:txBody>
          <a:bodyPr/>
          <a:lstStyle>
            <a:lvl1pPr marL="0" indent="0" algn="ctr">
              <a:buFontTx/>
              <a:buNone/>
              <a:defRPr sz="2133" b="1">
                <a:solidFill>
                  <a:schemeClr val="tx1"/>
                </a:solidFill>
                <a:latin typeface="Arial"/>
                <a:cs typeface="Arial"/>
              </a:defRPr>
            </a:lvl1pPr>
          </a:lstStyle>
          <a:p>
            <a:pPr lvl="0">
              <a:defRPr/>
            </a:pPr>
            <a:r>
              <a:rPr lang="fr-FR"/>
              <a:t>N°1 sur une ligne</a:t>
            </a:r>
            <a:endParaRPr/>
          </a:p>
        </p:txBody>
      </p:sp>
      <p:sp>
        <p:nvSpPr>
          <p:cNvPr id="12" name="Espace réservé du texte 34"/>
          <p:cNvSpPr>
            <a:spLocks noGrp="1"/>
          </p:cNvSpPr>
          <p:nvPr>
            <p:ph type="body" sz="quarter" idx="31" hasCustomPrompt="1"/>
          </p:nvPr>
        </p:nvSpPr>
        <p:spPr bwMode="auto">
          <a:xfrm>
            <a:off x="810685" y="4148395"/>
            <a:ext cx="3222217" cy="535531"/>
          </a:xfrm>
          <a:prstGeom prst="rect">
            <a:avLst/>
          </a:prstGeom>
        </p:spPr>
        <p:txBody>
          <a:bodyPr>
            <a:spAutoFit/>
          </a:bodyPr>
          <a:lstStyle>
            <a:lvl1pPr marL="0" indent="0" algn="ctr">
              <a:spcBef>
                <a:spcPts val="0"/>
              </a:spcBef>
              <a:buFontTx/>
              <a:buNone/>
              <a:defRPr sz="1600">
                <a:latin typeface="+mn-lt"/>
              </a:defRPr>
            </a:lvl1pPr>
          </a:lstStyle>
          <a:p>
            <a:pPr lvl="0">
              <a:defRPr/>
            </a:pPr>
            <a:r>
              <a:rPr lang="fr-FR"/>
              <a:t>Insérez du texte sur le nombre de lignes souhaité</a:t>
            </a:r>
            <a:endParaRPr/>
          </a:p>
        </p:txBody>
      </p:sp>
      <p:sp>
        <p:nvSpPr>
          <p:cNvPr id="13" name="Espace réservé du texte 14"/>
          <p:cNvSpPr>
            <a:spLocks noGrp="1"/>
          </p:cNvSpPr>
          <p:nvPr>
            <p:ph type="body" sz="quarter" idx="32" hasCustomPrompt="1"/>
          </p:nvPr>
        </p:nvSpPr>
        <p:spPr bwMode="auto">
          <a:xfrm>
            <a:off x="4382910" y="3710137"/>
            <a:ext cx="3222215" cy="355904"/>
          </a:xfrm>
          <a:prstGeom prst="rect">
            <a:avLst/>
          </a:prstGeom>
        </p:spPr>
        <p:txBody>
          <a:bodyPr/>
          <a:lstStyle>
            <a:lvl1pPr marL="0" indent="0" algn="ctr">
              <a:buFontTx/>
              <a:buNone/>
              <a:defRPr sz="2133" b="1">
                <a:solidFill>
                  <a:schemeClr val="tx1"/>
                </a:solidFill>
                <a:latin typeface="+mn-lt"/>
              </a:defRPr>
            </a:lvl1pPr>
          </a:lstStyle>
          <a:p>
            <a:pPr lvl="0">
              <a:defRPr/>
            </a:pPr>
            <a:r>
              <a:rPr lang="fr-FR"/>
              <a:t>N°2 sur une ligne</a:t>
            </a:r>
            <a:endParaRPr/>
          </a:p>
        </p:txBody>
      </p:sp>
      <p:sp>
        <p:nvSpPr>
          <p:cNvPr id="14" name="Espace réservé du texte 34"/>
          <p:cNvSpPr>
            <a:spLocks noGrp="1"/>
          </p:cNvSpPr>
          <p:nvPr>
            <p:ph type="body" sz="quarter" idx="33" hasCustomPrompt="1"/>
          </p:nvPr>
        </p:nvSpPr>
        <p:spPr bwMode="auto">
          <a:xfrm>
            <a:off x="4382910" y="4148395"/>
            <a:ext cx="3222217" cy="535531"/>
          </a:xfrm>
          <a:prstGeom prst="rect">
            <a:avLst/>
          </a:prstGeom>
        </p:spPr>
        <p:txBody>
          <a:bodyPr>
            <a:spAutoFit/>
          </a:bodyPr>
          <a:lstStyle>
            <a:lvl1pPr marL="0" indent="0" algn="ctr">
              <a:spcBef>
                <a:spcPts val="0"/>
              </a:spcBef>
              <a:buFontTx/>
              <a:buNone/>
              <a:defRPr sz="1600">
                <a:latin typeface="+mn-lt"/>
              </a:defRPr>
            </a:lvl1pPr>
          </a:lstStyle>
          <a:p>
            <a:pPr lvl="0">
              <a:defRPr/>
            </a:pPr>
            <a:r>
              <a:rPr lang="fr-FR"/>
              <a:t>Insérez du texte sur le nombre de lignes souhaité</a:t>
            </a:r>
            <a:endParaRPr/>
          </a:p>
        </p:txBody>
      </p:sp>
      <p:sp>
        <p:nvSpPr>
          <p:cNvPr id="15" name="Espace réservé du texte 14"/>
          <p:cNvSpPr>
            <a:spLocks noGrp="1"/>
          </p:cNvSpPr>
          <p:nvPr>
            <p:ph type="body" sz="quarter" idx="34" hasCustomPrompt="1"/>
          </p:nvPr>
        </p:nvSpPr>
        <p:spPr bwMode="auto">
          <a:xfrm>
            <a:off x="7949551" y="3710137"/>
            <a:ext cx="3222215" cy="355904"/>
          </a:xfrm>
          <a:prstGeom prst="rect">
            <a:avLst/>
          </a:prstGeom>
        </p:spPr>
        <p:txBody>
          <a:bodyPr/>
          <a:lstStyle>
            <a:lvl1pPr marL="0" indent="0" algn="ctr">
              <a:buFontTx/>
              <a:buNone/>
              <a:defRPr sz="2133" b="1">
                <a:solidFill>
                  <a:schemeClr val="tx1"/>
                </a:solidFill>
                <a:latin typeface="+mn-lt"/>
              </a:defRPr>
            </a:lvl1pPr>
          </a:lstStyle>
          <a:p>
            <a:pPr lvl="0">
              <a:defRPr/>
            </a:pPr>
            <a:r>
              <a:rPr lang="fr-FR"/>
              <a:t>N°3 sur une ligne</a:t>
            </a:r>
            <a:endParaRPr/>
          </a:p>
        </p:txBody>
      </p:sp>
      <p:sp>
        <p:nvSpPr>
          <p:cNvPr id="16" name="Espace réservé du texte 34"/>
          <p:cNvSpPr>
            <a:spLocks noGrp="1"/>
          </p:cNvSpPr>
          <p:nvPr>
            <p:ph type="body" sz="quarter" idx="35" hasCustomPrompt="1"/>
          </p:nvPr>
        </p:nvSpPr>
        <p:spPr bwMode="auto">
          <a:xfrm>
            <a:off x="7949552" y="4148395"/>
            <a:ext cx="3222217" cy="535531"/>
          </a:xfrm>
          <a:prstGeom prst="rect">
            <a:avLst/>
          </a:prstGeom>
        </p:spPr>
        <p:txBody>
          <a:bodyPr>
            <a:spAutoFit/>
          </a:bodyPr>
          <a:lstStyle>
            <a:lvl1pPr marL="0" indent="0" algn="ctr">
              <a:spcBef>
                <a:spcPts val="0"/>
              </a:spcBef>
              <a:buFontTx/>
              <a:buNone/>
              <a:defRPr sz="1600">
                <a:latin typeface="+mn-lt"/>
              </a:defRPr>
            </a:lvl1pPr>
          </a:lstStyle>
          <a:p>
            <a:pPr lvl="0">
              <a:defRPr/>
            </a:pPr>
            <a:r>
              <a:rPr lang="fr-FR"/>
              <a:t>Insérez du texte sur le nombre de lignes souhaité</a:t>
            </a:r>
            <a:endParaRPr/>
          </a:p>
        </p:txBody>
      </p:sp>
      <p:pic>
        <p:nvPicPr>
          <p:cNvPr id="17"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8" name="Rectangle 19"/>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22698484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PhAnim="0" preserve="1" userDrawn="1">
  <p:cSld name="3 photos H + légend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DCFDBFEE-AE2E-1842-AAA1-D3D4F4AA1A4A}" type="datetime3">
              <a:rPr lang="fr-FR"/>
              <a:t>06.09.22</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816000" y="5418501"/>
            <a:ext cx="5665659" cy="584367"/>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pour les 3 photos</a:t>
            </a:r>
            <a:endParaRPr/>
          </a:p>
        </p:txBody>
      </p:sp>
      <p:sp>
        <p:nvSpPr>
          <p:cNvPr id="9" name="Espace réservé pour une image  5"/>
          <p:cNvSpPr>
            <a:spLocks noGrp="1"/>
          </p:cNvSpPr>
          <p:nvPr>
            <p:ph type="pic" sz="quarter" idx="22" hasCustomPrompt="1"/>
          </p:nvPr>
        </p:nvSpPr>
        <p:spPr bwMode="auto">
          <a:xfrm>
            <a:off x="816000" y="1432984"/>
            <a:ext cx="5665659" cy="3777105"/>
          </a:xfrm>
          <a:prstGeom prst="rect">
            <a:avLst/>
          </a:prstGeom>
          <a:solidFill>
            <a:schemeClr val="bg1">
              <a:lumMod val="95000"/>
            </a:schemeClr>
          </a:solidFill>
        </p:spPr>
        <p:txBody>
          <a:bodyPr lIns="936000" tIns="684000" rIns="9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0" name="Espace réservé pour une image  5"/>
          <p:cNvSpPr>
            <a:spLocks noGrp="1"/>
          </p:cNvSpPr>
          <p:nvPr>
            <p:ph type="pic" sz="quarter" idx="27" hasCustomPrompt="1"/>
          </p:nvPr>
        </p:nvSpPr>
        <p:spPr bwMode="auto">
          <a:xfrm>
            <a:off x="7028739" y="445842"/>
            <a:ext cx="4143027" cy="2762017"/>
          </a:xfrm>
          <a:prstGeom prst="rect">
            <a:avLst/>
          </a:prstGeom>
          <a:solidFill>
            <a:schemeClr val="bg1">
              <a:lumMod val="95000"/>
            </a:schemeClr>
          </a:solidFill>
        </p:spPr>
        <p:txBody>
          <a:bodyPr lIns="396000" tIns="360000" rIns="39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1" name="Espace réservé pour une image  5"/>
          <p:cNvSpPr>
            <a:spLocks noGrp="1"/>
          </p:cNvSpPr>
          <p:nvPr>
            <p:ph type="pic" sz="quarter" idx="28" hasCustomPrompt="1"/>
          </p:nvPr>
        </p:nvSpPr>
        <p:spPr bwMode="auto">
          <a:xfrm>
            <a:off x="7028739" y="3783283"/>
            <a:ext cx="3364096" cy="2242731"/>
          </a:xfrm>
          <a:prstGeom prst="rect">
            <a:avLst/>
          </a:prstGeom>
          <a:solidFill>
            <a:schemeClr val="bg1">
              <a:lumMod val="95000"/>
            </a:schemeClr>
          </a:solidFill>
        </p:spPr>
        <p:txBody>
          <a:bodyPr lIns="0" tIns="216000" rIns="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pic>
        <p:nvPicPr>
          <p:cNvPr id="12"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3" name="Rectangle 18"/>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25331397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PhAnim="0" preserve="1" userDrawn="1">
  <p:cSld name="Conclusion">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DCFDBFEE-AE2E-1842-AAA1-D3D4F4AA1A4A}" type="datetime3">
              <a:rPr lang="fr-FR"/>
              <a:t>06.09.22</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ZoneTexte 2"/>
          <p:cNvSpPr>
            <a:spLocks noAdjustHandles="1"/>
          </p:cNvSpPr>
          <p:nvPr userDrawn="1"/>
        </p:nvSpPr>
        <p:spPr bwMode="auto">
          <a:xfrm>
            <a:off x="810685" y="5769549"/>
            <a:ext cx="5138745" cy="276999"/>
          </a:xfrm>
          <a:prstGeom prst="rect">
            <a:avLst/>
          </a:prstGeom>
          <a:noFill/>
        </p:spPr>
        <p:txBody>
          <a:bodyPr wrap="square" lIns="0" tIns="0" rIns="0" bIns="0" rtlCol="0">
            <a:spAutoFit/>
          </a:bodyPr>
          <a:lstStyle/>
          <a:p>
            <a:pPr>
              <a:defRPr/>
            </a:pPr>
            <a:r>
              <a:rPr lang="fr-FR" sz="1800" b="1" spc="0">
                <a:solidFill>
                  <a:srgbClr val="936037"/>
                </a:solidFill>
              </a:rPr>
              <a:t>www.siteterraformaàvenir.fr</a:t>
            </a:r>
            <a:endParaRPr sz="2400"/>
          </a:p>
        </p:txBody>
      </p:sp>
      <p:sp>
        <p:nvSpPr>
          <p:cNvPr id="7" name="Espace réservé du texte 22"/>
          <p:cNvSpPr>
            <a:spLocks noGrp="1"/>
          </p:cNvSpPr>
          <p:nvPr>
            <p:ph type="body" sz="quarter" idx="16" hasCustomPrompt="1"/>
          </p:nvPr>
        </p:nvSpPr>
        <p:spPr bwMode="auto">
          <a:xfrm>
            <a:off x="810685" y="869245"/>
            <a:ext cx="5894915" cy="4487452"/>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Remerciements, crédits photos, contacts</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pic>
        <p:nvPicPr>
          <p:cNvPr id="8" name="Image 6"/>
          <p:cNvPicPr>
            <a:picLocks noChangeAspect="1"/>
          </p:cNvPicPr>
          <p:nvPr userDrawn="1"/>
        </p:nvPicPr>
        <p:blipFill>
          <a:blip r:embed="rId2"/>
          <a:stretch/>
        </p:blipFill>
        <p:spPr bwMode="gray">
          <a:xfrm>
            <a:off x="7381540" y="512059"/>
            <a:ext cx="3625913" cy="4296285"/>
          </a:xfrm>
          <a:prstGeom prst="rect">
            <a:avLst/>
          </a:prstGeom>
          <a:ln>
            <a:noFill/>
          </a:ln>
        </p:spPr>
      </p:pic>
      <p:pic>
        <p:nvPicPr>
          <p:cNvPr id="9" name="Image 8"/>
          <p:cNvPicPr>
            <a:picLocks noChangeAspect="1"/>
          </p:cNvPicPr>
          <p:nvPr userDrawn="1"/>
        </p:nvPicPr>
        <p:blipFill>
          <a:blip r:embed="rId3"/>
          <a:stretch/>
        </p:blipFill>
        <p:spPr bwMode="auto">
          <a:xfrm>
            <a:off x="7361203" y="5219857"/>
            <a:ext cx="779252" cy="779252"/>
          </a:xfrm>
          <a:prstGeom prst="rect">
            <a:avLst/>
          </a:prstGeom>
        </p:spPr>
      </p:pic>
      <p:pic>
        <p:nvPicPr>
          <p:cNvPr id="10" name="Image 9"/>
          <p:cNvPicPr>
            <a:picLocks noChangeAspect="1"/>
          </p:cNvPicPr>
          <p:nvPr userDrawn="1"/>
        </p:nvPicPr>
        <p:blipFill>
          <a:blip r:embed="rId4"/>
          <a:stretch/>
        </p:blipFill>
        <p:spPr bwMode="auto">
          <a:xfrm>
            <a:off x="8443925" y="5432899"/>
            <a:ext cx="1667139" cy="366771"/>
          </a:xfrm>
          <a:prstGeom prst="rect">
            <a:avLst/>
          </a:prstGeom>
        </p:spPr>
      </p:pic>
      <p:pic>
        <p:nvPicPr>
          <p:cNvPr id="11" name="Image 10"/>
          <p:cNvPicPr>
            <a:picLocks noChangeAspect="1"/>
          </p:cNvPicPr>
          <p:nvPr userDrawn="1"/>
        </p:nvPicPr>
        <p:blipFill>
          <a:blip r:embed="rId5"/>
          <a:stretch/>
        </p:blipFill>
        <p:spPr bwMode="auto">
          <a:xfrm>
            <a:off x="10200530" y="5281899"/>
            <a:ext cx="1647316" cy="655167"/>
          </a:xfrm>
          <a:prstGeom prst="rect">
            <a:avLst/>
          </a:prstGeom>
        </p:spPr>
      </p:pic>
    </p:spTree>
    <p:extLst>
      <p:ext uri="{BB962C8B-B14F-4D97-AF65-F5344CB8AC3E}">
        <p14:creationId xmlns:p14="http://schemas.microsoft.com/office/powerpoint/2010/main" val="2438078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PhAnim="0" preserve="1" userDrawn="1">
  <p:cSld name="Indications techniqu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DCFDBFEE-AE2E-1842-AAA1-D3D4F4AA1A4A}" type="datetime3">
              <a:rPr lang="fr-FR"/>
              <a:t>06.09.22</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ZoneTexte 5"/>
          <p:cNvSpPr>
            <a:spLocks noAdjustHandles="1"/>
          </p:cNvSpPr>
          <p:nvPr userDrawn="1"/>
        </p:nvSpPr>
        <p:spPr bwMode="auto">
          <a:xfrm>
            <a:off x="810684" y="865718"/>
            <a:ext cx="10361083" cy="5137149"/>
          </a:xfrm>
          <a:prstGeom prst="rect">
            <a:avLst/>
          </a:prstGeom>
          <a:noFill/>
        </p:spPr>
        <p:txBody>
          <a:bodyPr wrap="square" rtlCol="0" anchor="t" anchorCtr="0">
            <a:noAutofit/>
          </a:bodyPr>
          <a:lstStyle/>
          <a:p>
            <a:pPr algn="ctr">
              <a:defRPr/>
            </a:pPr>
            <a:r>
              <a:rPr lang="fr-FR" sz="1867"/>
              <a:t>Pour commencer à créer votre présentation, </a:t>
            </a:r>
            <a:endParaRPr sz="2400"/>
          </a:p>
          <a:p>
            <a:pPr algn="ctr">
              <a:defRPr/>
            </a:pPr>
            <a:r>
              <a:rPr lang="fr-FR" sz="1867"/>
              <a:t>rendez vous dans le menu </a:t>
            </a:r>
            <a:endParaRPr sz="2400"/>
          </a:p>
          <a:p>
            <a:pPr algn="ctr">
              <a:defRPr/>
            </a:pPr>
            <a:r>
              <a:rPr lang="fr-FR" sz="1867"/>
              <a:t>Affichage &gt; Masque &gt; Masque des diapositives</a:t>
            </a:r>
            <a:endParaRPr sz="2400"/>
          </a:p>
          <a:p>
            <a:pPr algn="ctr">
              <a:defRPr/>
            </a:pPr>
            <a:endParaRPr lang="fr-FR" sz="1867"/>
          </a:p>
          <a:p>
            <a:pPr algn="ctr">
              <a:defRPr/>
            </a:pPr>
            <a:r>
              <a:rPr lang="fr-FR" sz="1867"/>
              <a:t>Allez sur le premier masque blanc, renseignez le </a:t>
            </a:r>
            <a:endParaRPr sz="2400"/>
          </a:p>
          <a:p>
            <a:pPr algn="ctr">
              <a:defRPr/>
            </a:pPr>
            <a:r>
              <a:rPr lang="fr-FR" sz="1867"/>
              <a:t>TITRE DE VOTRE PRÉSENTATION </a:t>
            </a:r>
            <a:endParaRPr sz="2400"/>
          </a:p>
          <a:p>
            <a:pPr algn="ctr">
              <a:defRPr/>
            </a:pPr>
            <a:r>
              <a:rPr lang="fr-FR" sz="1867"/>
              <a:t>en bas de page, puis fermez le mode masque.</a:t>
            </a:r>
            <a:endParaRPr sz="2400"/>
          </a:p>
          <a:p>
            <a:pPr algn="ctr">
              <a:defRPr/>
            </a:pPr>
            <a:r>
              <a:rPr lang="fr-FR" sz="1867"/>
              <a:t>____</a:t>
            </a:r>
            <a:endParaRPr sz="2400"/>
          </a:p>
          <a:p>
            <a:pPr algn="ctr">
              <a:defRPr/>
            </a:pPr>
            <a:endParaRPr lang="fr-FR" sz="1867"/>
          </a:p>
          <a:p>
            <a:pPr algn="ctr">
              <a:defRPr/>
            </a:pPr>
            <a:r>
              <a:rPr lang="fr-FR" sz="1867"/>
              <a:t>Si vous souhaitez ne rien inscrire dans une zone de texte réservé, </a:t>
            </a:r>
            <a:endParaRPr sz="2400"/>
          </a:p>
          <a:p>
            <a:pPr algn="ctr">
              <a:defRPr/>
            </a:pPr>
            <a:r>
              <a:rPr lang="fr-FR" sz="1867"/>
              <a:t>tapez un espace pour faire disparaître le texte du masque.</a:t>
            </a:r>
            <a:endParaRPr sz="2400"/>
          </a:p>
          <a:p>
            <a:pPr algn="ctr">
              <a:defRPr/>
            </a:pPr>
            <a:r>
              <a:rPr lang="fr-FR" sz="1867"/>
              <a:t>____</a:t>
            </a:r>
            <a:endParaRPr sz="2400"/>
          </a:p>
          <a:p>
            <a:pPr algn="ctr">
              <a:defRPr/>
            </a:pPr>
            <a:endParaRPr lang="fr-FR" sz="1867"/>
          </a:p>
          <a:p>
            <a:pPr algn="ctr">
              <a:defRPr/>
            </a:pPr>
            <a:r>
              <a:rPr lang="fr-FR" sz="1867"/>
              <a:t>Les photos des diapositives « Titre de présentation photo » et « Intercalaire photo » </a:t>
            </a:r>
            <a:endParaRPr sz="2400"/>
          </a:p>
          <a:p>
            <a:pPr algn="ctr">
              <a:defRPr/>
            </a:pPr>
            <a:r>
              <a:rPr lang="fr-FR" sz="1867"/>
              <a:t>peuvent être remplacées par les vôtres. </a:t>
            </a:r>
            <a:endParaRPr sz="2400"/>
          </a:p>
          <a:p>
            <a:pPr algn="ctr">
              <a:defRPr/>
            </a:pPr>
            <a:r>
              <a:rPr lang="fr-FR" sz="1867"/>
              <a:t>Pour cela, utilisez le masque « Titre de présentation vierge » et « Intercalaire photo vierge », </a:t>
            </a:r>
            <a:endParaRPr sz="2400"/>
          </a:p>
          <a:p>
            <a:pPr algn="ctr">
              <a:defRPr/>
            </a:pPr>
            <a:r>
              <a:rPr lang="fr-FR" sz="1867"/>
              <a:t>et insérez votre image dans l’emplacement gris en cliquant sur l’icône centrale.</a:t>
            </a:r>
            <a:endParaRPr sz="2400"/>
          </a:p>
          <a:p>
            <a:pPr algn="ctr">
              <a:defRPr/>
            </a:pPr>
            <a:endParaRPr lang="fr-FR" sz="2400"/>
          </a:p>
        </p:txBody>
      </p:sp>
    </p:spTree>
    <p:extLst>
      <p:ext uri="{BB962C8B-B14F-4D97-AF65-F5344CB8AC3E}">
        <p14:creationId xmlns:p14="http://schemas.microsoft.com/office/powerpoint/2010/main" val="36607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Deux contenus">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Content Placeholder 2"/>
          <p:cNvSpPr>
            <a:spLocks noGrp="1"/>
          </p:cNvSpPr>
          <p:nvPr>
            <p:ph sz="half" idx="1"/>
          </p:nvPr>
        </p:nvSpPr>
        <p:spPr bwMode="auto">
          <a:xfrm>
            <a:off x="838200" y="1825625"/>
            <a:ext cx="5181600" cy="435133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Content Placeholder 3"/>
          <p:cNvSpPr>
            <a:spLocks noGrp="1"/>
          </p:cNvSpPr>
          <p:nvPr>
            <p:ph sz="half" idx="2"/>
          </p:nvPr>
        </p:nvSpPr>
        <p:spPr bwMode="auto">
          <a:xfrm>
            <a:off x="6172200" y="1825625"/>
            <a:ext cx="5181600" cy="435133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7" name="Date Placeholder 4"/>
          <p:cNvSpPr>
            <a:spLocks noGrp="1"/>
          </p:cNvSpPr>
          <p:nvPr>
            <p:ph type="dt" sz="half" idx="10"/>
          </p:nvPr>
        </p:nvSpPr>
        <p:spPr bwMode="auto"/>
        <p:txBody>
          <a:bodyPr/>
          <a:lstStyle/>
          <a:p>
            <a:pPr>
              <a:defRPr/>
            </a:pPr>
            <a:fld id="{0A779691-27C8-4E10-8B4D-346F87F923D4}" type="datetime1">
              <a:rPr lang="fr-FR"/>
              <a:t>06/09/2022</a:t>
            </a:fld>
            <a:endParaRPr lang="fr-FR"/>
          </a:p>
        </p:txBody>
      </p:sp>
      <p:sp>
        <p:nvSpPr>
          <p:cNvPr id="8" name="Footer Placeholder 5"/>
          <p:cNvSpPr>
            <a:spLocks noGrp="1"/>
          </p:cNvSpPr>
          <p:nvPr>
            <p:ph type="ftr" sz="quarter" idx="11"/>
          </p:nvPr>
        </p:nvSpPr>
        <p:spPr bwMode="auto"/>
        <p:txBody>
          <a:bodyPr/>
          <a:lstStyle/>
          <a:p>
            <a:pPr>
              <a:defRPr/>
            </a:pPr>
            <a:endParaRPr lang="fr-FR"/>
          </a:p>
        </p:txBody>
      </p:sp>
      <p:sp>
        <p:nvSpPr>
          <p:cNvPr id="9" name="Slide Number Placeholder 6"/>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ais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8" y="365125"/>
            <a:ext cx="10515600" cy="1325563"/>
          </a:xfrm>
        </p:spPr>
        <p:txBody>
          <a:bodyPr/>
          <a:lstStyle/>
          <a:p>
            <a:pPr>
              <a:defRPr/>
            </a:pPr>
            <a:r>
              <a:rPr lang="fr-FR"/>
              <a:t>Modifiez le style du titre</a:t>
            </a:r>
            <a:endParaRPr lang="en-US"/>
          </a:p>
        </p:txBody>
      </p:sp>
      <p:sp>
        <p:nvSpPr>
          <p:cNvPr id="5" name="Text Placeholder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Modifier les styles du texte du masque</a:t>
            </a:r>
            <a:endParaRPr/>
          </a:p>
        </p:txBody>
      </p:sp>
      <p:sp>
        <p:nvSpPr>
          <p:cNvPr id="6" name="Content Placeholder 3"/>
          <p:cNvSpPr>
            <a:spLocks noGrp="1"/>
          </p:cNvSpPr>
          <p:nvPr>
            <p:ph sz="half" idx="2"/>
          </p:nvPr>
        </p:nvSpPr>
        <p:spPr bwMode="auto">
          <a:xfrm>
            <a:off x="839788" y="2505074"/>
            <a:ext cx="5157787" cy="368458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7" name="Text Placeholder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Modifier les styles du texte du masque</a:t>
            </a:r>
            <a:endParaRPr/>
          </a:p>
        </p:txBody>
      </p:sp>
      <p:sp>
        <p:nvSpPr>
          <p:cNvPr id="8" name="Content Placeholder 5"/>
          <p:cNvSpPr>
            <a:spLocks noGrp="1"/>
          </p:cNvSpPr>
          <p:nvPr>
            <p:ph sz="quarter" idx="4"/>
          </p:nvPr>
        </p:nvSpPr>
        <p:spPr bwMode="auto">
          <a:xfrm>
            <a:off x="6172200" y="2505074"/>
            <a:ext cx="5183188" cy="368458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9" name="Date Placeholder 6"/>
          <p:cNvSpPr>
            <a:spLocks noGrp="1"/>
          </p:cNvSpPr>
          <p:nvPr>
            <p:ph type="dt" sz="half" idx="10"/>
          </p:nvPr>
        </p:nvSpPr>
        <p:spPr bwMode="auto"/>
        <p:txBody>
          <a:bodyPr/>
          <a:lstStyle/>
          <a:p>
            <a:pPr>
              <a:defRPr/>
            </a:pPr>
            <a:fld id="{100E5A5A-80E7-45DC-B675-9DA6E9FE5B12}" type="datetime1">
              <a:rPr lang="fr-FR"/>
              <a:t>06/09/2022</a:t>
            </a:fld>
            <a:endParaRPr lang="fr-FR"/>
          </a:p>
        </p:txBody>
      </p:sp>
      <p:sp>
        <p:nvSpPr>
          <p:cNvPr id="10" name="Footer Placeholder 7"/>
          <p:cNvSpPr>
            <a:spLocks noGrp="1"/>
          </p:cNvSpPr>
          <p:nvPr>
            <p:ph type="ftr" sz="quarter" idx="11"/>
          </p:nvPr>
        </p:nvSpPr>
        <p:spPr bwMode="auto"/>
        <p:txBody>
          <a:bodyPr/>
          <a:lstStyle/>
          <a:p>
            <a:pPr>
              <a:defRPr/>
            </a:pPr>
            <a:endParaRPr lang="fr-FR"/>
          </a:p>
        </p:txBody>
      </p:sp>
      <p:sp>
        <p:nvSpPr>
          <p:cNvPr id="11" name="Slide Number Placeholder 8"/>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re seul">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Date Placeholder 2"/>
          <p:cNvSpPr>
            <a:spLocks noGrp="1"/>
          </p:cNvSpPr>
          <p:nvPr>
            <p:ph type="dt" sz="half" idx="10"/>
          </p:nvPr>
        </p:nvSpPr>
        <p:spPr bwMode="auto"/>
        <p:txBody>
          <a:bodyPr/>
          <a:lstStyle/>
          <a:p>
            <a:pPr>
              <a:defRPr/>
            </a:pPr>
            <a:fld id="{2621DC3A-0AD7-4965-B7CB-2E2D774DE02C}" type="datetime1">
              <a:rPr lang="fr-FR"/>
              <a:t>06/09/2022</a:t>
            </a:fld>
            <a:endParaRPr lang="fr-FR"/>
          </a:p>
        </p:txBody>
      </p:sp>
      <p:sp>
        <p:nvSpPr>
          <p:cNvPr id="6" name="Footer Placeholder 3"/>
          <p:cNvSpPr>
            <a:spLocks noGrp="1"/>
          </p:cNvSpPr>
          <p:nvPr>
            <p:ph type="ftr" sz="quarter" idx="11"/>
          </p:nvPr>
        </p:nvSpPr>
        <p:spPr bwMode="auto"/>
        <p:txBody>
          <a:bodyPr/>
          <a:lstStyle/>
          <a:p>
            <a:pPr>
              <a:defRPr/>
            </a:pPr>
            <a:endParaRPr lang="fr-FR"/>
          </a:p>
        </p:txBody>
      </p:sp>
      <p:sp>
        <p:nvSpPr>
          <p:cNvPr id="7" name="Slide Number Placeholder 4"/>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Vide">
    <p:spTree>
      <p:nvGrpSpPr>
        <p:cNvPr id="1" name=""/>
        <p:cNvGrpSpPr/>
        <p:nvPr/>
      </p:nvGrpSpPr>
      <p:grpSpPr bwMode="auto">
        <a:xfrm>
          <a:off x="0" y="0"/>
          <a:ext cx="0" cy="0"/>
          <a:chOff x="0" y="0"/>
          <a:chExt cx="0" cy="0"/>
        </a:xfrm>
      </p:grpSpPr>
      <p:sp>
        <p:nvSpPr>
          <p:cNvPr id="4" name="Date Placeholder 1"/>
          <p:cNvSpPr>
            <a:spLocks noGrp="1"/>
          </p:cNvSpPr>
          <p:nvPr>
            <p:ph type="dt" sz="half" idx="10"/>
          </p:nvPr>
        </p:nvSpPr>
        <p:spPr bwMode="auto"/>
        <p:txBody>
          <a:bodyPr/>
          <a:lstStyle/>
          <a:p>
            <a:pPr>
              <a:defRPr/>
            </a:pPr>
            <a:fld id="{8A11C759-80E6-4472-BD9F-571DBA4623A6}" type="datetime1">
              <a:rPr lang="fr-FR"/>
              <a:t>06/09/2022</a:t>
            </a:fld>
            <a:endParaRPr lang="fr-FR"/>
          </a:p>
        </p:txBody>
      </p:sp>
      <p:sp>
        <p:nvSpPr>
          <p:cNvPr id="5" name="Footer Placeholder 2"/>
          <p:cNvSpPr>
            <a:spLocks noGrp="1"/>
          </p:cNvSpPr>
          <p:nvPr>
            <p:ph type="ftr" sz="quarter" idx="11"/>
          </p:nvPr>
        </p:nvSpPr>
        <p:spPr bwMode="auto"/>
        <p:txBody>
          <a:bodyPr/>
          <a:lstStyle/>
          <a:p>
            <a:pPr>
              <a:defRPr/>
            </a:pPr>
            <a:endParaRPr lang="fr-FR"/>
          </a:p>
        </p:txBody>
      </p:sp>
      <p:sp>
        <p:nvSpPr>
          <p:cNvPr id="7" name="Rectangle 3">
            <a:extLst>
              <a:ext uri="{FF2B5EF4-FFF2-40B4-BE49-F238E27FC236}">
                <a16:creationId xmlns:a16="http://schemas.microsoft.com/office/drawing/2014/main" id="{4BF7DEC8-9A5F-4714-9535-D92FE10C5E37}"/>
              </a:ext>
            </a:extLst>
          </p:cNvPr>
          <p:cNvSpPr/>
          <p:nvPr userDrawn="1"/>
        </p:nvSpPr>
        <p:spPr bwMode="auto">
          <a:xfrm>
            <a:off x="3313119" y="6503492"/>
            <a:ext cx="8878881" cy="3545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Slide Number Placeholder 3"/>
          <p:cNvSpPr>
            <a:spLocks noGrp="1"/>
          </p:cNvSpPr>
          <p:nvPr>
            <p:ph type="sldNum" sz="quarter" idx="12"/>
          </p:nvPr>
        </p:nvSpPr>
        <p:spPr bwMode="auto">
          <a:xfrm>
            <a:off x="9318692" y="6524279"/>
            <a:ext cx="2743200" cy="365125"/>
          </a:xfrm>
        </p:spPr>
        <p:txBody>
          <a:bodyPr/>
          <a:lstStyle>
            <a:lvl1pPr>
              <a:defRPr>
                <a:solidFill>
                  <a:schemeClr val="bg1"/>
                </a:solidFill>
              </a:defRPr>
            </a:lvl1pPr>
          </a:lstStyle>
          <a:p>
            <a:pPr>
              <a:defRPr/>
            </a:pPr>
            <a:fld id="{008B186D-AD4A-4644-ABB5-F15D7F3FB771}" type="slidenum">
              <a:rPr lang="fr-FR" smtClean="0"/>
              <a:pPr>
                <a:defRPr/>
              </a:pPr>
              <a:t>‹N°›</a:t>
            </a:fld>
            <a:endParaRPr lang="fr-FR"/>
          </a:p>
        </p:txBody>
      </p:sp>
      <p:sp>
        <p:nvSpPr>
          <p:cNvPr id="8" name="Espace réservé du pied de page 4">
            <a:extLst>
              <a:ext uri="{FF2B5EF4-FFF2-40B4-BE49-F238E27FC236}">
                <a16:creationId xmlns:a16="http://schemas.microsoft.com/office/drawing/2014/main" id="{2A844075-B95D-405E-AA66-3CB630056C4C}"/>
              </a:ext>
            </a:extLst>
          </p:cNvPr>
          <p:cNvSpPr txBox="1">
            <a:spLocks/>
          </p:cNvSpPr>
          <p:nvPr userDrawn="1"/>
        </p:nvSpPr>
        <p:spPr bwMode="auto">
          <a:xfrm>
            <a:off x="4746692" y="6492981"/>
            <a:ext cx="4937891" cy="354563"/>
          </a:xfrm>
          <a:prstGeom prst="rect">
            <a:avLst/>
          </a:prstGeom>
        </p:spPr>
        <p:txBody>
          <a:bodyPr vert="horz" lIns="91440" tIns="45720" rIns="91440" bIns="45720" rtlCol="0" anchor="ctr"/>
          <a:lstStyle>
            <a:defPPr>
              <a:defRPr lang="fr-FR"/>
            </a:defPPr>
            <a:lvl1pPr marL="0" algn="ctr" defTabSz="914400">
              <a:defRPr sz="1200">
                <a:solidFill>
                  <a:schemeClr val="tx1">
                    <a:tint val="75000"/>
                  </a:schemeClr>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fr-FR" dirty="0">
                <a:solidFill>
                  <a:schemeClr val="bg1"/>
                </a:solidFill>
                <a:latin typeface="Arial"/>
                <a:cs typeface="Arial"/>
              </a:rPr>
              <a:t>Réunion WP3 – 20 juillet 2022</a:t>
            </a:r>
          </a:p>
        </p:txBody>
      </p:sp>
      <p:pic>
        <p:nvPicPr>
          <p:cNvPr id="9" name="Google Shape;174;p3">
            <a:extLst>
              <a:ext uri="{FF2B5EF4-FFF2-40B4-BE49-F238E27FC236}">
                <a16:creationId xmlns:a16="http://schemas.microsoft.com/office/drawing/2014/main" id="{004CE9AF-DA83-4B0B-9A08-9F0FF4764C2F}"/>
              </a:ext>
            </a:extLst>
          </p:cNvPr>
          <p:cNvPicPr preferRelativeResize="0"/>
          <p:nvPr userDrawn="1"/>
        </p:nvPicPr>
        <p:blipFill rotWithShape="1">
          <a:blip r:embed="rId2" cstate="print">
            <a:alphaModFix/>
            <a:extLst>
              <a:ext uri="{28A0092B-C50C-407E-A947-70E740481C1C}">
                <a14:useLocalDpi xmlns:a14="http://schemas.microsoft.com/office/drawing/2010/main"/>
              </a:ext>
            </a:extLst>
          </a:blip>
          <a:srcRect/>
          <a:stretch/>
        </p:blipFill>
        <p:spPr bwMode="auto">
          <a:xfrm>
            <a:off x="-341150" y="4833400"/>
            <a:ext cx="2217400" cy="22174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u avec légende">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8" y="457200"/>
            <a:ext cx="3932237" cy="1600200"/>
          </a:xfrm>
        </p:spPr>
        <p:txBody>
          <a:bodyPr anchor="b"/>
          <a:lstStyle>
            <a:lvl1pPr>
              <a:defRPr sz="3200"/>
            </a:lvl1pPr>
          </a:lstStyle>
          <a:p>
            <a:pPr>
              <a:defRPr/>
            </a:pPr>
            <a:r>
              <a:rPr lang="fr-FR"/>
              <a:t>Modifiez le style du titre</a:t>
            </a:r>
            <a:endParaRPr lang="en-US"/>
          </a:p>
        </p:txBody>
      </p:sp>
      <p:sp>
        <p:nvSpPr>
          <p:cNvPr id="5" name="Content Placeholder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Modifier les styles du texte du masque</a:t>
            </a:r>
            <a:endParaRPr/>
          </a:p>
        </p:txBody>
      </p:sp>
      <p:sp>
        <p:nvSpPr>
          <p:cNvPr id="7" name="Date Placeholder 4"/>
          <p:cNvSpPr>
            <a:spLocks noGrp="1"/>
          </p:cNvSpPr>
          <p:nvPr>
            <p:ph type="dt" sz="half" idx="10"/>
          </p:nvPr>
        </p:nvSpPr>
        <p:spPr bwMode="auto"/>
        <p:txBody>
          <a:bodyPr/>
          <a:lstStyle/>
          <a:p>
            <a:pPr>
              <a:defRPr/>
            </a:pPr>
            <a:fld id="{732DFC7B-6FB4-4BC1-AF59-A19F613C34F3}" type="datetime1">
              <a:rPr lang="fr-FR"/>
              <a:t>06/09/2022</a:t>
            </a:fld>
            <a:endParaRPr lang="fr-FR"/>
          </a:p>
        </p:txBody>
      </p:sp>
      <p:sp>
        <p:nvSpPr>
          <p:cNvPr id="8" name="Footer Placeholder 5"/>
          <p:cNvSpPr>
            <a:spLocks noGrp="1"/>
          </p:cNvSpPr>
          <p:nvPr>
            <p:ph type="ftr" sz="quarter" idx="11"/>
          </p:nvPr>
        </p:nvSpPr>
        <p:spPr bwMode="auto"/>
        <p:txBody>
          <a:bodyPr/>
          <a:lstStyle/>
          <a:p>
            <a:pPr>
              <a:defRPr/>
            </a:pPr>
            <a:endParaRPr lang="fr-FR"/>
          </a:p>
        </p:txBody>
      </p:sp>
      <p:sp>
        <p:nvSpPr>
          <p:cNvPr id="9" name="Slide Number Placeholder 6"/>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Image avec légende">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8" y="457200"/>
            <a:ext cx="3932237" cy="1600200"/>
          </a:xfrm>
        </p:spPr>
        <p:txBody>
          <a:bodyPr anchor="b"/>
          <a:lstStyle>
            <a:lvl1pPr>
              <a:defRPr sz="3200"/>
            </a:lvl1pPr>
          </a:lstStyle>
          <a:p>
            <a:pPr>
              <a:defRPr/>
            </a:pPr>
            <a:r>
              <a:rPr lang="fr-FR"/>
              <a:t>Modifiez le style du titre</a:t>
            </a:r>
            <a:endParaRPr lang="en-US"/>
          </a:p>
        </p:txBody>
      </p:sp>
      <p:sp>
        <p:nvSpPr>
          <p:cNvPr id="5" name="Picture Placeholder 2"/>
          <p:cNvSpPr>
            <a:spLocks noGrp="1" noChangeAspect="1"/>
          </p:cNvSpPr>
          <p:nvPr>
            <p:ph type="pic" idx="1"/>
          </p:nvPr>
        </p:nvSpPr>
        <p:spPr bwMode="auto">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fr-FR"/>
              <a:t>Cliquez sur l'icône pour ajouter une image</a:t>
            </a:r>
            <a:endParaRPr lang="en-US"/>
          </a:p>
        </p:txBody>
      </p:sp>
      <p:sp>
        <p:nvSpPr>
          <p:cNvPr id="6"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Modifier les styles du texte du masque</a:t>
            </a:r>
            <a:endParaRPr/>
          </a:p>
        </p:txBody>
      </p:sp>
      <p:sp>
        <p:nvSpPr>
          <p:cNvPr id="7" name="Date Placeholder 4"/>
          <p:cNvSpPr>
            <a:spLocks noGrp="1"/>
          </p:cNvSpPr>
          <p:nvPr>
            <p:ph type="dt" sz="half" idx="10"/>
          </p:nvPr>
        </p:nvSpPr>
        <p:spPr bwMode="auto"/>
        <p:txBody>
          <a:bodyPr/>
          <a:lstStyle/>
          <a:p>
            <a:pPr>
              <a:defRPr/>
            </a:pPr>
            <a:fld id="{B42A5CF1-D451-4595-847B-B77A1781A025}" type="datetime1">
              <a:rPr lang="fr-FR"/>
              <a:t>06/09/2022</a:t>
            </a:fld>
            <a:endParaRPr lang="fr-FR"/>
          </a:p>
        </p:txBody>
      </p:sp>
      <p:sp>
        <p:nvSpPr>
          <p:cNvPr id="8" name="Footer Placeholder 5"/>
          <p:cNvSpPr>
            <a:spLocks noGrp="1"/>
          </p:cNvSpPr>
          <p:nvPr>
            <p:ph type="ftr" sz="quarter" idx="11"/>
          </p:nvPr>
        </p:nvSpPr>
        <p:spPr bwMode="auto"/>
        <p:txBody>
          <a:bodyPr/>
          <a:lstStyle/>
          <a:p>
            <a:pPr>
              <a:defRPr/>
            </a:pPr>
            <a:endParaRPr lang="fr-FR"/>
          </a:p>
        </p:txBody>
      </p:sp>
      <p:sp>
        <p:nvSpPr>
          <p:cNvPr id="9" name="Slide Number Placeholder 6"/>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fr-FR"/>
              <a:t>Modifiez le style du titre</a:t>
            </a:r>
            <a:endParaRPr lang="en-US"/>
          </a:p>
        </p:txBody>
      </p:sp>
      <p:sp>
        <p:nvSpPr>
          <p:cNvPr id="5"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5304904-7419-4B58-BC05-E5498FC23622}" type="datetime1">
              <a:rPr lang="fr-FR"/>
              <a:t>06/09/2022</a:t>
            </a:fld>
            <a:endParaRPr lang="fr-FR"/>
          </a:p>
        </p:txBody>
      </p:sp>
      <p:sp>
        <p:nvSpPr>
          <p:cNvPr id="7" name="Footer Placehold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8" name="Slide Number Placehold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08B186D-AD4A-4644-ABB5-F15D7F3FB771}" type="slidenum">
              <a:rPr lang="fr-F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3" r:id="rId12"/>
  </p:sldLayoutIdLst>
  <p:hf hdr="0" dt="0"/>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4" name="Espace réservé de la date 3"/>
          <p:cNvSpPr>
            <a:spLocks noGrp="1"/>
          </p:cNvSpPr>
          <p:nvPr>
            <p:ph type="dt" sz="half" idx="2"/>
          </p:nvPr>
        </p:nvSpPr>
        <p:spPr bwMode="auto">
          <a:xfrm>
            <a:off x="10488621" y="6410620"/>
            <a:ext cx="682264" cy="203067"/>
          </a:xfrm>
          <a:prstGeom prst="rect">
            <a:avLst/>
          </a:prstGeom>
        </p:spPr>
        <p:txBody>
          <a:bodyPr vert="horz" lIns="0" tIns="0" rIns="0" bIns="0" rtlCol="0" anchor="b" anchorCtr="0"/>
          <a:lstStyle>
            <a:lvl1pPr marL="0" indent="0" algn="r">
              <a:buClr>
                <a:schemeClr val="tx2"/>
              </a:buClr>
              <a:buFontTx/>
              <a:buNone/>
              <a:defRPr sz="933" b="1" i="0">
                <a:solidFill>
                  <a:schemeClr val="tx1"/>
                </a:solidFill>
                <a:latin typeface="+mn-lt"/>
              </a:defRPr>
            </a:lvl1pPr>
          </a:lstStyle>
          <a:p>
            <a:pPr>
              <a:defRPr/>
            </a:pPr>
            <a:fld id="{EDFB2E4D-4180-2742-811E-53D85AF875CD}" type="datetime3">
              <a:rPr lang="fr-FR"/>
              <a:t>06.09.22</a:t>
            </a:fld>
            <a:endParaRPr lang="fr-FR"/>
          </a:p>
        </p:txBody>
      </p:sp>
      <p:sp>
        <p:nvSpPr>
          <p:cNvPr id="5" name="Espace réservé du numéro de diapositive 5"/>
          <p:cNvSpPr>
            <a:spLocks noGrp="1"/>
          </p:cNvSpPr>
          <p:nvPr>
            <p:ph type="sldNum" sz="quarter" idx="4"/>
          </p:nvPr>
        </p:nvSpPr>
        <p:spPr bwMode="auto">
          <a:xfrm>
            <a:off x="11269133" y="6410620"/>
            <a:ext cx="599017" cy="203067"/>
          </a:xfrm>
          <a:prstGeom prst="rect">
            <a:avLst/>
          </a:prstGeom>
        </p:spPr>
        <p:txBody>
          <a:bodyPr vert="horz" lIns="0" tIns="0" rIns="0" bIns="0" rtlCol="0" anchor="b" anchorCtr="0"/>
          <a:lstStyle>
            <a:lvl1pPr algn="r">
              <a:defRPr sz="933" b="1" i="0">
                <a:solidFill>
                  <a:schemeClr val="tx1"/>
                </a:solidFill>
                <a:latin typeface="Arial"/>
                <a:cs typeface="Arial"/>
              </a:defRPr>
            </a:lvl1pPr>
          </a:lstStyle>
          <a:p>
            <a:pPr>
              <a:defRPr/>
            </a:pPr>
            <a:r>
              <a:rPr lang="fr-FR"/>
              <a:t>P </a:t>
            </a:r>
            <a:fld id="{733122C9-A0B9-462F-8757-0847AD287B63}" type="slidenum">
              <a:rPr lang="fr-FR"/>
              <a:t>‹N°›</a:t>
            </a:fld>
            <a:endParaRPr lang="fr-FR"/>
          </a:p>
        </p:txBody>
      </p:sp>
      <p:sp>
        <p:nvSpPr>
          <p:cNvPr id="6" name="ZoneTexte 1"/>
          <p:cNvSpPr>
            <a:spLocks noAdjustHandles="1"/>
          </p:cNvSpPr>
          <p:nvPr userDrawn="1"/>
        </p:nvSpPr>
        <p:spPr bwMode="auto">
          <a:xfrm>
            <a:off x="3901298" y="6410620"/>
            <a:ext cx="6489076" cy="203067"/>
          </a:xfrm>
          <a:prstGeom prst="rect">
            <a:avLst/>
          </a:prstGeom>
          <a:noFill/>
        </p:spPr>
        <p:txBody>
          <a:bodyPr wrap="square" lIns="0" tIns="0" rIns="0" bIns="0" rtlCol="0" anchor="b" anchorCtr="0">
            <a:noAutofit/>
          </a:bodyPr>
          <a:lstStyle/>
          <a:p>
            <a:pPr marL="0" marR="0" lvl="0" indent="0" algn="r" defTabSz="1219170">
              <a:lnSpc>
                <a:spcPct val="100000"/>
              </a:lnSpc>
              <a:spcBef>
                <a:spcPts val="0"/>
              </a:spcBef>
              <a:spcAft>
                <a:spcPts val="0"/>
              </a:spcAft>
              <a:buClrTx/>
              <a:buSzTx/>
              <a:buFontTx/>
              <a:buNone/>
              <a:defRPr/>
            </a:pPr>
            <a:r>
              <a:rPr lang="fr-FR" sz="933" b="1" i="0">
                <a:solidFill>
                  <a:schemeClr val="tx1"/>
                </a:solidFill>
                <a:latin typeface="+mn-lt"/>
                <a:ea typeface="+mn-ea"/>
                <a:cs typeface="+mn-cs"/>
              </a:rPr>
              <a:t>REUNION COMEX</a:t>
            </a:r>
            <a:endParaRPr sz="2400"/>
          </a:p>
        </p:txBody>
      </p:sp>
    </p:spTree>
    <p:extLst>
      <p:ext uri="{BB962C8B-B14F-4D97-AF65-F5344CB8AC3E}">
        <p14:creationId xmlns:p14="http://schemas.microsoft.com/office/powerpoint/2010/main" val="9064512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hdr="0"/>
  <p:txStyles>
    <p:titleStyle>
      <a:lvl1pPr algn="l" defTabSz="1219170">
        <a:lnSpc>
          <a:spcPct val="90000"/>
        </a:lnSpc>
        <a:spcBef>
          <a:spcPts val="0"/>
        </a:spcBef>
        <a:buNone/>
        <a:defRPr sz="5867" b="1" i="0">
          <a:solidFill>
            <a:schemeClr val="tx1"/>
          </a:solidFill>
          <a:latin typeface="Arial Black"/>
          <a:ea typeface="+mj-ea"/>
          <a:cs typeface="+mj-cs"/>
        </a:defRPr>
      </a:lvl1pPr>
    </p:titleStyle>
    <p:bodyStyle>
      <a:lvl1pPr marL="304792" indent="-304792" algn="l" defTabSz="1219170">
        <a:lnSpc>
          <a:spcPct val="90000"/>
        </a:lnSpc>
        <a:spcBef>
          <a:spcPts val="1333"/>
        </a:spcBef>
        <a:buClr>
          <a:schemeClr val="tx2"/>
        </a:buClr>
        <a:buFont typeface="Arial"/>
        <a:buChar char="•"/>
        <a:defRPr sz="3733" b="0" i="0">
          <a:solidFill>
            <a:schemeClr val="tx1"/>
          </a:solidFill>
          <a:latin typeface="Arial"/>
          <a:ea typeface="+mn-ea"/>
          <a:cs typeface="+mn-cs"/>
        </a:defRPr>
      </a:lvl1pPr>
      <a:lvl2pPr marL="914377" indent="-304792" algn="l" defTabSz="1219170">
        <a:lnSpc>
          <a:spcPct val="90000"/>
        </a:lnSpc>
        <a:spcBef>
          <a:spcPts val="667"/>
        </a:spcBef>
        <a:buClr>
          <a:schemeClr val="tx2"/>
        </a:buClr>
        <a:buFont typeface="Arial"/>
        <a:buChar char="•"/>
        <a:defRPr sz="3200" b="0" i="0">
          <a:solidFill>
            <a:schemeClr val="tx1"/>
          </a:solidFill>
          <a:latin typeface="Arial"/>
          <a:ea typeface="+mn-ea"/>
          <a:cs typeface="+mn-cs"/>
        </a:defRPr>
      </a:lvl2pPr>
      <a:lvl3pPr marL="1676358" indent="-457189" algn="l" defTabSz="1219170">
        <a:lnSpc>
          <a:spcPct val="90000"/>
        </a:lnSpc>
        <a:spcBef>
          <a:spcPts val="667"/>
        </a:spcBef>
        <a:buClr>
          <a:schemeClr val="tx2"/>
        </a:buClr>
        <a:buFont typeface="Arial"/>
        <a:buChar char="•"/>
        <a:defRPr sz="2667" b="0" i="0">
          <a:solidFill>
            <a:schemeClr val="tx1"/>
          </a:solidFill>
          <a:latin typeface="Arial"/>
          <a:ea typeface="+mn-ea"/>
          <a:cs typeface="+mn-cs"/>
        </a:defRPr>
      </a:lvl3pPr>
      <a:lvl4pPr marL="1828754" indent="0" algn="l" defTabSz="1219170">
        <a:lnSpc>
          <a:spcPct val="90000"/>
        </a:lnSpc>
        <a:spcBef>
          <a:spcPts val="667"/>
        </a:spcBef>
        <a:buFont typeface="Arial"/>
        <a:buNone/>
        <a:defRPr sz="2400" b="0" i="0">
          <a:solidFill>
            <a:schemeClr val="tx1"/>
          </a:solidFill>
          <a:latin typeface="Arial"/>
          <a:ea typeface="+mn-ea"/>
          <a:cs typeface="+mn-cs"/>
        </a:defRPr>
      </a:lvl4pPr>
      <a:lvl5pPr marL="2438339" indent="0" algn="l" defTabSz="1219170">
        <a:lnSpc>
          <a:spcPct val="90000"/>
        </a:lnSpc>
        <a:spcBef>
          <a:spcPts val="667"/>
        </a:spcBef>
        <a:buFont typeface="Arial"/>
        <a:buNone/>
        <a:defRPr sz="2400" b="0" i="0">
          <a:solidFill>
            <a:schemeClr val="tx1"/>
          </a:solidFill>
          <a:latin typeface="Arial"/>
          <a:ea typeface="+mn-ea"/>
          <a:cs typeface="+mn-cs"/>
        </a:defRPr>
      </a:lvl5pPr>
      <a:lvl6pPr marL="3352716" indent="-304792" algn="l" defTabSz="1219170">
        <a:lnSpc>
          <a:spcPct val="90000"/>
        </a:lnSpc>
        <a:spcBef>
          <a:spcPts val="667"/>
        </a:spcBef>
        <a:buFont typeface="Arial"/>
        <a:buChar char="•"/>
        <a:defRPr sz="2400">
          <a:solidFill>
            <a:schemeClr val="tx1"/>
          </a:solidFill>
          <a:latin typeface="+mn-lt"/>
          <a:ea typeface="+mn-ea"/>
          <a:cs typeface="+mn-cs"/>
        </a:defRPr>
      </a:lvl6pPr>
      <a:lvl7pPr marL="3962301" indent="-304792" algn="l" defTabSz="1219170">
        <a:lnSpc>
          <a:spcPct val="90000"/>
        </a:lnSpc>
        <a:spcBef>
          <a:spcPts val="667"/>
        </a:spcBef>
        <a:buFont typeface="Arial"/>
        <a:buChar char="•"/>
        <a:defRPr sz="2400">
          <a:solidFill>
            <a:schemeClr val="tx1"/>
          </a:solidFill>
          <a:latin typeface="+mn-lt"/>
          <a:ea typeface="+mn-ea"/>
          <a:cs typeface="+mn-cs"/>
        </a:defRPr>
      </a:lvl7pPr>
      <a:lvl8pPr marL="4571886" indent="-304792" algn="l" defTabSz="1219170">
        <a:lnSpc>
          <a:spcPct val="90000"/>
        </a:lnSpc>
        <a:spcBef>
          <a:spcPts val="667"/>
        </a:spcBef>
        <a:buFont typeface="Arial"/>
        <a:buChar char="•"/>
        <a:defRPr sz="2400">
          <a:solidFill>
            <a:schemeClr val="tx1"/>
          </a:solidFill>
          <a:latin typeface="+mn-lt"/>
          <a:ea typeface="+mn-ea"/>
          <a:cs typeface="+mn-cs"/>
        </a:defRPr>
      </a:lvl8pPr>
      <a:lvl9pPr marL="5181470" indent="-304792" algn="l" defTabSz="1219170">
        <a:lnSpc>
          <a:spcPct val="90000"/>
        </a:lnSpc>
        <a:spcBef>
          <a:spcPts val="667"/>
        </a:spcBef>
        <a:buFont typeface="Arial"/>
        <a:buChar char="•"/>
        <a:defRPr sz="2400">
          <a:solidFill>
            <a:schemeClr val="tx1"/>
          </a:solidFill>
          <a:latin typeface="+mn-lt"/>
          <a:ea typeface="+mn-ea"/>
          <a:cs typeface="+mn-cs"/>
        </a:defRPr>
      </a:lvl9pPr>
    </p:bodyStyle>
    <p:otherStyle>
      <a:defPPr>
        <a:defRPr lang="fr-FR"/>
      </a:defPPr>
      <a:lvl1pPr marL="0" algn="l" defTabSz="1219170">
        <a:defRPr sz="2400">
          <a:solidFill>
            <a:schemeClr val="tx1"/>
          </a:solidFill>
          <a:latin typeface="+mn-lt"/>
          <a:ea typeface="+mn-ea"/>
          <a:cs typeface="+mn-cs"/>
        </a:defRPr>
      </a:lvl1pPr>
      <a:lvl2pPr marL="609585" algn="l" defTabSz="1219170">
        <a:defRPr sz="2400">
          <a:solidFill>
            <a:schemeClr val="tx1"/>
          </a:solidFill>
          <a:latin typeface="+mn-lt"/>
          <a:ea typeface="+mn-ea"/>
          <a:cs typeface="+mn-cs"/>
        </a:defRPr>
      </a:lvl2pPr>
      <a:lvl3pPr marL="1219170" algn="l" defTabSz="1219170">
        <a:defRPr sz="2400">
          <a:solidFill>
            <a:schemeClr val="tx1"/>
          </a:solidFill>
          <a:latin typeface="+mn-lt"/>
          <a:ea typeface="+mn-ea"/>
          <a:cs typeface="+mn-cs"/>
        </a:defRPr>
      </a:lvl3pPr>
      <a:lvl4pPr marL="1828754" algn="l" defTabSz="1219170">
        <a:defRPr sz="2400">
          <a:solidFill>
            <a:schemeClr val="tx1"/>
          </a:solidFill>
          <a:latin typeface="+mn-lt"/>
          <a:ea typeface="+mn-ea"/>
          <a:cs typeface="+mn-cs"/>
        </a:defRPr>
      </a:lvl4pPr>
      <a:lvl5pPr marL="2438339" algn="l" defTabSz="1219170">
        <a:defRPr sz="2400">
          <a:solidFill>
            <a:schemeClr val="tx1"/>
          </a:solidFill>
          <a:latin typeface="+mn-lt"/>
          <a:ea typeface="+mn-ea"/>
          <a:cs typeface="+mn-cs"/>
        </a:defRPr>
      </a:lvl5pPr>
      <a:lvl6pPr marL="3047924" algn="l" defTabSz="1219170">
        <a:defRPr sz="2400">
          <a:solidFill>
            <a:schemeClr val="tx1"/>
          </a:solidFill>
          <a:latin typeface="+mn-lt"/>
          <a:ea typeface="+mn-ea"/>
          <a:cs typeface="+mn-cs"/>
        </a:defRPr>
      </a:lvl6pPr>
      <a:lvl7pPr marL="3657509" algn="l" defTabSz="1219170">
        <a:defRPr sz="2400">
          <a:solidFill>
            <a:schemeClr val="tx1"/>
          </a:solidFill>
          <a:latin typeface="+mn-lt"/>
          <a:ea typeface="+mn-ea"/>
          <a:cs typeface="+mn-cs"/>
        </a:defRPr>
      </a:lvl7pPr>
      <a:lvl8pPr marL="4267093" algn="l" defTabSz="1219170">
        <a:defRPr sz="2400">
          <a:solidFill>
            <a:schemeClr val="tx1"/>
          </a:solidFill>
          <a:latin typeface="+mn-lt"/>
          <a:ea typeface="+mn-ea"/>
          <a:cs typeface="+mn-cs"/>
        </a:defRPr>
      </a:lvl8pPr>
      <a:lvl9pPr marL="4876678" algn="l" defTabSz="1219170">
        <a:defRPr sz="24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png"/><Relationship Id="rId10" Type="http://schemas.openxmlformats.org/officeDocument/2006/relationships/hyperlink" Target="https://indico.in2p3.fr/event/24504/" TargetMode="External"/><Relationship Id="rId4" Type="http://schemas.openxmlformats.org/officeDocument/2006/relationships/image" Target="../media/image14.jpg"/><Relationship Id="rId9"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1.jp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6.jpeg"/><Relationship Id="rId7" Type="http://schemas.openxmlformats.org/officeDocument/2006/relationships/image" Target="../media/image27.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jpg"/><Relationship Id="rId3" Type="http://schemas.openxmlformats.org/officeDocument/2006/relationships/image" Target="../media/image16.jpeg"/><Relationship Id="rId7" Type="http://schemas.openxmlformats.org/officeDocument/2006/relationships/image" Target="../media/image26.png"/><Relationship Id="rId12" Type="http://schemas.openxmlformats.org/officeDocument/2006/relationships/image" Target="../media/image34.png"/><Relationship Id="rId17" Type="http://schemas.openxmlformats.org/officeDocument/2006/relationships/image" Target="../media/image39.jpeg"/><Relationship Id="rId2" Type="http://schemas.openxmlformats.org/officeDocument/2006/relationships/notesSlide" Target="../notesSlides/notesSlide8.xml"/><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3.jpg"/><Relationship Id="rId5" Type="http://schemas.openxmlformats.org/officeDocument/2006/relationships/image" Target="../media/image18.png"/><Relationship Id="rId15" Type="http://schemas.openxmlformats.org/officeDocument/2006/relationships/image" Target="../media/image37.jpg"/><Relationship Id="rId10" Type="http://schemas.openxmlformats.org/officeDocument/2006/relationships/image" Target="../media/image32.jpg"/><Relationship Id="rId4" Type="http://schemas.openxmlformats.org/officeDocument/2006/relationships/image" Target="../media/image17.png"/><Relationship Id="rId9" Type="http://schemas.openxmlformats.org/officeDocument/2006/relationships/image" Target="../media/image31.jpg"/><Relationship Id="rId14" Type="http://schemas.openxmlformats.org/officeDocument/2006/relationships/image" Target="../media/image36.jp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Rectangle 2"/>
          <p:cNvSpPr/>
          <p:nvPr/>
        </p:nvSpPr>
        <p:spPr bwMode="auto">
          <a:xfrm>
            <a:off x="-1" y="-2715"/>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3600" dirty="0">
                <a:latin typeface="Berlin Sans FB"/>
                <a:cs typeface="Arial"/>
              </a:rPr>
              <a:t>Vers une Ressource(rie) partagée ?</a:t>
            </a:r>
          </a:p>
        </p:txBody>
      </p:sp>
      <p:sp>
        <p:nvSpPr>
          <p:cNvPr id="8" name="ZoneTexte 9"/>
          <p:cNvSpPr>
            <a:spLocks/>
          </p:cNvSpPr>
          <p:nvPr/>
        </p:nvSpPr>
        <p:spPr bwMode="auto">
          <a:xfrm>
            <a:off x="964166" y="817370"/>
            <a:ext cx="10382117" cy="2985433"/>
          </a:xfrm>
          <a:prstGeom prst="rect">
            <a:avLst/>
          </a:prstGeom>
          <a:noFill/>
        </p:spPr>
        <p:txBody>
          <a:bodyPr wrap="square" rtlCol="0">
            <a:spAutoFit/>
          </a:bodyPr>
          <a:lstStyle/>
          <a:p>
            <a:pPr algn="ctr">
              <a:defRPr/>
            </a:pPr>
            <a:r>
              <a:rPr lang="fr-FR" sz="2400" dirty="0">
                <a:latin typeface="Berlin Sans FB"/>
                <a:cs typeface="Arial"/>
              </a:rPr>
              <a:t>PIA3 EQUIPEX+ 2021 - 2028</a:t>
            </a:r>
          </a:p>
          <a:p>
            <a:pPr algn="ctr">
              <a:defRPr/>
            </a:pPr>
            <a:r>
              <a:rPr lang="fr-FR" sz="3600" dirty="0">
                <a:latin typeface="Berlin Sans FB"/>
                <a:cs typeface="Arial"/>
              </a:rPr>
              <a:t>TERRA FORMA</a:t>
            </a:r>
          </a:p>
          <a:p>
            <a:pPr algn="ctr">
              <a:defRPr/>
            </a:pPr>
            <a:endParaRPr dirty="0"/>
          </a:p>
          <a:p>
            <a:pPr algn="ctr">
              <a:defRPr/>
            </a:pPr>
            <a:r>
              <a:rPr lang="fr-FR" sz="2800" dirty="0">
                <a:latin typeface="Berlin Sans FB"/>
                <a:cs typeface="Arial"/>
              </a:rPr>
              <a:t>Concevoir et tester l’observatoire intelligent des territoires à l’heure de l’Anthropocène</a:t>
            </a:r>
          </a:p>
          <a:p>
            <a:pPr algn="ctr">
              <a:defRPr/>
            </a:pPr>
            <a:endParaRPr lang="fr-FR" dirty="0">
              <a:latin typeface="Arial"/>
              <a:cs typeface="Arial"/>
            </a:endParaRPr>
          </a:p>
          <a:p>
            <a:pPr algn="ctr">
              <a:defRPr/>
            </a:pPr>
            <a:r>
              <a:rPr lang="fr-FR" dirty="0">
                <a:latin typeface="Arial"/>
                <a:cs typeface="Arial"/>
              </a:rPr>
              <a:t>Laurent Longuevergne (CNRS/UR1); Arnaud </a:t>
            </a:r>
            <a:r>
              <a:rPr lang="fr-FR" dirty="0" err="1">
                <a:latin typeface="Arial"/>
                <a:cs typeface="Arial"/>
              </a:rPr>
              <a:t>Elger</a:t>
            </a:r>
            <a:r>
              <a:rPr lang="fr-FR" dirty="0">
                <a:latin typeface="Arial"/>
                <a:cs typeface="Arial"/>
              </a:rPr>
              <a:t> (UPS); Virginie Girard (CNRS/</a:t>
            </a:r>
            <a:r>
              <a:rPr lang="fr-FR" dirty="0" err="1">
                <a:latin typeface="Arial"/>
                <a:cs typeface="Arial"/>
              </a:rPr>
              <a:t>eLTER</a:t>
            </a:r>
            <a:r>
              <a:rPr lang="fr-FR" dirty="0">
                <a:latin typeface="Arial"/>
                <a:cs typeface="Arial"/>
              </a:rPr>
              <a:t> FR); </a:t>
            </a:r>
          </a:p>
          <a:p>
            <a:pPr algn="ctr">
              <a:defRPr/>
            </a:pPr>
            <a:endParaRPr lang="fr-FR" dirty="0">
              <a:latin typeface="Arial"/>
              <a:cs typeface="Arial"/>
            </a:endParaRPr>
          </a:p>
        </p:txBody>
      </p:sp>
      <p:sp>
        <p:nvSpPr>
          <p:cNvPr id="9" name="Rectangle 12"/>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grpSp>
        <p:nvGrpSpPr>
          <p:cNvPr id="2" name="Groupe 1">
            <a:extLst>
              <a:ext uri="{FF2B5EF4-FFF2-40B4-BE49-F238E27FC236}">
                <a16:creationId xmlns:a16="http://schemas.microsoft.com/office/drawing/2014/main" id="{7101EA28-337E-4E53-980D-462D72ECC054}"/>
              </a:ext>
            </a:extLst>
          </p:cNvPr>
          <p:cNvGrpSpPr/>
          <p:nvPr/>
        </p:nvGrpSpPr>
        <p:grpSpPr>
          <a:xfrm>
            <a:off x="3240265" y="3899598"/>
            <a:ext cx="5829917" cy="700100"/>
            <a:chOff x="2839449" y="5036724"/>
            <a:chExt cx="7649039" cy="918554"/>
          </a:xfrm>
        </p:grpSpPr>
        <p:pic>
          <p:nvPicPr>
            <p:cNvPr id="16" name="Google Shape;228;ga678da7c2e_1_22"/>
            <p:cNvPicPr/>
            <p:nvPr/>
          </p:nvPicPr>
          <p:blipFill>
            <a:blip r:embed="rId3">
              <a:alphaModFix/>
            </a:blip>
            <a:stretch/>
          </p:blipFill>
          <p:spPr bwMode="auto">
            <a:xfrm>
              <a:off x="2839449" y="5078979"/>
              <a:ext cx="3429000" cy="876299"/>
            </a:xfrm>
            <a:prstGeom prst="rect">
              <a:avLst/>
            </a:prstGeom>
            <a:noFill/>
            <a:ln>
              <a:noFill/>
            </a:ln>
          </p:spPr>
        </p:pic>
        <p:pic>
          <p:nvPicPr>
            <p:cNvPr id="17" name="Google Shape;229;ga678da7c2e_1_22" descr="Résultat de recherche d'images pour &quot;IR ozcar&quot;"/>
            <p:cNvPicPr/>
            <p:nvPr/>
          </p:nvPicPr>
          <p:blipFill>
            <a:blip r:embed="rId4">
              <a:alphaModFix/>
            </a:blip>
            <a:stretch/>
          </p:blipFill>
          <p:spPr bwMode="auto">
            <a:xfrm>
              <a:off x="8662222" y="5175584"/>
              <a:ext cx="1826266" cy="741454"/>
            </a:xfrm>
            <a:prstGeom prst="rect">
              <a:avLst/>
            </a:prstGeom>
            <a:noFill/>
            <a:ln>
              <a:noFill/>
            </a:ln>
          </p:spPr>
        </p:pic>
        <p:pic>
          <p:nvPicPr>
            <p:cNvPr id="18" name="Google Shape;230;ga678da7c2e_1_22"/>
            <p:cNvPicPr/>
            <p:nvPr/>
          </p:nvPicPr>
          <p:blipFill>
            <a:blip r:embed="rId5" cstate="print">
              <a:alphaModFix/>
              <a:extLst>
                <a:ext uri="{28A0092B-C50C-407E-A947-70E740481C1C}">
                  <a14:useLocalDpi xmlns:a14="http://schemas.microsoft.com/office/drawing/2010/main"/>
                </a:ext>
              </a:extLst>
            </a:blip>
            <a:srcRect/>
            <a:stretch/>
          </p:blipFill>
          <p:spPr bwMode="auto">
            <a:xfrm>
              <a:off x="6408600" y="5036724"/>
              <a:ext cx="2253622" cy="891992"/>
            </a:xfrm>
            <a:prstGeom prst="rect">
              <a:avLst/>
            </a:prstGeom>
            <a:noFill/>
            <a:ln>
              <a:noFill/>
            </a:ln>
          </p:spPr>
        </p:pic>
      </p:grpSp>
      <p:sp>
        <p:nvSpPr>
          <p:cNvPr id="19" name="Rectangle 18"/>
          <p:cNvSpPr/>
          <p:nvPr/>
        </p:nvSpPr>
        <p:spPr bwMode="auto">
          <a:xfrm>
            <a:off x="1343472" y="4260104"/>
            <a:ext cx="10848528" cy="2049216"/>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marL="0" marR="0" lvl="0" indent="0" algn="ctr">
              <a:lnSpc>
                <a:spcPct val="100000"/>
              </a:lnSpc>
              <a:spcBef>
                <a:spcPts val="0"/>
              </a:spcBef>
              <a:spcAft>
                <a:spcPts val="0"/>
              </a:spcAft>
              <a:buClr>
                <a:srgbClr val="000000"/>
              </a:buClr>
              <a:buSzPts val="1800"/>
              <a:buFont typeface="Arial"/>
              <a:buNone/>
              <a:defRPr/>
            </a:pPr>
            <a:endParaRPr lang="fr-FR" sz="1800" b="0" i="0" u="sng" strike="noStrike" cap="none" dirty="0">
              <a:latin typeface="Gill Sans"/>
              <a:ea typeface="Gill Sans"/>
              <a:cs typeface="Gill Sans"/>
            </a:endParaRPr>
          </a:p>
          <a:p>
            <a:pPr marL="0" marR="0" lvl="0" indent="0" algn="ctr">
              <a:lnSpc>
                <a:spcPct val="100000"/>
              </a:lnSpc>
              <a:spcBef>
                <a:spcPts val="0"/>
              </a:spcBef>
              <a:spcAft>
                <a:spcPts val="0"/>
              </a:spcAft>
              <a:buClr>
                <a:srgbClr val="000000"/>
              </a:buClr>
              <a:buSzPts val="1800"/>
              <a:buFont typeface="Arial"/>
              <a:buNone/>
              <a:defRPr/>
            </a:pPr>
            <a:endParaRPr lang="fr-FR" u="sng" dirty="0">
              <a:latin typeface="Gill Sans"/>
              <a:ea typeface="Gill Sans"/>
              <a:cs typeface="Gill Sans"/>
            </a:endParaRPr>
          </a:p>
          <a:p>
            <a:pPr marL="0" marR="0" lvl="0" indent="0" algn="ctr">
              <a:lnSpc>
                <a:spcPct val="100000"/>
              </a:lnSpc>
              <a:spcBef>
                <a:spcPts val="0"/>
              </a:spcBef>
              <a:spcAft>
                <a:spcPts val="0"/>
              </a:spcAft>
              <a:buClr>
                <a:srgbClr val="000000"/>
              </a:buClr>
              <a:buSzPts val="1800"/>
              <a:buFont typeface="Arial"/>
              <a:buNone/>
              <a:defRPr/>
            </a:pPr>
            <a:r>
              <a:rPr lang="fr-FR" sz="1800" b="0" i="0" u="sng" strike="noStrike" cap="none" dirty="0">
                <a:latin typeface="Gill Sans"/>
                <a:ea typeface="Gill Sans"/>
                <a:cs typeface="Gill Sans"/>
              </a:rPr>
              <a:t>Partenaires : 42 laboratoires</a:t>
            </a:r>
            <a:endParaRPr lang="fr-FR" sz="1400" b="0" i="0" u="none" strike="noStrike" cap="none" dirty="0">
              <a:latin typeface="Arial"/>
              <a:ea typeface="Arial"/>
              <a:cs typeface="Arial"/>
            </a:endParaRPr>
          </a:p>
          <a:p>
            <a:pPr marL="0" marR="0" lvl="2" indent="0" algn="ctr">
              <a:lnSpc>
                <a:spcPct val="100000"/>
              </a:lnSpc>
              <a:spcBef>
                <a:spcPts val="0"/>
              </a:spcBef>
              <a:spcAft>
                <a:spcPts val="0"/>
              </a:spcAft>
              <a:buClr>
                <a:srgbClr val="000000"/>
              </a:buClr>
              <a:buSzPts val="1800"/>
              <a:buFont typeface="Arial"/>
              <a:buNone/>
              <a:defRPr/>
            </a:pPr>
            <a:r>
              <a:rPr lang="fr-FR" sz="1800" b="0" i="0" u="none" strike="noStrike" cap="none" dirty="0">
                <a:latin typeface="Gill Sans"/>
                <a:ea typeface="Gill Sans"/>
                <a:cs typeface="Gill Sans"/>
              </a:rPr>
              <a:t>CNRS (INSU, INEE, INSIS, IN2P3, INP, INS2I, INSHS, INSB), IRD, INRAE, Mines </a:t>
            </a:r>
            <a:r>
              <a:rPr lang="fr-FR" sz="1800" b="0" i="0" u="none" strike="noStrike" cap="none" dirty="0" err="1">
                <a:latin typeface="Gill Sans"/>
                <a:ea typeface="Gill Sans"/>
                <a:cs typeface="Gill Sans"/>
              </a:rPr>
              <a:t>Paristech</a:t>
            </a:r>
            <a:r>
              <a:rPr lang="fr-FR" sz="1800" b="0" i="0" u="none" strike="noStrike" cap="none" dirty="0">
                <a:latin typeface="Gill Sans"/>
                <a:ea typeface="Gill Sans"/>
                <a:cs typeface="Gill Sans"/>
              </a:rPr>
              <a:t>, INERIS</a:t>
            </a:r>
          </a:p>
          <a:p>
            <a:pPr marL="0" marR="0" lvl="2" indent="0" algn="ctr">
              <a:lnSpc>
                <a:spcPct val="100000"/>
              </a:lnSpc>
              <a:spcBef>
                <a:spcPts val="0"/>
              </a:spcBef>
              <a:spcAft>
                <a:spcPts val="0"/>
              </a:spcAft>
              <a:buClr>
                <a:srgbClr val="000000"/>
              </a:buClr>
              <a:buSzPts val="1800"/>
              <a:buFont typeface="Arial"/>
              <a:buNone/>
              <a:defRPr/>
            </a:pPr>
            <a:r>
              <a:rPr lang="fr-FR" sz="1800" b="0" i="0" u="none" strike="noStrike" cap="none" dirty="0">
                <a:latin typeface="Gill Sans"/>
                <a:ea typeface="Gill Sans"/>
                <a:cs typeface="Gill Sans"/>
              </a:rPr>
              <a:t>Universités (Rennes, Toulouse, Grenoble, Clermont-Auvergne, Paris-Diderot, Montpellier, Reims, Toulon, Franche-Comté, Orléans, Strasbourg, Aix-Marseille)</a:t>
            </a:r>
          </a:p>
          <a:p>
            <a:pPr marL="0" marR="0" lvl="2" indent="0" algn="ctr">
              <a:lnSpc>
                <a:spcPct val="100000"/>
              </a:lnSpc>
              <a:spcBef>
                <a:spcPts val="0"/>
              </a:spcBef>
              <a:spcAft>
                <a:spcPts val="0"/>
              </a:spcAft>
              <a:buClr>
                <a:schemeClr val="dk1"/>
              </a:buClr>
              <a:buSzPts val="1800"/>
              <a:buFont typeface="Arial"/>
              <a:buNone/>
              <a:defRPr/>
            </a:pPr>
            <a:r>
              <a:rPr lang="fr-FR" sz="1800" b="0" i="0" u="none" strike="noStrike" cap="none" dirty="0" err="1">
                <a:latin typeface="Gill Sans"/>
                <a:ea typeface="Gill Sans"/>
                <a:cs typeface="Gill Sans"/>
              </a:rPr>
              <a:t>Extralab</a:t>
            </a:r>
            <a:r>
              <a:rPr lang="fr-FR" sz="1800" b="0" i="0" u="none" strike="noStrike" cap="none" dirty="0">
                <a:latin typeface="Gill Sans"/>
                <a:ea typeface="Gill Sans"/>
                <a:cs typeface="Gill Sans"/>
              </a:rPr>
              <a:t> </a:t>
            </a:r>
            <a:r>
              <a:rPr lang="fr-FR" sz="1800" b="0" i="0" u="none" strike="noStrike" cap="none" dirty="0" err="1">
                <a:latin typeface="Gill Sans"/>
                <a:ea typeface="Gill Sans"/>
                <a:cs typeface="Gill Sans"/>
              </a:rPr>
              <a:t>company</a:t>
            </a:r>
            <a:endParaRPr lang="fr-FR" sz="1800" b="0" i="0" u="none" strike="noStrike" cap="none" dirty="0">
              <a:latin typeface="Gill Sans"/>
              <a:ea typeface="Gill Sans"/>
              <a:cs typeface="Gill Sans"/>
            </a:endParaRPr>
          </a:p>
          <a:p>
            <a:pPr algn="ctr">
              <a:defRPr/>
            </a:pPr>
            <a:endParaRPr dirty="0">
              <a:latin typeface="Arial"/>
              <a:ea typeface="Arial"/>
              <a:cs typeface="Arial"/>
            </a:endParaRPr>
          </a:p>
        </p:txBody>
      </p:sp>
      <p:grpSp>
        <p:nvGrpSpPr>
          <p:cNvPr id="35" name="Groupe 34">
            <a:extLst>
              <a:ext uri="{FF2B5EF4-FFF2-40B4-BE49-F238E27FC236}">
                <a16:creationId xmlns:a16="http://schemas.microsoft.com/office/drawing/2014/main" id="{F3A5BBD7-7991-4907-9F10-03220AF8C52B}"/>
              </a:ext>
            </a:extLst>
          </p:cNvPr>
          <p:cNvGrpSpPr/>
          <p:nvPr/>
        </p:nvGrpSpPr>
        <p:grpSpPr>
          <a:xfrm>
            <a:off x="8662222" y="-16064"/>
            <a:ext cx="3529778" cy="825639"/>
            <a:chOff x="8662222" y="-16064"/>
            <a:chExt cx="3529778" cy="825639"/>
          </a:xfrm>
        </p:grpSpPr>
        <p:pic>
          <p:nvPicPr>
            <p:cNvPr id="3" name="Image 2">
              <a:extLst>
                <a:ext uri="{FF2B5EF4-FFF2-40B4-BE49-F238E27FC236}">
                  <a16:creationId xmlns:a16="http://schemas.microsoft.com/office/drawing/2014/main" id="{4B8BE4E0-298A-492B-B2F4-B30B5D9F0133}"/>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3" name="Image 22">
              <a:extLst>
                <a:ext uri="{FF2B5EF4-FFF2-40B4-BE49-F238E27FC236}">
                  <a16:creationId xmlns:a16="http://schemas.microsoft.com/office/drawing/2014/main" id="{2D41AE01-0F29-435C-9A78-4212233B592F}"/>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D3FAA454-7B64-40A2-B98F-EFF1822D0DC7}"/>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pic>
        <p:nvPicPr>
          <p:cNvPr id="38" name="Google Shape;174;p3">
            <a:extLst>
              <a:ext uri="{FF2B5EF4-FFF2-40B4-BE49-F238E27FC236}">
                <a16:creationId xmlns:a16="http://schemas.microsoft.com/office/drawing/2014/main" id="{682CD2F3-E9FF-4107-9EF7-C5410D24A4EB}"/>
              </a:ext>
            </a:extLst>
          </p:cNvPr>
          <p:cNvPicPr preferRelativeResize="0"/>
          <p:nvPr/>
        </p:nvPicPr>
        <p:blipFill rotWithShape="1">
          <a:blip r:embed="rId9" cstate="print">
            <a:alphaModFix/>
            <a:extLst>
              <a:ext uri="{28A0092B-C50C-407E-A947-70E740481C1C}">
                <a14:useLocalDpi xmlns:a14="http://schemas.microsoft.com/office/drawing/2010/main"/>
              </a:ext>
            </a:extLst>
          </a:blip>
          <a:srcRect/>
          <a:stretch/>
        </p:blipFill>
        <p:spPr bwMode="auto">
          <a:xfrm>
            <a:off x="-341150" y="4833400"/>
            <a:ext cx="2217400" cy="2217400"/>
          </a:xfrm>
          <a:prstGeom prst="rect">
            <a:avLst/>
          </a:prstGeom>
          <a:noFill/>
          <a:ln>
            <a:noFill/>
          </a:ln>
        </p:spPr>
      </p:pic>
      <p:sp>
        <p:nvSpPr>
          <p:cNvPr id="21" name="ZoneTexte 20">
            <a:extLst>
              <a:ext uri="{FF2B5EF4-FFF2-40B4-BE49-F238E27FC236}">
                <a16:creationId xmlns:a16="http://schemas.microsoft.com/office/drawing/2014/main" id="{20532AB7-67C8-444D-9EEE-F0E1F6378669}"/>
              </a:ext>
            </a:extLst>
          </p:cNvPr>
          <p:cNvSpPr txBox="1"/>
          <p:nvPr/>
        </p:nvSpPr>
        <p:spPr>
          <a:xfrm>
            <a:off x="4312131" y="1651184"/>
            <a:ext cx="6266046" cy="369332"/>
          </a:xfrm>
          <a:prstGeom prst="rect">
            <a:avLst/>
          </a:prstGeom>
          <a:noFill/>
        </p:spPr>
        <p:txBody>
          <a:bodyPr wrap="square">
            <a:spAutoFit/>
          </a:bodyPr>
          <a:lstStyle/>
          <a:p>
            <a:r>
              <a:rPr lang="fr-FR" dirty="0">
                <a:hlinkClick r:id="rId10"/>
              </a:rPr>
              <a:t>https://indico.in2p3.fr/event/24504/</a:t>
            </a:r>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numéro de diapositive 5"/>
          <p:cNvSpPr>
            <a:spLocks noGrp="1"/>
          </p:cNvSpPr>
          <p:nvPr>
            <p:ph type="sldNum" sz="quarter" idx="12"/>
          </p:nvPr>
        </p:nvSpPr>
        <p:spPr bwMode="auto">
          <a:xfrm>
            <a:off x="7981950" y="6492981"/>
            <a:ext cx="2057400" cy="365125"/>
          </a:xfrm>
        </p:spPr>
        <p:txBody>
          <a:bodyPr/>
          <a:lstStyle/>
          <a:p>
            <a:pPr>
              <a:defRPr/>
            </a:pPr>
            <a:fld id="{008B186D-AD4A-4644-ABB5-F15D7F3FB771}" type="slidenum">
              <a:rPr lang="fr-FR">
                <a:latin typeface="Arial"/>
                <a:cs typeface="Arial"/>
              </a:rPr>
              <a:t>10</a:t>
            </a:fld>
            <a:endParaRPr lang="fr-FR">
              <a:latin typeface="Arial"/>
              <a:cs typeface="Arial"/>
            </a:endParaRPr>
          </a:p>
        </p:txBody>
      </p:sp>
      <p:sp>
        <p:nvSpPr>
          <p:cNvPr id="13" name="Rectangle 11"/>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sp>
        <p:nvSpPr>
          <p:cNvPr id="15" name="Rectangle 29"/>
          <p:cNvSpPr/>
          <p:nvPr/>
        </p:nvSpPr>
        <p:spPr bwMode="auto">
          <a:xfrm>
            <a:off x="-56973" y="-2716"/>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3200" dirty="0">
                <a:latin typeface="Berlin Sans FB"/>
                <a:cs typeface="Arial"/>
              </a:rPr>
              <a:t>Ressourcerie </a:t>
            </a:r>
            <a:endParaRPr lang="fr-FR" sz="2400" dirty="0">
              <a:latin typeface="Berlin Sans FB"/>
              <a:cs typeface="Arial"/>
            </a:endParaRPr>
          </a:p>
        </p:txBody>
      </p:sp>
      <p:grpSp>
        <p:nvGrpSpPr>
          <p:cNvPr id="22" name="Groupe 21">
            <a:extLst>
              <a:ext uri="{FF2B5EF4-FFF2-40B4-BE49-F238E27FC236}">
                <a16:creationId xmlns:a16="http://schemas.microsoft.com/office/drawing/2014/main" id="{701AE613-69C1-481C-ADF3-762EA1AF2A23}"/>
              </a:ext>
            </a:extLst>
          </p:cNvPr>
          <p:cNvGrpSpPr/>
          <p:nvPr/>
        </p:nvGrpSpPr>
        <p:grpSpPr>
          <a:xfrm>
            <a:off x="8662222" y="-16064"/>
            <a:ext cx="3529778" cy="825639"/>
            <a:chOff x="8662222" y="-16064"/>
            <a:chExt cx="3529778" cy="825639"/>
          </a:xfrm>
        </p:grpSpPr>
        <p:pic>
          <p:nvPicPr>
            <p:cNvPr id="23" name="Image 22">
              <a:extLst>
                <a:ext uri="{FF2B5EF4-FFF2-40B4-BE49-F238E27FC236}">
                  <a16:creationId xmlns:a16="http://schemas.microsoft.com/office/drawing/2014/main" id="{A4A77180-1E82-498A-B585-33B3CC8613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4" name="Image 23">
              <a:extLst>
                <a:ext uri="{FF2B5EF4-FFF2-40B4-BE49-F238E27FC236}">
                  <a16:creationId xmlns:a16="http://schemas.microsoft.com/office/drawing/2014/main" id="{092C3C2A-5DF8-4CB1-A872-394124EE1CC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42AF8E68-E97C-40AC-A2E7-C603F07BA0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pic>
        <p:nvPicPr>
          <p:cNvPr id="3" name="Image 2">
            <a:extLst>
              <a:ext uri="{FF2B5EF4-FFF2-40B4-BE49-F238E27FC236}">
                <a16:creationId xmlns:a16="http://schemas.microsoft.com/office/drawing/2014/main" id="{FA80EFB9-1DA0-9AA0-B6A2-3B20EE417CC3}"/>
              </a:ext>
            </a:extLst>
          </p:cNvPr>
          <p:cNvPicPr>
            <a:picLocks noChangeAspect="1"/>
          </p:cNvPicPr>
          <p:nvPr/>
        </p:nvPicPr>
        <p:blipFill>
          <a:blip r:embed="rId6"/>
          <a:stretch>
            <a:fillRect/>
          </a:stretch>
        </p:blipFill>
        <p:spPr>
          <a:xfrm>
            <a:off x="1019822" y="1379294"/>
            <a:ext cx="10545463" cy="4099412"/>
          </a:xfrm>
          <a:prstGeom prst="rect">
            <a:avLst/>
          </a:prstGeom>
        </p:spPr>
      </p:pic>
    </p:spTree>
    <p:extLst>
      <p:ext uri="{BB962C8B-B14F-4D97-AF65-F5344CB8AC3E}">
        <p14:creationId xmlns:p14="http://schemas.microsoft.com/office/powerpoint/2010/main" val="3956013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numéro de diapositive 5"/>
          <p:cNvSpPr>
            <a:spLocks noGrp="1"/>
          </p:cNvSpPr>
          <p:nvPr>
            <p:ph type="sldNum" sz="quarter" idx="12"/>
          </p:nvPr>
        </p:nvSpPr>
        <p:spPr bwMode="auto">
          <a:xfrm>
            <a:off x="7981950" y="6492981"/>
            <a:ext cx="2057400" cy="365125"/>
          </a:xfrm>
        </p:spPr>
        <p:txBody>
          <a:bodyPr/>
          <a:lstStyle/>
          <a:p>
            <a:pPr>
              <a:defRPr/>
            </a:pPr>
            <a:fld id="{008B186D-AD4A-4644-ABB5-F15D7F3FB771}" type="slidenum">
              <a:rPr lang="fr-FR">
                <a:latin typeface="Arial"/>
                <a:cs typeface="Arial"/>
              </a:rPr>
              <a:t>11</a:t>
            </a:fld>
            <a:endParaRPr lang="fr-FR">
              <a:latin typeface="Arial"/>
              <a:cs typeface="Arial"/>
            </a:endParaRPr>
          </a:p>
        </p:txBody>
      </p:sp>
      <p:sp>
        <p:nvSpPr>
          <p:cNvPr id="13" name="Rectangle 11"/>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sp>
        <p:nvSpPr>
          <p:cNvPr id="15" name="Rectangle 29"/>
          <p:cNvSpPr/>
          <p:nvPr/>
        </p:nvSpPr>
        <p:spPr bwMode="auto">
          <a:xfrm>
            <a:off x="-56973" y="-2716"/>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400" dirty="0">
                <a:latin typeface="Berlin Sans FB"/>
                <a:cs typeface="Arial"/>
              </a:rPr>
              <a:t>Ressourcerie « Capteurs pour l’Environnement » </a:t>
            </a:r>
          </a:p>
          <a:p>
            <a:pPr algn="ctr">
              <a:defRPr/>
            </a:pPr>
            <a:r>
              <a:rPr lang="fr-FR" sz="2400" dirty="0" err="1">
                <a:solidFill>
                  <a:srgbClr val="FFFF00"/>
                </a:solidFill>
                <a:latin typeface="Berlin Sans FB"/>
                <a:cs typeface="Arial"/>
              </a:rPr>
              <a:t>ResCap’E</a:t>
            </a:r>
            <a:endParaRPr lang="fr-FR" sz="2400" dirty="0">
              <a:solidFill>
                <a:srgbClr val="FFFF00"/>
              </a:solidFill>
              <a:latin typeface="Berlin Sans FB"/>
              <a:cs typeface="Arial"/>
            </a:endParaRPr>
          </a:p>
        </p:txBody>
      </p:sp>
      <p:grpSp>
        <p:nvGrpSpPr>
          <p:cNvPr id="22" name="Groupe 21">
            <a:extLst>
              <a:ext uri="{FF2B5EF4-FFF2-40B4-BE49-F238E27FC236}">
                <a16:creationId xmlns:a16="http://schemas.microsoft.com/office/drawing/2014/main" id="{701AE613-69C1-481C-ADF3-762EA1AF2A23}"/>
              </a:ext>
            </a:extLst>
          </p:cNvPr>
          <p:cNvGrpSpPr/>
          <p:nvPr/>
        </p:nvGrpSpPr>
        <p:grpSpPr>
          <a:xfrm>
            <a:off x="8662222" y="-16064"/>
            <a:ext cx="3529778" cy="825639"/>
            <a:chOff x="8662222" y="-16064"/>
            <a:chExt cx="3529778" cy="825639"/>
          </a:xfrm>
        </p:grpSpPr>
        <p:pic>
          <p:nvPicPr>
            <p:cNvPr id="23" name="Image 22">
              <a:extLst>
                <a:ext uri="{FF2B5EF4-FFF2-40B4-BE49-F238E27FC236}">
                  <a16:creationId xmlns:a16="http://schemas.microsoft.com/office/drawing/2014/main" id="{A4A77180-1E82-498A-B585-33B3CC8613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4" name="Image 23">
              <a:extLst>
                <a:ext uri="{FF2B5EF4-FFF2-40B4-BE49-F238E27FC236}">
                  <a16:creationId xmlns:a16="http://schemas.microsoft.com/office/drawing/2014/main" id="{092C3C2A-5DF8-4CB1-A872-394124EE1CC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42AF8E68-E97C-40AC-A2E7-C603F07BA0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sp>
        <p:nvSpPr>
          <p:cNvPr id="2" name="ZoneTexte 1">
            <a:extLst>
              <a:ext uri="{FF2B5EF4-FFF2-40B4-BE49-F238E27FC236}">
                <a16:creationId xmlns:a16="http://schemas.microsoft.com/office/drawing/2014/main" id="{529A5BE5-F990-5E64-8A39-4A947E9E2E98}"/>
              </a:ext>
            </a:extLst>
          </p:cNvPr>
          <p:cNvSpPr txBox="1"/>
          <p:nvPr/>
        </p:nvSpPr>
        <p:spPr>
          <a:xfrm>
            <a:off x="479376" y="846446"/>
            <a:ext cx="4392488" cy="5866350"/>
          </a:xfrm>
          <a:prstGeom prst="rect">
            <a:avLst/>
          </a:prstGeom>
          <a:noFill/>
        </p:spPr>
        <p:txBody>
          <a:bodyPr wrap="square" rtlCol="0">
            <a:spAutoFit/>
          </a:bodyPr>
          <a:lstStyle/>
          <a:p>
            <a:pPr>
              <a:lnSpc>
                <a:spcPct val="150000"/>
              </a:lnSpc>
            </a:pPr>
            <a:r>
              <a:rPr lang="fr-FR" b="1" dirty="0"/>
              <a:t>Arguments</a:t>
            </a:r>
            <a:r>
              <a:rPr lang="fr-FR" dirty="0"/>
              <a:t>:</a:t>
            </a:r>
          </a:p>
          <a:p>
            <a:pPr marL="285750" indent="-285750">
              <a:lnSpc>
                <a:spcPct val="150000"/>
              </a:lnSpc>
              <a:buFontTx/>
              <a:buChar char="-"/>
            </a:pPr>
            <a:r>
              <a:rPr lang="fr-FR" dirty="0"/>
              <a:t>gain de temps</a:t>
            </a:r>
          </a:p>
          <a:p>
            <a:pPr marL="285750" indent="-285750">
              <a:lnSpc>
                <a:spcPct val="150000"/>
              </a:lnSpc>
              <a:buFontTx/>
              <a:buChar char="-"/>
            </a:pPr>
            <a:r>
              <a:rPr lang="fr-FR" dirty="0"/>
              <a:t>gain d’argent</a:t>
            </a:r>
          </a:p>
          <a:p>
            <a:pPr marL="285750" indent="-285750">
              <a:lnSpc>
                <a:spcPct val="150000"/>
              </a:lnSpc>
              <a:buFontTx/>
              <a:buChar char="-"/>
            </a:pPr>
            <a:r>
              <a:rPr lang="fr-FR" dirty="0"/>
              <a:t>gain en fonctionnalités</a:t>
            </a:r>
          </a:p>
          <a:p>
            <a:pPr marL="285750" indent="-285750">
              <a:lnSpc>
                <a:spcPct val="150000"/>
              </a:lnSpc>
              <a:buFontTx/>
              <a:buChar char="-"/>
            </a:pPr>
            <a:r>
              <a:rPr lang="fr-FR" dirty="0"/>
              <a:t>gain en qualité </a:t>
            </a:r>
          </a:p>
          <a:p>
            <a:pPr marL="285750" indent="-285750">
              <a:lnSpc>
                <a:spcPct val="150000"/>
              </a:lnSpc>
              <a:buFontTx/>
              <a:buChar char="-"/>
            </a:pPr>
            <a:r>
              <a:rPr lang="fr-FR" dirty="0"/>
              <a:t>gain en flexibilité (changement techno)</a:t>
            </a:r>
          </a:p>
          <a:p>
            <a:pPr marL="285750" indent="-285750">
              <a:lnSpc>
                <a:spcPct val="150000"/>
              </a:lnSpc>
              <a:buFontTx/>
              <a:buChar char="-"/>
            </a:pPr>
            <a:r>
              <a:rPr lang="fr-FR" dirty="0"/>
              <a:t>contexte favorable</a:t>
            </a:r>
          </a:p>
          <a:p>
            <a:pPr marL="742950" lvl="1" indent="-285750">
              <a:lnSpc>
                <a:spcPct val="150000"/>
              </a:lnSpc>
              <a:buFontTx/>
              <a:buChar char="-"/>
            </a:pPr>
            <a:r>
              <a:rPr lang="fr-FR" dirty="0"/>
              <a:t>Projet Terra Forma (€€ ?)</a:t>
            </a:r>
          </a:p>
          <a:p>
            <a:pPr marL="742950" lvl="1" indent="-285750">
              <a:lnSpc>
                <a:spcPct val="150000"/>
              </a:lnSpc>
              <a:buFontTx/>
              <a:buChar char="-"/>
            </a:pPr>
            <a:r>
              <a:rPr lang="fr-FR" dirty="0"/>
              <a:t>Communauté RTCE  </a:t>
            </a:r>
          </a:p>
          <a:p>
            <a:pPr lvl="1">
              <a:lnSpc>
                <a:spcPct val="150000"/>
              </a:lnSpc>
            </a:pPr>
            <a:r>
              <a:rPr lang="fr-FR" dirty="0">
                <a:sym typeface="Wingdings" panose="05000000000000000000" pitchFamily="2" charset="2"/>
              </a:rPr>
              <a:t> forte volonté « de partager »</a:t>
            </a:r>
            <a:endParaRPr lang="fr-FR" dirty="0"/>
          </a:p>
          <a:p>
            <a:pPr marL="742950" lvl="1" indent="-285750">
              <a:lnSpc>
                <a:spcPct val="150000"/>
              </a:lnSpc>
              <a:buFontTx/>
              <a:buChar char="-"/>
            </a:pPr>
            <a:r>
              <a:rPr lang="fr-FR" dirty="0"/>
              <a:t>Communauté </a:t>
            </a:r>
            <a:r>
              <a:rPr lang="fr-FR" dirty="0" err="1"/>
              <a:t>RdE</a:t>
            </a:r>
            <a:endParaRPr lang="fr-FR" dirty="0"/>
          </a:p>
          <a:p>
            <a:pPr marL="742950" lvl="1" indent="-285750">
              <a:lnSpc>
                <a:spcPct val="150000"/>
              </a:lnSpc>
              <a:buFontTx/>
              <a:buChar char="-"/>
            </a:pPr>
            <a:r>
              <a:rPr lang="fr-FR" dirty="0"/>
              <a:t>Communautés </a:t>
            </a:r>
            <a:r>
              <a:rPr lang="fr-FR" dirty="0" err="1"/>
              <a:t>ZATUs</a:t>
            </a:r>
            <a:r>
              <a:rPr lang="fr-FR" dirty="0"/>
              <a:t>, OZCAR, …</a:t>
            </a:r>
          </a:p>
          <a:p>
            <a:pPr marL="742950" lvl="1" indent="-285750">
              <a:lnSpc>
                <a:spcPct val="150000"/>
              </a:lnSpc>
              <a:buFontTx/>
              <a:buChar char="-"/>
            </a:pPr>
            <a:endParaRPr lang="fr-FR" dirty="0"/>
          </a:p>
          <a:p>
            <a:pPr marL="285750" indent="-285750">
              <a:lnSpc>
                <a:spcPct val="150000"/>
              </a:lnSpc>
              <a:buFontTx/>
              <a:buChar char="-"/>
            </a:pPr>
            <a:endParaRPr lang="en-GB" dirty="0"/>
          </a:p>
        </p:txBody>
      </p:sp>
      <p:sp>
        <p:nvSpPr>
          <p:cNvPr id="19" name="ZoneTexte 18">
            <a:extLst>
              <a:ext uri="{FF2B5EF4-FFF2-40B4-BE49-F238E27FC236}">
                <a16:creationId xmlns:a16="http://schemas.microsoft.com/office/drawing/2014/main" id="{EF51AEAB-4D6A-AA98-025B-E837EE972B72}"/>
              </a:ext>
            </a:extLst>
          </p:cNvPr>
          <p:cNvSpPr txBox="1"/>
          <p:nvPr/>
        </p:nvSpPr>
        <p:spPr bwMode="auto">
          <a:xfrm>
            <a:off x="4808573" y="856201"/>
            <a:ext cx="7271542" cy="4204356"/>
          </a:xfrm>
          <a:prstGeom prst="rect">
            <a:avLst/>
          </a:prstGeom>
          <a:noFill/>
        </p:spPr>
        <p:txBody>
          <a:bodyPr wrap="none" rtlCol="0">
            <a:spAutoFit/>
          </a:bodyPr>
          <a:lstStyle/>
          <a:p>
            <a:pPr>
              <a:lnSpc>
                <a:spcPct val="150000"/>
              </a:lnSpc>
            </a:pPr>
            <a:r>
              <a:rPr lang="fr-FR" b="1" dirty="0"/>
              <a:t>Contre-Arguments</a:t>
            </a:r>
            <a:r>
              <a:rPr lang="fr-FR" dirty="0"/>
              <a:t>:</a:t>
            </a:r>
          </a:p>
          <a:p>
            <a:pPr marL="285750" indent="-285750">
              <a:lnSpc>
                <a:spcPct val="150000"/>
              </a:lnSpc>
              <a:buFontTx/>
              <a:buChar char="-"/>
            </a:pPr>
            <a:r>
              <a:rPr lang="fr-FR" dirty="0"/>
              <a:t>trop ambitieux: </a:t>
            </a:r>
            <a:r>
              <a:rPr lang="fr-FR" sz="1600" i="1" dirty="0"/>
              <a:t>« si ça n’existe pas, c’est qu’il y a une (</a:t>
            </a:r>
            <a:r>
              <a:rPr lang="fr-FR" sz="1600" i="1"/>
              <a:t>bonne) raison </a:t>
            </a:r>
            <a:r>
              <a:rPr lang="fr-FR" sz="1600" i="1" dirty="0"/>
              <a:t>! »</a:t>
            </a:r>
          </a:p>
          <a:p>
            <a:pPr marL="285750" indent="-285750">
              <a:lnSpc>
                <a:spcPct val="150000"/>
              </a:lnSpc>
              <a:buFontTx/>
              <a:buChar char="-"/>
            </a:pPr>
            <a:r>
              <a:rPr lang="fr-FR" dirty="0"/>
              <a:t>nécessité d’un catalogue étoffé</a:t>
            </a:r>
          </a:p>
          <a:p>
            <a:pPr marL="285750" indent="-285750">
              <a:lnSpc>
                <a:spcPct val="150000"/>
              </a:lnSpc>
              <a:buFontTx/>
              <a:buChar char="-"/>
            </a:pPr>
            <a:r>
              <a:rPr lang="fr-FR" dirty="0"/>
              <a:t>pas le temps/motivation pour partager (doc)</a:t>
            </a:r>
          </a:p>
          <a:p>
            <a:pPr marL="285750" indent="-285750">
              <a:lnSpc>
                <a:spcPct val="150000"/>
              </a:lnSpc>
              <a:buFontTx/>
              <a:buChar char="-"/>
            </a:pPr>
            <a:r>
              <a:rPr lang="fr-FR" dirty="0"/>
              <a:t>limite de l’Open Source (récupération industrielle)</a:t>
            </a:r>
          </a:p>
          <a:p>
            <a:pPr marL="285750" indent="-285750">
              <a:lnSpc>
                <a:spcPct val="150000"/>
              </a:lnSpc>
              <a:buFontTx/>
              <a:buChar char="-"/>
            </a:pPr>
            <a:r>
              <a:rPr lang="fr-FR" dirty="0"/>
              <a:t>perte de « son pré-carré »</a:t>
            </a:r>
          </a:p>
          <a:p>
            <a:pPr marL="285750" indent="-285750">
              <a:lnSpc>
                <a:spcPct val="150000"/>
              </a:lnSpc>
              <a:buFontTx/>
              <a:buChar char="-"/>
            </a:pPr>
            <a:r>
              <a:rPr lang="fr-FR" dirty="0"/>
              <a:t>besoin d’un outil info. (</a:t>
            </a:r>
            <a:r>
              <a:rPr lang="fr-FR" dirty="0" err="1"/>
              <a:t>BdD</a:t>
            </a:r>
            <a:r>
              <a:rPr lang="fr-FR" dirty="0"/>
              <a:t>, page web, outil filtrage, aide à la décision…)</a:t>
            </a:r>
          </a:p>
          <a:p>
            <a:pPr marL="285750" indent="-285750">
              <a:lnSpc>
                <a:spcPct val="150000"/>
              </a:lnSpc>
              <a:buFontTx/>
              <a:buChar char="-"/>
            </a:pPr>
            <a:r>
              <a:rPr lang="fr-FR" dirty="0"/>
              <a:t>besoin de </a:t>
            </a:r>
            <a:r>
              <a:rPr lang="fr-FR" dirty="0" err="1"/>
              <a:t>RHs</a:t>
            </a:r>
            <a:r>
              <a:rPr lang="fr-FR" dirty="0"/>
              <a:t> dédiées pour construction et gestion</a:t>
            </a:r>
          </a:p>
          <a:p>
            <a:pPr marL="285750" indent="-285750">
              <a:lnSpc>
                <a:spcPct val="150000"/>
              </a:lnSpc>
              <a:buFontTx/>
              <a:buChar char="-"/>
            </a:pPr>
            <a:endParaRPr lang="fr-FR" dirty="0"/>
          </a:p>
          <a:p>
            <a:pPr marL="285750" indent="-285750">
              <a:lnSpc>
                <a:spcPct val="150000"/>
              </a:lnSpc>
              <a:buFontTx/>
              <a:buChar char="-"/>
            </a:pPr>
            <a:endParaRPr lang="en-GB" dirty="0"/>
          </a:p>
        </p:txBody>
      </p:sp>
      <p:sp>
        <p:nvSpPr>
          <p:cNvPr id="3" name="ZoneTexte 2">
            <a:extLst>
              <a:ext uri="{FF2B5EF4-FFF2-40B4-BE49-F238E27FC236}">
                <a16:creationId xmlns:a16="http://schemas.microsoft.com/office/drawing/2014/main" id="{BFCAF704-78E2-4DFD-66C3-8571753C09E4}"/>
              </a:ext>
            </a:extLst>
          </p:cNvPr>
          <p:cNvSpPr txBox="1"/>
          <p:nvPr/>
        </p:nvSpPr>
        <p:spPr>
          <a:xfrm>
            <a:off x="6672064" y="4602700"/>
            <a:ext cx="3544560" cy="523220"/>
          </a:xfrm>
          <a:prstGeom prst="rect">
            <a:avLst/>
          </a:prstGeom>
          <a:noFill/>
        </p:spPr>
        <p:txBody>
          <a:bodyPr wrap="none" rtlCol="0">
            <a:spAutoFit/>
          </a:bodyPr>
          <a:lstStyle/>
          <a:p>
            <a:r>
              <a:rPr lang="fr-FR" sz="2800" dirty="0">
                <a:solidFill>
                  <a:srgbClr val="FF0000"/>
                </a:solidFill>
              </a:rPr>
              <a:t>Qu’en pensez-vous ???</a:t>
            </a:r>
            <a:endParaRPr lang="en-GB" sz="2800" dirty="0">
              <a:solidFill>
                <a:srgbClr val="FF0000"/>
              </a:solidFill>
            </a:endParaRPr>
          </a:p>
        </p:txBody>
      </p:sp>
    </p:spTree>
    <p:extLst>
      <p:ext uri="{BB962C8B-B14F-4D97-AF65-F5344CB8AC3E}">
        <p14:creationId xmlns:p14="http://schemas.microsoft.com/office/powerpoint/2010/main" val="195300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numéro de diapositive 5"/>
          <p:cNvSpPr>
            <a:spLocks noGrp="1"/>
          </p:cNvSpPr>
          <p:nvPr>
            <p:ph type="sldNum" sz="quarter" idx="12"/>
          </p:nvPr>
        </p:nvSpPr>
        <p:spPr bwMode="auto">
          <a:xfrm>
            <a:off x="7981950" y="6492981"/>
            <a:ext cx="2057400" cy="365125"/>
          </a:xfrm>
        </p:spPr>
        <p:txBody>
          <a:bodyPr/>
          <a:lstStyle/>
          <a:p>
            <a:pPr>
              <a:defRPr/>
            </a:pPr>
            <a:fld id="{008B186D-AD4A-4644-ABB5-F15D7F3FB771}" type="slidenum">
              <a:rPr lang="fr-FR">
                <a:latin typeface="Arial"/>
                <a:cs typeface="Arial"/>
              </a:rPr>
              <a:t>12</a:t>
            </a:fld>
            <a:endParaRPr lang="fr-FR">
              <a:latin typeface="Arial"/>
              <a:cs typeface="Arial"/>
            </a:endParaRPr>
          </a:p>
        </p:txBody>
      </p:sp>
      <p:sp>
        <p:nvSpPr>
          <p:cNvPr id="13" name="Rectangle 11"/>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sp>
        <p:nvSpPr>
          <p:cNvPr id="15" name="Rectangle 29"/>
          <p:cNvSpPr/>
          <p:nvPr/>
        </p:nvSpPr>
        <p:spPr bwMode="auto">
          <a:xfrm>
            <a:off x="-56973" y="-2716"/>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400" dirty="0">
                <a:latin typeface="Berlin Sans FB"/>
                <a:cs typeface="Arial"/>
              </a:rPr>
              <a:t>Exemple: découpage PBS nœud </a:t>
            </a:r>
            <a:r>
              <a:rPr lang="fr-FR" sz="2400" dirty="0" err="1">
                <a:latin typeface="Berlin Sans FB"/>
                <a:cs typeface="Arial"/>
              </a:rPr>
              <a:t>SoLo</a:t>
            </a:r>
            <a:endParaRPr lang="fr-FR" sz="2400" dirty="0">
              <a:latin typeface="Berlin Sans FB"/>
              <a:cs typeface="Arial"/>
            </a:endParaRPr>
          </a:p>
        </p:txBody>
      </p:sp>
      <p:grpSp>
        <p:nvGrpSpPr>
          <p:cNvPr id="22" name="Groupe 21">
            <a:extLst>
              <a:ext uri="{FF2B5EF4-FFF2-40B4-BE49-F238E27FC236}">
                <a16:creationId xmlns:a16="http://schemas.microsoft.com/office/drawing/2014/main" id="{701AE613-69C1-481C-ADF3-762EA1AF2A23}"/>
              </a:ext>
            </a:extLst>
          </p:cNvPr>
          <p:cNvGrpSpPr/>
          <p:nvPr/>
        </p:nvGrpSpPr>
        <p:grpSpPr>
          <a:xfrm>
            <a:off x="8662222" y="-16064"/>
            <a:ext cx="3529778" cy="825639"/>
            <a:chOff x="8662222" y="-16064"/>
            <a:chExt cx="3529778" cy="825639"/>
          </a:xfrm>
        </p:grpSpPr>
        <p:pic>
          <p:nvPicPr>
            <p:cNvPr id="23" name="Image 22">
              <a:extLst>
                <a:ext uri="{FF2B5EF4-FFF2-40B4-BE49-F238E27FC236}">
                  <a16:creationId xmlns:a16="http://schemas.microsoft.com/office/drawing/2014/main" id="{A4A77180-1E82-498A-B585-33B3CC8613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4" name="Image 23">
              <a:extLst>
                <a:ext uri="{FF2B5EF4-FFF2-40B4-BE49-F238E27FC236}">
                  <a16:creationId xmlns:a16="http://schemas.microsoft.com/office/drawing/2014/main" id="{092C3C2A-5DF8-4CB1-A872-394124EE1CC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42AF8E68-E97C-40AC-A2E7-C603F07BA0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sp>
        <p:nvSpPr>
          <p:cNvPr id="2" name="Rectangle : coins arrondis 1">
            <a:extLst>
              <a:ext uri="{FF2B5EF4-FFF2-40B4-BE49-F238E27FC236}">
                <a16:creationId xmlns:a16="http://schemas.microsoft.com/office/drawing/2014/main" id="{8979B657-DF1C-BADE-1411-37F15842404D}"/>
              </a:ext>
            </a:extLst>
          </p:cNvPr>
          <p:cNvSpPr/>
          <p:nvPr/>
        </p:nvSpPr>
        <p:spPr>
          <a:xfrm>
            <a:off x="4719551" y="1124744"/>
            <a:ext cx="1656184" cy="61555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b="1" dirty="0"/>
              <a:t>Nœud </a:t>
            </a:r>
            <a:r>
              <a:rPr lang="fr-FR" b="1" dirty="0" err="1"/>
              <a:t>SoLo</a:t>
            </a:r>
            <a:endParaRPr lang="en-GB" b="1" dirty="0"/>
          </a:p>
        </p:txBody>
      </p:sp>
      <p:sp>
        <p:nvSpPr>
          <p:cNvPr id="5" name="Rectangle 4">
            <a:extLst>
              <a:ext uri="{FF2B5EF4-FFF2-40B4-BE49-F238E27FC236}">
                <a16:creationId xmlns:a16="http://schemas.microsoft.com/office/drawing/2014/main" id="{E93C347F-6180-7633-071C-D7F901F56884}"/>
              </a:ext>
            </a:extLst>
          </p:cNvPr>
          <p:cNvSpPr/>
          <p:nvPr/>
        </p:nvSpPr>
        <p:spPr>
          <a:xfrm>
            <a:off x="550312" y="1979915"/>
            <a:ext cx="1300361" cy="50405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Capteurs internes</a:t>
            </a:r>
            <a:endParaRPr lang="en-GB" b="1" dirty="0">
              <a:solidFill>
                <a:schemeClr val="tx1"/>
              </a:solidFill>
            </a:endParaRPr>
          </a:p>
        </p:txBody>
      </p:sp>
      <p:sp>
        <p:nvSpPr>
          <p:cNvPr id="14" name="Rectangle 13">
            <a:extLst>
              <a:ext uri="{FF2B5EF4-FFF2-40B4-BE49-F238E27FC236}">
                <a16:creationId xmlns:a16="http://schemas.microsoft.com/office/drawing/2014/main" id="{E1E5E43C-8E8A-A5EF-3EDD-ED455A603A4C}"/>
              </a:ext>
            </a:extLst>
          </p:cNvPr>
          <p:cNvSpPr/>
          <p:nvPr/>
        </p:nvSpPr>
        <p:spPr bwMode="auto">
          <a:xfrm>
            <a:off x="2514002" y="1979915"/>
            <a:ext cx="1300361" cy="50405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Micro</a:t>
            </a:r>
            <a:endParaRPr lang="en-GB" b="1" dirty="0">
              <a:solidFill>
                <a:schemeClr val="tx1"/>
              </a:solidFill>
            </a:endParaRPr>
          </a:p>
        </p:txBody>
      </p:sp>
      <p:sp>
        <p:nvSpPr>
          <p:cNvPr id="16" name="Rectangle 15">
            <a:extLst>
              <a:ext uri="{FF2B5EF4-FFF2-40B4-BE49-F238E27FC236}">
                <a16:creationId xmlns:a16="http://schemas.microsoft.com/office/drawing/2014/main" id="{07DCB911-D5C9-91AB-B624-3A20CAC0526D}"/>
              </a:ext>
            </a:extLst>
          </p:cNvPr>
          <p:cNvSpPr/>
          <p:nvPr/>
        </p:nvSpPr>
        <p:spPr bwMode="auto">
          <a:xfrm>
            <a:off x="8242222" y="1984174"/>
            <a:ext cx="1589897" cy="50405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Bloc d’alimentation</a:t>
            </a:r>
            <a:endParaRPr lang="en-GB" b="1" dirty="0">
              <a:solidFill>
                <a:schemeClr val="tx1"/>
              </a:solidFill>
            </a:endParaRPr>
          </a:p>
        </p:txBody>
      </p:sp>
      <p:sp>
        <p:nvSpPr>
          <p:cNvPr id="17" name="Rectangle 16">
            <a:extLst>
              <a:ext uri="{FF2B5EF4-FFF2-40B4-BE49-F238E27FC236}">
                <a16:creationId xmlns:a16="http://schemas.microsoft.com/office/drawing/2014/main" id="{47BE1095-FD52-D0DE-7927-3796D6DC29FA}"/>
              </a:ext>
            </a:extLst>
          </p:cNvPr>
          <p:cNvSpPr/>
          <p:nvPr/>
        </p:nvSpPr>
        <p:spPr bwMode="auto">
          <a:xfrm>
            <a:off x="10423539" y="1970990"/>
            <a:ext cx="1300361" cy="50405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Boitier</a:t>
            </a:r>
            <a:endParaRPr lang="en-GB" b="1" dirty="0">
              <a:solidFill>
                <a:schemeClr val="tx1"/>
              </a:solidFill>
            </a:endParaRPr>
          </a:p>
        </p:txBody>
      </p:sp>
      <p:sp>
        <p:nvSpPr>
          <p:cNvPr id="18" name="Rectangle 17">
            <a:extLst>
              <a:ext uri="{FF2B5EF4-FFF2-40B4-BE49-F238E27FC236}">
                <a16:creationId xmlns:a16="http://schemas.microsoft.com/office/drawing/2014/main" id="{1FA71A9A-E66C-419A-1CCA-E1C328F6581C}"/>
              </a:ext>
            </a:extLst>
          </p:cNvPr>
          <p:cNvSpPr/>
          <p:nvPr/>
        </p:nvSpPr>
        <p:spPr bwMode="auto">
          <a:xfrm>
            <a:off x="4215495" y="1979915"/>
            <a:ext cx="1589897" cy="50405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Bloc mémoire </a:t>
            </a:r>
            <a:endParaRPr lang="en-GB" b="1" dirty="0">
              <a:solidFill>
                <a:schemeClr val="tx1"/>
              </a:solidFill>
            </a:endParaRPr>
          </a:p>
        </p:txBody>
      </p:sp>
      <p:sp>
        <p:nvSpPr>
          <p:cNvPr id="19" name="Rectangle 18">
            <a:extLst>
              <a:ext uri="{FF2B5EF4-FFF2-40B4-BE49-F238E27FC236}">
                <a16:creationId xmlns:a16="http://schemas.microsoft.com/office/drawing/2014/main" id="{B2C682E1-ECF3-9FC5-F554-ABAA84B4C207}"/>
              </a:ext>
            </a:extLst>
          </p:cNvPr>
          <p:cNvSpPr/>
          <p:nvPr/>
        </p:nvSpPr>
        <p:spPr bwMode="auto">
          <a:xfrm>
            <a:off x="6225998" y="1970990"/>
            <a:ext cx="1589897" cy="50405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Bloc com</a:t>
            </a:r>
            <a:endParaRPr lang="en-GB" b="1" dirty="0">
              <a:solidFill>
                <a:schemeClr val="tx1"/>
              </a:solidFill>
            </a:endParaRPr>
          </a:p>
        </p:txBody>
      </p:sp>
      <p:sp>
        <p:nvSpPr>
          <p:cNvPr id="3" name="ZoneTexte 2">
            <a:extLst>
              <a:ext uri="{FF2B5EF4-FFF2-40B4-BE49-F238E27FC236}">
                <a16:creationId xmlns:a16="http://schemas.microsoft.com/office/drawing/2014/main" id="{71F4A723-0663-F582-02BA-09F7D2597779}"/>
              </a:ext>
            </a:extLst>
          </p:cNvPr>
          <p:cNvSpPr txBox="1"/>
          <p:nvPr/>
        </p:nvSpPr>
        <p:spPr>
          <a:xfrm>
            <a:off x="266582" y="2680423"/>
            <a:ext cx="2012994"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1600" b="1" dirty="0"/>
              <a:t>Pression </a:t>
            </a:r>
            <a:r>
              <a:rPr lang="fr-FR" sz="1600" b="1" dirty="0" err="1"/>
              <a:t>atmo</a:t>
            </a:r>
            <a:r>
              <a:rPr lang="fr-FR" sz="1600" b="1" dirty="0"/>
              <a:t>.</a:t>
            </a:r>
          </a:p>
          <a:p>
            <a:r>
              <a:rPr lang="en-GB" sz="1600" b="1" dirty="0"/>
              <a:t>Module LPS25HBTR</a:t>
            </a:r>
          </a:p>
        </p:txBody>
      </p:sp>
      <p:sp>
        <p:nvSpPr>
          <p:cNvPr id="6" name="ZoneTexte 5">
            <a:extLst>
              <a:ext uri="{FF2B5EF4-FFF2-40B4-BE49-F238E27FC236}">
                <a16:creationId xmlns:a16="http://schemas.microsoft.com/office/drawing/2014/main" id="{7F033293-16E6-AC6E-9FD7-B281809B94D1}"/>
              </a:ext>
            </a:extLst>
          </p:cNvPr>
          <p:cNvSpPr txBox="1"/>
          <p:nvPr/>
        </p:nvSpPr>
        <p:spPr bwMode="auto">
          <a:xfrm>
            <a:off x="266582" y="3300415"/>
            <a:ext cx="2012994"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1600" b="1" dirty="0"/>
              <a:t>Accéléromètre</a:t>
            </a:r>
          </a:p>
          <a:p>
            <a:r>
              <a:rPr lang="en-GB" sz="1600" b="1" dirty="0"/>
              <a:t>Module LIS2HH12</a:t>
            </a:r>
          </a:p>
        </p:txBody>
      </p:sp>
      <p:sp>
        <p:nvSpPr>
          <p:cNvPr id="8" name="ZoneTexte 7">
            <a:extLst>
              <a:ext uri="{FF2B5EF4-FFF2-40B4-BE49-F238E27FC236}">
                <a16:creationId xmlns:a16="http://schemas.microsoft.com/office/drawing/2014/main" id="{B719220D-C0A4-1A67-6DDD-974049B198DB}"/>
              </a:ext>
            </a:extLst>
          </p:cNvPr>
          <p:cNvSpPr txBox="1"/>
          <p:nvPr/>
        </p:nvSpPr>
        <p:spPr bwMode="auto">
          <a:xfrm>
            <a:off x="266582" y="3920407"/>
            <a:ext cx="2012994"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1600" b="1" dirty="0"/>
              <a:t>Luminosité</a:t>
            </a:r>
          </a:p>
          <a:p>
            <a:r>
              <a:rPr lang="en-GB" sz="1600" b="1" dirty="0"/>
              <a:t>Module OPT3001</a:t>
            </a:r>
          </a:p>
        </p:txBody>
      </p:sp>
      <p:sp>
        <p:nvSpPr>
          <p:cNvPr id="10" name="ZoneTexte 9">
            <a:extLst>
              <a:ext uri="{FF2B5EF4-FFF2-40B4-BE49-F238E27FC236}">
                <a16:creationId xmlns:a16="http://schemas.microsoft.com/office/drawing/2014/main" id="{11B18C7D-3D71-2115-5453-C0FCD6B5CE8E}"/>
              </a:ext>
            </a:extLst>
          </p:cNvPr>
          <p:cNvSpPr txBox="1"/>
          <p:nvPr/>
        </p:nvSpPr>
        <p:spPr bwMode="auto">
          <a:xfrm>
            <a:off x="266582" y="4557064"/>
            <a:ext cx="2012994"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1600" b="1" dirty="0"/>
              <a:t>Température et Hum.</a:t>
            </a:r>
          </a:p>
          <a:p>
            <a:r>
              <a:rPr lang="en-GB" sz="1600" b="1" dirty="0"/>
              <a:t>Module SHT35</a:t>
            </a:r>
          </a:p>
        </p:txBody>
      </p:sp>
      <p:sp>
        <p:nvSpPr>
          <p:cNvPr id="20" name="ZoneTexte 19">
            <a:extLst>
              <a:ext uri="{FF2B5EF4-FFF2-40B4-BE49-F238E27FC236}">
                <a16:creationId xmlns:a16="http://schemas.microsoft.com/office/drawing/2014/main" id="{718084AA-D62B-BD15-F11B-6CEBCC15F345}"/>
              </a:ext>
            </a:extLst>
          </p:cNvPr>
          <p:cNvSpPr txBox="1"/>
          <p:nvPr/>
        </p:nvSpPr>
        <p:spPr bwMode="auto">
          <a:xfrm>
            <a:off x="2529880" y="2674847"/>
            <a:ext cx="1300361"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1600" b="1" dirty="0"/>
              <a:t>STM32L4756</a:t>
            </a:r>
            <a:endParaRPr lang="en-GB" sz="1600" b="1" dirty="0"/>
          </a:p>
        </p:txBody>
      </p:sp>
      <p:sp>
        <p:nvSpPr>
          <p:cNvPr id="26" name="ZoneTexte 25">
            <a:extLst>
              <a:ext uri="{FF2B5EF4-FFF2-40B4-BE49-F238E27FC236}">
                <a16:creationId xmlns:a16="http://schemas.microsoft.com/office/drawing/2014/main" id="{C8AB0C28-A166-B50F-F278-9680A1C5DCB9}"/>
              </a:ext>
            </a:extLst>
          </p:cNvPr>
          <p:cNvSpPr txBox="1"/>
          <p:nvPr/>
        </p:nvSpPr>
        <p:spPr bwMode="auto">
          <a:xfrm>
            <a:off x="6228227" y="2674847"/>
            <a:ext cx="1587668"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1600" b="1" dirty="0"/>
              <a:t>Module LoRa SX1272</a:t>
            </a:r>
            <a:endParaRPr lang="en-GB" sz="1600" b="1" dirty="0"/>
          </a:p>
        </p:txBody>
      </p:sp>
      <p:sp>
        <p:nvSpPr>
          <p:cNvPr id="28" name="ZoneTexte 27">
            <a:extLst>
              <a:ext uri="{FF2B5EF4-FFF2-40B4-BE49-F238E27FC236}">
                <a16:creationId xmlns:a16="http://schemas.microsoft.com/office/drawing/2014/main" id="{CFCBB7E1-CE3A-E250-A8E5-F20E960B12F3}"/>
              </a:ext>
            </a:extLst>
          </p:cNvPr>
          <p:cNvSpPr txBox="1"/>
          <p:nvPr/>
        </p:nvSpPr>
        <p:spPr bwMode="auto">
          <a:xfrm>
            <a:off x="8320306" y="2674847"/>
            <a:ext cx="1719043"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1600" b="1" dirty="0"/>
              <a:t>Module BQ24157</a:t>
            </a:r>
            <a:endParaRPr lang="en-GB" sz="1600" b="1" dirty="0"/>
          </a:p>
        </p:txBody>
      </p:sp>
      <p:sp>
        <p:nvSpPr>
          <p:cNvPr id="30" name="ZoneTexte 29">
            <a:extLst>
              <a:ext uri="{FF2B5EF4-FFF2-40B4-BE49-F238E27FC236}">
                <a16:creationId xmlns:a16="http://schemas.microsoft.com/office/drawing/2014/main" id="{981BCB7C-E368-AA6A-A999-DBC6E4546551}"/>
              </a:ext>
            </a:extLst>
          </p:cNvPr>
          <p:cNvSpPr txBox="1"/>
          <p:nvPr/>
        </p:nvSpPr>
        <p:spPr bwMode="auto">
          <a:xfrm>
            <a:off x="8315066" y="3110305"/>
            <a:ext cx="1587668"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1600" b="1" dirty="0"/>
              <a:t>Batterie PA-L55</a:t>
            </a:r>
            <a:endParaRPr lang="en-GB" sz="1600" b="1" dirty="0"/>
          </a:p>
        </p:txBody>
      </p:sp>
      <p:sp>
        <p:nvSpPr>
          <p:cNvPr id="32" name="ZoneTexte 31">
            <a:extLst>
              <a:ext uri="{FF2B5EF4-FFF2-40B4-BE49-F238E27FC236}">
                <a16:creationId xmlns:a16="http://schemas.microsoft.com/office/drawing/2014/main" id="{85E4C447-1FCB-663F-55A1-9F2D07912518}"/>
              </a:ext>
            </a:extLst>
          </p:cNvPr>
          <p:cNvSpPr txBox="1"/>
          <p:nvPr/>
        </p:nvSpPr>
        <p:spPr bwMode="auto">
          <a:xfrm>
            <a:off x="10347621" y="2634256"/>
            <a:ext cx="1719043"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1600" b="1" dirty="0"/>
              <a:t>Boitier Takashi WP11</a:t>
            </a:r>
            <a:endParaRPr lang="en-GB" sz="1600" b="1" dirty="0"/>
          </a:p>
        </p:txBody>
      </p:sp>
      <p:sp>
        <p:nvSpPr>
          <p:cNvPr id="33" name="ZoneTexte 32">
            <a:extLst>
              <a:ext uri="{FF2B5EF4-FFF2-40B4-BE49-F238E27FC236}">
                <a16:creationId xmlns:a16="http://schemas.microsoft.com/office/drawing/2014/main" id="{DE68C5B0-5A18-937C-1BF3-A0BBCF1E3A26}"/>
              </a:ext>
            </a:extLst>
          </p:cNvPr>
          <p:cNvSpPr txBox="1"/>
          <p:nvPr/>
        </p:nvSpPr>
        <p:spPr>
          <a:xfrm>
            <a:off x="2711624" y="3515858"/>
            <a:ext cx="2444900" cy="369332"/>
          </a:xfrm>
          <a:prstGeom prst="rect">
            <a:avLst/>
          </a:prstGeom>
          <a:noFill/>
        </p:spPr>
        <p:txBody>
          <a:bodyPr wrap="none" rtlCol="0">
            <a:spAutoFit/>
          </a:bodyPr>
          <a:lstStyle/>
          <a:p>
            <a:r>
              <a:rPr lang="fr-FR" b="1"/>
              <a:t>Ressources disponibles:</a:t>
            </a:r>
            <a:endParaRPr lang="fr-FR" b="1" dirty="0"/>
          </a:p>
        </p:txBody>
      </p:sp>
      <p:graphicFrame>
        <p:nvGraphicFramePr>
          <p:cNvPr id="34" name="Tableau 34">
            <a:extLst>
              <a:ext uri="{FF2B5EF4-FFF2-40B4-BE49-F238E27FC236}">
                <a16:creationId xmlns:a16="http://schemas.microsoft.com/office/drawing/2014/main" id="{7A4BF64C-4CD2-CB56-CF59-9B7C73F48ACD}"/>
              </a:ext>
            </a:extLst>
          </p:cNvPr>
          <p:cNvGraphicFramePr>
            <a:graphicFrameLocks noGrp="1"/>
          </p:cNvGraphicFramePr>
          <p:nvPr>
            <p:extLst>
              <p:ext uri="{D42A27DB-BD31-4B8C-83A1-F6EECF244321}">
                <p14:modId xmlns:p14="http://schemas.microsoft.com/office/powerpoint/2010/main" val="4282569037"/>
              </p:ext>
            </p:extLst>
          </p:nvPr>
        </p:nvGraphicFramePr>
        <p:xfrm>
          <a:off x="2729155" y="3829670"/>
          <a:ext cx="9213794" cy="2595880"/>
        </p:xfrm>
        <a:graphic>
          <a:graphicData uri="http://schemas.openxmlformats.org/drawingml/2006/table">
            <a:tbl>
              <a:tblPr firstRow="1" bandRow="1">
                <a:tableStyleId>{5C22544A-7EE6-4342-B048-85BDC9FD1C3A}</a:tableStyleId>
              </a:tblPr>
              <a:tblGrid>
                <a:gridCol w="3600400">
                  <a:extLst>
                    <a:ext uri="{9D8B030D-6E8A-4147-A177-3AD203B41FA5}">
                      <a16:colId xmlns:a16="http://schemas.microsoft.com/office/drawing/2014/main" val="1395770205"/>
                    </a:ext>
                  </a:extLst>
                </a:gridCol>
                <a:gridCol w="1820715">
                  <a:extLst>
                    <a:ext uri="{9D8B030D-6E8A-4147-A177-3AD203B41FA5}">
                      <a16:colId xmlns:a16="http://schemas.microsoft.com/office/drawing/2014/main" val="1139622664"/>
                    </a:ext>
                  </a:extLst>
                </a:gridCol>
                <a:gridCol w="3792679">
                  <a:extLst>
                    <a:ext uri="{9D8B030D-6E8A-4147-A177-3AD203B41FA5}">
                      <a16:colId xmlns:a16="http://schemas.microsoft.com/office/drawing/2014/main" val="503404001"/>
                    </a:ext>
                  </a:extLst>
                </a:gridCol>
              </a:tblGrid>
              <a:tr h="370840">
                <a:tc>
                  <a:txBody>
                    <a:bodyPr/>
                    <a:lstStyle/>
                    <a:p>
                      <a:pPr algn="ctr"/>
                      <a:r>
                        <a:rPr lang="fr-FR" dirty="0"/>
                        <a:t>Quoi ?</a:t>
                      </a:r>
                      <a:endParaRPr lang="en-GB" dirty="0"/>
                    </a:p>
                  </a:txBody>
                  <a:tcPr/>
                </a:tc>
                <a:tc>
                  <a:txBody>
                    <a:bodyPr/>
                    <a:lstStyle/>
                    <a:p>
                      <a:pPr algn="ctr"/>
                      <a:r>
                        <a:rPr lang="fr-FR" dirty="0"/>
                        <a:t>Type</a:t>
                      </a:r>
                      <a:endParaRPr lang="en-GB" dirty="0"/>
                    </a:p>
                  </a:txBody>
                  <a:tcPr/>
                </a:tc>
                <a:tc>
                  <a:txBody>
                    <a:bodyPr/>
                    <a:lstStyle/>
                    <a:p>
                      <a:pPr algn="ctr"/>
                      <a:r>
                        <a:rPr lang="fr-FR" dirty="0"/>
                        <a:t>Où ?</a:t>
                      </a:r>
                      <a:endParaRPr lang="en-GB" dirty="0"/>
                    </a:p>
                  </a:txBody>
                  <a:tcPr/>
                </a:tc>
                <a:extLst>
                  <a:ext uri="{0D108BD9-81ED-4DB2-BD59-A6C34878D82A}">
                    <a16:rowId xmlns:a16="http://schemas.microsoft.com/office/drawing/2014/main" val="2412873045"/>
                  </a:ext>
                </a:extLst>
              </a:tr>
              <a:tr h="370840">
                <a:tc>
                  <a:txBody>
                    <a:bodyPr/>
                    <a:lstStyle/>
                    <a:p>
                      <a:pPr algn="ctr"/>
                      <a:r>
                        <a:rPr lang="fr-FR" dirty="0"/>
                        <a:t>Schémas </a:t>
                      </a:r>
                      <a:r>
                        <a:rPr lang="fr-FR" dirty="0" err="1"/>
                        <a:t>éléctro</a:t>
                      </a:r>
                      <a:r>
                        <a:rPr lang="fr-FR" dirty="0"/>
                        <a:t>.</a:t>
                      </a:r>
                      <a:endParaRPr lang="en-GB" dirty="0"/>
                    </a:p>
                  </a:txBody>
                  <a:tcPr/>
                </a:tc>
                <a:tc>
                  <a:txBody>
                    <a:bodyPr/>
                    <a:lstStyle/>
                    <a:p>
                      <a:pPr algn="ctr"/>
                      <a:r>
                        <a:rPr lang="fr-FR" dirty="0" err="1"/>
                        <a:t>pdf</a:t>
                      </a:r>
                      <a:endParaRPr lang="en-GB" dirty="0"/>
                    </a:p>
                  </a:txBody>
                  <a:tcPr/>
                </a:tc>
                <a:tc>
                  <a:txBody>
                    <a:bodyPr/>
                    <a:lstStyle/>
                    <a:p>
                      <a:pPr algn="ctr"/>
                      <a:r>
                        <a:rPr lang="fr-FR" dirty="0"/>
                        <a:t>Forge UCA/Git + Drive UCA</a:t>
                      </a:r>
                      <a:endParaRPr lang="en-GB" dirty="0"/>
                    </a:p>
                  </a:txBody>
                  <a:tcPr/>
                </a:tc>
                <a:extLst>
                  <a:ext uri="{0D108BD9-81ED-4DB2-BD59-A6C34878D82A}">
                    <a16:rowId xmlns:a16="http://schemas.microsoft.com/office/drawing/2014/main" val="3292740995"/>
                  </a:ext>
                </a:extLst>
              </a:tr>
              <a:tr h="370840">
                <a:tc>
                  <a:txBody>
                    <a:bodyPr/>
                    <a:lstStyle/>
                    <a:p>
                      <a:pPr algn="ctr"/>
                      <a:r>
                        <a:rPr lang="fr-FR" dirty="0" err="1"/>
                        <a:t>BoM</a:t>
                      </a:r>
                      <a:endParaRPr lang="en-GB" dirty="0"/>
                    </a:p>
                  </a:txBody>
                  <a:tcPr/>
                </a:tc>
                <a:tc>
                  <a:txBody>
                    <a:bodyPr/>
                    <a:lstStyle/>
                    <a:p>
                      <a:pPr algn="ctr"/>
                      <a:r>
                        <a:rPr lang="fr-FR" dirty="0" err="1"/>
                        <a:t>pdf</a:t>
                      </a:r>
                      <a:endParaRPr lang="en-GB" dirty="0"/>
                    </a:p>
                  </a:txBody>
                  <a:tcPr/>
                </a:tc>
                <a:tc>
                  <a:txBody>
                    <a:bodyPr/>
                    <a:lstStyle/>
                    <a:p>
                      <a:pPr algn="ctr"/>
                      <a:r>
                        <a:rPr lang="fr-FR" dirty="0"/>
                        <a:t>Forge UCA/Git + Drive UCA</a:t>
                      </a:r>
                      <a:endParaRPr lang="en-GB" dirty="0"/>
                    </a:p>
                  </a:txBody>
                  <a:tcPr/>
                </a:tc>
                <a:extLst>
                  <a:ext uri="{0D108BD9-81ED-4DB2-BD59-A6C34878D82A}">
                    <a16:rowId xmlns:a16="http://schemas.microsoft.com/office/drawing/2014/main" val="270258033"/>
                  </a:ext>
                </a:extLst>
              </a:tr>
              <a:tr h="370840">
                <a:tc>
                  <a:txBody>
                    <a:bodyPr/>
                    <a:lstStyle/>
                    <a:p>
                      <a:pPr algn="ctr"/>
                      <a:r>
                        <a:rPr lang="fr-FR" dirty="0"/>
                        <a:t>Base de données CAO </a:t>
                      </a:r>
                      <a:r>
                        <a:rPr lang="fr-FR" dirty="0" err="1"/>
                        <a:t>elec</a:t>
                      </a:r>
                      <a:endParaRPr lang="en-GB" dirty="0"/>
                    </a:p>
                  </a:txBody>
                  <a:tcPr/>
                </a:tc>
                <a:tc>
                  <a:txBody>
                    <a:bodyPr/>
                    <a:lstStyle/>
                    <a:p>
                      <a:pPr algn="ctr"/>
                      <a:r>
                        <a:rPr lang="fr-FR" dirty="0" err="1"/>
                        <a:t>BdD</a:t>
                      </a:r>
                      <a:r>
                        <a:rPr lang="fr-FR" dirty="0"/>
                        <a:t> </a:t>
                      </a:r>
                      <a:r>
                        <a:rPr lang="fr-FR" dirty="0" err="1"/>
                        <a:t>Altium</a:t>
                      </a:r>
                      <a:r>
                        <a:rPr lang="fr-FR" dirty="0"/>
                        <a:t> </a:t>
                      </a:r>
                      <a:endParaRPr lang="en-GB" dirty="0"/>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dirty="0"/>
                        <a:t>Forge UCA/Git + Drive UCA</a:t>
                      </a:r>
                      <a:endParaRPr lang="en-GB" dirty="0"/>
                    </a:p>
                  </a:txBody>
                  <a:tcPr/>
                </a:tc>
                <a:extLst>
                  <a:ext uri="{0D108BD9-81ED-4DB2-BD59-A6C34878D82A}">
                    <a16:rowId xmlns:a16="http://schemas.microsoft.com/office/drawing/2014/main" val="2541860477"/>
                  </a:ext>
                </a:extLst>
              </a:tr>
              <a:tr h="370840">
                <a:tc>
                  <a:txBody>
                    <a:bodyPr/>
                    <a:lstStyle/>
                    <a:p>
                      <a:pPr algn="ctr"/>
                      <a:r>
                        <a:rPr lang="fr-FR" dirty="0"/>
                        <a:t>Documentation utilisateur</a:t>
                      </a:r>
                      <a:endParaRPr lang="en-GB" dirty="0"/>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dirty="0" err="1"/>
                        <a:t>pdf</a:t>
                      </a:r>
                      <a:endParaRPr lang="en-GB" dirty="0"/>
                    </a:p>
                  </a:txBody>
                  <a:tcPr/>
                </a:tc>
                <a:tc>
                  <a:txBody>
                    <a:bodyPr/>
                    <a:lstStyle/>
                    <a:p>
                      <a:pPr algn="ctr"/>
                      <a:r>
                        <a:rPr lang="fr-FR" dirty="0"/>
                        <a:t>Drive UCA +wiki</a:t>
                      </a:r>
                      <a:endParaRPr lang="en-GB" dirty="0"/>
                    </a:p>
                  </a:txBody>
                  <a:tcPr/>
                </a:tc>
                <a:extLst>
                  <a:ext uri="{0D108BD9-81ED-4DB2-BD59-A6C34878D82A}">
                    <a16:rowId xmlns:a16="http://schemas.microsoft.com/office/drawing/2014/main" val="508593867"/>
                  </a:ext>
                </a:extLst>
              </a:tr>
              <a:tr h="370840">
                <a:tc>
                  <a:txBody>
                    <a:bodyPr/>
                    <a:lstStyle/>
                    <a:p>
                      <a:pPr algn="ctr"/>
                      <a:r>
                        <a:rPr lang="fr-FR" dirty="0"/>
                        <a:t>Règles et tutoriel développement</a:t>
                      </a:r>
                      <a:endParaRPr lang="en-GB" dirty="0"/>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dirty="0" err="1"/>
                        <a:t>pdf</a:t>
                      </a:r>
                      <a:r>
                        <a:rPr lang="fr-FR" dirty="0"/>
                        <a:t> +java</a:t>
                      </a:r>
                      <a:endParaRPr lang="en-GB" dirty="0"/>
                    </a:p>
                  </a:txBody>
                  <a:tcPr/>
                </a:tc>
                <a:tc>
                  <a:txBody>
                    <a:bodyPr/>
                    <a:lstStyle/>
                    <a:p>
                      <a:pPr algn="ctr"/>
                      <a:r>
                        <a:rPr lang="fr-FR" dirty="0"/>
                        <a:t>Forge UCA/Git + Drive UCA</a:t>
                      </a:r>
                      <a:endParaRPr lang="en-GB" dirty="0"/>
                    </a:p>
                  </a:txBody>
                  <a:tcPr/>
                </a:tc>
                <a:extLst>
                  <a:ext uri="{0D108BD9-81ED-4DB2-BD59-A6C34878D82A}">
                    <a16:rowId xmlns:a16="http://schemas.microsoft.com/office/drawing/2014/main" val="1535383663"/>
                  </a:ext>
                </a:extLst>
              </a:tr>
              <a:tr h="370840">
                <a:tc>
                  <a:txBody>
                    <a:bodyPr/>
                    <a:lstStyle/>
                    <a:p>
                      <a:pPr algn="ctr"/>
                      <a:r>
                        <a:rPr lang="fr-FR" dirty="0"/>
                        <a:t>Software/</a:t>
                      </a:r>
                      <a:r>
                        <a:rPr lang="fr-FR" dirty="0" err="1"/>
                        <a:t>firmware</a:t>
                      </a:r>
                      <a:endParaRPr lang="en-GB" dirty="0"/>
                    </a:p>
                  </a:txBody>
                  <a:tcPr/>
                </a:tc>
                <a:tc>
                  <a:txBody>
                    <a:bodyPr/>
                    <a:lstStyle/>
                    <a:p>
                      <a:pPr algn="ctr"/>
                      <a:r>
                        <a:rPr lang="fr-FR" dirty="0"/>
                        <a:t>C/C++</a:t>
                      </a:r>
                      <a:endParaRPr lang="en-GB" dirty="0"/>
                    </a:p>
                  </a:txBody>
                  <a:tcPr/>
                </a:tc>
                <a:tc>
                  <a:txBody>
                    <a:bodyPr/>
                    <a:lstStyle/>
                    <a:p>
                      <a:pPr algn="ctr"/>
                      <a:r>
                        <a:rPr lang="fr-FR" dirty="0"/>
                        <a:t>Forge UCA/Git </a:t>
                      </a:r>
                      <a:endParaRPr lang="en-GB" dirty="0"/>
                    </a:p>
                  </a:txBody>
                  <a:tcPr/>
                </a:tc>
                <a:extLst>
                  <a:ext uri="{0D108BD9-81ED-4DB2-BD59-A6C34878D82A}">
                    <a16:rowId xmlns:a16="http://schemas.microsoft.com/office/drawing/2014/main" val="3696463237"/>
                  </a:ext>
                </a:extLst>
              </a:tr>
            </a:tbl>
          </a:graphicData>
        </a:graphic>
      </p:graphicFrame>
      <p:sp>
        <p:nvSpPr>
          <p:cNvPr id="36" name="ZoneTexte 35">
            <a:extLst>
              <a:ext uri="{FF2B5EF4-FFF2-40B4-BE49-F238E27FC236}">
                <a16:creationId xmlns:a16="http://schemas.microsoft.com/office/drawing/2014/main" id="{A70EA9B2-395C-32FC-0DC8-5C01BAF78C0F}"/>
              </a:ext>
            </a:extLst>
          </p:cNvPr>
          <p:cNvSpPr txBox="1"/>
          <p:nvPr/>
        </p:nvSpPr>
        <p:spPr bwMode="auto">
          <a:xfrm>
            <a:off x="4240107" y="2681304"/>
            <a:ext cx="1656184"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1600" b="1" dirty="0"/>
              <a:t>Module carte SD</a:t>
            </a:r>
            <a:endParaRPr lang="en-GB" sz="1600" b="1" dirty="0"/>
          </a:p>
        </p:txBody>
      </p:sp>
    </p:spTree>
    <p:extLst>
      <p:ext uri="{BB962C8B-B14F-4D97-AF65-F5344CB8AC3E}">
        <p14:creationId xmlns:p14="http://schemas.microsoft.com/office/powerpoint/2010/main" val="3905841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FA9D246-8262-0433-04D1-302DC66678A3}"/>
              </a:ext>
            </a:extLst>
          </p:cNvPr>
          <p:cNvSpPr>
            <a:spLocks noGrp="1"/>
          </p:cNvSpPr>
          <p:nvPr>
            <p:ph type="ftr" sz="quarter" idx="11"/>
          </p:nvPr>
        </p:nvSpPr>
        <p:spPr/>
        <p:txBody>
          <a:bodyPr/>
          <a:lstStyle/>
          <a:p>
            <a:pPr>
              <a:defRPr/>
            </a:pPr>
            <a:endParaRPr lang="fr-FR"/>
          </a:p>
        </p:txBody>
      </p:sp>
      <p:sp>
        <p:nvSpPr>
          <p:cNvPr id="3" name="Espace réservé du numéro de diapositive 2">
            <a:extLst>
              <a:ext uri="{FF2B5EF4-FFF2-40B4-BE49-F238E27FC236}">
                <a16:creationId xmlns:a16="http://schemas.microsoft.com/office/drawing/2014/main" id="{577F1126-619E-88C9-0688-753A646A4B19}"/>
              </a:ext>
            </a:extLst>
          </p:cNvPr>
          <p:cNvSpPr>
            <a:spLocks noGrp="1"/>
          </p:cNvSpPr>
          <p:nvPr>
            <p:ph type="sldNum" sz="quarter" idx="12"/>
          </p:nvPr>
        </p:nvSpPr>
        <p:spPr/>
        <p:txBody>
          <a:bodyPr/>
          <a:lstStyle/>
          <a:p>
            <a:pPr>
              <a:defRPr/>
            </a:pPr>
            <a:fld id="{008B186D-AD4A-4644-ABB5-F15D7F3FB771}" type="slidenum">
              <a:rPr lang="fr-FR" smtClean="0"/>
              <a:pPr>
                <a:defRPr/>
              </a:pPr>
              <a:t>13</a:t>
            </a:fld>
            <a:endParaRPr lang="fr-FR"/>
          </a:p>
        </p:txBody>
      </p:sp>
    </p:spTree>
    <p:extLst>
      <p:ext uri="{BB962C8B-B14F-4D97-AF65-F5344CB8AC3E}">
        <p14:creationId xmlns:p14="http://schemas.microsoft.com/office/powerpoint/2010/main" val="605564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numéro de diapositive 5"/>
          <p:cNvSpPr>
            <a:spLocks noGrp="1"/>
          </p:cNvSpPr>
          <p:nvPr>
            <p:ph type="sldNum" sz="quarter" idx="12"/>
          </p:nvPr>
        </p:nvSpPr>
        <p:spPr bwMode="auto">
          <a:xfrm>
            <a:off x="7981950" y="6492981"/>
            <a:ext cx="2057400" cy="365125"/>
          </a:xfrm>
        </p:spPr>
        <p:txBody>
          <a:bodyPr/>
          <a:lstStyle/>
          <a:p>
            <a:pPr>
              <a:defRPr/>
            </a:pPr>
            <a:fld id="{008B186D-AD4A-4644-ABB5-F15D7F3FB771}" type="slidenum">
              <a:rPr lang="fr-FR">
                <a:latin typeface="Arial"/>
                <a:cs typeface="Arial"/>
              </a:rPr>
              <a:t>14</a:t>
            </a:fld>
            <a:endParaRPr lang="fr-FR">
              <a:latin typeface="Arial"/>
              <a:cs typeface="Arial"/>
            </a:endParaRPr>
          </a:p>
        </p:txBody>
      </p:sp>
      <p:sp>
        <p:nvSpPr>
          <p:cNvPr id="13" name="Rectangle 11"/>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sp>
        <p:nvSpPr>
          <p:cNvPr id="15" name="Rectangle 29"/>
          <p:cNvSpPr/>
          <p:nvPr/>
        </p:nvSpPr>
        <p:spPr bwMode="auto">
          <a:xfrm>
            <a:off x="-56973" y="-2716"/>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3200" dirty="0">
                <a:latin typeface="Berlin Sans FB"/>
                <a:cs typeface="Arial"/>
              </a:rPr>
              <a:t>Ressources pour chaque bloc</a:t>
            </a:r>
          </a:p>
        </p:txBody>
      </p:sp>
      <p:grpSp>
        <p:nvGrpSpPr>
          <p:cNvPr id="22" name="Groupe 21">
            <a:extLst>
              <a:ext uri="{FF2B5EF4-FFF2-40B4-BE49-F238E27FC236}">
                <a16:creationId xmlns:a16="http://schemas.microsoft.com/office/drawing/2014/main" id="{701AE613-69C1-481C-ADF3-762EA1AF2A23}"/>
              </a:ext>
            </a:extLst>
          </p:cNvPr>
          <p:cNvGrpSpPr/>
          <p:nvPr/>
        </p:nvGrpSpPr>
        <p:grpSpPr>
          <a:xfrm>
            <a:off x="8662222" y="-16064"/>
            <a:ext cx="3529778" cy="825639"/>
            <a:chOff x="8662222" y="-16064"/>
            <a:chExt cx="3529778" cy="825639"/>
          </a:xfrm>
        </p:grpSpPr>
        <p:pic>
          <p:nvPicPr>
            <p:cNvPr id="23" name="Image 22">
              <a:extLst>
                <a:ext uri="{FF2B5EF4-FFF2-40B4-BE49-F238E27FC236}">
                  <a16:creationId xmlns:a16="http://schemas.microsoft.com/office/drawing/2014/main" id="{A4A77180-1E82-498A-B585-33B3CC8613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4" name="Image 23">
              <a:extLst>
                <a:ext uri="{FF2B5EF4-FFF2-40B4-BE49-F238E27FC236}">
                  <a16:creationId xmlns:a16="http://schemas.microsoft.com/office/drawing/2014/main" id="{092C3C2A-5DF8-4CB1-A872-394124EE1CC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42AF8E68-E97C-40AC-A2E7-C603F07BA0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sp>
        <p:nvSpPr>
          <p:cNvPr id="4" name="Rectangle : coins arrondis 3">
            <a:extLst>
              <a:ext uri="{FF2B5EF4-FFF2-40B4-BE49-F238E27FC236}">
                <a16:creationId xmlns:a16="http://schemas.microsoft.com/office/drawing/2014/main" id="{D93D0BEC-6F69-90D1-849F-40DF77E0E11B}"/>
              </a:ext>
            </a:extLst>
          </p:cNvPr>
          <p:cNvSpPr/>
          <p:nvPr/>
        </p:nvSpPr>
        <p:spPr>
          <a:xfrm>
            <a:off x="5474216" y="2042845"/>
            <a:ext cx="792088" cy="244827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000" b="1" dirty="0"/>
              <a:t>E</a:t>
            </a:r>
          </a:p>
          <a:p>
            <a:pPr algn="ctr"/>
            <a:r>
              <a:rPr lang="fr-FR" sz="2000" b="1" dirty="0"/>
              <a:t>N</a:t>
            </a:r>
          </a:p>
          <a:p>
            <a:pPr algn="ctr"/>
            <a:r>
              <a:rPr lang="fr-FR" sz="2000" b="1" dirty="0"/>
              <a:t>T</a:t>
            </a:r>
          </a:p>
          <a:p>
            <a:pPr algn="ctr"/>
            <a:r>
              <a:rPr lang="fr-FR" sz="2000" b="1" dirty="0"/>
              <a:t>R</a:t>
            </a:r>
          </a:p>
          <a:p>
            <a:pPr algn="ctr"/>
            <a:r>
              <a:rPr lang="fr-FR" sz="2000" b="1" dirty="0"/>
              <a:t>E</a:t>
            </a:r>
          </a:p>
          <a:p>
            <a:pPr algn="ctr"/>
            <a:r>
              <a:rPr lang="fr-FR" sz="2000" b="1" dirty="0"/>
              <a:t>E</a:t>
            </a:r>
          </a:p>
          <a:p>
            <a:pPr algn="ctr"/>
            <a:r>
              <a:rPr lang="fr-FR" sz="2000" b="1" dirty="0"/>
              <a:t>S</a:t>
            </a:r>
            <a:endParaRPr lang="en-GB" sz="2000" b="1" dirty="0"/>
          </a:p>
        </p:txBody>
      </p:sp>
      <p:sp>
        <p:nvSpPr>
          <p:cNvPr id="21" name="Rectangle : coins arrondis 20">
            <a:extLst>
              <a:ext uri="{FF2B5EF4-FFF2-40B4-BE49-F238E27FC236}">
                <a16:creationId xmlns:a16="http://schemas.microsoft.com/office/drawing/2014/main" id="{58A969FC-7DAF-E229-D4CC-B9AE40A68BC1}"/>
              </a:ext>
            </a:extLst>
          </p:cNvPr>
          <p:cNvSpPr/>
          <p:nvPr/>
        </p:nvSpPr>
        <p:spPr bwMode="auto">
          <a:xfrm>
            <a:off x="8267885" y="2042845"/>
            <a:ext cx="792088" cy="244827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000" b="1" dirty="0"/>
              <a:t>S</a:t>
            </a:r>
          </a:p>
          <a:p>
            <a:pPr algn="ctr"/>
            <a:r>
              <a:rPr lang="fr-FR" sz="2000" b="1" dirty="0"/>
              <a:t>O</a:t>
            </a:r>
          </a:p>
          <a:p>
            <a:pPr algn="ctr"/>
            <a:r>
              <a:rPr lang="fr-FR" sz="2000" b="1" dirty="0"/>
              <a:t>R</a:t>
            </a:r>
          </a:p>
          <a:p>
            <a:pPr algn="ctr"/>
            <a:r>
              <a:rPr lang="fr-FR" sz="2000" b="1" dirty="0"/>
              <a:t>T</a:t>
            </a:r>
          </a:p>
          <a:p>
            <a:pPr algn="ctr"/>
            <a:r>
              <a:rPr lang="fr-FR" sz="2000" b="1" dirty="0"/>
              <a:t>I</a:t>
            </a:r>
          </a:p>
          <a:p>
            <a:pPr algn="ctr"/>
            <a:r>
              <a:rPr lang="fr-FR" sz="2000" b="1" dirty="0"/>
              <a:t>E</a:t>
            </a:r>
          </a:p>
          <a:p>
            <a:pPr algn="ctr"/>
            <a:r>
              <a:rPr lang="fr-FR" sz="2000" b="1" dirty="0"/>
              <a:t>S</a:t>
            </a:r>
            <a:endParaRPr lang="en-GB" sz="2000" b="1" dirty="0"/>
          </a:p>
        </p:txBody>
      </p:sp>
      <p:sp>
        <p:nvSpPr>
          <p:cNvPr id="9" name="Rectangle 8">
            <a:extLst>
              <a:ext uri="{FF2B5EF4-FFF2-40B4-BE49-F238E27FC236}">
                <a16:creationId xmlns:a16="http://schemas.microsoft.com/office/drawing/2014/main" id="{BEAEA9D8-4FBA-BDC1-1B57-18E7BAD1BE07}"/>
              </a:ext>
            </a:extLst>
          </p:cNvPr>
          <p:cNvSpPr/>
          <p:nvPr/>
        </p:nvSpPr>
        <p:spPr>
          <a:xfrm>
            <a:off x="5474216" y="1230081"/>
            <a:ext cx="3585757" cy="3528392"/>
          </a:xfrm>
          <a:prstGeom prst="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 coins arrondis 9">
            <a:extLst>
              <a:ext uri="{FF2B5EF4-FFF2-40B4-BE49-F238E27FC236}">
                <a16:creationId xmlns:a16="http://schemas.microsoft.com/office/drawing/2014/main" id="{BCC319B6-B35A-1EC8-2F2B-984E47A0DCC1}"/>
              </a:ext>
            </a:extLst>
          </p:cNvPr>
          <p:cNvSpPr/>
          <p:nvPr/>
        </p:nvSpPr>
        <p:spPr>
          <a:xfrm>
            <a:off x="6410320" y="1248355"/>
            <a:ext cx="1728192" cy="52178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dirty="0"/>
              <a:t>Alimentation</a:t>
            </a:r>
            <a:endParaRPr lang="en-GB" dirty="0"/>
          </a:p>
        </p:txBody>
      </p:sp>
      <p:sp>
        <p:nvSpPr>
          <p:cNvPr id="11" name="Ellipse 10">
            <a:extLst>
              <a:ext uri="{FF2B5EF4-FFF2-40B4-BE49-F238E27FC236}">
                <a16:creationId xmlns:a16="http://schemas.microsoft.com/office/drawing/2014/main" id="{504F47A8-7187-8700-9103-02E5050CCEED}"/>
              </a:ext>
            </a:extLst>
          </p:cNvPr>
          <p:cNvSpPr/>
          <p:nvPr/>
        </p:nvSpPr>
        <p:spPr>
          <a:xfrm>
            <a:off x="6323669" y="2042845"/>
            <a:ext cx="1728192" cy="244827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2000" b="1" dirty="0" err="1"/>
              <a:t>Fonction-nalités</a:t>
            </a:r>
            <a:endParaRPr lang="en-GB" sz="2000" b="1" dirty="0"/>
          </a:p>
        </p:txBody>
      </p:sp>
      <p:sp>
        <p:nvSpPr>
          <p:cNvPr id="18" name="Flèche : double flèche horizontale 17">
            <a:extLst>
              <a:ext uri="{FF2B5EF4-FFF2-40B4-BE49-F238E27FC236}">
                <a16:creationId xmlns:a16="http://schemas.microsoft.com/office/drawing/2014/main" id="{9C9FCF6E-D9F2-B161-B7DB-5A2EDACAE98D}"/>
              </a:ext>
            </a:extLst>
          </p:cNvPr>
          <p:cNvSpPr/>
          <p:nvPr/>
        </p:nvSpPr>
        <p:spPr>
          <a:xfrm rot="16200000">
            <a:off x="6788362" y="4815154"/>
            <a:ext cx="972108" cy="4320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99A04DAF-3DB9-98D5-B8C1-B8F630F71C59}"/>
              </a:ext>
            </a:extLst>
          </p:cNvPr>
          <p:cNvSpPr/>
          <p:nvPr/>
        </p:nvSpPr>
        <p:spPr>
          <a:xfrm>
            <a:off x="6158292" y="5517232"/>
            <a:ext cx="2232248" cy="68140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b="1" dirty="0"/>
              <a:t>Software/</a:t>
            </a:r>
            <a:r>
              <a:rPr lang="fr-FR" b="1" dirty="0" err="1"/>
              <a:t>Firmware</a:t>
            </a:r>
            <a:endParaRPr lang="en-GB" b="1" dirty="0"/>
          </a:p>
        </p:txBody>
      </p:sp>
      <p:sp>
        <p:nvSpPr>
          <p:cNvPr id="27" name="ZoneTexte 26">
            <a:extLst>
              <a:ext uri="{FF2B5EF4-FFF2-40B4-BE49-F238E27FC236}">
                <a16:creationId xmlns:a16="http://schemas.microsoft.com/office/drawing/2014/main" id="{D82D4B7C-EC2D-2148-4A2C-AEB1EDC69F5F}"/>
              </a:ext>
            </a:extLst>
          </p:cNvPr>
          <p:cNvSpPr txBox="1"/>
          <p:nvPr/>
        </p:nvSpPr>
        <p:spPr>
          <a:xfrm>
            <a:off x="47328" y="1124744"/>
            <a:ext cx="4754828" cy="3108543"/>
          </a:xfrm>
          <a:prstGeom prst="rect">
            <a:avLst/>
          </a:prstGeom>
          <a:noFill/>
        </p:spPr>
        <p:txBody>
          <a:bodyPr wrap="none" rtlCol="0">
            <a:spAutoFit/>
          </a:bodyPr>
          <a:lstStyle/>
          <a:p>
            <a:r>
              <a:rPr lang="fr-FR" sz="2800" b="1" dirty="0"/>
              <a:t>Ressources</a:t>
            </a:r>
            <a:r>
              <a:rPr lang="fr-FR" sz="2800" dirty="0"/>
              <a:t>:</a:t>
            </a:r>
          </a:p>
          <a:p>
            <a:pPr marL="285750" indent="-285750">
              <a:buFontTx/>
              <a:buChar char="-"/>
            </a:pPr>
            <a:r>
              <a:rPr lang="fr-FR" sz="2400" dirty="0"/>
              <a:t>Datasheet (Standardiser ? Aider ?)</a:t>
            </a:r>
          </a:p>
          <a:p>
            <a:pPr marL="285750" indent="-285750">
              <a:buFontTx/>
              <a:buChar char="-"/>
            </a:pPr>
            <a:r>
              <a:rPr lang="fr-FR" sz="2400" dirty="0"/>
              <a:t>Schémas/plans élec, </a:t>
            </a:r>
            <a:r>
              <a:rPr lang="fr-FR" sz="2400" dirty="0" err="1"/>
              <a:t>méca</a:t>
            </a:r>
            <a:endParaRPr lang="fr-FR" sz="2400" dirty="0"/>
          </a:p>
          <a:p>
            <a:pPr marL="285750" indent="-285750">
              <a:buFontTx/>
              <a:buChar char="-"/>
            </a:pPr>
            <a:r>
              <a:rPr lang="fr-FR" sz="2400" dirty="0" err="1"/>
              <a:t>BoM</a:t>
            </a:r>
            <a:endParaRPr lang="fr-FR" sz="2400" dirty="0"/>
          </a:p>
          <a:p>
            <a:pPr marL="285750" indent="-285750">
              <a:buFontTx/>
              <a:buChar char="-"/>
            </a:pPr>
            <a:r>
              <a:rPr lang="fr-FR" sz="2400" dirty="0"/>
              <a:t>codes FM/SW</a:t>
            </a:r>
          </a:p>
          <a:p>
            <a:pPr marL="285750" indent="-285750">
              <a:buFontTx/>
              <a:buChar char="-"/>
            </a:pPr>
            <a:r>
              <a:rPr lang="fr-FR" sz="2400" dirty="0"/>
              <a:t>Contact</a:t>
            </a:r>
          </a:p>
          <a:p>
            <a:pPr marL="285750" indent="-285750">
              <a:buFontTx/>
              <a:buChar char="-"/>
            </a:pPr>
            <a:r>
              <a:rPr lang="fr-FR" sz="2400" dirty="0"/>
              <a:t>Forum (FAQ)</a:t>
            </a:r>
          </a:p>
          <a:p>
            <a:pPr marL="285750" indent="-285750">
              <a:buFontTx/>
              <a:buChar char="-"/>
            </a:pPr>
            <a:r>
              <a:rPr lang="fr-FR" sz="2400" dirty="0"/>
              <a:t>…</a:t>
            </a:r>
            <a:endParaRPr lang="en-GB" sz="2400" dirty="0"/>
          </a:p>
        </p:txBody>
      </p:sp>
      <p:pic>
        <p:nvPicPr>
          <p:cNvPr id="3" name="Image 2" descr="Une image contenant texte, clipart&#10;&#10;Description générée automatiquement">
            <a:extLst>
              <a:ext uri="{FF2B5EF4-FFF2-40B4-BE49-F238E27FC236}">
                <a16:creationId xmlns:a16="http://schemas.microsoft.com/office/drawing/2014/main" id="{73990AC1-1157-B8DE-AF9F-493E7BDE66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49877" y="1509247"/>
            <a:ext cx="2209234" cy="3158656"/>
          </a:xfrm>
          <a:prstGeom prst="rect">
            <a:avLst/>
          </a:prstGeom>
        </p:spPr>
      </p:pic>
    </p:spTree>
    <p:extLst>
      <p:ext uri="{BB962C8B-B14F-4D97-AF65-F5344CB8AC3E}">
        <p14:creationId xmlns:p14="http://schemas.microsoft.com/office/powerpoint/2010/main" val="4072955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numéro de diapositive 5"/>
          <p:cNvSpPr>
            <a:spLocks noGrp="1"/>
          </p:cNvSpPr>
          <p:nvPr>
            <p:ph type="sldNum" sz="quarter" idx="12"/>
          </p:nvPr>
        </p:nvSpPr>
        <p:spPr bwMode="auto">
          <a:xfrm>
            <a:off x="7981950" y="6492981"/>
            <a:ext cx="2057400" cy="365125"/>
          </a:xfrm>
        </p:spPr>
        <p:txBody>
          <a:bodyPr/>
          <a:lstStyle/>
          <a:p>
            <a:pPr>
              <a:defRPr/>
            </a:pPr>
            <a:fld id="{008B186D-AD4A-4644-ABB5-F15D7F3FB771}" type="slidenum">
              <a:rPr lang="fr-FR">
                <a:latin typeface="Arial"/>
                <a:cs typeface="Arial"/>
              </a:rPr>
              <a:t>15</a:t>
            </a:fld>
            <a:endParaRPr lang="fr-FR">
              <a:latin typeface="Arial"/>
              <a:cs typeface="Arial"/>
            </a:endParaRPr>
          </a:p>
        </p:txBody>
      </p:sp>
      <p:sp>
        <p:nvSpPr>
          <p:cNvPr id="13" name="Rectangle 11"/>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sp>
        <p:nvSpPr>
          <p:cNvPr id="15" name="Rectangle 29"/>
          <p:cNvSpPr/>
          <p:nvPr/>
        </p:nvSpPr>
        <p:spPr bwMode="auto">
          <a:xfrm>
            <a:off x="-56973" y="-2716"/>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3200" dirty="0">
                <a:latin typeface="Berlin Sans FB"/>
                <a:cs typeface="Arial"/>
              </a:rPr>
              <a:t>Découpage produit type PBS du nœud </a:t>
            </a:r>
            <a:r>
              <a:rPr lang="fr-FR" sz="3200" dirty="0" err="1">
                <a:latin typeface="Berlin Sans FB"/>
                <a:cs typeface="Arial"/>
              </a:rPr>
              <a:t>SoLo</a:t>
            </a:r>
            <a:endParaRPr lang="fr-FR" sz="2400" dirty="0">
              <a:latin typeface="Berlin Sans FB"/>
              <a:cs typeface="Arial"/>
            </a:endParaRPr>
          </a:p>
        </p:txBody>
      </p:sp>
      <p:grpSp>
        <p:nvGrpSpPr>
          <p:cNvPr id="22" name="Groupe 21">
            <a:extLst>
              <a:ext uri="{FF2B5EF4-FFF2-40B4-BE49-F238E27FC236}">
                <a16:creationId xmlns:a16="http://schemas.microsoft.com/office/drawing/2014/main" id="{701AE613-69C1-481C-ADF3-762EA1AF2A23}"/>
              </a:ext>
            </a:extLst>
          </p:cNvPr>
          <p:cNvGrpSpPr/>
          <p:nvPr/>
        </p:nvGrpSpPr>
        <p:grpSpPr>
          <a:xfrm>
            <a:off x="8662222" y="-16064"/>
            <a:ext cx="3529778" cy="825639"/>
            <a:chOff x="8662222" y="-16064"/>
            <a:chExt cx="3529778" cy="825639"/>
          </a:xfrm>
        </p:grpSpPr>
        <p:pic>
          <p:nvPicPr>
            <p:cNvPr id="23" name="Image 22">
              <a:extLst>
                <a:ext uri="{FF2B5EF4-FFF2-40B4-BE49-F238E27FC236}">
                  <a16:creationId xmlns:a16="http://schemas.microsoft.com/office/drawing/2014/main" id="{A4A77180-1E82-498A-B585-33B3CC8613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4" name="Image 23">
              <a:extLst>
                <a:ext uri="{FF2B5EF4-FFF2-40B4-BE49-F238E27FC236}">
                  <a16:creationId xmlns:a16="http://schemas.microsoft.com/office/drawing/2014/main" id="{092C3C2A-5DF8-4CB1-A872-394124EE1CC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42AF8E68-E97C-40AC-A2E7-C603F07BA0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sp>
        <p:nvSpPr>
          <p:cNvPr id="3" name="ZoneTexte 2">
            <a:extLst>
              <a:ext uri="{FF2B5EF4-FFF2-40B4-BE49-F238E27FC236}">
                <a16:creationId xmlns:a16="http://schemas.microsoft.com/office/drawing/2014/main" id="{69295563-4A0F-4556-BDDC-212CE4F3B1B9}"/>
              </a:ext>
            </a:extLst>
          </p:cNvPr>
          <p:cNvSpPr txBox="1"/>
          <p:nvPr/>
        </p:nvSpPr>
        <p:spPr>
          <a:xfrm>
            <a:off x="263352" y="1124744"/>
            <a:ext cx="11921504" cy="769441"/>
          </a:xfrm>
          <a:prstGeom prst="rect">
            <a:avLst/>
          </a:prstGeom>
          <a:noFill/>
        </p:spPr>
        <p:txBody>
          <a:bodyPr wrap="square" rtlCol="0">
            <a:spAutoFit/>
          </a:bodyPr>
          <a:lstStyle/>
          <a:p>
            <a:pPr marL="285750" indent="-285750">
              <a:buFont typeface="Wingdings" panose="05000000000000000000" pitchFamily="2" charset="2"/>
              <a:buChar char="q"/>
            </a:pPr>
            <a:r>
              <a:rPr lang="en-GB" sz="2400" dirty="0" err="1"/>
              <a:t>Chaque</a:t>
            </a:r>
            <a:r>
              <a:rPr lang="en-GB" sz="2400" dirty="0"/>
              <a:t> bloc qui </a:t>
            </a:r>
            <a:r>
              <a:rPr lang="en-GB" sz="2400" dirty="0" err="1"/>
              <a:t>peut</a:t>
            </a:r>
            <a:r>
              <a:rPr lang="en-GB" sz="2400" dirty="0"/>
              <a:t> </a:t>
            </a:r>
            <a:r>
              <a:rPr lang="en-GB" sz="2400" dirty="0" err="1"/>
              <a:t>être</a:t>
            </a:r>
            <a:r>
              <a:rPr lang="en-GB" sz="2400" dirty="0"/>
              <a:t> </a:t>
            </a:r>
            <a:r>
              <a:rPr lang="en-GB" sz="2400" dirty="0" err="1"/>
              <a:t>réutilisé</a:t>
            </a:r>
            <a:r>
              <a:rPr lang="en-GB" sz="2400" dirty="0"/>
              <a:t> </a:t>
            </a:r>
          </a:p>
          <a:p>
            <a:endParaRPr lang="en-GB" sz="2000" dirty="0"/>
          </a:p>
        </p:txBody>
      </p:sp>
      <p:pic>
        <p:nvPicPr>
          <p:cNvPr id="4" name="Image 3">
            <a:extLst>
              <a:ext uri="{FF2B5EF4-FFF2-40B4-BE49-F238E27FC236}">
                <a16:creationId xmlns:a16="http://schemas.microsoft.com/office/drawing/2014/main" id="{03ADE201-69BF-D435-0183-E17A7D69DF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79291" y="1879216"/>
            <a:ext cx="7289626" cy="4524902"/>
          </a:xfrm>
          <a:prstGeom prst="rect">
            <a:avLst/>
          </a:prstGeom>
        </p:spPr>
      </p:pic>
    </p:spTree>
    <p:extLst>
      <p:ext uri="{BB962C8B-B14F-4D97-AF65-F5344CB8AC3E}">
        <p14:creationId xmlns:p14="http://schemas.microsoft.com/office/powerpoint/2010/main" val="1977355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numéro de diapositive 5"/>
          <p:cNvSpPr>
            <a:spLocks noGrp="1"/>
          </p:cNvSpPr>
          <p:nvPr>
            <p:ph type="sldNum" sz="quarter" idx="12"/>
          </p:nvPr>
        </p:nvSpPr>
        <p:spPr bwMode="auto">
          <a:xfrm>
            <a:off x="7981950" y="6492981"/>
            <a:ext cx="2057400" cy="365125"/>
          </a:xfrm>
        </p:spPr>
        <p:txBody>
          <a:bodyPr/>
          <a:lstStyle/>
          <a:p>
            <a:pPr>
              <a:defRPr/>
            </a:pPr>
            <a:fld id="{008B186D-AD4A-4644-ABB5-F15D7F3FB771}" type="slidenum">
              <a:rPr lang="fr-FR">
                <a:latin typeface="Arial"/>
                <a:cs typeface="Arial"/>
              </a:rPr>
              <a:t>2</a:t>
            </a:fld>
            <a:endParaRPr lang="fr-FR">
              <a:latin typeface="Arial"/>
              <a:cs typeface="Arial"/>
            </a:endParaRPr>
          </a:p>
        </p:txBody>
      </p:sp>
      <p:sp>
        <p:nvSpPr>
          <p:cNvPr id="13" name="Rectangle 11"/>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sp>
        <p:nvSpPr>
          <p:cNvPr id="15" name="Rectangle 29"/>
          <p:cNvSpPr/>
          <p:nvPr/>
        </p:nvSpPr>
        <p:spPr bwMode="auto">
          <a:xfrm>
            <a:off x="-56973" y="-2716"/>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3200" dirty="0">
                <a:latin typeface="Berlin Sans FB"/>
                <a:cs typeface="Arial"/>
              </a:rPr>
              <a:t>WP3 de Terra Forma</a:t>
            </a:r>
            <a:endParaRPr lang="fr-FR" sz="2400" dirty="0">
              <a:latin typeface="Berlin Sans FB"/>
              <a:cs typeface="Arial"/>
            </a:endParaRPr>
          </a:p>
        </p:txBody>
      </p:sp>
      <p:grpSp>
        <p:nvGrpSpPr>
          <p:cNvPr id="22" name="Groupe 21">
            <a:extLst>
              <a:ext uri="{FF2B5EF4-FFF2-40B4-BE49-F238E27FC236}">
                <a16:creationId xmlns:a16="http://schemas.microsoft.com/office/drawing/2014/main" id="{701AE613-69C1-481C-ADF3-762EA1AF2A23}"/>
              </a:ext>
            </a:extLst>
          </p:cNvPr>
          <p:cNvGrpSpPr/>
          <p:nvPr/>
        </p:nvGrpSpPr>
        <p:grpSpPr>
          <a:xfrm>
            <a:off x="8662222" y="-16064"/>
            <a:ext cx="3529778" cy="825639"/>
            <a:chOff x="8662222" y="-16064"/>
            <a:chExt cx="3529778" cy="825639"/>
          </a:xfrm>
        </p:grpSpPr>
        <p:pic>
          <p:nvPicPr>
            <p:cNvPr id="23" name="Image 22">
              <a:extLst>
                <a:ext uri="{FF2B5EF4-FFF2-40B4-BE49-F238E27FC236}">
                  <a16:creationId xmlns:a16="http://schemas.microsoft.com/office/drawing/2014/main" id="{A4A77180-1E82-498A-B585-33B3CC8613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4" name="Image 23">
              <a:extLst>
                <a:ext uri="{FF2B5EF4-FFF2-40B4-BE49-F238E27FC236}">
                  <a16:creationId xmlns:a16="http://schemas.microsoft.com/office/drawing/2014/main" id="{092C3C2A-5DF8-4CB1-A872-394124EE1CC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42AF8E68-E97C-40AC-A2E7-C603F07BA0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pic>
        <p:nvPicPr>
          <p:cNvPr id="2" name="Image 1">
            <a:extLst>
              <a:ext uri="{FF2B5EF4-FFF2-40B4-BE49-F238E27FC236}">
                <a16:creationId xmlns:a16="http://schemas.microsoft.com/office/drawing/2014/main" id="{3CA08570-71E5-A7F4-6F95-729A66B3A1B6}"/>
              </a:ext>
            </a:extLst>
          </p:cNvPr>
          <p:cNvPicPr>
            <a:picLocks noChangeAspect="1"/>
          </p:cNvPicPr>
          <p:nvPr/>
        </p:nvPicPr>
        <p:blipFill>
          <a:blip r:embed="rId6"/>
          <a:stretch>
            <a:fillRect/>
          </a:stretch>
        </p:blipFill>
        <p:spPr>
          <a:xfrm>
            <a:off x="3300694" y="596072"/>
            <a:ext cx="8934362" cy="5660418"/>
          </a:xfrm>
          <a:prstGeom prst="rect">
            <a:avLst/>
          </a:prstGeom>
        </p:spPr>
      </p:pic>
      <p:sp>
        <p:nvSpPr>
          <p:cNvPr id="11" name="Rectangle 10">
            <a:extLst>
              <a:ext uri="{FF2B5EF4-FFF2-40B4-BE49-F238E27FC236}">
                <a16:creationId xmlns:a16="http://schemas.microsoft.com/office/drawing/2014/main" id="{9C635B88-6BD5-0E4E-70EA-3F826FC8F077}"/>
              </a:ext>
            </a:extLst>
          </p:cNvPr>
          <p:cNvSpPr/>
          <p:nvPr/>
        </p:nvSpPr>
        <p:spPr bwMode="auto">
          <a:xfrm>
            <a:off x="-312712" y="1700808"/>
            <a:ext cx="3712845" cy="1294329"/>
          </a:xfrm>
          <a:prstGeom prst="rect">
            <a:avLst/>
          </a:prstGeom>
        </p:spPr>
        <p:txBody>
          <a:bodyPr wrap="square">
            <a:spAutoFit/>
          </a:bodyPr>
          <a:lstStyle/>
          <a:p>
            <a:pPr lvl="0" rtl="0">
              <a:lnSpc>
                <a:spcPct val="93000"/>
              </a:lnSpc>
              <a:buClr>
                <a:srgbClr val="000000"/>
              </a:buClr>
              <a:buSzPts val="1350"/>
            </a:pPr>
            <a:r>
              <a:rPr lang="fr-FR" sz="1200" b="1" dirty="0"/>
              <a:t>	</a:t>
            </a:r>
          </a:p>
          <a:p>
            <a:pPr lvl="0" rtl="0">
              <a:lnSpc>
                <a:spcPct val="93000"/>
              </a:lnSpc>
              <a:buClr>
                <a:srgbClr val="000000"/>
              </a:buClr>
              <a:buSzPts val="1350"/>
            </a:pPr>
            <a:endParaRPr lang="fr-FR" sz="1200" b="1" dirty="0"/>
          </a:p>
          <a:p>
            <a:pPr lvl="0" rtl="0">
              <a:lnSpc>
                <a:spcPct val="93000"/>
              </a:lnSpc>
              <a:buClr>
                <a:srgbClr val="000000"/>
              </a:buClr>
              <a:buSzPts val="1350"/>
            </a:pPr>
            <a:r>
              <a:rPr lang="fr-FR" sz="1200" b="1" dirty="0"/>
              <a:t>		</a:t>
            </a:r>
          </a:p>
          <a:p>
            <a:pPr lvl="0" rtl="0">
              <a:lnSpc>
                <a:spcPct val="93000"/>
              </a:lnSpc>
              <a:buClr>
                <a:srgbClr val="000000"/>
              </a:buClr>
              <a:buSzPts val="1350"/>
            </a:pPr>
            <a:r>
              <a:rPr lang="fr-FR" sz="1200" b="1" dirty="0"/>
              <a:t>			</a:t>
            </a:r>
          </a:p>
          <a:p>
            <a:pPr lvl="0" rtl="0">
              <a:lnSpc>
                <a:spcPct val="93000"/>
              </a:lnSpc>
              <a:buClr>
                <a:srgbClr val="000000"/>
              </a:buClr>
              <a:buSzPts val="1350"/>
            </a:pPr>
            <a:r>
              <a:rPr lang="fr-FR" sz="1200" b="1" dirty="0"/>
              <a:t>						</a:t>
            </a:r>
          </a:p>
          <a:p>
            <a:pPr lvl="0" rtl="0">
              <a:lnSpc>
                <a:spcPct val="93000"/>
              </a:lnSpc>
              <a:buClr>
                <a:srgbClr val="000000"/>
              </a:buClr>
              <a:buSzPts val="1350"/>
            </a:pPr>
            <a:r>
              <a:rPr lang="fr-FR" sz="1200" b="1" dirty="0"/>
              <a:t>	</a:t>
            </a:r>
            <a:endParaRPr lang="fr-FR" sz="1200" b="1" dirty="0">
              <a:sym typeface="Arial"/>
            </a:endParaRPr>
          </a:p>
        </p:txBody>
      </p:sp>
      <p:cxnSp>
        <p:nvCxnSpPr>
          <p:cNvPr id="14" name="Connecteur droit avec flèche 13">
            <a:extLst>
              <a:ext uri="{FF2B5EF4-FFF2-40B4-BE49-F238E27FC236}">
                <a16:creationId xmlns:a16="http://schemas.microsoft.com/office/drawing/2014/main" id="{C01E4B51-837A-12BB-DB81-ADB8897B2183}"/>
              </a:ext>
            </a:extLst>
          </p:cNvPr>
          <p:cNvCxnSpPr>
            <a:cxnSpLocks/>
          </p:cNvCxnSpPr>
          <p:nvPr/>
        </p:nvCxnSpPr>
        <p:spPr bwMode="auto">
          <a:xfrm flipV="1">
            <a:off x="701707" y="1537044"/>
            <a:ext cx="2518914" cy="1105193"/>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2AA63663-FDF2-962E-44D9-9C7D901A84EE}"/>
              </a:ext>
            </a:extLst>
          </p:cNvPr>
          <p:cNvSpPr txBox="1"/>
          <p:nvPr/>
        </p:nvSpPr>
        <p:spPr bwMode="auto">
          <a:xfrm rot="20141887">
            <a:off x="1315175" y="2106321"/>
            <a:ext cx="1553630" cy="338554"/>
          </a:xfrm>
          <a:prstGeom prst="rect">
            <a:avLst/>
          </a:prstGeom>
          <a:noFill/>
        </p:spPr>
        <p:txBody>
          <a:bodyPr wrap="none" rtlCol="0">
            <a:spAutoFit/>
          </a:bodyPr>
          <a:lstStyle/>
          <a:p>
            <a:r>
              <a:rPr lang="fr-FR" sz="1600" b="1" dirty="0"/>
              <a:t>D</a:t>
            </a:r>
            <a:r>
              <a:rPr lang="fr-FR" sz="1200" b="1" dirty="0"/>
              <a:t>onnées capteurs</a:t>
            </a:r>
            <a:endParaRPr lang="fr-FR" sz="1200" b="1" i="0" u="none" strike="noStrike" cap="none" dirty="0">
              <a:latin typeface="Arial"/>
              <a:ea typeface="Arial"/>
              <a:cs typeface="Arial"/>
              <a:sym typeface="Arial"/>
            </a:endParaRPr>
          </a:p>
        </p:txBody>
      </p:sp>
      <p:sp>
        <p:nvSpPr>
          <p:cNvPr id="17" name="ZoneTexte 16">
            <a:extLst>
              <a:ext uri="{FF2B5EF4-FFF2-40B4-BE49-F238E27FC236}">
                <a16:creationId xmlns:a16="http://schemas.microsoft.com/office/drawing/2014/main" id="{371C5861-1CAF-C737-429B-75E64F15D7CD}"/>
              </a:ext>
            </a:extLst>
          </p:cNvPr>
          <p:cNvSpPr txBox="1"/>
          <p:nvPr/>
        </p:nvSpPr>
        <p:spPr bwMode="auto">
          <a:xfrm>
            <a:off x="94362" y="2648607"/>
            <a:ext cx="1421904" cy="292709"/>
          </a:xfrm>
          <a:prstGeom prst="rect">
            <a:avLst/>
          </a:prstGeom>
          <a:noFill/>
        </p:spPr>
        <p:txBody>
          <a:bodyPr wrap="square">
            <a:spAutoFit/>
          </a:bodyPr>
          <a:lstStyle/>
          <a:p>
            <a:pPr lvl="0" rtl="0">
              <a:lnSpc>
                <a:spcPct val="93000"/>
              </a:lnSpc>
              <a:buClr>
                <a:srgbClr val="000000"/>
              </a:buClr>
              <a:buSzPts val="1350"/>
            </a:pPr>
            <a:r>
              <a:rPr lang="fr-FR" sz="1400" b="1" dirty="0">
                <a:solidFill>
                  <a:srgbClr val="00B050"/>
                </a:solidFill>
              </a:rPr>
              <a:t>Collecter</a:t>
            </a:r>
            <a:endParaRPr lang="fr-FR" sz="1600" b="1" dirty="0">
              <a:solidFill>
                <a:srgbClr val="00B050"/>
              </a:solidFill>
            </a:endParaRPr>
          </a:p>
        </p:txBody>
      </p:sp>
      <p:sp>
        <p:nvSpPr>
          <p:cNvPr id="18" name="ZoneTexte 17">
            <a:extLst>
              <a:ext uri="{FF2B5EF4-FFF2-40B4-BE49-F238E27FC236}">
                <a16:creationId xmlns:a16="http://schemas.microsoft.com/office/drawing/2014/main" id="{DAE4FDBC-0F27-B4AD-E5C3-07C1C936817A}"/>
              </a:ext>
            </a:extLst>
          </p:cNvPr>
          <p:cNvSpPr txBox="1"/>
          <p:nvPr/>
        </p:nvSpPr>
        <p:spPr bwMode="auto">
          <a:xfrm>
            <a:off x="2554305" y="1221124"/>
            <a:ext cx="1205880" cy="292709"/>
          </a:xfrm>
          <a:prstGeom prst="rect">
            <a:avLst/>
          </a:prstGeom>
          <a:noFill/>
        </p:spPr>
        <p:txBody>
          <a:bodyPr wrap="square">
            <a:spAutoFit/>
          </a:bodyPr>
          <a:lstStyle/>
          <a:p>
            <a:pPr marL="0" marR="0" lvl="0" indent="0" algn="l" defTabSz="914400" rtl="0" eaLnBrk="1" fontAlgn="auto" latinLnBrk="0" hangingPunct="1">
              <a:lnSpc>
                <a:spcPct val="93000"/>
              </a:lnSpc>
              <a:spcBef>
                <a:spcPts val="0"/>
              </a:spcBef>
              <a:spcAft>
                <a:spcPts val="0"/>
              </a:spcAft>
              <a:buClr>
                <a:srgbClr val="000000"/>
              </a:buClr>
              <a:buSzPts val="1350"/>
              <a:buFontTx/>
              <a:buNone/>
              <a:tabLst/>
              <a:defRPr/>
            </a:pPr>
            <a:r>
              <a:rPr kumimoji="0" lang="fr-FR" sz="1400" b="1" i="0" u="none" strike="noStrike" kern="0" cap="none" spc="0" normalizeH="0" baseline="0" noProof="0" dirty="0">
                <a:ln>
                  <a:noFill/>
                </a:ln>
                <a:solidFill>
                  <a:srgbClr val="7030A0"/>
                </a:solidFill>
                <a:effectLst/>
                <a:uLnTx/>
                <a:uFillTx/>
                <a:latin typeface="Arial"/>
                <a:cs typeface="Arial"/>
              </a:rPr>
              <a:t>(Gérer)</a:t>
            </a:r>
          </a:p>
        </p:txBody>
      </p:sp>
      <p:sp>
        <p:nvSpPr>
          <p:cNvPr id="19" name="ZoneTexte 18">
            <a:extLst>
              <a:ext uri="{FF2B5EF4-FFF2-40B4-BE49-F238E27FC236}">
                <a16:creationId xmlns:a16="http://schemas.microsoft.com/office/drawing/2014/main" id="{60C7DD00-E57F-C0BA-F8BF-0A25B3AC9843}"/>
              </a:ext>
            </a:extLst>
          </p:cNvPr>
          <p:cNvSpPr txBox="1"/>
          <p:nvPr/>
        </p:nvSpPr>
        <p:spPr bwMode="auto">
          <a:xfrm>
            <a:off x="1296138" y="1682494"/>
            <a:ext cx="1071159" cy="307777"/>
          </a:xfrm>
          <a:prstGeom prst="rect">
            <a:avLst/>
          </a:prstGeom>
          <a:noFill/>
        </p:spPr>
        <p:txBody>
          <a:bodyPr wrap="square">
            <a:spAutoFit/>
          </a:bodyPr>
          <a:lstStyle/>
          <a:p>
            <a:r>
              <a:rPr kumimoji="0" lang="fr-FR" sz="1400" b="1" i="0" u="none" strike="noStrike" kern="0" cap="none" spc="0" normalizeH="0" baseline="0" noProof="0" dirty="0">
                <a:ln>
                  <a:noFill/>
                </a:ln>
                <a:solidFill>
                  <a:srgbClr val="FF0000"/>
                </a:solidFill>
                <a:effectLst/>
                <a:uLnTx/>
                <a:uFillTx/>
                <a:latin typeface="Arial"/>
                <a:cs typeface="Arial"/>
              </a:rPr>
              <a:t>Transférer</a:t>
            </a:r>
            <a:endParaRPr lang="en-GB" sz="2000" dirty="0">
              <a:solidFill>
                <a:srgbClr val="FF0000"/>
              </a:solidFill>
            </a:endParaRPr>
          </a:p>
        </p:txBody>
      </p:sp>
      <p:sp>
        <p:nvSpPr>
          <p:cNvPr id="20" name="ZoneTexte 19">
            <a:extLst>
              <a:ext uri="{FF2B5EF4-FFF2-40B4-BE49-F238E27FC236}">
                <a16:creationId xmlns:a16="http://schemas.microsoft.com/office/drawing/2014/main" id="{D909F799-DDCB-5FBF-7274-69A7CD87A664}"/>
              </a:ext>
            </a:extLst>
          </p:cNvPr>
          <p:cNvSpPr txBox="1"/>
          <p:nvPr/>
        </p:nvSpPr>
        <p:spPr bwMode="auto">
          <a:xfrm>
            <a:off x="512881" y="2089640"/>
            <a:ext cx="855344" cy="307777"/>
          </a:xfrm>
          <a:prstGeom prst="rect">
            <a:avLst/>
          </a:prstGeom>
          <a:noFill/>
        </p:spPr>
        <p:txBody>
          <a:bodyPr wrap="square">
            <a:spAutoFit/>
          </a:bodyPr>
          <a:lstStyle/>
          <a:p>
            <a:r>
              <a:rPr kumimoji="0" lang="fr-FR" sz="1400" b="1" i="0" u="none" strike="noStrike" kern="0" cap="none" spc="0" normalizeH="0" baseline="0" noProof="0" dirty="0">
                <a:ln>
                  <a:noFill/>
                </a:ln>
                <a:solidFill>
                  <a:srgbClr val="FFC000"/>
                </a:solidFill>
                <a:effectLst/>
                <a:uLnTx/>
                <a:uFillTx/>
                <a:latin typeface="Arial"/>
                <a:cs typeface="Arial"/>
              </a:rPr>
              <a:t>[Traiter]</a:t>
            </a:r>
            <a:endParaRPr lang="en-GB" sz="2000" dirty="0">
              <a:solidFill>
                <a:srgbClr val="FFC000"/>
              </a:solidFill>
            </a:endParaRPr>
          </a:p>
        </p:txBody>
      </p:sp>
      <p:sp>
        <p:nvSpPr>
          <p:cNvPr id="4" name="ZoneTexte 3">
            <a:extLst>
              <a:ext uri="{FF2B5EF4-FFF2-40B4-BE49-F238E27FC236}">
                <a16:creationId xmlns:a16="http://schemas.microsoft.com/office/drawing/2014/main" id="{2736284B-D8AA-6E4C-1D65-816B93062D6A}"/>
              </a:ext>
            </a:extLst>
          </p:cNvPr>
          <p:cNvSpPr txBox="1"/>
          <p:nvPr/>
        </p:nvSpPr>
        <p:spPr>
          <a:xfrm flipH="1">
            <a:off x="237333" y="3697369"/>
            <a:ext cx="2919912" cy="1200329"/>
          </a:xfrm>
          <a:prstGeom prst="rect">
            <a:avLst/>
          </a:prstGeom>
          <a:noFill/>
        </p:spPr>
        <p:txBody>
          <a:bodyPr wrap="square" rtlCol="0">
            <a:spAutoFit/>
          </a:bodyPr>
          <a:lstStyle/>
          <a:p>
            <a:r>
              <a:rPr lang="fr-FR" sz="2400" dirty="0">
                <a:solidFill>
                  <a:srgbClr val="FF0000"/>
                </a:solidFill>
              </a:rPr>
              <a:t>Grande </a:t>
            </a:r>
            <a:r>
              <a:rPr lang="fr-FR" sz="2400" b="1" dirty="0">
                <a:solidFill>
                  <a:srgbClr val="FF0000"/>
                </a:solidFill>
              </a:rPr>
              <a:t>diversité</a:t>
            </a:r>
            <a:r>
              <a:rPr lang="fr-FR" sz="2400" dirty="0">
                <a:solidFill>
                  <a:srgbClr val="FF0000"/>
                </a:solidFill>
              </a:rPr>
              <a:t> des besoins, contraintes, technos ….</a:t>
            </a:r>
            <a:endParaRPr lang="en-GB" sz="2400" dirty="0">
              <a:solidFill>
                <a:srgbClr val="FF0000"/>
              </a:solidFill>
            </a:endParaRPr>
          </a:p>
        </p:txBody>
      </p:sp>
    </p:spTree>
    <p:extLst>
      <p:ext uri="{BB962C8B-B14F-4D97-AF65-F5344CB8AC3E}">
        <p14:creationId xmlns:p14="http://schemas.microsoft.com/office/powerpoint/2010/main" val="2346231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r>
              <a:rPr lang="fr-FR"/>
              <a:t>01.04.22</a:t>
            </a:r>
          </a:p>
        </p:txBody>
      </p:sp>
      <p:sp>
        <p:nvSpPr>
          <p:cNvPr id="3" name="Espace réservé du numéro de diapositive 2"/>
          <p:cNvSpPr>
            <a:spLocks noGrp="1"/>
          </p:cNvSpPr>
          <p:nvPr>
            <p:ph type="sldNum" sz="quarter" idx="12"/>
          </p:nvPr>
        </p:nvSpPr>
        <p:spPr/>
        <p:txBody>
          <a:bodyPr/>
          <a:lstStyle/>
          <a:p>
            <a:pPr>
              <a:defRPr/>
            </a:pPr>
            <a:r>
              <a:rPr lang="fr-FR"/>
              <a:t>P </a:t>
            </a:r>
            <a:fld id="{733122C9-A0B9-462F-8757-0847AD287B63}" type="slidenum">
              <a:rPr lang="fr-FR" smtClean="0"/>
              <a:t>3</a:t>
            </a:fld>
            <a:endParaRPr lang="fr-FR"/>
          </a:p>
        </p:txBody>
      </p:sp>
      <p:sp>
        <p:nvSpPr>
          <p:cNvPr id="4" name="Titre 3"/>
          <p:cNvSpPr>
            <a:spLocks noGrp="1"/>
          </p:cNvSpPr>
          <p:nvPr>
            <p:ph type="title"/>
          </p:nvPr>
        </p:nvSpPr>
        <p:spPr>
          <a:xfrm>
            <a:off x="1182825" y="0"/>
            <a:ext cx="6122361" cy="698568"/>
          </a:xfrm>
        </p:spPr>
        <p:txBody>
          <a:bodyPr>
            <a:normAutofit/>
          </a:bodyPr>
          <a:lstStyle/>
          <a:p>
            <a:pPr rtl="0"/>
            <a:r>
              <a:rPr lang="fr-FR" sz="2800" dirty="0">
                <a:solidFill>
                  <a:srgbClr val="000000"/>
                </a:solidFill>
                <a:ea typeface="Arial Black"/>
                <a:cs typeface="Arial Black"/>
                <a:sym typeface="Arial Black"/>
              </a:rPr>
              <a:t>Eléments du Cahier des charges</a:t>
            </a:r>
            <a:endParaRPr lang="en-GB" sz="2800" dirty="0"/>
          </a:p>
        </p:txBody>
      </p:sp>
      <p:sp>
        <p:nvSpPr>
          <p:cNvPr id="5" name="Espace réservé du texte 4"/>
          <p:cNvSpPr>
            <a:spLocks noGrp="1"/>
          </p:cNvSpPr>
          <p:nvPr>
            <p:ph type="body" sz="quarter" idx="16"/>
          </p:nvPr>
        </p:nvSpPr>
        <p:spPr>
          <a:xfrm>
            <a:off x="143338" y="1149000"/>
            <a:ext cx="6122361" cy="4560000"/>
          </a:xfrm>
        </p:spPr>
        <p:txBody>
          <a:bodyPr/>
          <a:lstStyle/>
          <a:p>
            <a:pPr marL="380990" indent="-380990">
              <a:buFont typeface="Arial" panose="020B0604020202020204" pitchFamily="34" charset="0"/>
              <a:buChar char="•"/>
            </a:pPr>
            <a:r>
              <a:rPr lang="fr-FR" dirty="0"/>
              <a:t>Collecter</a:t>
            </a:r>
            <a:r>
              <a:rPr lang="fr-FR" b="0" dirty="0"/>
              <a:t> toutes (ou presque) les données capteurs</a:t>
            </a:r>
          </a:p>
          <a:p>
            <a:pPr marL="1295368" lvl="1" indent="-380990">
              <a:buFont typeface="Arial" panose="020B0604020202020204" pitchFamily="34" charset="0"/>
              <a:buChar char="•"/>
            </a:pPr>
            <a:r>
              <a:rPr lang="fr-FR" sz="1867" dirty="0"/>
              <a:t>adaptabilité matérielle (interfaces câblées, sans fil, …)</a:t>
            </a:r>
          </a:p>
          <a:p>
            <a:pPr marL="1295368" lvl="1" indent="-380990">
              <a:buFont typeface="Arial" panose="020B0604020202020204" pitchFamily="34" charset="0"/>
              <a:buChar char="•"/>
            </a:pPr>
            <a:r>
              <a:rPr lang="fr-FR" sz="1867" dirty="0"/>
              <a:t>adaptabilité logicielle (drivers)</a:t>
            </a:r>
          </a:p>
          <a:p>
            <a:pPr marL="380990" indent="-380990">
              <a:buFont typeface="Arial" panose="020B0604020202020204" pitchFamily="34" charset="0"/>
              <a:buChar char="•"/>
            </a:pPr>
            <a:r>
              <a:rPr lang="fr-FR" dirty="0"/>
              <a:t>Transférer</a:t>
            </a:r>
            <a:r>
              <a:rPr lang="fr-FR" b="0" dirty="0"/>
              <a:t> les données quelque que soit le site et la position</a:t>
            </a:r>
          </a:p>
          <a:p>
            <a:pPr marL="380990" indent="-380990">
              <a:buFont typeface="Arial" panose="020B0604020202020204" pitchFamily="34" charset="0"/>
              <a:buChar char="•"/>
            </a:pPr>
            <a:r>
              <a:rPr lang="fr-FR" dirty="0"/>
              <a:t>Garantir</a:t>
            </a:r>
            <a:r>
              <a:rPr lang="fr-FR" b="0" dirty="0"/>
              <a:t> la </a:t>
            </a:r>
            <a:r>
              <a:rPr lang="fr-FR" dirty="0"/>
              <a:t>qualité</a:t>
            </a:r>
            <a:r>
              <a:rPr lang="fr-FR" b="0" dirty="0"/>
              <a:t> du service: </a:t>
            </a:r>
            <a:r>
              <a:rPr lang="fr-FR" b="0" dirty="0" err="1"/>
              <a:t>QoS</a:t>
            </a:r>
            <a:r>
              <a:rPr lang="fr-FR" b="0" dirty="0"/>
              <a:t> &gt; 90% ?</a:t>
            </a:r>
          </a:p>
          <a:p>
            <a:pPr marL="380990" indent="-380990">
              <a:buFont typeface="Arial" panose="020B0604020202020204" pitchFamily="34" charset="0"/>
              <a:buChar char="•"/>
            </a:pPr>
            <a:r>
              <a:rPr lang="fr-FR" dirty="0"/>
              <a:t>(Pré)-traiter </a:t>
            </a:r>
            <a:r>
              <a:rPr lang="fr-FR" b="0" dirty="0"/>
              <a:t>les données in-situ (IA)</a:t>
            </a:r>
          </a:p>
          <a:p>
            <a:pPr marL="380990" indent="-380990">
              <a:buFont typeface="Arial" panose="020B0604020202020204" pitchFamily="34" charset="0"/>
              <a:buChar char="•"/>
            </a:pPr>
            <a:r>
              <a:rPr lang="fr-FR" dirty="0"/>
              <a:t>Limiter</a:t>
            </a:r>
            <a:r>
              <a:rPr lang="fr-FR" b="0" dirty="0"/>
              <a:t> la </a:t>
            </a:r>
            <a:r>
              <a:rPr lang="fr-FR" dirty="0"/>
              <a:t>maintenance</a:t>
            </a:r>
            <a:r>
              <a:rPr lang="fr-FR" b="0" dirty="0"/>
              <a:t>: autonomie &gt; 6 mois ?</a:t>
            </a:r>
          </a:p>
          <a:p>
            <a:pPr marL="1295368" lvl="1" indent="-380990">
              <a:buFont typeface="Arial" panose="020B0604020202020204" pitchFamily="34" charset="0"/>
              <a:buChar char="•"/>
            </a:pPr>
            <a:r>
              <a:rPr lang="fr-FR" sz="1867" dirty="0"/>
              <a:t>Optimisation données transmises</a:t>
            </a:r>
          </a:p>
          <a:p>
            <a:pPr marL="1295368" lvl="1" indent="-380990">
              <a:buFont typeface="Arial" panose="020B0604020202020204" pitchFamily="34" charset="0"/>
              <a:buChar char="•"/>
            </a:pPr>
            <a:r>
              <a:rPr lang="fr-FR" sz="1867" dirty="0"/>
              <a:t>Energy </a:t>
            </a:r>
            <a:r>
              <a:rPr lang="fr-FR" sz="1867" dirty="0" err="1"/>
              <a:t>Harvesting</a:t>
            </a:r>
            <a:endParaRPr lang="fr-FR" sz="1867" dirty="0"/>
          </a:p>
          <a:p>
            <a:pPr marL="1295368" lvl="1" indent="-380990">
              <a:buFont typeface="Arial" panose="020B0604020202020204" pitchFamily="34" charset="0"/>
              <a:buChar char="•"/>
            </a:pPr>
            <a:r>
              <a:rPr lang="fr-FR" sz="1867" dirty="0"/>
              <a:t>Fiabiliser</a:t>
            </a:r>
          </a:p>
          <a:p>
            <a:endParaRPr lang="en-GB" b="0" dirty="0"/>
          </a:p>
        </p:txBody>
      </p:sp>
      <p:sp>
        <p:nvSpPr>
          <p:cNvPr id="6" name="Espace réservé du texte 4"/>
          <p:cNvSpPr txBox="1">
            <a:spLocks/>
          </p:cNvSpPr>
          <p:nvPr/>
        </p:nvSpPr>
        <p:spPr bwMode="auto">
          <a:xfrm>
            <a:off x="6826150" y="976641"/>
            <a:ext cx="5332644" cy="4560000"/>
          </a:xfrm>
          <a:prstGeom prst="rect">
            <a:avLst/>
          </a:prstGeom>
        </p:spPr>
        <p:txBody>
          <a:bodyPr lIns="0" tIns="0" rIns="0" bIns="0" numCol="1" spcCol="540000"/>
          <a:lstStyle>
            <a:lvl1pPr marL="0" marR="0" indent="0" algn="l" defTabSz="914400">
              <a:lnSpc>
                <a:spcPct val="90000"/>
              </a:lnSpc>
              <a:spcBef>
                <a:spcPts val="1000"/>
              </a:spcBef>
              <a:spcAft>
                <a:spcPts val="0"/>
              </a:spcAft>
              <a:buClr>
                <a:schemeClr val="tx2"/>
              </a:buClr>
              <a:buSzTx/>
              <a:buFontTx/>
              <a:buNone/>
              <a:defRPr sz="1600" b="1" i="0">
                <a:solidFill>
                  <a:schemeClr val="tx1"/>
                </a:solidFill>
                <a:latin typeface="+mn-lt"/>
                <a:ea typeface="+mn-ea"/>
                <a:cs typeface="+mn-cs"/>
              </a:defRPr>
            </a:lvl1pPr>
            <a:lvl2pPr marL="685800" indent="-228600" algn="l" defTabSz="914400">
              <a:lnSpc>
                <a:spcPct val="90000"/>
              </a:lnSpc>
              <a:spcBef>
                <a:spcPts val="500"/>
              </a:spcBef>
              <a:buClrTx/>
              <a:buFont typeface="Wingdings"/>
              <a:buChar char="§"/>
              <a:defRPr sz="1350" b="0" i="0">
                <a:solidFill>
                  <a:schemeClr val="tx1"/>
                </a:solidFill>
                <a:latin typeface="+mn-lt"/>
                <a:ea typeface="+mn-ea"/>
                <a:cs typeface="+mn-cs"/>
              </a:defRPr>
            </a:lvl2pPr>
            <a:lvl3pPr marL="1257300" indent="-342900" algn="l" defTabSz="914400">
              <a:lnSpc>
                <a:spcPct val="90000"/>
              </a:lnSpc>
              <a:spcBef>
                <a:spcPts val="500"/>
              </a:spcBef>
              <a:buClrTx/>
              <a:buFont typeface="Arial"/>
              <a:buChar char="•"/>
              <a:defRPr sz="1350" b="0" i="0">
                <a:solidFill>
                  <a:schemeClr val="tx1"/>
                </a:solidFill>
                <a:latin typeface="+mn-lt"/>
                <a:ea typeface="+mn-ea"/>
                <a:cs typeface="+mn-cs"/>
              </a:defRPr>
            </a:lvl3pPr>
            <a:lvl4pPr marL="1657350" indent="-285750" algn="l" defTabSz="914400">
              <a:lnSpc>
                <a:spcPct val="90000"/>
              </a:lnSpc>
              <a:spcBef>
                <a:spcPts val="500"/>
              </a:spcBef>
              <a:buClrTx/>
              <a:buFont typeface="Wingdings"/>
              <a:buChar char="ü"/>
              <a:defRPr sz="1350" b="0" i="0">
                <a:solidFill>
                  <a:schemeClr val="tx1"/>
                </a:solidFill>
                <a:latin typeface="+mn-lt"/>
                <a:ea typeface="+mn-ea"/>
                <a:cs typeface="+mn-cs"/>
              </a:defRPr>
            </a:lvl4pPr>
            <a:lvl5pPr marL="1828800" indent="0" algn="l" defTabSz="914400">
              <a:lnSpc>
                <a:spcPct val="90000"/>
              </a:lnSpc>
              <a:spcBef>
                <a:spcPts val="500"/>
              </a:spcBef>
              <a:buClr>
                <a:schemeClr val="tx2"/>
              </a:buClr>
              <a:buFontTx/>
              <a:buNone/>
              <a:defRPr sz="1350" b="0" i="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380990" indent="-380990">
              <a:buFont typeface="Arial" panose="020B0604020202020204" pitchFamily="34" charset="0"/>
              <a:buChar char="•"/>
            </a:pPr>
            <a:endParaRPr lang="fr-FR" sz="2133" b="0" dirty="0"/>
          </a:p>
          <a:p>
            <a:pPr marL="380990" indent="-380990">
              <a:buFont typeface="Arial" panose="020B0604020202020204" pitchFamily="34" charset="0"/>
              <a:buChar char="•"/>
            </a:pPr>
            <a:endParaRPr lang="fr-FR" sz="2133" b="0" dirty="0"/>
          </a:p>
          <a:p>
            <a:pPr marL="380990" indent="-380990">
              <a:buFont typeface="Arial" panose="020B0604020202020204" pitchFamily="34" charset="0"/>
              <a:buChar char="•"/>
            </a:pPr>
            <a:r>
              <a:rPr lang="fr-FR" sz="2133" dirty="0"/>
              <a:t>Pérenniser</a:t>
            </a:r>
            <a:r>
              <a:rPr lang="fr-FR" sz="2133" b="0" dirty="0"/>
              <a:t> les équipements: durée de vie &gt; 10 ans ? (réparabilité)</a:t>
            </a:r>
          </a:p>
          <a:p>
            <a:pPr marL="380990" indent="-380990">
              <a:buFont typeface="Arial" panose="020B0604020202020204" pitchFamily="34" charset="0"/>
              <a:buChar char="•"/>
            </a:pPr>
            <a:r>
              <a:rPr lang="fr-FR" sz="2133" dirty="0"/>
              <a:t>Faire évoluer </a:t>
            </a:r>
            <a:r>
              <a:rPr lang="fr-FR" sz="2133" b="0" dirty="0"/>
              <a:t>les systèmes (nouvelles technos)</a:t>
            </a:r>
          </a:p>
          <a:p>
            <a:pPr marL="380990" indent="-380990">
              <a:buFont typeface="Arial" panose="020B0604020202020204" pitchFamily="34" charset="0"/>
              <a:buChar char="•"/>
            </a:pPr>
            <a:r>
              <a:rPr lang="fr-FR" sz="2133" dirty="0"/>
              <a:t>Limiter</a:t>
            </a:r>
            <a:r>
              <a:rPr lang="fr-FR" sz="2133" b="0" dirty="0"/>
              <a:t> l’impact environnemental</a:t>
            </a:r>
          </a:p>
          <a:p>
            <a:pPr marL="380990" indent="-380990">
              <a:buFont typeface="Arial" panose="020B0604020202020204" pitchFamily="34" charset="0"/>
              <a:buChar char="•"/>
            </a:pPr>
            <a:r>
              <a:rPr lang="fr-FR" sz="2133" dirty="0"/>
              <a:t>Rendre</a:t>
            </a:r>
            <a:r>
              <a:rPr lang="fr-FR" sz="2133" b="0" dirty="0"/>
              <a:t> les systèmes « </a:t>
            </a:r>
            <a:r>
              <a:rPr lang="fr-FR" sz="2133" dirty="0"/>
              <a:t>accessibles</a:t>
            </a:r>
            <a:r>
              <a:rPr lang="fr-FR" sz="2133" b="0" dirty="0"/>
              <a:t> »</a:t>
            </a:r>
          </a:p>
          <a:p>
            <a:pPr marL="1295368" lvl="1" indent="-380990">
              <a:buFont typeface="Arial" panose="020B0604020202020204" pitchFamily="34" charset="0"/>
              <a:buChar char="•"/>
            </a:pPr>
            <a:r>
              <a:rPr lang="fr-FR" sz="1867" dirty="0"/>
              <a:t>DIY</a:t>
            </a:r>
          </a:p>
          <a:p>
            <a:pPr marL="1295368" lvl="1" indent="-380990">
              <a:buFont typeface="Arial" panose="020B0604020202020204" pitchFamily="34" charset="0"/>
              <a:buChar char="•"/>
            </a:pPr>
            <a:r>
              <a:rPr lang="fr-FR" sz="1867" dirty="0"/>
              <a:t>Facilité d’usage; outils d’aide (tutoriels, vidéo,…)</a:t>
            </a:r>
          </a:p>
          <a:p>
            <a:pPr marL="380990" indent="-380990">
              <a:buFont typeface="Arial" panose="020B0604020202020204" pitchFamily="34" charset="0"/>
              <a:buChar char="•"/>
            </a:pPr>
            <a:r>
              <a:rPr lang="fr-FR" sz="2133" dirty="0"/>
              <a:t>Limiter les coûts</a:t>
            </a:r>
            <a:r>
              <a:rPr lang="fr-FR" sz="2133" b="0" dirty="0"/>
              <a:t> (sur la durée de vie)</a:t>
            </a:r>
          </a:p>
          <a:p>
            <a:pPr marL="380990" indent="-380990">
              <a:buFont typeface="Arial" panose="020B0604020202020204" pitchFamily="34" charset="0"/>
              <a:buChar char="•"/>
            </a:pPr>
            <a:endParaRPr lang="en-GB" sz="2133" b="0" dirty="0"/>
          </a:p>
        </p:txBody>
      </p:sp>
      <p:pic>
        <p:nvPicPr>
          <p:cNvPr id="7" name="Image 6" descr="Une image contenant texte&#10;&#10;Description générée automatiquement">
            <a:extLst>
              <a:ext uri="{FF2B5EF4-FFF2-40B4-BE49-F238E27FC236}">
                <a16:creationId xmlns:a16="http://schemas.microsoft.com/office/drawing/2014/main" id="{6B97425A-1B05-4851-95B6-A0FCA3271D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92716" y="5349214"/>
            <a:ext cx="2546273" cy="1445012"/>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C73D9BD8-9A53-45B2-9F16-74153EDA83E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72715" y="29627"/>
            <a:ext cx="2554780" cy="1752323"/>
          </a:xfrm>
          <a:prstGeom prst="rect">
            <a:avLst/>
          </a:prstGeom>
        </p:spPr>
      </p:pic>
      <p:sp>
        <p:nvSpPr>
          <p:cNvPr id="10" name="ZoneTexte 9">
            <a:extLst>
              <a:ext uri="{FF2B5EF4-FFF2-40B4-BE49-F238E27FC236}">
                <a16:creationId xmlns:a16="http://schemas.microsoft.com/office/drawing/2014/main" id="{A97B1DDA-89D9-4CFA-8959-C96C392254A4}"/>
              </a:ext>
            </a:extLst>
          </p:cNvPr>
          <p:cNvSpPr txBox="1"/>
          <p:nvPr/>
        </p:nvSpPr>
        <p:spPr>
          <a:xfrm>
            <a:off x="7305210" y="5814716"/>
            <a:ext cx="3012363" cy="461665"/>
          </a:xfrm>
          <a:prstGeom prst="rect">
            <a:avLst/>
          </a:prstGeom>
          <a:noFill/>
        </p:spPr>
        <p:txBody>
          <a:bodyPr wrap="none" rtlCol="0">
            <a:spAutoFit/>
          </a:bodyPr>
          <a:lstStyle/>
          <a:p>
            <a:r>
              <a:rPr lang="fr-FR" sz="2400" dirty="0">
                <a:solidFill>
                  <a:srgbClr val="FF0000"/>
                </a:solidFill>
              </a:rPr>
              <a:t>Compromis à trouver !</a:t>
            </a:r>
            <a:endParaRPr lang="en-GB" sz="2400" dirty="0">
              <a:solidFill>
                <a:srgbClr val="FF0000"/>
              </a:solidFill>
            </a:endParaRPr>
          </a:p>
        </p:txBody>
      </p:sp>
    </p:spTree>
    <p:extLst>
      <p:ext uri="{BB962C8B-B14F-4D97-AF65-F5344CB8AC3E}">
        <p14:creationId xmlns:p14="http://schemas.microsoft.com/office/powerpoint/2010/main" val="4254980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numéro de diapositive 5"/>
          <p:cNvSpPr>
            <a:spLocks noGrp="1"/>
          </p:cNvSpPr>
          <p:nvPr>
            <p:ph type="sldNum" sz="quarter" idx="12"/>
          </p:nvPr>
        </p:nvSpPr>
        <p:spPr bwMode="auto">
          <a:xfrm>
            <a:off x="7981950" y="6492981"/>
            <a:ext cx="2057400" cy="365125"/>
          </a:xfrm>
        </p:spPr>
        <p:txBody>
          <a:bodyPr/>
          <a:lstStyle/>
          <a:p>
            <a:pPr>
              <a:defRPr/>
            </a:pPr>
            <a:fld id="{008B186D-AD4A-4644-ABB5-F15D7F3FB771}" type="slidenum">
              <a:rPr lang="fr-FR">
                <a:latin typeface="Arial"/>
                <a:cs typeface="Arial"/>
              </a:rPr>
              <a:t>4</a:t>
            </a:fld>
            <a:endParaRPr lang="fr-FR">
              <a:latin typeface="Arial"/>
              <a:cs typeface="Arial"/>
            </a:endParaRPr>
          </a:p>
        </p:txBody>
      </p:sp>
      <p:sp>
        <p:nvSpPr>
          <p:cNvPr id="13" name="Rectangle 11"/>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sp>
        <p:nvSpPr>
          <p:cNvPr id="15" name="Rectangle 29"/>
          <p:cNvSpPr/>
          <p:nvPr/>
        </p:nvSpPr>
        <p:spPr bwMode="auto">
          <a:xfrm>
            <a:off x="-56973" y="-2716"/>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3200" dirty="0">
                <a:latin typeface="Berlin Sans FB"/>
                <a:cs typeface="Arial"/>
              </a:rPr>
              <a:t>Rencontres TF de St-</a:t>
            </a:r>
            <a:r>
              <a:rPr lang="fr-FR" sz="3200" dirty="0" err="1">
                <a:latin typeface="Berlin Sans FB"/>
                <a:cs typeface="Arial"/>
              </a:rPr>
              <a:t>Jacut</a:t>
            </a:r>
            <a:r>
              <a:rPr lang="fr-FR" sz="3200" dirty="0">
                <a:latin typeface="Berlin Sans FB"/>
                <a:cs typeface="Arial"/>
              </a:rPr>
              <a:t>: atelier WP2-WP3</a:t>
            </a:r>
            <a:endParaRPr lang="fr-FR" sz="2400" dirty="0">
              <a:latin typeface="Berlin Sans FB"/>
              <a:cs typeface="Arial"/>
            </a:endParaRPr>
          </a:p>
        </p:txBody>
      </p:sp>
      <p:grpSp>
        <p:nvGrpSpPr>
          <p:cNvPr id="22" name="Groupe 21">
            <a:extLst>
              <a:ext uri="{FF2B5EF4-FFF2-40B4-BE49-F238E27FC236}">
                <a16:creationId xmlns:a16="http://schemas.microsoft.com/office/drawing/2014/main" id="{701AE613-69C1-481C-ADF3-762EA1AF2A23}"/>
              </a:ext>
            </a:extLst>
          </p:cNvPr>
          <p:cNvGrpSpPr/>
          <p:nvPr/>
        </p:nvGrpSpPr>
        <p:grpSpPr>
          <a:xfrm>
            <a:off x="8662222" y="-16064"/>
            <a:ext cx="3529778" cy="825639"/>
            <a:chOff x="8662222" y="-16064"/>
            <a:chExt cx="3529778" cy="825639"/>
          </a:xfrm>
        </p:grpSpPr>
        <p:pic>
          <p:nvPicPr>
            <p:cNvPr id="23" name="Image 22">
              <a:extLst>
                <a:ext uri="{FF2B5EF4-FFF2-40B4-BE49-F238E27FC236}">
                  <a16:creationId xmlns:a16="http://schemas.microsoft.com/office/drawing/2014/main" id="{A4A77180-1E82-498A-B585-33B3CC8613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4" name="Image 23">
              <a:extLst>
                <a:ext uri="{FF2B5EF4-FFF2-40B4-BE49-F238E27FC236}">
                  <a16:creationId xmlns:a16="http://schemas.microsoft.com/office/drawing/2014/main" id="{092C3C2A-5DF8-4CB1-A872-394124EE1CC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42AF8E68-E97C-40AC-A2E7-C603F07BA0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pic>
        <p:nvPicPr>
          <p:cNvPr id="18" name="Image 17">
            <a:extLst>
              <a:ext uri="{FF2B5EF4-FFF2-40B4-BE49-F238E27FC236}">
                <a16:creationId xmlns:a16="http://schemas.microsoft.com/office/drawing/2014/main" id="{6EC60448-CE92-B051-3D26-4DC304AE1DF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67607" y="806859"/>
            <a:ext cx="7850059" cy="5887544"/>
          </a:xfrm>
          <a:prstGeom prst="rect">
            <a:avLst/>
          </a:prstGeom>
        </p:spPr>
      </p:pic>
    </p:spTree>
    <p:extLst>
      <p:ext uri="{BB962C8B-B14F-4D97-AF65-F5344CB8AC3E}">
        <p14:creationId xmlns:p14="http://schemas.microsoft.com/office/powerpoint/2010/main" val="1203916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numéro de diapositive 5"/>
          <p:cNvSpPr>
            <a:spLocks noGrp="1"/>
          </p:cNvSpPr>
          <p:nvPr>
            <p:ph type="sldNum" sz="quarter" idx="12"/>
          </p:nvPr>
        </p:nvSpPr>
        <p:spPr bwMode="auto">
          <a:xfrm>
            <a:off x="7981950" y="6492981"/>
            <a:ext cx="2057400" cy="365125"/>
          </a:xfrm>
        </p:spPr>
        <p:txBody>
          <a:bodyPr/>
          <a:lstStyle/>
          <a:p>
            <a:pPr>
              <a:defRPr/>
            </a:pPr>
            <a:fld id="{008B186D-AD4A-4644-ABB5-F15D7F3FB771}" type="slidenum">
              <a:rPr lang="fr-FR">
                <a:latin typeface="Arial"/>
                <a:cs typeface="Arial"/>
              </a:rPr>
              <a:t>5</a:t>
            </a:fld>
            <a:endParaRPr lang="fr-FR">
              <a:latin typeface="Arial"/>
              <a:cs typeface="Arial"/>
            </a:endParaRPr>
          </a:p>
        </p:txBody>
      </p:sp>
      <p:sp>
        <p:nvSpPr>
          <p:cNvPr id="13" name="Rectangle 11"/>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sp>
        <p:nvSpPr>
          <p:cNvPr id="15" name="Rectangle 29"/>
          <p:cNvSpPr/>
          <p:nvPr/>
        </p:nvSpPr>
        <p:spPr bwMode="auto">
          <a:xfrm>
            <a:off x="-56973" y="-2716"/>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3200" dirty="0">
                <a:latin typeface="Berlin Sans FB"/>
                <a:cs typeface="Arial"/>
              </a:rPr>
              <a:t>Rencontres TF de St-</a:t>
            </a:r>
            <a:r>
              <a:rPr lang="fr-FR" sz="3200" dirty="0" err="1">
                <a:latin typeface="Berlin Sans FB"/>
                <a:cs typeface="Arial"/>
              </a:rPr>
              <a:t>Jacut</a:t>
            </a:r>
            <a:r>
              <a:rPr lang="fr-FR" sz="3200" dirty="0">
                <a:latin typeface="Berlin Sans FB"/>
                <a:cs typeface="Arial"/>
              </a:rPr>
              <a:t>: atelier WP2-WP3</a:t>
            </a:r>
            <a:endParaRPr lang="fr-FR" sz="2400" dirty="0">
              <a:latin typeface="Berlin Sans FB"/>
              <a:cs typeface="Arial"/>
            </a:endParaRPr>
          </a:p>
        </p:txBody>
      </p:sp>
      <p:grpSp>
        <p:nvGrpSpPr>
          <p:cNvPr id="22" name="Groupe 21">
            <a:extLst>
              <a:ext uri="{FF2B5EF4-FFF2-40B4-BE49-F238E27FC236}">
                <a16:creationId xmlns:a16="http://schemas.microsoft.com/office/drawing/2014/main" id="{701AE613-69C1-481C-ADF3-762EA1AF2A23}"/>
              </a:ext>
            </a:extLst>
          </p:cNvPr>
          <p:cNvGrpSpPr/>
          <p:nvPr/>
        </p:nvGrpSpPr>
        <p:grpSpPr>
          <a:xfrm>
            <a:off x="8662222" y="-16064"/>
            <a:ext cx="3529778" cy="825639"/>
            <a:chOff x="8662222" y="-16064"/>
            <a:chExt cx="3529778" cy="825639"/>
          </a:xfrm>
        </p:grpSpPr>
        <p:pic>
          <p:nvPicPr>
            <p:cNvPr id="23" name="Image 22">
              <a:extLst>
                <a:ext uri="{FF2B5EF4-FFF2-40B4-BE49-F238E27FC236}">
                  <a16:creationId xmlns:a16="http://schemas.microsoft.com/office/drawing/2014/main" id="{A4A77180-1E82-498A-B585-33B3CC8613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4" name="Image 23">
              <a:extLst>
                <a:ext uri="{FF2B5EF4-FFF2-40B4-BE49-F238E27FC236}">
                  <a16:creationId xmlns:a16="http://schemas.microsoft.com/office/drawing/2014/main" id="{092C3C2A-5DF8-4CB1-A872-394124EE1CC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42AF8E68-E97C-40AC-A2E7-C603F07BA0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sp>
        <p:nvSpPr>
          <p:cNvPr id="11" name="Espace réservé du contenu 2">
            <a:extLst>
              <a:ext uri="{FF2B5EF4-FFF2-40B4-BE49-F238E27FC236}">
                <a16:creationId xmlns:a16="http://schemas.microsoft.com/office/drawing/2014/main" id="{C93C56F3-035F-4521-60A3-BE927A5C77D4}"/>
              </a:ext>
            </a:extLst>
          </p:cNvPr>
          <p:cNvSpPr txBox="1">
            <a:spLocks/>
          </p:cNvSpPr>
          <p:nvPr/>
        </p:nvSpPr>
        <p:spPr>
          <a:xfrm>
            <a:off x="507540" y="1253331"/>
            <a:ext cx="11277092" cy="4351338"/>
          </a:xfrm>
          <a:prstGeom prst="rect">
            <a:avLst/>
          </a:prstGeom>
        </p:spPr>
        <p:txBody>
          <a:bodyPr>
            <a:normAutofit lnSpcReduction="10000"/>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just"/>
            <a:r>
              <a:rPr lang="fr-FR" dirty="0">
                <a:solidFill>
                  <a:schemeClr val="accent1"/>
                </a:solidFill>
              </a:rPr>
              <a:t>Hétérogénéité versus adaptabilité, pérennité (temps long)</a:t>
            </a:r>
          </a:p>
          <a:p>
            <a:pPr algn="just"/>
            <a:r>
              <a:rPr lang="fr-FR" dirty="0">
                <a:solidFill>
                  <a:schemeClr val="accent1"/>
                </a:solidFill>
              </a:rPr>
              <a:t>Envoi de données mais aussi alertes (</a:t>
            </a:r>
            <a:r>
              <a:rPr lang="fr-FR" dirty="0" err="1">
                <a:solidFill>
                  <a:schemeClr val="accent1"/>
                </a:solidFill>
              </a:rPr>
              <a:t>évts</a:t>
            </a:r>
            <a:r>
              <a:rPr lang="fr-FR" dirty="0">
                <a:solidFill>
                  <a:schemeClr val="accent1"/>
                </a:solidFill>
              </a:rPr>
              <a:t>, état capteur, état batterie)</a:t>
            </a:r>
          </a:p>
          <a:p>
            <a:pPr algn="just"/>
            <a:r>
              <a:rPr lang="fr-FR" dirty="0">
                <a:solidFill>
                  <a:schemeClr val="accent1"/>
                </a:solidFill>
              </a:rPr>
              <a:t>Catégories par flux de données</a:t>
            </a:r>
          </a:p>
          <a:p>
            <a:pPr algn="just"/>
            <a:r>
              <a:rPr lang="fr-FR" b="1" dirty="0">
                <a:solidFill>
                  <a:srgbClr val="FF0000"/>
                </a:solidFill>
              </a:rPr>
              <a:t>Compromis entre généricité et spécificité</a:t>
            </a:r>
          </a:p>
          <a:p>
            <a:pPr algn="just"/>
            <a:r>
              <a:rPr lang="fr-FR" dirty="0">
                <a:solidFill>
                  <a:srgbClr val="00B0F0"/>
                </a:solidFill>
              </a:rPr>
              <a:t>Eviter les développements en parallèle</a:t>
            </a:r>
          </a:p>
          <a:p>
            <a:pPr algn="just"/>
            <a:r>
              <a:rPr lang="fr-FR" dirty="0">
                <a:solidFill>
                  <a:srgbClr val="00B0F0"/>
                </a:solidFill>
              </a:rPr>
              <a:t>Rester dans son cœur de métier</a:t>
            </a:r>
          </a:p>
          <a:p>
            <a:pPr algn="just"/>
            <a:r>
              <a:rPr lang="fr-FR" dirty="0">
                <a:solidFill>
                  <a:srgbClr val="00B0F0"/>
                </a:solidFill>
              </a:rPr>
              <a:t>Importance des retours d’expériences – rester ouvert à la variété des sites</a:t>
            </a:r>
          </a:p>
          <a:p>
            <a:pPr algn="just"/>
            <a:r>
              <a:rPr lang="fr-FR" b="1" dirty="0">
                <a:solidFill>
                  <a:srgbClr val="FF0000"/>
                </a:solidFill>
              </a:rPr>
              <a:t>Parc de solutions (ressourcerie) </a:t>
            </a:r>
            <a:r>
              <a:rPr lang="fr-FR" b="1" dirty="0"/>
              <a:t>avec un arbre de décision pour le meilleur choix, y compris pour l’énergie</a:t>
            </a:r>
          </a:p>
          <a:p>
            <a:pPr algn="just"/>
            <a:endParaRPr lang="fr-FR" dirty="0"/>
          </a:p>
          <a:p>
            <a:pPr algn="just"/>
            <a:endParaRPr lang="fr-FR" dirty="0"/>
          </a:p>
        </p:txBody>
      </p:sp>
      <p:pic>
        <p:nvPicPr>
          <p:cNvPr id="14" name="Image 13" descr="Une image contenant texte&#10;&#10;Description générée automatiquement">
            <a:extLst>
              <a:ext uri="{FF2B5EF4-FFF2-40B4-BE49-F238E27FC236}">
                <a16:creationId xmlns:a16="http://schemas.microsoft.com/office/drawing/2014/main" id="{5F07C485-3238-9774-4513-2E865888C26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240387">
            <a:off x="9440168" y="2744667"/>
            <a:ext cx="2510453" cy="492862"/>
          </a:xfrm>
          <a:prstGeom prst="rect">
            <a:avLst/>
          </a:prstGeom>
        </p:spPr>
      </p:pic>
      <p:pic>
        <p:nvPicPr>
          <p:cNvPr id="16" name="Image 15" descr="Une image contenant couteau, arme, décapsuleur, outil&#10;&#10;Description générée automatiquement">
            <a:extLst>
              <a:ext uri="{FF2B5EF4-FFF2-40B4-BE49-F238E27FC236}">
                <a16:creationId xmlns:a16="http://schemas.microsoft.com/office/drawing/2014/main" id="{13BC4DB1-D394-507F-BB79-36183FD5E1D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08168" y="2292186"/>
            <a:ext cx="1656184" cy="1656184"/>
          </a:xfrm>
          <a:prstGeom prst="rect">
            <a:avLst/>
          </a:prstGeom>
        </p:spPr>
      </p:pic>
    </p:spTree>
    <p:extLst>
      <p:ext uri="{BB962C8B-B14F-4D97-AF65-F5344CB8AC3E}">
        <p14:creationId xmlns:p14="http://schemas.microsoft.com/office/powerpoint/2010/main" val="3059878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numéro de diapositive 5"/>
          <p:cNvSpPr>
            <a:spLocks noGrp="1"/>
          </p:cNvSpPr>
          <p:nvPr>
            <p:ph type="sldNum" sz="quarter" idx="12"/>
          </p:nvPr>
        </p:nvSpPr>
        <p:spPr bwMode="auto">
          <a:xfrm>
            <a:off x="7981950" y="6492981"/>
            <a:ext cx="2057400" cy="365125"/>
          </a:xfrm>
        </p:spPr>
        <p:txBody>
          <a:bodyPr/>
          <a:lstStyle/>
          <a:p>
            <a:pPr>
              <a:defRPr/>
            </a:pPr>
            <a:fld id="{008B186D-AD4A-4644-ABB5-F15D7F3FB771}" type="slidenum">
              <a:rPr lang="fr-FR">
                <a:latin typeface="Arial"/>
                <a:cs typeface="Arial"/>
              </a:rPr>
              <a:t>6</a:t>
            </a:fld>
            <a:endParaRPr lang="fr-FR">
              <a:latin typeface="Arial"/>
              <a:cs typeface="Arial"/>
            </a:endParaRPr>
          </a:p>
        </p:txBody>
      </p:sp>
      <p:sp>
        <p:nvSpPr>
          <p:cNvPr id="13" name="Rectangle 11"/>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sp>
        <p:nvSpPr>
          <p:cNvPr id="15" name="Rectangle 29"/>
          <p:cNvSpPr/>
          <p:nvPr/>
        </p:nvSpPr>
        <p:spPr bwMode="auto">
          <a:xfrm>
            <a:off x="-56973" y="-2716"/>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3200" dirty="0">
                <a:latin typeface="Berlin Sans FB"/>
                <a:cs typeface="Arial"/>
              </a:rPr>
              <a:t>Vers une Ressource(rie) partagée ?</a:t>
            </a:r>
          </a:p>
        </p:txBody>
      </p:sp>
      <p:grpSp>
        <p:nvGrpSpPr>
          <p:cNvPr id="22" name="Groupe 21">
            <a:extLst>
              <a:ext uri="{FF2B5EF4-FFF2-40B4-BE49-F238E27FC236}">
                <a16:creationId xmlns:a16="http://schemas.microsoft.com/office/drawing/2014/main" id="{701AE613-69C1-481C-ADF3-762EA1AF2A23}"/>
              </a:ext>
            </a:extLst>
          </p:cNvPr>
          <p:cNvGrpSpPr/>
          <p:nvPr/>
        </p:nvGrpSpPr>
        <p:grpSpPr>
          <a:xfrm>
            <a:off x="8662222" y="-16064"/>
            <a:ext cx="3529778" cy="825639"/>
            <a:chOff x="8662222" y="-16064"/>
            <a:chExt cx="3529778" cy="825639"/>
          </a:xfrm>
        </p:grpSpPr>
        <p:pic>
          <p:nvPicPr>
            <p:cNvPr id="23" name="Image 22">
              <a:extLst>
                <a:ext uri="{FF2B5EF4-FFF2-40B4-BE49-F238E27FC236}">
                  <a16:creationId xmlns:a16="http://schemas.microsoft.com/office/drawing/2014/main" id="{A4A77180-1E82-498A-B585-33B3CC8613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4" name="Image 23">
              <a:extLst>
                <a:ext uri="{FF2B5EF4-FFF2-40B4-BE49-F238E27FC236}">
                  <a16:creationId xmlns:a16="http://schemas.microsoft.com/office/drawing/2014/main" id="{092C3C2A-5DF8-4CB1-A872-394124EE1CC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42AF8E68-E97C-40AC-A2E7-C603F07BA0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pic>
        <p:nvPicPr>
          <p:cNvPr id="3" name="Image 2" descr="Une image contenant texte&#10;&#10;Description générée automatiquement">
            <a:extLst>
              <a:ext uri="{FF2B5EF4-FFF2-40B4-BE49-F238E27FC236}">
                <a16:creationId xmlns:a16="http://schemas.microsoft.com/office/drawing/2014/main" id="{B04C68AE-422B-1F4E-23AF-A46304B61E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07768" y="1980012"/>
            <a:ext cx="4453086" cy="3339815"/>
          </a:xfrm>
          <a:prstGeom prst="rect">
            <a:avLst/>
          </a:prstGeom>
        </p:spPr>
      </p:pic>
    </p:spTree>
    <p:extLst>
      <p:ext uri="{BB962C8B-B14F-4D97-AF65-F5344CB8AC3E}">
        <p14:creationId xmlns:p14="http://schemas.microsoft.com/office/powerpoint/2010/main" val="3578934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numéro de diapositive 5"/>
          <p:cNvSpPr>
            <a:spLocks noGrp="1"/>
          </p:cNvSpPr>
          <p:nvPr>
            <p:ph type="sldNum" sz="quarter" idx="12"/>
          </p:nvPr>
        </p:nvSpPr>
        <p:spPr bwMode="auto">
          <a:xfrm>
            <a:off x="7981950" y="6492981"/>
            <a:ext cx="2057400" cy="365125"/>
          </a:xfrm>
        </p:spPr>
        <p:txBody>
          <a:bodyPr/>
          <a:lstStyle/>
          <a:p>
            <a:pPr>
              <a:defRPr/>
            </a:pPr>
            <a:fld id="{008B186D-AD4A-4644-ABB5-F15D7F3FB771}" type="slidenum">
              <a:rPr lang="fr-FR">
                <a:latin typeface="Arial"/>
                <a:cs typeface="Arial"/>
              </a:rPr>
              <a:t>7</a:t>
            </a:fld>
            <a:endParaRPr lang="fr-FR">
              <a:latin typeface="Arial"/>
              <a:cs typeface="Arial"/>
            </a:endParaRPr>
          </a:p>
        </p:txBody>
      </p:sp>
      <p:sp>
        <p:nvSpPr>
          <p:cNvPr id="13" name="Rectangle 11"/>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sp>
        <p:nvSpPr>
          <p:cNvPr id="15" name="Rectangle 29"/>
          <p:cNvSpPr/>
          <p:nvPr/>
        </p:nvSpPr>
        <p:spPr bwMode="auto">
          <a:xfrm>
            <a:off x="-56973" y="-2716"/>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3200" dirty="0">
                <a:latin typeface="Berlin Sans FB"/>
                <a:cs typeface="Arial"/>
              </a:rPr>
              <a:t>Exemple tiré de mon expérience</a:t>
            </a:r>
            <a:endParaRPr lang="fr-FR" sz="2400" dirty="0">
              <a:latin typeface="Berlin Sans FB"/>
              <a:cs typeface="Arial"/>
            </a:endParaRPr>
          </a:p>
        </p:txBody>
      </p:sp>
      <p:grpSp>
        <p:nvGrpSpPr>
          <p:cNvPr id="22" name="Groupe 21">
            <a:extLst>
              <a:ext uri="{FF2B5EF4-FFF2-40B4-BE49-F238E27FC236}">
                <a16:creationId xmlns:a16="http://schemas.microsoft.com/office/drawing/2014/main" id="{701AE613-69C1-481C-ADF3-762EA1AF2A23}"/>
              </a:ext>
            </a:extLst>
          </p:cNvPr>
          <p:cNvGrpSpPr/>
          <p:nvPr/>
        </p:nvGrpSpPr>
        <p:grpSpPr>
          <a:xfrm>
            <a:off x="8662222" y="-16064"/>
            <a:ext cx="3529778" cy="825639"/>
            <a:chOff x="8662222" y="-16064"/>
            <a:chExt cx="3529778" cy="825639"/>
          </a:xfrm>
        </p:grpSpPr>
        <p:pic>
          <p:nvPicPr>
            <p:cNvPr id="23" name="Image 22">
              <a:extLst>
                <a:ext uri="{FF2B5EF4-FFF2-40B4-BE49-F238E27FC236}">
                  <a16:creationId xmlns:a16="http://schemas.microsoft.com/office/drawing/2014/main" id="{A4A77180-1E82-498A-B585-33B3CC8613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4" name="Image 23">
              <a:extLst>
                <a:ext uri="{FF2B5EF4-FFF2-40B4-BE49-F238E27FC236}">
                  <a16:creationId xmlns:a16="http://schemas.microsoft.com/office/drawing/2014/main" id="{092C3C2A-5DF8-4CB1-A872-394124EE1CC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42AF8E68-E97C-40AC-A2E7-C603F07BA0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pic>
        <p:nvPicPr>
          <p:cNvPr id="5" name="Image 4" descr="Une image contenant clipart&#10;&#10;Description générée automatiquement">
            <a:extLst>
              <a:ext uri="{FF2B5EF4-FFF2-40B4-BE49-F238E27FC236}">
                <a16:creationId xmlns:a16="http://schemas.microsoft.com/office/drawing/2014/main" id="{6ADE6BBF-A012-71CA-FFEB-856E133A44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7368" y="2379668"/>
            <a:ext cx="1296144" cy="2087012"/>
          </a:xfrm>
          <a:prstGeom prst="rect">
            <a:avLst/>
          </a:prstGeom>
        </p:spPr>
      </p:pic>
      <p:sp>
        <p:nvSpPr>
          <p:cNvPr id="6" name="Phylactère : pensées 5">
            <a:extLst>
              <a:ext uri="{FF2B5EF4-FFF2-40B4-BE49-F238E27FC236}">
                <a16:creationId xmlns:a16="http://schemas.microsoft.com/office/drawing/2014/main" id="{48846BD7-0C37-3BAA-5888-E20FD8376F6B}"/>
              </a:ext>
            </a:extLst>
          </p:cNvPr>
          <p:cNvSpPr/>
          <p:nvPr/>
        </p:nvSpPr>
        <p:spPr>
          <a:xfrm>
            <a:off x="47328" y="980728"/>
            <a:ext cx="3312368" cy="1224136"/>
          </a:xfrm>
          <a:prstGeom prst="cloudCallout">
            <a:avLst/>
          </a:prstGeom>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ctr"/>
            <a:r>
              <a:rPr lang="fr-FR" sz="1200" dirty="0"/>
              <a:t>Je vais créer un dispositif expérimental in situ pour l’étude de la variabilité de la cinétique de </a:t>
            </a:r>
            <a:r>
              <a:rPr lang="fr-FR" sz="1200" dirty="0" err="1"/>
              <a:t>photodégradation</a:t>
            </a:r>
            <a:r>
              <a:rPr lang="fr-FR" sz="1200" dirty="0"/>
              <a:t> des plastiques au sein de l’environnement alluvial</a:t>
            </a:r>
            <a:endParaRPr lang="en-GB" sz="1200" dirty="0"/>
          </a:p>
        </p:txBody>
      </p:sp>
      <p:pic>
        <p:nvPicPr>
          <p:cNvPr id="16" name="Image 15" descr="Une image contenant clipart&#10;&#10;Description générée automatiquement">
            <a:extLst>
              <a:ext uri="{FF2B5EF4-FFF2-40B4-BE49-F238E27FC236}">
                <a16:creationId xmlns:a16="http://schemas.microsoft.com/office/drawing/2014/main" id="{ABA73836-81ED-879A-CAF8-F5F8C58661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3728389" y="2411210"/>
            <a:ext cx="1296144" cy="2087012"/>
          </a:xfrm>
          <a:prstGeom prst="rect">
            <a:avLst/>
          </a:prstGeom>
        </p:spPr>
      </p:pic>
      <p:sp>
        <p:nvSpPr>
          <p:cNvPr id="17" name="Phylactère : pensées 16">
            <a:extLst>
              <a:ext uri="{FF2B5EF4-FFF2-40B4-BE49-F238E27FC236}">
                <a16:creationId xmlns:a16="http://schemas.microsoft.com/office/drawing/2014/main" id="{75BC16B7-EE8D-C1EA-5A29-1DC631C7D7F1}"/>
              </a:ext>
            </a:extLst>
          </p:cNvPr>
          <p:cNvSpPr/>
          <p:nvPr/>
        </p:nvSpPr>
        <p:spPr bwMode="auto">
          <a:xfrm>
            <a:off x="3584373" y="980728"/>
            <a:ext cx="2736304" cy="1224136"/>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1200" dirty="0"/>
              <a:t>« J’ai besoin (entre autre » d’un capteur de Lx connecté, pas cher, autonome …</a:t>
            </a:r>
            <a:endParaRPr lang="en-GB" sz="1200" dirty="0"/>
          </a:p>
        </p:txBody>
      </p:sp>
      <p:pic>
        <p:nvPicPr>
          <p:cNvPr id="19" name="Image 18" descr="Une image contenant clipart&#10;&#10;Description générée automatiquement">
            <a:extLst>
              <a:ext uri="{FF2B5EF4-FFF2-40B4-BE49-F238E27FC236}">
                <a16:creationId xmlns:a16="http://schemas.microsoft.com/office/drawing/2014/main" id="{6A8BF123-2BA4-8998-A61D-481E00431C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6763008" y="2379668"/>
            <a:ext cx="1296144" cy="2087012"/>
          </a:xfrm>
          <a:prstGeom prst="rect">
            <a:avLst/>
          </a:prstGeom>
        </p:spPr>
      </p:pic>
      <p:sp>
        <p:nvSpPr>
          <p:cNvPr id="20" name="Phylactère : pensées 19">
            <a:extLst>
              <a:ext uri="{FF2B5EF4-FFF2-40B4-BE49-F238E27FC236}">
                <a16:creationId xmlns:a16="http://schemas.microsoft.com/office/drawing/2014/main" id="{CC386125-2C77-BE3E-2C15-E296084211EE}"/>
              </a:ext>
            </a:extLst>
          </p:cNvPr>
          <p:cNvSpPr/>
          <p:nvPr/>
        </p:nvSpPr>
        <p:spPr bwMode="auto">
          <a:xfrm>
            <a:off x="6762162" y="935588"/>
            <a:ext cx="2304256" cy="1224136"/>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1200" dirty="0"/>
              <a:t>Ca doit bien exister !</a:t>
            </a:r>
          </a:p>
          <a:p>
            <a:pPr algn="ctr"/>
            <a:r>
              <a:rPr lang="fr-FR" sz="1200" dirty="0"/>
              <a:t>Google, RTCE, … je vais bien trouver !</a:t>
            </a:r>
            <a:endParaRPr lang="en-GB" sz="1200" dirty="0"/>
          </a:p>
        </p:txBody>
      </p:sp>
      <p:pic>
        <p:nvPicPr>
          <p:cNvPr id="21" name="Image 20" descr="Une image contenant clipart&#10;&#10;Description générée automatiquement">
            <a:extLst>
              <a:ext uri="{FF2B5EF4-FFF2-40B4-BE49-F238E27FC236}">
                <a16:creationId xmlns:a16="http://schemas.microsoft.com/office/drawing/2014/main" id="{6F852486-5627-62D5-8981-9D7E6F2985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9685352" y="2342457"/>
            <a:ext cx="1296144" cy="2087012"/>
          </a:xfrm>
          <a:prstGeom prst="rect">
            <a:avLst/>
          </a:prstGeom>
        </p:spPr>
      </p:pic>
      <p:sp>
        <p:nvSpPr>
          <p:cNvPr id="26" name="Phylactère : pensées 25">
            <a:extLst>
              <a:ext uri="{FF2B5EF4-FFF2-40B4-BE49-F238E27FC236}">
                <a16:creationId xmlns:a16="http://schemas.microsoft.com/office/drawing/2014/main" id="{01D3410F-BFFB-9823-7AD6-BC53F4D3CD9A}"/>
              </a:ext>
            </a:extLst>
          </p:cNvPr>
          <p:cNvSpPr/>
          <p:nvPr/>
        </p:nvSpPr>
        <p:spPr bwMode="auto">
          <a:xfrm>
            <a:off x="9507903" y="890880"/>
            <a:ext cx="2420745" cy="1224136"/>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1200" dirty="0"/>
              <a:t>Et bien non!</a:t>
            </a:r>
          </a:p>
          <a:p>
            <a:pPr algn="ctr"/>
            <a:r>
              <a:rPr lang="fr-FR" sz="1200" dirty="0"/>
              <a:t>Faut que je m’y colle !</a:t>
            </a:r>
            <a:endParaRPr lang="en-GB" sz="1200" dirty="0"/>
          </a:p>
        </p:txBody>
      </p:sp>
      <p:sp>
        <p:nvSpPr>
          <p:cNvPr id="8" name="ZoneTexte 7">
            <a:extLst>
              <a:ext uri="{FF2B5EF4-FFF2-40B4-BE49-F238E27FC236}">
                <a16:creationId xmlns:a16="http://schemas.microsoft.com/office/drawing/2014/main" id="{6BEB5F17-D856-E3D0-6664-E1F74E9F0184}"/>
              </a:ext>
            </a:extLst>
          </p:cNvPr>
          <p:cNvSpPr txBox="1"/>
          <p:nvPr/>
        </p:nvSpPr>
        <p:spPr>
          <a:xfrm>
            <a:off x="7986102" y="3423174"/>
            <a:ext cx="1915909" cy="369332"/>
          </a:xfrm>
          <a:prstGeom prst="rect">
            <a:avLst/>
          </a:prstGeom>
          <a:noFill/>
        </p:spPr>
        <p:txBody>
          <a:bodyPr wrap="none" rtlCol="0">
            <a:spAutoFit/>
          </a:bodyPr>
          <a:lstStyle/>
          <a:p>
            <a:r>
              <a:rPr lang="fr-FR" dirty="0"/>
              <a:t>… 8 jours plus tard</a:t>
            </a:r>
            <a:endParaRPr lang="en-GB" dirty="0"/>
          </a:p>
        </p:txBody>
      </p:sp>
    </p:spTree>
    <p:extLst>
      <p:ext uri="{BB962C8B-B14F-4D97-AF65-F5344CB8AC3E}">
        <p14:creationId xmlns:p14="http://schemas.microsoft.com/office/powerpoint/2010/main" val="332409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6"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numéro de diapositive 5"/>
          <p:cNvSpPr>
            <a:spLocks noGrp="1"/>
          </p:cNvSpPr>
          <p:nvPr>
            <p:ph type="sldNum" sz="quarter" idx="12"/>
          </p:nvPr>
        </p:nvSpPr>
        <p:spPr bwMode="auto">
          <a:xfrm>
            <a:off x="7981950" y="6492981"/>
            <a:ext cx="2057400" cy="365125"/>
          </a:xfrm>
        </p:spPr>
        <p:txBody>
          <a:bodyPr/>
          <a:lstStyle/>
          <a:p>
            <a:pPr>
              <a:defRPr/>
            </a:pPr>
            <a:fld id="{008B186D-AD4A-4644-ABB5-F15D7F3FB771}" type="slidenum">
              <a:rPr lang="fr-FR">
                <a:latin typeface="Arial"/>
                <a:cs typeface="Arial"/>
              </a:rPr>
              <a:t>8</a:t>
            </a:fld>
            <a:endParaRPr lang="fr-FR">
              <a:latin typeface="Arial"/>
              <a:cs typeface="Arial"/>
            </a:endParaRPr>
          </a:p>
        </p:txBody>
      </p:sp>
      <p:sp>
        <p:nvSpPr>
          <p:cNvPr id="13" name="Rectangle 11"/>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sp>
        <p:nvSpPr>
          <p:cNvPr id="15" name="Rectangle 29"/>
          <p:cNvSpPr/>
          <p:nvPr/>
        </p:nvSpPr>
        <p:spPr bwMode="auto">
          <a:xfrm>
            <a:off x="-56973" y="-2716"/>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3200" dirty="0">
                <a:latin typeface="Berlin Sans FB"/>
                <a:cs typeface="Arial"/>
              </a:rPr>
              <a:t>Exemple tiré de mon expérience</a:t>
            </a:r>
            <a:endParaRPr lang="fr-FR" sz="2400" dirty="0">
              <a:latin typeface="Berlin Sans FB"/>
              <a:cs typeface="Arial"/>
            </a:endParaRPr>
          </a:p>
        </p:txBody>
      </p:sp>
      <p:grpSp>
        <p:nvGrpSpPr>
          <p:cNvPr id="22" name="Groupe 21">
            <a:extLst>
              <a:ext uri="{FF2B5EF4-FFF2-40B4-BE49-F238E27FC236}">
                <a16:creationId xmlns:a16="http://schemas.microsoft.com/office/drawing/2014/main" id="{701AE613-69C1-481C-ADF3-762EA1AF2A23}"/>
              </a:ext>
            </a:extLst>
          </p:cNvPr>
          <p:cNvGrpSpPr/>
          <p:nvPr/>
        </p:nvGrpSpPr>
        <p:grpSpPr>
          <a:xfrm>
            <a:off x="8662222" y="-16064"/>
            <a:ext cx="3529778" cy="825639"/>
            <a:chOff x="8662222" y="-16064"/>
            <a:chExt cx="3529778" cy="825639"/>
          </a:xfrm>
        </p:grpSpPr>
        <p:pic>
          <p:nvPicPr>
            <p:cNvPr id="23" name="Image 22">
              <a:extLst>
                <a:ext uri="{FF2B5EF4-FFF2-40B4-BE49-F238E27FC236}">
                  <a16:creationId xmlns:a16="http://schemas.microsoft.com/office/drawing/2014/main" id="{A4A77180-1E82-498A-B585-33B3CC8613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4" name="Image 23">
              <a:extLst>
                <a:ext uri="{FF2B5EF4-FFF2-40B4-BE49-F238E27FC236}">
                  <a16:creationId xmlns:a16="http://schemas.microsoft.com/office/drawing/2014/main" id="{092C3C2A-5DF8-4CB1-A872-394124EE1CC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42AF8E68-E97C-40AC-A2E7-C603F07BA0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pic>
        <p:nvPicPr>
          <p:cNvPr id="5" name="Image 4" descr="Une image contenant clipart&#10;&#10;Description générée automatiquement">
            <a:extLst>
              <a:ext uri="{FF2B5EF4-FFF2-40B4-BE49-F238E27FC236}">
                <a16:creationId xmlns:a16="http://schemas.microsoft.com/office/drawing/2014/main" id="{6ADE6BBF-A012-71CA-FFEB-856E133A44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27" y="2378733"/>
            <a:ext cx="1296144" cy="2087012"/>
          </a:xfrm>
          <a:prstGeom prst="rect">
            <a:avLst/>
          </a:prstGeom>
        </p:spPr>
      </p:pic>
      <p:sp>
        <p:nvSpPr>
          <p:cNvPr id="6" name="Phylactère : pensées 5">
            <a:extLst>
              <a:ext uri="{FF2B5EF4-FFF2-40B4-BE49-F238E27FC236}">
                <a16:creationId xmlns:a16="http://schemas.microsoft.com/office/drawing/2014/main" id="{48846BD7-0C37-3BAA-5888-E20FD8376F6B}"/>
              </a:ext>
            </a:extLst>
          </p:cNvPr>
          <p:cNvSpPr/>
          <p:nvPr/>
        </p:nvSpPr>
        <p:spPr>
          <a:xfrm>
            <a:off x="-56973" y="1183067"/>
            <a:ext cx="2956259" cy="960486"/>
          </a:xfrm>
          <a:prstGeom prst="cloudCallout">
            <a:avLst/>
          </a:prstGeom>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ctr"/>
            <a:r>
              <a:rPr lang="fr-FR" sz="1200" dirty="0"/>
              <a:t>Salut mon ingénieur préféré !</a:t>
            </a:r>
          </a:p>
          <a:p>
            <a:pPr algn="ctr"/>
            <a:r>
              <a:rPr lang="fr-FR" sz="1200" dirty="0"/>
              <a:t>Tu aurais un peu de temps pour mon projet ? </a:t>
            </a:r>
            <a:endParaRPr lang="en-GB" sz="1200" dirty="0"/>
          </a:p>
        </p:txBody>
      </p:sp>
      <p:pic>
        <p:nvPicPr>
          <p:cNvPr id="3" name="Image 2" descr="Une image contenant texte, clipart&#10;&#10;Description générée automatiquement">
            <a:extLst>
              <a:ext uri="{FF2B5EF4-FFF2-40B4-BE49-F238E27FC236}">
                <a16:creationId xmlns:a16="http://schemas.microsoft.com/office/drawing/2014/main" id="{AEF166D8-9346-B4B8-A6B1-F1B021D6B5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559496" y="2378733"/>
            <a:ext cx="1656184" cy="2297847"/>
          </a:xfrm>
          <a:prstGeom prst="rect">
            <a:avLst/>
          </a:prstGeom>
        </p:spPr>
      </p:pic>
      <p:sp>
        <p:nvSpPr>
          <p:cNvPr id="27" name="Phylactère : pensées 26">
            <a:extLst>
              <a:ext uri="{FF2B5EF4-FFF2-40B4-BE49-F238E27FC236}">
                <a16:creationId xmlns:a16="http://schemas.microsoft.com/office/drawing/2014/main" id="{43466AA2-478F-F3D5-9BA2-BC863BBE53F4}"/>
              </a:ext>
            </a:extLst>
          </p:cNvPr>
          <p:cNvSpPr/>
          <p:nvPr/>
        </p:nvSpPr>
        <p:spPr bwMode="auto">
          <a:xfrm>
            <a:off x="2238388" y="1757463"/>
            <a:ext cx="2489459" cy="960486"/>
          </a:xfrm>
          <a:prstGeom prst="cloudCallout">
            <a:avLst/>
          </a:prstGeom>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fr-FR" sz="1200" dirty="0"/>
              <a:t>Trop cool ton idée ! Reviens dans 3 mois, j’ai pas trop le temps pour l’instant ...</a:t>
            </a:r>
            <a:endParaRPr lang="en-GB" sz="1200" dirty="0"/>
          </a:p>
        </p:txBody>
      </p:sp>
      <p:sp>
        <p:nvSpPr>
          <p:cNvPr id="28" name="ZoneTexte 27">
            <a:extLst>
              <a:ext uri="{FF2B5EF4-FFF2-40B4-BE49-F238E27FC236}">
                <a16:creationId xmlns:a16="http://schemas.microsoft.com/office/drawing/2014/main" id="{8336FA2A-63FD-D10B-755D-9859E33C20B4}"/>
              </a:ext>
            </a:extLst>
          </p:cNvPr>
          <p:cNvSpPr txBox="1"/>
          <p:nvPr/>
        </p:nvSpPr>
        <p:spPr bwMode="auto">
          <a:xfrm>
            <a:off x="207497" y="872762"/>
            <a:ext cx="2637260" cy="338554"/>
          </a:xfrm>
          <a:prstGeom prst="rect">
            <a:avLst/>
          </a:prstGeom>
          <a:noFill/>
        </p:spPr>
        <p:txBody>
          <a:bodyPr wrap="none" rtlCol="0">
            <a:spAutoFit/>
          </a:bodyPr>
          <a:lstStyle/>
          <a:p>
            <a:r>
              <a:rPr lang="fr-FR" sz="1600" dirty="0"/>
              <a:t>Quelques bureaux plus loin… </a:t>
            </a:r>
            <a:endParaRPr lang="en-GB" sz="1600" dirty="0"/>
          </a:p>
        </p:txBody>
      </p:sp>
      <p:sp>
        <p:nvSpPr>
          <p:cNvPr id="29" name="ZoneTexte 28">
            <a:extLst>
              <a:ext uri="{FF2B5EF4-FFF2-40B4-BE49-F238E27FC236}">
                <a16:creationId xmlns:a16="http://schemas.microsoft.com/office/drawing/2014/main" id="{F567561F-9134-4FA2-C6E9-F6BB1C62B67B}"/>
              </a:ext>
            </a:extLst>
          </p:cNvPr>
          <p:cNvSpPr txBox="1"/>
          <p:nvPr/>
        </p:nvSpPr>
        <p:spPr bwMode="auto">
          <a:xfrm>
            <a:off x="3947585" y="3422239"/>
            <a:ext cx="1896673" cy="369332"/>
          </a:xfrm>
          <a:prstGeom prst="rect">
            <a:avLst/>
          </a:prstGeom>
          <a:noFill/>
        </p:spPr>
        <p:txBody>
          <a:bodyPr wrap="none" rtlCol="0">
            <a:spAutoFit/>
          </a:bodyPr>
          <a:lstStyle/>
          <a:p>
            <a:r>
              <a:rPr lang="fr-FR" dirty="0"/>
              <a:t>… 3 mois plus tard</a:t>
            </a:r>
            <a:endParaRPr lang="en-GB" dirty="0"/>
          </a:p>
        </p:txBody>
      </p:sp>
      <p:pic>
        <p:nvPicPr>
          <p:cNvPr id="7" name="Image 6" descr="Une image contenant texte&#10;&#10;Description générée automatiquement">
            <a:extLst>
              <a:ext uri="{FF2B5EF4-FFF2-40B4-BE49-F238E27FC236}">
                <a16:creationId xmlns:a16="http://schemas.microsoft.com/office/drawing/2014/main" id="{C70A95FB-F179-59C0-13D2-F6064EE3845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2775" t="1498" r="19173" b="4657"/>
          <a:stretch/>
        </p:blipFill>
        <p:spPr>
          <a:xfrm>
            <a:off x="6525437" y="2560896"/>
            <a:ext cx="1206763" cy="1933519"/>
          </a:xfrm>
          <a:prstGeom prst="rect">
            <a:avLst/>
          </a:prstGeom>
        </p:spPr>
      </p:pic>
      <p:sp>
        <p:nvSpPr>
          <p:cNvPr id="30" name="Phylactère : pensées 29">
            <a:extLst>
              <a:ext uri="{FF2B5EF4-FFF2-40B4-BE49-F238E27FC236}">
                <a16:creationId xmlns:a16="http://schemas.microsoft.com/office/drawing/2014/main" id="{7BCCE79A-2FBF-E350-5D4C-C6C3CDB060F7}"/>
              </a:ext>
            </a:extLst>
          </p:cNvPr>
          <p:cNvSpPr/>
          <p:nvPr/>
        </p:nvSpPr>
        <p:spPr bwMode="auto">
          <a:xfrm>
            <a:off x="6219425" y="1183067"/>
            <a:ext cx="2489459" cy="1195666"/>
          </a:xfrm>
          <a:prstGeom prst="cloudCallout">
            <a:avLst/>
          </a:prstGeom>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fr-FR" sz="1200" dirty="0"/>
              <a:t>C’est compliqué LoRa ! Et on ne trouve plus de STM32 !! Va falloir que je redéveloppe sur un autre micro …</a:t>
            </a:r>
            <a:endParaRPr lang="en-GB" sz="1200" dirty="0"/>
          </a:p>
        </p:txBody>
      </p:sp>
      <p:pic>
        <p:nvPicPr>
          <p:cNvPr id="31" name="Image 30" descr="Une image contenant clipart&#10;&#10;Description générée automatiquement">
            <a:extLst>
              <a:ext uri="{FF2B5EF4-FFF2-40B4-BE49-F238E27FC236}">
                <a16:creationId xmlns:a16="http://schemas.microsoft.com/office/drawing/2014/main" id="{02693590-34D5-6A34-F656-F1A7C7843F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9127395" y="2385494"/>
            <a:ext cx="1296144" cy="2087012"/>
          </a:xfrm>
          <a:prstGeom prst="rect">
            <a:avLst/>
          </a:prstGeom>
        </p:spPr>
      </p:pic>
      <p:sp>
        <p:nvSpPr>
          <p:cNvPr id="32" name="Phylactère : pensées 31">
            <a:extLst>
              <a:ext uri="{FF2B5EF4-FFF2-40B4-BE49-F238E27FC236}">
                <a16:creationId xmlns:a16="http://schemas.microsoft.com/office/drawing/2014/main" id="{3E199D08-153F-B752-1E86-AC48EFC0418D}"/>
              </a:ext>
            </a:extLst>
          </p:cNvPr>
          <p:cNvSpPr/>
          <p:nvPr/>
        </p:nvSpPr>
        <p:spPr bwMode="auto">
          <a:xfrm>
            <a:off x="9010650" y="1196737"/>
            <a:ext cx="2956259" cy="960486"/>
          </a:xfrm>
          <a:prstGeom prst="cloudCallout">
            <a:avLst/>
          </a:prstGeom>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ctr"/>
            <a:r>
              <a:rPr lang="fr-FR" sz="1200" dirty="0"/>
              <a:t>Pas de panique, on va aller voir sur la ressourcerie de Terra Forma !!</a:t>
            </a:r>
            <a:endParaRPr lang="en-GB" sz="1200" dirty="0"/>
          </a:p>
        </p:txBody>
      </p:sp>
    </p:spTree>
    <p:extLst>
      <p:ext uri="{BB962C8B-B14F-4D97-AF65-F5344CB8AC3E}">
        <p14:creationId xmlns:p14="http://schemas.microsoft.com/office/powerpoint/2010/main" val="153151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7" grpId="0" animBg="1"/>
      <p:bldP spid="28" grpId="0"/>
      <p:bldP spid="29" grpId="0"/>
      <p:bldP spid="30" grpId="0" animBg="1"/>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numéro de diapositive 5"/>
          <p:cNvSpPr>
            <a:spLocks noGrp="1"/>
          </p:cNvSpPr>
          <p:nvPr>
            <p:ph type="sldNum" sz="quarter" idx="12"/>
          </p:nvPr>
        </p:nvSpPr>
        <p:spPr bwMode="auto">
          <a:xfrm>
            <a:off x="7981950" y="6492981"/>
            <a:ext cx="2057400" cy="365125"/>
          </a:xfrm>
        </p:spPr>
        <p:txBody>
          <a:bodyPr/>
          <a:lstStyle/>
          <a:p>
            <a:pPr>
              <a:defRPr/>
            </a:pPr>
            <a:fld id="{008B186D-AD4A-4644-ABB5-F15D7F3FB771}" type="slidenum">
              <a:rPr lang="fr-FR">
                <a:latin typeface="Arial"/>
                <a:cs typeface="Arial"/>
              </a:rPr>
              <a:t>9</a:t>
            </a:fld>
            <a:endParaRPr lang="fr-FR">
              <a:latin typeface="Arial"/>
              <a:cs typeface="Arial"/>
            </a:endParaRPr>
          </a:p>
        </p:txBody>
      </p:sp>
      <p:sp>
        <p:nvSpPr>
          <p:cNvPr id="13" name="Rectangle 11"/>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sp>
        <p:nvSpPr>
          <p:cNvPr id="15" name="Rectangle 29"/>
          <p:cNvSpPr/>
          <p:nvPr/>
        </p:nvSpPr>
        <p:spPr bwMode="auto">
          <a:xfrm>
            <a:off x="-62666" y="10062"/>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3200" dirty="0">
                <a:latin typeface="Berlin Sans FB"/>
                <a:cs typeface="Arial"/>
              </a:rPr>
              <a:t>Ressourcerie </a:t>
            </a:r>
            <a:endParaRPr lang="fr-FR" sz="2400" dirty="0">
              <a:latin typeface="Berlin Sans FB"/>
              <a:cs typeface="Arial"/>
            </a:endParaRPr>
          </a:p>
        </p:txBody>
      </p:sp>
      <p:grpSp>
        <p:nvGrpSpPr>
          <p:cNvPr id="22" name="Groupe 21">
            <a:extLst>
              <a:ext uri="{FF2B5EF4-FFF2-40B4-BE49-F238E27FC236}">
                <a16:creationId xmlns:a16="http://schemas.microsoft.com/office/drawing/2014/main" id="{701AE613-69C1-481C-ADF3-762EA1AF2A23}"/>
              </a:ext>
            </a:extLst>
          </p:cNvPr>
          <p:cNvGrpSpPr/>
          <p:nvPr/>
        </p:nvGrpSpPr>
        <p:grpSpPr>
          <a:xfrm>
            <a:off x="8662222" y="-16064"/>
            <a:ext cx="3529778" cy="825639"/>
            <a:chOff x="8662222" y="-16064"/>
            <a:chExt cx="3529778" cy="825639"/>
          </a:xfrm>
        </p:grpSpPr>
        <p:pic>
          <p:nvPicPr>
            <p:cNvPr id="23" name="Image 22">
              <a:extLst>
                <a:ext uri="{FF2B5EF4-FFF2-40B4-BE49-F238E27FC236}">
                  <a16:creationId xmlns:a16="http://schemas.microsoft.com/office/drawing/2014/main" id="{A4A77180-1E82-498A-B585-33B3CC8613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4" name="Image 23">
              <a:extLst>
                <a:ext uri="{FF2B5EF4-FFF2-40B4-BE49-F238E27FC236}">
                  <a16:creationId xmlns:a16="http://schemas.microsoft.com/office/drawing/2014/main" id="{092C3C2A-5DF8-4CB1-A872-394124EE1CC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42AF8E68-E97C-40AC-A2E7-C603F07BA0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pic>
        <p:nvPicPr>
          <p:cNvPr id="4" name="Image 3">
            <a:extLst>
              <a:ext uri="{FF2B5EF4-FFF2-40B4-BE49-F238E27FC236}">
                <a16:creationId xmlns:a16="http://schemas.microsoft.com/office/drawing/2014/main" id="{70033798-E2A2-2AE5-CC31-798C5D715417}"/>
              </a:ext>
            </a:extLst>
          </p:cNvPr>
          <p:cNvPicPr>
            <a:picLocks noChangeAspect="1"/>
          </p:cNvPicPr>
          <p:nvPr/>
        </p:nvPicPr>
        <p:blipFill>
          <a:blip r:embed="rId6"/>
          <a:stretch>
            <a:fillRect/>
          </a:stretch>
        </p:blipFill>
        <p:spPr>
          <a:xfrm>
            <a:off x="2668513" y="1543932"/>
            <a:ext cx="8832304" cy="4243298"/>
          </a:xfrm>
          <a:prstGeom prst="rect">
            <a:avLst/>
          </a:prstGeom>
        </p:spPr>
      </p:pic>
      <p:sp>
        <p:nvSpPr>
          <p:cNvPr id="8" name="Rectangle 7">
            <a:extLst>
              <a:ext uri="{FF2B5EF4-FFF2-40B4-BE49-F238E27FC236}">
                <a16:creationId xmlns:a16="http://schemas.microsoft.com/office/drawing/2014/main" id="{18157B77-6EDA-3C2C-843E-713225A2CF89}"/>
              </a:ext>
            </a:extLst>
          </p:cNvPr>
          <p:cNvSpPr/>
          <p:nvPr/>
        </p:nvSpPr>
        <p:spPr>
          <a:xfrm>
            <a:off x="4727353" y="3416448"/>
            <a:ext cx="1583285"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a:solidFill>
                  <a:schemeClr val="tx1"/>
                </a:solidFill>
              </a:rPr>
              <a:t>Capteurs connectés clé en main</a:t>
            </a:r>
            <a:endParaRPr lang="en-GB" sz="800" b="1" dirty="0">
              <a:solidFill>
                <a:schemeClr val="tx1"/>
              </a:solidFill>
            </a:endParaRPr>
          </a:p>
        </p:txBody>
      </p:sp>
      <p:sp>
        <p:nvSpPr>
          <p:cNvPr id="26" name="Rectangle 25">
            <a:extLst>
              <a:ext uri="{FF2B5EF4-FFF2-40B4-BE49-F238E27FC236}">
                <a16:creationId xmlns:a16="http://schemas.microsoft.com/office/drawing/2014/main" id="{B2336A38-37A0-63D4-EAA4-4998ABC7DB5A}"/>
              </a:ext>
            </a:extLst>
          </p:cNvPr>
          <p:cNvSpPr/>
          <p:nvPr/>
        </p:nvSpPr>
        <p:spPr bwMode="auto">
          <a:xfrm>
            <a:off x="6653122" y="3172284"/>
            <a:ext cx="136815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Capteurs</a:t>
            </a:r>
            <a:endParaRPr lang="en-GB" dirty="0">
              <a:solidFill>
                <a:schemeClr val="tx1"/>
              </a:solidFill>
            </a:endParaRPr>
          </a:p>
        </p:txBody>
      </p:sp>
      <p:pic>
        <p:nvPicPr>
          <p:cNvPr id="14" name="Image 13" descr="Une image contenant clipart&#10;&#10;Description générée automatiquement">
            <a:extLst>
              <a:ext uri="{FF2B5EF4-FFF2-40B4-BE49-F238E27FC236}">
                <a16:creationId xmlns:a16="http://schemas.microsoft.com/office/drawing/2014/main" id="{CB3582C6-5DFC-A787-516B-9A0752F9A9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auto">
          <a:xfrm>
            <a:off x="472269" y="2636912"/>
            <a:ext cx="1296144" cy="2087012"/>
          </a:xfrm>
          <a:prstGeom prst="rect">
            <a:avLst/>
          </a:prstGeom>
        </p:spPr>
      </p:pic>
      <p:pic>
        <p:nvPicPr>
          <p:cNvPr id="33" name="Espace réservé pour une image  27">
            <a:extLst>
              <a:ext uri="{FF2B5EF4-FFF2-40B4-BE49-F238E27FC236}">
                <a16:creationId xmlns:a16="http://schemas.microsoft.com/office/drawing/2014/main" id="{A5484B30-FDB2-171E-89F9-F060E446F553}"/>
              </a:ext>
            </a:extLst>
          </p:cNvPr>
          <p:cNvPicPr>
            <a:picLocks noChangeAspect="1"/>
          </p:cNvPicPr>
          <p:nvPr/>
        </p:nvPicPr>
        <p:blipFill>
          <a:blip r:embed="rId8" cstate="print">
            <a:extLst>
              <a:ext uri="{28A0092B-C50C-407E-A947-70E740481C1C}">
                <a14:useLocalDpi xmlns:a14="http://schemas.microsoft.com/office/drawing/2010/main" val="0"/>
              </a:ext>
            </a:extLst>
          </a:blip>
          <a:srcRect l="6859" r="6859"/>
          <a:stretch>
            <a:fillRect/>
          </a:stretch>
        </p:blipFill>
        <p:spPr>
          <a:xfrm>
            <a:off x="4834920" y="2522805"/>
            <a:ext cx="1368152" cy="906195"/>
          </a:xfrm>
          <a:prstGeom prst="rect">
            <a:avLst/>
          </a:prstGeom>
        </p:spPr>
      </p:pic>
      <p:sp>
        <p:nvSpPr>
          <p:cNvPr id="2" name="Rectangle 1">
            <a:extLst>
              <a:ext uri="{FF2B5EF4-FFF2-40B4-BE49-F238E27FC236}">
                <a16:creationId xmlns:a16="http://schemas.microsoft.com/office/drawing/2014/main" id="{42B1D472-AF87-262F-9229-F31019000371}"/>
              </a:ext>
            </a:extLst>
          </p:cNvPr>
          <p:cNvSpPr/>
          <p:nvPr/>
        </p:nvSpPr>
        <p:spPr>
          <a:xfrm>
            <a:off x="6473102" y="2466533"/>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noFill/>
            </a:endParaRPr>
          </a:p>
        </p:txBody>
      </p:sp>
      <p:sp>
        <p:nvSpPr>
          <p:cNvPr id="16" name="Rectangle 15">
            <a:extLst>
              <a:ext uri="{FF2B5EF4-FFF2-40B4-BE49-F238E27FC236}">
                <a16:creationId xmlns:a16="http://schemas.microsoft.com/office/drawing/2014/main" id="{AA7F2691-069C-814A-C579-75D0397E89A6}"/>
              </a:ext>
            </a:extLst>
          </p:cNvPr>
          <p:cNvSpPr/>
          <p:nvPr/>
        </p:nvSpPr>
        <p:spPr bwMode="auto">
          <a:xfrm>
            <a:off x="8212873" y="2466533"/>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noFill/>
            </a:endParaRPr>
          </a:p>
        </p:txBody>
      </p:sp>
      <p:sp>
        <p:nvSpPr>
          <p:cNvPr id="18" name="Rectangle 17">
            <a:extLst>
              <a:ext uri="{FF2B5EF4-FFF2-40B4-BE49-F238E27FC236}">
                <a16:creationId xmlns:a16="http://schemas.microsoft.com/office/drawing/2014/main" id="{849DB65A-B310-9204-485D-3671CDBBD4A5}"/>
              </a:ext>
            </a:extLst>
          </p:cNvPr>
          <p:cNvSpPr/>
          <p:nvPr/>
        </p:nvSpPr>
        <p:spPr bwMode="auto">
          <a:xfrm>
            <a:off x="6473101" y="3422995"/>
            <a:ext cx="1583285"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a:solidFill>
                  <a:schemeClr val="tx1"/>
                </a:solidFill>
              </a:rPr>
              <a:t>Capteurs seuls</a:t>
            </a:r>
            <a:endParaRPr lang="en-GB" sz="800" b="1" dirty="0">
              <a:solidFill>
                <a:schemeClr val="tx1"/>
              </a:solidFill>
            </a:endParaRPr>
          </a:p>
        </p:txBody>
      </p:sp>
      <p:pic>
        <p:nvPicPr>
          <p:cNvPr id="5" name="Image 4">
            <a:extLst>
              <a:ext uri="{FF2B5EF4-FFF2-40B4-BE49-F238E27FC236}">
                <a16:creationId xmlns:a16="http://schemas.microsoft.com/office/drawing/2014/main" id="{3CB462A7-EC0E-108F-6E8B-1AAC9423C48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07636" y="2536395"/>
            <a:ext cx="866089" cy="866089"/>
          </a:xfrm>
          <a:prstGeom prst="rect">
            <a:avLst/>
          </a:prstGeom>
        </p:spPr>
      </p:pic>
      <p:sp>
        <p:nvSpPr>
          <p:cNvPr id="19" name="Rectangle 18">
            <a:extLst>
              <a:ext uri="{FF2B5EF4-FFF2-40B4-BE49-F238E27FC236}">
                <a16:creationId xmlns:a16="http://schemas.microsoft.com/office/drawing/2014/main" id="{1C84C2C9-56BA-46E6-40B8-DE06B58064C3}"/>
              </a:ext>
            </a:extLst>
          </p:cNvPr>
          <p:cNvSpPr/>
          <p:nvPr/>
        </p:nvSpPr>
        <p:spPr bwMode="auto">
          <a:xfrm>
            <a:off x="2763177" y="2947766"/>
            <a:ext cx="72008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a:solidFill>
                  <a:schemeClr val="tx1"/>
                </a:solidFill>
              </a:rPr>
              <a:t>Labo/Equipe</a:t>
            </a:r>
            <a:endParaRPr lang="en-GB" sz="800" b="1" dirty="0">
              <a:solidFill>
                <a:schemeClr val="tx1"/>
              </a:solidFill>
            </a:endParaRPr>
          </a:p>
        </p:txBody>
      </p:sp>
      <p:sp>
        <p:nvSpPr>
          <p:cNvPr id="20" name="Rectangle 19">
            <a:extLst>
              <a:ext uri="{FF2B5EF4-FFF2-40B4-BE49-F238E27FC236}">
                <a16:creationId xmlns:a16="http://schemas.microsoft.com/office/drawing/2014/main" id="{1B726F65-4826-4D12-36BE-D83AE6E3F68D}"/>
              </a:ext>
            </a:extLst>
          </p:cNvPr>
          <p:cNvSpPr/>
          <p:nvPr/>
        </p:nvSpPr>
        <p:spPr bwMode="auto">
          <a:xfrm>
            <a:off x="2735320" y="3169412"/>
            <a:ext cx="1644484" cy="763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800" b="1" dirty="0">
                <a:solidFill>
                  <a:schemeClr val="tx1"/>
                </a:solidFill>
              </a:rPr>
              <a:t>DT INSU</a:t>
            </a:r>
          </a:p>
          <a:p>
            <a:r>
              <a:rPr lang="fr-FR" sz="800" b="1" dirty="0">
                <a:solidFill>
                  <a:schemeClr val="tx1"/>
                </a:solidFill>
              </a:rPr>
              <a:t>IRISA</a:t>
            </a:r>
          </a:p>
          <a:p>
            <a:r>
              <a:rPr lang="fr-FR" sz="800" b="1" dirty="0">
                <a:solidFill>
                  <a:schemeClr val="tx1"/>
                </a:solidFill>
              </a:rPr>
              <a:t>IRIT</a:t>
            </a:r>
          </a:p>
          <a:p>
            <a:r>
              <a:rPr lang="fr-FR" sz="800" b="1" dirty="0">
                <a:solidFill>
                  <a:schemeClr val="tx1"/>
                </a:solidFill>
              </a:rPr>
              <a:t>LAAS</a:t>
            </a:r>
          </a:p>
          <a:p>
            <a:r>
              <a:rPr lang="fr-FR" sz="800" b="1" dirty="0">
                <a:solidFill>
                  <a:schemeClr val="tx1"/>
                </a:solidFill>
              </a:rPr>
              <a:t>LPC</a:t>
            </a:r>
            <a:endParaRPr lang="en-GB" sz="800" b="1" dirty="0">
              <a:solidFill>
                <a:schemeClr val="tx1"/>
              </a:solidFill>
            </a:endParaRPr>
          </a:p>
        </p:txBody>
      </p:sp>
      <p:sp>
        <p:nvSpPr>
          <p:cNvPr id="21" name="Rectangle 20">
            <a:extLst>
              <a:ext uri="{FF2B5EF4-FFF2-40B4-BE49-F238E27FC236}">
                <a16:creationId xmlns:a16="http://schemas.microsoft.com/office/drawing/2014/main" id="{EBFC1C0C-6A7C-2D74-BFD0-8C927CB0F167}"/>
              </a:ext>
            </a:extLst>
          </p:cNvPr>
          <p:cNvSpPr/>
          <p:nvPr/>
        </p:nvSpPr>
        <p:spPr bwMode="auto">
          <a:xfrm>
            <a:off x="2688733" y="4184310"/>
            <a:ext cx="1583285"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800" b="1" dirty="0">
                <a:solidFill>
                  <a:schemeClr val="tx1"/>
                </a:solidFill>
              </a:rPr>
              <a:t>Niveau de développement</a:t>
            </a:r>
            <a:endParaRPr lang="en-GB" sz="800" b="1" dirty="0">
              <a:solidFill>
                <a:schemeClr val="tx1"/>
              </a:solidFill>
            </a:endParaRPr>
          </a:p>
        </p:txBody>
      </p:sp>
      <p:sp>
        <p:nvSpPr>
          <p:cNvPr id="27" name="Rectangle 26">
            <a:extLst>
              <a:ext uri="{FF2B5EF4-FFF2-40B4-BE49-F238E27FC236}">
                <a16:creationId xmlns:a16="http://schemas.microsoft.com/office/drawing/2014/main" id="{A352ECA4-E4E0-6722-C764-6E3689470D55}"/>
              </a:ext>
            </a:extLst>
          </p:cNvPr>
          <p:cNvSpPr/>
          <p:nvPr/>
        </p:nvSpPr>
        <p:spPr bwMode="auto">
          <a:xfrm>
            <a:off x="2695758" y="4393590"/>
            <a:ext cx="1405331" cy="330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800" b="1" dirty="0">
                <a:solidFill>
                  <a:schemeClr val="tx1"/>
                </a:solidFill>
              </a:rPr>
              <a:t>TRL3</a:t>
            </a:r>
          </a:p>
          <a:p>
            <a:r>
              <a:rPr lang="fr-FR" sz="800" b="1" dirty="0">
                <a:solidFill>
                  <a:schemeClr val="tx1"/>
                </a:solidFill>
              </a:rPr>
              <a:t>TRL4</a:t>
            </a:r>
          </a:p>
          <a:p>
            <a:r>
              <a:rPr lang="fr-FR" sz="800" b="1" dirty="0">
                <a:solidFill>
                  <a:schemeClr val="tx1"/>
                </a:solidFill>
              </a:rPr>
              <a:t>TRL5</a:t>
            </a:r>
            <a:endParaRPr lang="en-GB" sz="800" b="1" dirty="0">
              <a:solidFill>
                <a:schemeClr val="tx1"/>
              </a:solidFill>
            </a:endParaRPr>
          </a:p>
        </p:txBody>
      </p:sp>
      <p:sp>
        <p:nvSpPr>
          <p:cNvPr id="3" name="Rectangle 2">
            <a:extLst>
              <a:ext uri="{FF2B5EF4-FFF2-40B4-BE49-F238E27FC236}">
                <a16:creationId xmlns:a16="http://schemas.microsoft.com/office/drawing/2014/main" id="{17CF3B6E-8DF5-2276-6607-8060CF5F308D}"/>
              </a:ext>
            </a:extLst>
          </p:cNvPr>
          <p:cNvSpPr/>
          <p:nvPr/>
        </p:nvSpPr>
        <p:spPr>
          <a:xfrm>
            <a:off x="2695758" y="4789079"/>
            <a:ext cx="1816066" cy="101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66EABD02-8B90-9D06-9290-2619571880A3}"/>
              </a:ext>
            </a:extLst>
          </p:cNvPr>
          <p:cNvSpPr/>
          <p:nvPr/>
        </p:nvSpPr>
        <p:spPr bwMode="auto">
          <a:xfrm>
            <a:off x="9930384" y="2484020"/>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noFill/>
            </a:endParaRPr>
          </a:p>
        </p:txBody>
      </p:sp>
      <p:sp>
        <p:nvSpPr>
          <p:cNvPr id="31" name="Rectangle 30">
            <a:extLst>
              <a:ext uri="{FF2B5EF4-FFF2-40B4-BE49-F238E27FC236}">
                <a16:creationId xmlns:a16="http://schemas.microsoft.com/office/drawing/2014/main" id="{F28BBE6C-D148-18E9-7471-EEEFACEADE5C}"/>
              </a:ext>
            </a:extLst>
          </p:cNvPr>
          <p:cNvSpPr/>
          <p:nvPr/>
        </p:nvSpPr>
        <p:spPr bwMode="auto">
          <a:xfrm>
            <a:off x="4762466" y="3703076"/>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noFill/>
            </a:endParaRPr>
          </a:p>
        </p:txBody>
      </p:sp>
      <p:sp>
        <p:nvSpPr>
          <p:cNvPr id="32" name="Rectangle 31">
            <a:extLst>
              <a:ext uri="{FF2B5EF4-FFF2-40B4-BE49-F238E27FC236}">
                <a16:creationId xmlns:a16="http://schemas.microsoft.com/office/drawing/2014/main" id="{7AAA4044-CBD7-0880-09E9-1F58E4B91EBA}"/>
              </a:ext>
            </a:extLst>
          </p:cNvPr>
          <p:cNvSpPr/>
          <p:nvPr/>
        </p:nvSpPr>
        <p:spPr bwMode="auto">
          <a:xfrm>
            <a:off x="6490657" y="3719520"/>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noFill/>
            </a:endParaRPr>
          </a:p>
        </p:txBody>
      </p:sp>
      <p:sp>
        <p:nvSpPr>
          <p:cNvPr id="34" name="Rectangle 33">
            <a:extLst>
              <a:ext uri="{FF2B5EF4-FFF2-40B4-BE49-F238E27FC236}">
                <a16:creationId xmlns:a16="http://schemas.microsoft.com/office/drawing/2014/main" id="{373E905A-7AD8-4888-520B-CF27568B60DE}"/>
              </a:ext>
            </a:extLst>
          </p:cNvPr>
          <p:cNvSpPr/>
          <p:nvPr/>
        </p:nvSpPr>
        <p:spPr bwMode="auto">
          <a:xfrm>
            <a:off x="8184232" y="3690669"/>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n>
                  <a:solidFill>
                    <a:schemeClr val="bg1"/>
                  </a:solidFill>
                </a:ln>
                <a:noFill/>
              </a:rPr>
              <a:t>Pa</a:t>
            </a:r>
            <a:endParaRPr lang="en-GB" dirty="0">
              <a:ln>
                <a:solidFill>
                  <a:schemeClr val="bg1"/>
                </a:solidFill>
              </a:ln>
              <a:noFill/>
            </a:endParaRPr>
          </a:p>
        </p:txBody>
      </p:sp>
      <p:sp>
        <p:nvSpPr>
          <p:cNvPr id="35" name="Rectangle 34">
            <a:extLst>
              <a:ext uri="{FF2B5EF4-FFF2-40B4-BE49-F238E27FC236}">
                <a16:creationId xmlns:a16="http://schemas.microsoft.com/office/drawing/2014/main" id="{42D85EE7-7D17-B500-1A94-6E963FD9EFCF}"/>
              </a:ext>
            </a:extLst>
          </p:cNvPr>
          <p:cNvSpPr/>
          <p:nvPr/>
        </p:nvSpPr>
        <p:spPr bwMode="auto">
          <a:xfrm>
            <a:off x="9959510" y="3703075"/>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noFill/>
            </a:endParaRPr>
          </a:p>
        </p:txBody>
      </p:sp>
      <p:sp>
        <p:nvSpPr>
          <p:cNvPr id="38" name="Rectangle 37">
            <a:extLst>
              <a:ext uri="{FF2B5EF4-FFF2-40B4-BE49-F238E27FC236}">
                <a16:creationId xmlns:a16="http://schemas.microsoft.com/office/drawing/2014/main" id="{3FA24B8C-3476-4365-2A59-53E4B31D5AB2}"/>
              </a:ext>
            </a:extLst>
          </p:cNvPr>
          <p:cNvSpPr/>
          <p:nvPr/>
        </p:nvSpPr>
        <p:spPr bwMode="auto">
          <a:xfrm>
            <a:off x="8177760" y="3422995"/>
            <a:ext cx="1583285"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a:solidFill>
                  <a:schemeClr val="tx1"/>
                </a:solidFill>
              </a:rPr>
              <a:t>Modules microcontrôleur</a:t>
            </a:r>
            <a:endParaRPr lang="en-GB" sz="800" b="1" dirty="0">
              <a:solidFill>
                <a:schemeClr val="tx1"/>
              </a:solidFill>
            </a:endParaRPr>
          </a:p>
        </p:txBody>
      </p:sp>
      <p:sp>
        <p:nvSpPr>
          <p:cNvPr id="39" name="Rectangle 38">
            <a:extLst>
              <a:ext uri="{FF2B5EF4-FFF2-40B4-BE49-F238E27FC236}">
                <a16:creationId xmlns:a16="http://schemas.microsoft.com/office/drawing/2014/main" id="{0D0314F8-213B-C6BB-83E5-FEDDE170D5AC}"/>
              </a:ext>
            </a:extLst>
          </p:cNvPr>
          <p:cNvSpPr/>
          <p:nvPr/>
        </p:nvSpPr>
        <p:spPr bwMode="auto">
          <a:xfrm>
            <a:off x="9930384" y="3441628"/>
            <a:ext cx="1583285"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a:solidFill>
                  <a:schemeClr val="tx1"/>
                </a:solidFill>
              </a:rPr>
              <a:t>Interfaces de communication</a:t>
            </a:r>
            <a:endParaRPr lang="en-GB" sz="800" b="1" dirty="0">
              <a:solidFill>
                <a:schemeClr val="tx1"/>
              </a:solidFill>
            </a:endParaRPr>
          </a:p>
        </p:txBody>
      </p:sp>
      <p:sp>
        <p:nvSpPr>
          <p:cNvPr id="40" name="Rectangle 39">
            <a:extLst>
              <a:ext uri="{FF2B5EF4-FFF2-40B4-BE49-F238E27FC236}">
                <a16:creationId xmlns:a16="http://schemas.microsoft.com/office/drawing/2014/main" id="{50D5BEAA-680E-716A-BEF7-455299025B39}"/>
              </a:ext>
            </a:extLst>
          </p:cNvPr>
          <p:cNvSpPr/>
          <p:nvPr/>
        </p:nvSpPr>
        <p:spPr bwMode="auto">
          <a:xfrm>
            <a:off x="4733779" y="4665542"/>
            <a:ext cx="1583285"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a:solidFill>
                  <a:schemeClr val="tx1"/>
                </a:solidFill>
              </a:rPr>
              <a:t>Module d’alimentation</a:t>
            </a:r>
            <a:endParaRPr lang="en-GB" sz="800" b="1" dirty="0">
              <a:solidFill>
                <a:schemeClr val="tx1"/>
              </a:solidFill>
            </a:endParaRPr>
          </a:p>
        </p:txBody>
      </p:sp>
      <p:sp>
        <p:nvSpPr>
          <p:cNvPr id="41" name="Rectangle 40">
            <a:extLst>
              <a:ext uri="{FF2B5EF4-FFF2-40B4-BE49-F238E27FC236}">
                <a16:creationId xmlns:a16="http://schemas.microsoft.com/office/drawing/2014/main" id="{EC1C583E-231B-18E0-C666-1DD6DDB38EE4}"/>
              </a:ext>
            </a:extLst>
          </p:cNvPr>
          <p:cNvSpPr/>
          <p:nvPr/>
        </p:nvSpPr>
        <p:spPr bwMode="auto">
          <a:xfrm>
            <a:off x="6497083" y="4653615"/>
            <a:ext cx="1583285"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a:solidFill>
                  <a:schemeClr val="tx1"/>
                </a:solidFill>
              </a:rPr>
              <a:t>Module gestion du temps- GPS</a:t>
            </a:r>
            <a:endParaRPr lang="en-GB" sz="800" b="1" dirty="0">
              <a:solidFill>
                <a:schemeClr val="tx1"/>
              </a:solidFill>
            </a:endParaRPr>
          </a:p>
        </p:txBody>
      </p:sp>
      <p:pic>
        <p:nvPicPr>
          <p:cNvPr id="7" name="Image 6" descr="Une image contenant texte, équipement électronique, circuit&#10;&#10;Description générée automatiquement">
            <a:extLst>
              <a:ext uri="{FF2B5EF4-FFF2-40B4-BE49-F238E27FC236}">
                <a16:creationId xmlns:a16="http://schemas.microsoft.com/office/drawing/2014/main" id="{1C4FC278-3BCB-D647-9812-4290744CA2B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91044" y="2574899"/>
            <a:ext cx="1122809" cy="802006"/>
          </a:xfrm>
          <a:prstGeom prst="rect">
            <a:avLst/>
          </a:prstGeom>
        </p:spPr>
      </p:pic>
      <p:pic>
        <p:nvPicPr>
          <p:cNvPr id="10" name="Image 9" descr="Une image contenant tableau blanc&#10;&#10;Description générée automatiquement">
            <a:extLst>
              <a:ext uri="{FF2B5EF4-FFF2-40B4-BE49-F238E27FC236}">
                <a16:creationId xmlns:a16="http://schemas.microsoft.com/office/drawing/2014/main" id="{C7CBE4C5-A1C2-1467-80AA-89B96BF4027B}"/>
              </a:ext>
            </a:extLst>
          </p:cNvPr>
          <p:cNvPicPr>
            <a:picLocks noChangeAspect="1"/>
          </p:cNvPicPr>
          <p:nvPr/>
        </p:nvPicPr>
        <p:blipFill rotWithShape="1">
          <a:blip r:embed="rId11">
            <a:extLst>
              <a:ext uri="{28A0092B-C50C-407E-A947-70E740481C1C}">
                <a14:useLocalDpi xmlns:a14="http://schemas.microsoft.com/office/drawing/2010/main" val="0"/>
              </a:ext>
            </a:extLst>
          </a:blip>
          <a:srcRect l="25075" t="8904" r="23905" b="10991"/>
          <a:stretch/>
        </p:blipFill>
        <p:spPr>
          <a:xfrm>
            <a:off x="10199948" y="2466290"/>
            <a:ext cx="936104" cy="978054"/>
          </a:xfrm>
          <a:prstGeom prst="rect">
            <a:avLst/>
          </a:prstGeom>
        </p:spPr>
      </p:pic>
      <p:pic>
        <p:nvPicPr>
          <p:cNvPr id="43" name="Image 42">
            <a:extLst>
              <a:ext uri="{FF2B5EF4-FFF2-40B4-BE49-F238E27FC236}">
                <a16:creationId xmlns:a16="http://schemas.microsoft.com/office/drawing/2014/main" id="{E7814139-D0AD-2CAC-99F3-AC389934D8B4}"/>
              </a:ext>
            </a:extLst>
          </p:cNvPr>
          <p:cNvPicPr>
            <a:picLocks noChangeAspect="1"/>
          </p:cNvPicPr>
          <p:nvPr/>
        </p:nvPicPr>
        <p:blipFill>
          <a:blip r:embed="rId12"/>
          <a:stretch>
            <a:fillRect/>
          </a:stretch>
        </p:blipFill>
        <p:spPr>
          <a:xfrm>
            <a:off x="4882415" y="3719520"/>
            <a:ext cx="1202681" cy="867196"/>
          </a:xfrm>
          <a:prstGeom prst="rect">
            <a:avLst/>
          </a:prstGeom>
        </p:spPr>
      </p:pic>
      <p:sp>
        <p:nvSpPr>
          <p:cNvPr id="46" name="Rectangle 45">
            <a:extLst>
              <a:ext uri="{FF2B5EF4-FFF2-40B4-BE49-F238E27FC236}">
                <a16:creationId xmlns:a16="http://schemas.microsoft.com/office/drawing/2014/main" id="{3444A3E4-A0F0-0254-2C0F-FC4E219CB55C}"/>
              </a:ext>
            </a:extLst>
          </p:cNvPr>
          <p:cNvSpPr/>
          <p:nvPr/>
        </p:nvSpPr>
        <p:spPr bwMode="auto">
          <a:xfrm>
            <a:off x="8263098" y="4613966"/>
            <a:ext cx="1583285"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a:solidFill>
                  <a:schemeClr val="tx1"/>
                </a:solidFill>
              </a:rPr>
              <a:t>Modules mémoire</a:t>
            </a:r>
            <a:endParaRPr lang="en-GB" sz="800" b="1" dirty="0">
              <a:solidFill>
                <a:schemeClr val="tx1"/>
              </a:solidFill>
            </a:endParaRPr>
          </a:p>
        </p:txBody>
      </p:sp>
      <p:sp>
        <p:nvSpPr>
          <p:cNvPr id="52" name="Rectangle 51">
            <a:extLst>
              <a:ext uri="{FF2B5EF4-FFF2-40B4-BE49-F238E27FC236}">
                <a16:creationId xmlns:a16="http://schemas.microsoft.com/office/drawing/2014/main" id="{440CD1A4-4C75-1C66-27F4-FB5D16607229}"/>
              </a:ext>
            </a:extLst>
          </p:cNvPr>
          <p:cNvSpPr/>
          <p:nvPr/>
        </p:nvSpPr>
        <p:spPr bwMode="auto">
          <a:xfrm>
            <a:off x="4791153" y="4954813"/>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noFill/>
            </a:endParaRPr>
          </a:p>
        </p:txBody>
      </p:sp>
      <p:sp>
        <p:nvSpPr>
          <p:cNvPr id="53" name="Rectangle 52">
            <a:extLst>
              <a:ext uri="{FF2B5EF4-FFF2-40B4-BE49-F238E27FC236}">
                <a16:creationId xmlns:a16="http://schemas.microsoft.com/office/drawing/2014/main" id="{21C91EFB-1D4B-716F-78C4-0BC83B2E2C8E}"/>
              </a:ext>
            </a:extLst>
          </p:cNvPr>
          <p:cNvSpPr/>
          <p:nvPr/>
        </p:nvSpPr>
        <p:spPr bwMode="auto">
          <a:xfrm>
            <a:off x="6519344" y="4971257"/>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noFill/>
            </a:endParaRPr>
          </a:p>
        </p:txBody>
      </p:sp>
      <p:sp>
        <p:nvSpPr>
          <p:cNvPr id="54" name="Rectangle 53">
            <a:extLst>
              <a:ext uri="{FF2B5EF4-FFF2-40B4-BE49-F238E27FC236}">
                <a16:creationId xmlns:a16="http://schemas.microsoft.com/office/drawing/2014/main" id="{244E19C7-3E4F-FEBA-6C5B-1C95E68AC7F3}"/>
              </a:ext>
            </a:extLst>
          </p:cNvPr>
          <p:cNvSpPr/>
          <p:nvPr/>
        </p:nvSpPr>
        <p:spPr bwMode="auto">
          <a:xfrm>
            <a:off x="8280377" y="4926963"/>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n>
                  <a:solidFill>
                    <a:schemeClr val="bg1"/>
                  </a:solidFill>
                </a:ln>
                <a:noFill/>
              </a:rPr>
              <a:t>Pa</a:t>
            </a:r>
            <a:endParaRPr lang="en-GB" dirty="0">
              <a:ln>
                <a:solidFill>
                  <a:schemeClr val="bg1"/>
                </a:solidFill>
              </a:ln>
              <a:noFill/>
            </a:endParaRPr>
          </a:p>
        </p:txBody>
      </p:sp>
      <p:sp>
        <p:nvSpPr>
          <p:cNvPr id="55" name="Rectangle 54">
            <a:extLst>
              <a:ext uri="{FF2B5EF4-FFF2-40B4-BE49-F238E27FC236}">
                <a16:creationId xmlns:a16="http://schemas.microsoft.com/office/drawing/2014/main" id="{E7CD8672-F8C7-5C30-9482-F7B2B7CFB7F5}"/>
              </a:ext>
            </a:extLst>
          </p:cNvPr>
          <p:cNvSpPr/>
          <p:nvPr/>
        </p:nvSpPr>
        <p:spPr bwMode="auto">
          <a:xfrm>
            <a:off x="9988197" y="4954812"/>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noFill/>
            </a:endParaRPr>
          </a:p>
        </p:txBody>
      </p:sp>
      <p:sp>
        <p:nvSpPr>
          <p:cNvPr id="57" name="Rectangle 56">
            <a:extLst>
              <a:ext uri="{FF2B5EF4-FFF2-40B4-BE49-F238E27FC236}">
                <a16:creationId xmlns:a16="http://schemas.microsoft.com/office/drawing/2014/main" id="{740EE473-62BB-C4DB-6513-F86666F1426E}"/>
              </a:ext>
            </a:extLst>
          </p:cNvPr>
          <p:cNvSpPr/>
          <p:nvPr/>
        </p:nvSpPr>
        <p:spPr bwMode="auto">
          <a:xfrm>
            <a:off x="6525770" y="5905352"/>
            <a:ext cx="1583285"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a:solidFill>
                  <a:schemeClr val="tx1"/>
                </a:solidFill>
              </a:rPr>
              <a:t>Packaging</a:t>
            </a:r>
            <a:endParaRPr lang="en-GB" sz="800" b="1" dirty="0">
              <a:solidFill>
                <a:schemeClr val="tx1"/>
              </a:solidFill>
            </a:endParaRPr>
          </a:p>
        </p:txBody>
      </p:sp>
      <p:pic>
        <p:nvPicPr>
          <p:cNvPr id="59" name="Image 58">
            <a:extLst>
              <a:ext uri="{FF2B5EF4-FFF2-40B4-BE49-F238E27FC236}">
                <a16:creationId xmlns:a16="http://schemas.microsoft.com/office/drawing/2014/main" id="{8DE2860A-2B4A-0745-433B-571C5E219CCB}"/>
              </a:ext>
            </a:extLst>
          </p:cNvPr>
          <p:cNvPicPr>
            <a:picLocks noChangeAspect="1"/>
          </p:cNvPicPr>
          <p:nvPr/>
        </p:nvPicPr>
        <p:blipFill rotWithShape="1">
          <a:blip r:embed="rId13">
            <a:extLst>
              <a:ext uri="{28A0092B-C50C-407E-A947-70E740481C1C}">
                <a14:useLocalDpi xmlns:a14="http://schemas.microsoft.com/office/drawing/2010/main" val="0"/>
              </a:ext>
            </a:extLst>
          </a:blip>
          <a:srcRect t="16223" b="11288"/>
          <a:stretch/>
        </p:blipFill>
        <p:spPr bwMode="auto">
          <a:xfrm>
            <a:off x="6730058" y="4976263"/>
            <a:ext cx="1159585" cy="867196"/>
          </a:xfrm>
          <a:prstGeom prst="rect">
            <a:avLst/>
          </a:prstGeom>
        </p:spPr>
      </p:pic>
      <p:sp>
        <p:nvSpPr>
          <p:cNvPr id="60" name="Rectangle 59">
            <a:extLst>
              <a:ext uri="{FF2B5EF4-FFF2-40B4-BE49-F238E27FC236}">
                <a16:creationId xmlns:a16="http://schemas.microsoft.com/office/drawing/2014/main" id="{88B1BD74-98CC-CB52-5206-A1837FB45453}"/>
              </a:ext>
            </a:extLst>
          </p:cNvPr>
          <p:cNvSpPr/>
          <p:nvPr/>
        </p:nvSpPr>
        <p:spPr bwMode="auto">
          <a:xfrm>
            <a:off x="8291785" y="5865703"/>
            <a:ext cx="1583285"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a:solidFill>
                  <a:schemeClr val="tx1"/>
                </a:solidFill>
              </a:rPr>
              <a:t>Passerelles-routeurs</a:t>
            </a:r>
            <a:endParaRPr lang="en-GB" sz="800" b="1" dirty="0">
              <a:solidFill>
                <a:schemeClr val="tx1"/>
              </a:solidFill>
            </a:endParaRPr>
          </a:p>
        </p:txBody>
      </p:sp>
      <p:pic>
        <p:nvPicPr>
          <p:cNvPr id="61" name="Image 60" descr="Une image contenant imprimante&#10;&#10;Description générée automatiquement">
            <a:extLst>
              <a:ext uri="{FF2B5EF4-FFF2-40B4-BE49-F238E27FC236}">
                <a16:creationId xmlns:a16="http://schemas.microsoft.com/office/drawing/2014/main" id="{D6A3142F-279F-995A-17CD-3DF77CD3709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bwMode="auto">
          <a:xfrm>
            <a:off x="8616568" y="4939376"/>
            <a:ext cx="935606" cy="923186"/>
          </a:xfrm>
          <a:prstGeom prst="rect">
            <a:avLst/>
          </a:prstGeom>
        </p:spPr>
      </p:pic>
      <p:pic>
        <p:nvPicPr>
          <p:cNvPr id="62" name="Image 61" descr="Une image contenant texte, clipart&#10;&#10;Description générée automatiquement">
            <a:extLst>
              <a:ext uri="{FF2B5EF4-FFF2-40B4-BE49-F238E27FC236}">
                <a16:creationId xmlns:a16="http://schemas.microsoft.com/office/drawing/2014/main" id="{7A138123-E1E9-46F5-80F8-5BF92169342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bwMode="auto">
          <a:xfrm>
            <a:off x="10109425" y="5139977"/>
            <a:ext cx="1362186" cy="765375"/>
          </a:xfrm>
          <a:prstGeom prst="rect">
            <a:avLst/>
          </a:prstGeom>
        </p:spPr>
      </p:pic>
      <p:pic>
        <p:nvPicPr>
          <p:cNvPr id="64" name="Image 63">
            <a:extLst>
              <a:ext uri="{FF2B5EF4-FFF2-40B4-BE49-F238E27FC236}">
                <a16:creationId xmlns:a16="http://schemas.microsoft.com/office/drawing/2014/main" id="{15A2D7D7-3F73-B6F9-7AE4-C50C83C41120}"/>
              </a:ext>
            </a:extLst>
          </p:cNvPr>
          <p:cNvPicPr>
            <a:picLocks noChangeAspect="1"/>
          </p:cNvPicPr>
          <p:nvPr/>
        </p:nvPicPr>
        <p:blipFill>
          <a:blip r:embed="rId16"/>
          <a:stretch>
            <a:fillRect/>
          </a:stretch>
        </p:blipFill>
        <p:spPr>
          <a:xfrm>
            <a:off x="6970190" y="3831945"/>
            <a:ext cx="836610" cy="724071"/>
          </a:xfrm>
          <a:prstGeom prst="rect">
            <a:avLst/>
          </a:prstGeom>
        </p:spPr>
      </p:pic>
      <p:pic>
        <p:nvPicPr>
          <p:cNvPr id="66" name="Image 65" descr="Une image contenant texte, équipement électronique, circuit&#10;&#10;Description générée automatiquement">
            <a:extLst>
              <a:ext uri="{FF2B5EF4-FFF2-40B4-BE49-F238E27FC236}">
                <a16:creationId xmlns:a16="http://schemas.microsoft.com/office/drawing/2014/main" id="{1DF42143-B55D-8642-D580-991C6B0B91D4}"/>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t="9884" b="9170"/>
          <a:stretch/>
        </p:blipFill>
        <p:spPr>
          <a:xfrm>
            <a:off x="8551540" y="3805053"/>
            <a:ext cx="1000634" cy="809968"/>
          </a:xfrm>
          <a:prstGeom prst="rect">
            <a:avLst/>
          </a:prstGeom>
        </p:spPr>
      </p:pic>
    </p:spTree>
    <p:extLst>
      <p:ext uri="{BB962C8B-B14F-4D97-AF65-F5344CB8AC3E}">
        <p14:creationId xmlns:p14="http://schemas.microsoft.com/office/powerpoint/2010/main" val="3513958581"/>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Arial"/>
        <a:cs typeface="Arial"/>
      </a:majorFont>
      <a:minorFont>
        <a:latin typeface="Calibri"/>
        <a:ea typeface="Arial"/>
        <a:cs typeface="Arial"/>
      </a:minorFont>
    </a:fontScheme>
    <a:fmtScheme name="Thème 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Masque titre du document">
  <a:themeElements>
    <a:clrScheme name="Theme CNRS">
      <a:dk1>
        <a:srgbClr val="000000"/>
      </a:dk1>
      <a:lt1>
        <a:srgbClr val="FFFFFF"/>
      </a:lt1>
      <a:dk2>
        <a:srgbClr val="5FBEDC"/>
      </a:dk2>
      <a:lt2>
        <a:srgbClr val="0C284B"/>
      </a:lt2>
      <a:accent1>
        <a:srgbClr val="0C284B"/>
      </a:accent1>
      <a:accent2>
        <a:srgbClr val="5FBEDC"/>
      </a:accent2>
      <a:accent3>
        <a:srgbClr val="4B6487"/>
      </a:accent3>
      <a:accent4>
        <a:srgbClr val="115596"/>
      </a:accent4>
      <a:accent5>
        <a:srgbClr val="0F69B4"/>
      </a:accent5>
      <a:accent6>
        <a:srgbClr val="3978BC"/>
      </a:accent6>
      <a:hlink>
        <a:srgbClr val="000000"/>
      </a:hlink>
      <a:folHlink>
        <a:srgbClr val="000000"/>
      </a:folHlink>
    </a:clrScheme>
    <a:fontScheme name="Arial Black-Arial">
      <a:majorFont>
        <a:latin typeface="Arial Black"/>
        <a:ea typeface="Arial"/>
        <a:cs typeface="Arial"/>
      </a:majorFont>
      <a:minorFont>
        <a:latin typeface="Arial"/>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3575</TotalTime>
  <Words>935</Words>
  <Application>Microsoft Office PowerPoint</Application>
  <DocSecurity>0</DocSecurity>
  <PresentationFormat>Grand écran</PresentationFormat>
  <Paragraphs>222</Paragraphs>
  <Slides>15</Slides>
  <Notes>13</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15</vt:i4>
      </vt:variant>
    </vt:vector>
  </HeadingPairs>
  <TitlesOfParts>
    <vt:vector size="24" baseType="lpstr">
      <vt:lpstr>Arial</vt:lpstr>
      <vt:lpstr>Arial Black</vt:lpstr>
      <vt:lpstr>Berlin Sans FB</vt:lpstr>
      <vt:lpstr>Calibri</vt:lpstr>
      <vt:lpstr>Calibri Light</vt:lpstr>
      <vt:lpstr>Gill Sans</vt:lpstr>
      <vt:lpstr>Wingdings</vt:lpstr>
      <vt:lpstr>Thème Office</vt:lpstr>
      <vt:lpstr>Masque titre du document</vt:lpstr>
      <vt:lpstr>Présentation PowerPoint</vt:lpstr>
      <vt:lpstr>Présentation PowerPoint</vt:lpstr>
      <vt:lpstr>Eléments du Cahier des charges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girardv</dc:creator>
  <cp:keywords/>
  <dc:description/>
  <cp:lastModifiedBy>Laurent Royer</cp:lastModifiedBy>
  <cp:revision>134</cp:revision>
  <dcterms:created xsi:type="dcterms:W3CDTF">2018-09-28T07:43:09Z</dcterms:created>
  <dcterms:modified xsi:type="dcterms:W3CDTF">2022-09-06T17:39:35Z</dcterms:modified>
  <cp:category/>
  <dc:identifier/>
  <cp:contentStatus/>
  <dc:language/>
  <cp:version/>
</cp:coreProperties>
</file>