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10"/>
  </p:notesMasterIdLst>
  <p:sldIdLst>
    <p:sldId id="258" r:id="rId4"/>
    <p:sldId id="391" r:id="rId5"/>
    <p:sldId id="392" r:id="rId6"/>
    <p:sldId id="393" r:id="rId7"/>
    <p:sldId id="394" r:id="rId8"/>
    <p:sldId id="395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4B1B"/>
    <a:srgbClr val="EDF1F9"/>
    <a:srgbClr val="D0DCF0"/>
    <a:srgbClr val="380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130F4-1AB9-4760-8CB1-E0BDB871C23B}" type="datetimeFigureOut">
              <a:rPr lang="fr-FR" smtClean="0"/>
              <a:t>09/06/2023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0A3AE-CCFF-4C0E-9946-3118A4B1E4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691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22E8A1-334C-46BF-A5C2-2EA01F080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4F1893-9676-4732-8E3A-E1A8774A4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942462-A0E4-44CC-B406-EF6D53E3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08/06/2023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93F689-3D86-4C7E-B1CD-3D2A8645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9A9DA7-1F22-4FB3-9125-FDB75FA8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626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7B543C-10AF-4384-88DD-888A9C5F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1085FF2-3852-4CF5-8A9C-85123FC28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D9BBD4-1738-41CC-863D-EAA1547E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08/06/2023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2F012B-C879-4589-9D46-811CF2675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DBAF8C-6445-4E36-8208-9A1B5BC5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68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2FF850A-79DE-48B3-AB66-23D106494F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997DA2F-D853-42E9-AE69-175C47FA0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EE05AF-2D6C-474C-998C-6FA067900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08/06/2023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BDE5ED-C012-4A45-A38E-5B24465D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C41C6C-072E-4C6C-BF7E-489C34FB8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65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967039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7"/>
          <p:cNvSpPr>
            <a:spLocks/>
          </p:cNvSpPr>
          <p:nvPr userDrawn="1"/>
        </p:nvSpPr>
        <p:spPr bwMode="auto">
          <a:xfrm>
            <a:off x="7084187" y="-1"/>
            <a:ext cx="5124743" cy="6904567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0 h 10001"/>
              <a:gd name="T8" fmla="*/ 2147483647 w 10000"/>
              <a:gd name="T9" fmla="*/ 2147483647 h 10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5552 w 9987"/>
              <a:gd name="connsiteY0" fmla="*/ 0 h 10016"/>
              <a:gd name="connsiteX1" fmla="*/ 107 w 9987"/>
              <a:gd name="connsiteY1" fmla="*/ 9992 h 10016"/>
              <a:gd name="connsiteX2" fmla="*/ 9963 w 9987"/>
              <a:gd name="connsiteY2" fmla="*/ 10016 h 10016"/>
              <a:gd name="connsiteX3" fmla="*/ 9987 w 9987"/>
              <a:gd name="connsiteY3" fmla="*/ 15 h 10016"/>
              <a:gd name="connsiteX4" fmla="*/ 5552 w 9987"/>
              <a:gd name="connsiteY4" fmla="*/ 0 h 10016"/>
              <a:gd name="connsiteX0" fmla="*/ 5564 w 10005"/>
              <a:gd name="connsiteY0" fmla="*/ 0 h 10000"/>
              <a:gd name="connsiteX1" fmla="*/ 112 w 10005"/>
              <a:gd name="connsiteY1" fmla="*/ 9976 h 10000"/>
              <a:gd name="connsiteX2" fmla="*/ 9981 w 10005"/>
              <a:gd name="connsiteY2" fmla="*/ 10000 h 10000"/>
              <a:gd name="connsiteX3" fmla="*/ 10005 w 10005"/>
              <a:gd name="connsiteY3" fmla="*/ 15 h 10000"/>
              <a:gd name="connsiteX4" fmla="*/ 5564 w 10005"/>
              <a:gd name="connsiteY4" fmla="*/ 0 h 10000"/>
              <a:gd name="connsiteX0" fmla="*/ 5573 w 10014"/>
              <a:gd name="connsiteY0" fmla="*/ 0 h 10000"/>
              <a:gd name="connsiteX1" fmla="*/ 121 w 10014"/>
              <a:gd name="connsiteY1" fmla="*/ 9976 h 10000"/>
              <a:gd name="connsiteX2" fmla="*/ 9990 w 10014"/>
              <a:gd name="connsiteY2" fmla="*/ 10000 h 10000"/>
              <a:gd name="connsiteX3" fmla="*/ 10014 w 10014"/>
              <a:gd name="connsiteY3" fmla="*/ 15 h 10000"/>
              <a:gd name="connsiteX4" fmla="*/ 5573 w 10014"/>
              <a:gd name="connsiteY4" fmla="*/ 0 h 10000"/>
              <a:gd name="connsiteX0" fmla="*/ 5302 w 9743"/>
              <a:gd name="connsiteY0" fmla="*/ 0 h 10000"/>
              <a:gd name="connsiteX1" fmla="*/ 133 w 9743"/>
              <a:gd name="connsiteY1" fmla="*/ 9992 h 10000"/>
              <a:gd name="connsiteX2" fmla="*/ 9719 w 9743"/>
              <a:gd name="connsiteY2" fmla="*/ 10000 h 10000"/>
              <a:gd name="connsiteX3" fmla="*/ 9743 w 9743"/>
              <a:gd name="connsiteY3" fmla="*/ 15 h 10000"/>
              <a:gd name="connsiteX4" fmla="*/ 5302 w 9743"/>
              <a:gd name="connsiteY4" fmla="*/ 0 h 10000"/>
              <a:gd name="connsiteX0" fmla="*/ 5584 w 10142"/>
              <a:gd name="connsiteY0" fmla="*/ 0 h 10000"/>
              <a:gd name="connsiteX1" fmla="*/ 279 w 10142"/>
              <a:gd name="connsiteY1" fmla="*/ 9992 h 10000"/>
              <a:gd name="connsiteX2" fmla="*/ 10117 w 10142"/>
              <a:gd name="connsiteY2" fmla="*/ 10000 h 10000"/>
              <a:gd name="connsiteX3" fmla="*/ 10142 w 10142"/>
              <a:gd name="connsiteY3" fmla="*/ 15 h 10000"/>
              <a:gd name="connsiteX4" fmla="*/ 5584 w 10142"/>
              <a:gd name="connsiteY4" fmla="*/ 0 h 10000"/>
              <a:gd name="connsiteX0" fmla="*/ 5663 w 10221"/>
              <a:gd name="connsiteY0" fmla="*/ 0 h 10000"/>
              <a:gd name="connsiteX1" fmla="*/ 358 w 10221"/>
              <a:gd name="connsiteY1" fmla="*/ 9992 h 10000"/>
              <a:gd name="connsiteX2" fmla="*/ 10196 w 10221"/>
              <a:gd name="connsiteY2" fmla="*/ 10000 h 10000"/>
              <a:gd name="connsiteX3" fmla="*/ 10221 w 10221"/>
              <a:gd name="connsiteY3" fmla="*/ 15 h 10000"/>
              <a:gd name="connsiteX4" fmla="*/ 5663 w 10221"/>
              <a:gd name="connsiteY4" fmla="*/ 0 h 10000"/>
              <a:gd name="connsiteX0" fmla="*/ 5704 w 10262"/>
              <a:gd name="connsiteY0" fmla="*/ 0 h 10000"/>
              <a:gd name="connsiteX1" fmla="*/ 399 w 10262"/>
              <a:gd name="connsiteY1" fmla="*/ 9992 h 10000"/>
              <a:gd name="connsiteX2" fmla="*/ 10237 w 10262"/>
              <a:gd name="connsiteY2" fmla="*/ 10000 h 10000"/>
              <a:gd name="connsiteX3" fmla="*/ 10262 w 10262"/>
              <a:gd name="connsiteY3" fmla="*/ 15 h 10000"/>
              <a:gd name="connsiteX4" fmla="*/ 5704 w 10262"/>
              <a:gd name="connsiteY4" fmla="*/ 0 h 10000"/>
              <a:gd name="connsiteX0" fmla="*/ 5120 w 10321"/>
              <a:gd name="connsiteY0" fmla="*/ 0 h 10021"/>
              <a:gd name="connsiteX1" fmla="*/ 458 w 10321"/>
              <a:gd name="connsiteY1" fmla="*/ 10013 h 10021"/>
              <a:gd name="connsiteX2" fmla="*/ 10296 w 10321"/>
              <a:gd name="connsiteY2" fmla="*/ 10021 h 10021"/>
              <a:gd name="connsiteX3" fmla="*/ 10321 w 10321"/>
              <a:gd name="connsiteY3" fmla="*/ 36 h 10021"/>
              <a:gd name="connsiteX4" fmla="*/ 5120 w 10321"/>
              <a:gd name="connsiteY4" fmla="*/ 0 h 10021"/>
              <a:gd name="connsiteX0" fmla="*/ 5238 w 10439"/>
              <a:gd name="connsiteY0" fmla="*/ 0 h 10021"/>
              <a:gd name="connsiteX1" fmla="*/ 576 w 10439"/>
              <a:gd name="connsiteY1" fmla="*/ 10013 h 10021"/>
              <a:gd name="connsiteX2" fmla="*/ 10414 w 10439"/>
              <a:gd name="connsiteY2" fmla="*/ 10021 h 10021"/>
              <a:gd name="connsiteX3" fmla="*/ 10439 w 10439"/>
              <a:gd name="connsiteY3" fmla="*/ 36 h 10021"/>
              <a:gd name="connsiteX4" fmla="*/ 5238 w 10439"/>
              <a:gd name="connsiteY4" fmla="*/ 0 h 10021"/>
              <a:gd name="connsiteX0" fmla="*/ 4744 w 10512"/>
              <a:gd name="connsiteY0" fmla="*/ 0 h 10063"/>
              <a:gd name="connsiteX1" fmla="*/ 649 w 10512"/>
              <a:gd name="connsiteY1" fmla="*/ 10055 h 10063"/>
              <a:gd name="connsiteX2" fmla="*/ 10487 w 10512"/>
              <a:gd name="connsiteY2" fmla="*/ 10063 h 10063"/>
              <a:gd name="connsiteX3" fmla="*/ 10512 w 10512"/>
              <a:gd name="connsiteY3" fmla="*/ 78 h 10063"/>
              <a:gd name="connsiteX4" fmla="*/ 4744 w 10512"/>
              <a:gd name="connsiteY4" fmla="*/ 0 h 10063"/>
              <a:gd name="connsiteX0" fmla="*/ 4744 w 10512"/>
              <a:gd name="connsiteY0" fmla="*/ 0 h 10063"/>
              <a:gd name="connsiteX1" fmla="*/ 649 w 10512"/>
              <a:gd name="connsiteY1" fmla="*/ 10055 h 10063"/>
              <a:gd name="connsiteX2" fmla="*/ 10487 w 10512"/>
              <a:gd name="connsiteY2" fmla="*/ 10063 h 10063"/>
              <a:gd name="connsiteX3" fmla="*/ 10512 w 10512"/>
              <a:gd name="connsiteY3" fmla="*/ 78 h 10063"/>
              <a:gd name="connsiteX4" fmla="*/ 4744 w 10512"/>
              <a:gd name="connsiteY4" fmla="*/ 0 h 10063"/>
              <a:gd name="connsiteX0" fmla="*/ 4934 w 10702"/>
              <a:gd name="connsiteY0" fmla="*/ 0 h 10063"/>
              <a:gd name="connsiteX1" fmla="*/ 839 w 10702"/>
              <a:gd name="connsiteY1" fmla="*/ 10055 h 10063"/>
              <a:gd name="connsiteX2" fmla="*/ 10677 w 10702"/>
              <a:gd name="connsiteY2" fmla="*/ 10063 h 10063"/>
              <a:gd name="connsiteX3" fmla="*/ 10702 w 10702"/>
              <a:gd name="connsiteY3" fmla="*/ 78 h 10063"/>
              <a:gd name="connsiteX4" fmla="*/ 4934 w 10702"/>
              <a:gd name="connsiteY4" fmla="*/ 0 h 10063"/>
              <a:gd name="connsiteX0" fmla="*/ 4544 w 10312"/>
              <a:gd name="connsiteY0" fmla="*/ 0 h 10063"/>
              <a:gd name="connsiteX1" fmla="*/ 449 w 10312"/>
              <a:gd name="connsiteY1" fmla="*/ 10055 h 10063"/>
              <a:gd name="connsiteX2" fmla="*/ 10287 w 10312"/>
              <a:gd name="connsiteY2" fmla="*/ 10063 h 10063"/>
              <a:gd name="connsiteX3" fmla="*/ 10312 w 10312"/>
              <a:gd name="connsiteY3" fmla="*/ 78 h 10063"/>
              <a:gd name="connsiteX4" fmla="*/ 4544 w 10312"/>
              <a:gd name="connsiteY4" fmla="*/ 0 h 10063"/>
              <a:gd name="connsiteX0" fmla="*/ 4913 w 10265"/>
              <a:gd name="connsiteY0" fmla="*/ 0 h 10126"/>
              <a:gd name="connsiteX1" fmla="*/ 402 w 10265"/>
              <a:gd name="connsiteY1" fmla="*/ 10118 h 10126"/>
              <a:gd name="connsiteX2" fmla="*/ 10240 w 10265"/>
              <a:gd name="connsiteY2" fmla="*/ 10126 h 10126"/>
              <a:gd name="connsiteX3" fmla="*/ 10265 w 10265"/>
              <a:gd name="connsiteY3" fmla="*/ 141 h 10126"/>
              <a:gd name="connsiteX4" fmla="*/ 4913 w 10265"/>
              <a:gd name="connsiteY4" fmla="*/ 0 h 10126"/>
              <a:gd name="connsiteX0" fmla="*/ 4760 w 10112"/>
              <a:gd name="connsiteY0" fmla="*/ 0 h 10126"/>
              <a:gd name="connsiteX1" fmla="*/ 249 w 10112"/>
              <a:gd name="connsiteY1" fmla="*/ 10118 h 10126"/>
              <a:gd name="connsiteX2" fmla="*/ 10087 w 10112"/>
              <a:gd name="connsiteY2" fmla="*/ 10126 h 10126"/>
              <a:gd name="connsiteX3" fmla="*/ 10112 w 10112"/>
              <a:gd name="connsiteY3" fmla="*/ 141 h 10126"/>
              <a:gd name="connsiteX4" fmla="*/ 4760 w 10112"/>
              <a:gd name="connsiteY4" fmla="*/ 0 h 10126"/>
              <a:gd name="connsiteX0" fmla="*/ 4795 w 10109"/>
              <a:gd name="connsiteY0" fmla="*/ 0 h 10084"/>
              <a:gd name="connsiteX1" fmla="*/ 246 w 10109"/>
              <a:gd name="connsiteY1" fmla="*/ 10076 h 10084"/>
              <a:gd name="connsiteX2" fmla="*/ 10084 w 10109"/>
              <a:gd name="connsiteY2" fmla="*/ 10084 h 10084"/>
              <a:gd name="connsiteX3" fmla="*/ 10109 w 10109"/>
              <a:gd name="connsiteY3" fmla="*/ 99 h 10084"/>
              <a:gd name="connsiteX4" fmla="*/ 4795 w 10109"/>
              <a:gd name="connsiteY4" fmla="*/ 0 h 10084"/>
              <a:gd name="connsiteX0" fmla="*/ 4849 w 10163"/>
              <a:gd name="connsiteY0" fmla="*/ 0 h 10084"/>
              <a:gd name="connsiteX1" fmla="*/ 300 w 10163"/>
              <a:gd name="connsiteY1" fmla="*/ 10076 h 10084"/>
              <a:gd name="connsiteX2" fmla="*/ 10138 w 10163"/>
              <a:gd name="connsiteY2" fmla="*/ 10084 h 10084"/>
              <a:gd name="connsiteX3" fmla="*/ 10163 w 10163"/>
              <a:gd name="connsiteY3" fmla="*/ 99 h 10084"/>
              <a:gd name="connsiteX4" fmla="*/ 4849 w 10163"/>
              <a:gd name="connsiteY4" fmla="*/ 0 h 10084"/>
              <a:gd name="connsiteX0" fmla="*/ 4695 w 10009"/>
              <a:gd name="connsiteY0" fmla="*/ 0 h 10084"/>
              <a:gd name="connsiteX1" fmla="*/ 146 w 10009"/>
              <a:gd name="connsiteY1" fmla="*/ 10076 h 10084"/>
              <a:gd name="connsiteX2" fmla="*/ 9984 w 10009"/>
              <a:gd name="connsiteY2" fmla="*/ 10084 h 10084"/>
              <a:gd name="connsiteX3" fmla="*/ 10009 w 10009"/>
              <a:gd name="connsiteY3" fmla="*/ 99 h 10084"/>
              <a:gd name="connsiteX4" fmla="*/ 4695 w 10009"/>
              <a:gd name="connsiteY4" fmla="*/ 0 h 1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9" h="10084">
                <a:moveTo>
                  <a:pt x="4695" y="0"/>
                </a:moveTo>
                <a:cubicBezTo>
                  <a:pt x="531" y="3171"/>
                  <a:pt x="-410" y="5053"/>
                  <a:pt x="146" y="10076"/>
                </a:cubicBezTo>
                <a:lnTo>
                  <a:pt x="9984" y="10084"/>
                </a:lnTo>
                <a:cubicBezTo>
                  <a:pt x="9997" y="5104"/>
                  <a:pt x="10001" y="3419"/>
                  <a:pt x="10009" y="99"/>
                </a:cubicBezTo>
                <a:lnTo>
                  <a:pt x="4695" y="0"/>
                </a:ln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7" name="Demi-cadre 6"/>
          <p:cNvSpPr/>
          <p:nvPr userDrawn="1"/>
        </p:nvSpPr>
        <p:spPr bwMode="auto">
          <a:xfrm>
            <a:off x="402167" y="1930401"/>
            <a:ext cx="516467" cy="527051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pic>
        <p:nvPicPr>
          <p:cNvPr id="9" name="Espace réservé pour une image  5"/>
          <p:cNvPicPr>
            <a:picLocks noGrp="1"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-2106" r="40732" b="9249"/>
          <a:stretch/>
        </p:blipFill>
        <p:spPr bwMode="auto">
          <a:xfrm>
            <a:off x="7228115" y="-147486"/>
            <a:ext cx="5280000" cy="7020000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2734" y="1342955"/>
            <a:ext cx="6557364" cy="4254383"/>
          </a:xfrm>
        </p:spPr>
        <p:txBody>
          <a:bodyPr/>
          <a:lstStyle>
            <a:lvl1pPr algn="l">
              <a:defRPr sz="2600">
                <a:solidFill>
                  <a:srgbClr val="C84B1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02734" y="4179769"/>
            <a:ext cx="6557364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6276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054726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7"/>
          <p:cNvSpPr>
            <a:spLocks/>
          </p:cNvSpPr>
          <p:nvPr userDrawn="1"/>
        </p:nvSpPr>
        <p:spPr bwMode="auto">
          <a:xfrm>
            <a:off x="6946902" y="0"/>
            <a:ext cx="5262033" cy="6904567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0 h 10001"/>
              <a:gd name="T8" fmla="*/ 2147483647 w 10000"/>
              <a:gd name="T9" fmla="*/ 2147483647 h 10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pic>
        <p:nvPicPr>
          <p:cNvPr id="9" name="Image 20" descr="logo_thal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36000" r="9052" b="36000"/>
          <a:stretch>
            <a:fillRect/>
          </a:stretch>
        </p:blipFill>
        <p:spPr bwMode="auto">
          <a:xfrm>
            <a:off x="315384" y="220135"/>
            <a:ext cx="3115733" cy="59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1"/>
          <p:cNvSpPr>
            <a:spLocks noChangeArrowheads="1"/>
          </p:cNvSpPr>
          <p:nvPr userDrawn="1"/>
        </p:nvSpPr>
        <p:spPr bwMode="auto">
          <a:xfrm>
            <a:off x="268817" y="2201877"/>
            <a:ext cx="127000" cy="369332"/>
          </a:xfrm>
          <a:prstGeom prst="rect">
            <a:avLst/>
          </a:pr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AU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2734" y="1792739"/>
            <a:ext cx="6557364" cy="1155863"/>
          </a:xfrm>
        </p:spPr>
        <p:txBody>
          <a:bodyPr/>
          <a:lstStyle>
            <a:lvl1pPr algn="l"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02734" y="2692868"/>
            <a:ext cx="6557364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cap="all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402732" y="3337279"/>
            <a:ext cx="6557363" cy="2335389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>
                <a:solidFill>
                  <a:srgbClr val="505050"/>
                </a:solidFill>
              </a:defRPr>
            </a:lvl1pPr>
            <a:lvl2pPr marL="0" indent="0" algn="l">
              <a:buFontTx/>
              <a:buNone/>
              <a:defRPr/>
            </a:lvl2pPr>
            <a:lvl3pPr marL="0" indent="0" algn="l">
              <a:buFontTx/>
              <a:buNone/>
              <a:defRPr/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 bwMode="auto">
          <a:xfrm>
            <a:off x="7335935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rtlCol="0" anchor="ctr">
            <a:no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Faire glisser l'image vers l'espace réservé ou cliquer sur l'icône pour l'ajouter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3042405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7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8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6320222" y="1559414"/>
            <a:ext cx="5325101" cy="3756903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idx="1"/>
          </p:nvPr>
        </p:nvSpPr>
        <p:spPr>
          <a:xfrm>
            <a:off x="584201" y="928723"/>
            <a:ext cx="5589367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17" name="Image 16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94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9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10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7864798" y="1638910"/>
            <a:ext cx="3889157" cy="2743833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864798" y="4528042"/>
            <a:ext cx="3889157" cy="1646623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/>
          </p:nvPr>
        </p:nvSpPr>
        <p:spPr>
          <a:xfrm>
            <a:off x="239355" y="928723"/>
            <a:ext cx="7438164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19" name="Image 18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520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1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12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335935" y="4528042"/>
            <a:ext cx="4418023" cy="1646623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6578894" y="1153508"/>
            <a:ext cx="2550777" cy="179959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/>
          </p:nvPr>
        </p:nvSpPr>
        <p:spPr bwMode="auto">
          <a:xfrm>
            <a:off x="9206318" y="2552898"/>
            <a:ext cx="2550777" cy="179959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9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6186624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21" name="Image 20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87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3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14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9439730" y="1123726"/>
            <a:ext cx="2314124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 bwMode="auto">
          <a:xfrm>
            <a:off x="9439730" y="2832878"/>
            <a:ext cx="2314124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 bwMode="auto">
          <a:xfrm>
            <a:off x="9439730" y="4542030"/>
            <a:ext cx="2314124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12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7096579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346453" y="2618959"/>
            <a:ext cx="2003292" cy="3555705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pic>
        <p:nvPicPr>
          <p:cNvPr id="24" name="Image 23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704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64348-62A9-4CDB-9FDC-09BC15E7B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4CE57F-AC3A-44A9-8225-4C1C3F76C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194B8D-7398-4F7E-B510-695480EC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08/06/2023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C359A2-4368-4B7A-8419-B1EB482AE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553AA7-4430-4C25-ADB0-E97E39F4D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50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6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7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7096579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346449" y="928725"/>
            <a:ext cx="4575480" cy="5245939"/>
          </a:xfrm>
        </p:spPr>
        <p:txBody>
          <a:bodyPr anchor="ctr"/>
          <a:lstStyle>
            <a:lvl1pPr marL="0" indent="0" algn="r">
              <a:buFontTx/>
              <a:buNone/>
              <a:defRPr sz="16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6" name="Image 15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50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6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9675286" y="6506633"/>
            <a:ext cx="2256367" cy="203200"/>
            <a:chOff x="2619375" y="-595312"/>
            <a:chExt cx="1785938" cy="215899"/>
          </a:xfrm>
        </p:grpSpPr>
        <p:sp>
          <p:nvSpPr>
            <p:cNvPr id="8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2147483647 w 180"/>
                <a:gd name="T1" fmla="*/ 2147483647 h 166"/>
                <a:gd name="T2" fmla="*/ 2147483647 w 180"/>
                <a:gd name="T3" fmla="*/ 2147483647 h 166"/>
                <a:gd name="T4" fmla="*/ 2147483647 w 180"/>
                <a:gd name="T5" fmla="*/ 2147483647 h 166"/>
                <a:gd name="T6" fmla="*/ 0 w 180"/>
                <a:gd name="T7" fmla="*/ 2147483647 h 166"/>
                <a:gd name="T8" fmla="*/ 0 w 180"/>
                <a:gd name="T9" fmla="*/ 2147483647 h 166"/>
                <a:gd name="T10" fmla="*/ 2147483647 w 180"/>
                <a:gd name="T11" fmla="*/ 2147483647 h 166"/>
                <a:gd name="T12" fmla="*/ 2147483647 w 180"/>
                <a:gd name="T13" fmla="*/ 2147483647 h 166"/>
                <a:gd name="T14" fmla="*/ 2147483647 w 180"/>
                <a:gd name="T15" fmla="*/ 2147483647 h 166"/>
                <a:gd name="T16" fmla="*/ 2147483647 w 180"/>
                <a:gd name="T17" fmla="*/ 2147483647 h 166"/>
                <a:gd name="T18" fmla="*/ 2147483647 w 180"/>
                <a:gd name="T19" fmla="*/ 2147483647 h 166"/>
                <a:gd name="T20" fmla="*/ 2147483647 w 180"/>
                <a:gd name="T21" fmla="*/ 2147483647 h 166"/>
                <a:gd name="T22" fmla="*/ 2147483647 w 180"/>
                <a:gd name="T23" fmla="*/ 0 h 166"/>
                <a:gd name="T24" fmla="*/ 2147483647 w 180"/>
                <a:gd name="T25" fmla="*/ 2147483647 h 166"/>
                <a:gd name="T26" fmla="*/ 2147483647 w 180"/>
                <a:gd name="T27" fmla="*/ 2147483647 h 166"/>
                <a:gd name="T28" fmla="*/ 2147483647 w 180"/>
                <a:gd name="T29" fmla="*/ 2147483647 h 166"/>
                <a:gd name="T30" fmla="*/ 2147483647 w 180"/>
                <a:gd name="T31" fmla="*/ 2147483647 h 166"/>
                <a:gd name="T32" fmla="*/ 2147483647 w 180"/>
                <a:gd name="T33" fmla="*/ 2147483647 h 166"/>
                <a:gd name="T34" fmla="*/ 2147483647 w 180"/>
                <a:gd name="T35" fmla="*/ 2147483647 h 166"/>
                <a:gd name="T36" fmla="*/ 2147483647 w 180"/>
                <a:gd name="T37" fmla="*/ 2147483647 h 1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9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2147483647 w 177"/>
                <a:gd name="T1" fmla="*/ 2147483647 h 166"/>
                <a:gd name="T2" fmla="*/ 2147483647 w 177"/>
                <a:gd name="T3" fmla="*/ 2147483647 h 166"/>
                <a:gd name="T4" fmla="*/ 0 w 177"/>
                <a:gd name="T5" fmla="*/ 2147483647 h 166"/>
                <a:gd name="T6" fmla="*/ 0 w 177"/>
                <a:gd name="T7" fmla="*/ 2147483647 h 166"/>
                <a:gd name="T8" fmla="*/ 2147483647 w 177"/>
                <a:gd name="T9" fmla="*/ 0 h 166"/>
                <a:gd name="T10" fmla="*/ 2147483647 w 177"/>
                <a:gd name="T11" fmla="*/ 2147483647 h 166"/>
                <a:gd name="T12" fmla="*/ 2147483647 w 177"/>
                <a:gd name="T13" fmla="*/ 2147483647 h 166"/>
                <a:gd name="T14" fmla="*/ 2147483647 w 177"/>
                <a:gd name="T15" fmla="*/ 2147483647 h 166"/>
                <a:gd name="T16" fmla="*/ 2147483647 w 177"/>
                <a:gd name="T17" fmla="*/ 2147483647 h 166"/>
                <a:gd name="T18" fmla="*/ 2147483647 w 177"/>
                <a:gd name="T19" fmla="*/ 2147483647 h 166"/>
                <a:gd name="T20" fmla="*/ 2147483647 w 177"/>
                <a:gd name="T21" fmla="*/ 2147483647 h 166"/>
                <a:gd name="T22" fmla="*/ 2147483647 w 177"/>
                <a:gd name="T23" fmla="*/ 2147483647 h 166"/>
                <a:gd name="T24" fmla="*/ 2147483647 w 177"/>
                <a:gd name="T25" fmla="*/ 2147483647 h 166"/>
                <a:gd name="T26" fmla="*/ 2147483647 w 177"/>
                <a:gd name="T27" fmla="*/ 2147483647 h 166"/>
                <a:gd name="T28" fmla="*/ 2147483647 w 177"/>
                <a:gd name="T29" fmla="*/ 2147483647 h 1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0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2147483647 w 158"/>
                <a:gd name="T1" fmla="*/ 2147483647 h 162"/>
                <a:gd name="T2" fmla="*/ 2147483647 w 158"/>
                <a:gd name="T3" fmla="*/ 2147483647 h 162"/>
                <a:gd name="T4" fmla="*/ 0 w 158"/>
                <a:gd name="T5" fmla="*/ 2147483647 h 162"/>
                <a:gd name="T6" fmla="*/ 0 w 158"/>
                <a:gd name="T7" fmla="*/ 0 h 162"/>
                <a:gd name="T8" fmla="*/ 2147483647 w 158"/>
                <a:gd name="T9" fmla="*/ 0 h 162"/>
                <a:gd name="T10" fmla="*/ 2147483647 w 158"/>
                <a:gd name="T11" fmla="*/ 2147483647 h 162"/>
                <a:gd name="T12" fmla="*/ 2147483647 w 158"/>
                <a:gd name="T13" fmla="*/ 2147483647 h 162"/>
                <a:gd name="T14" fmla="*/ 2147483647 w 158"/>
                <a:gd name="T15" fmla="*/ 2147483647 h 1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1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147483647 w 226"/>
                <a:gd name="T1" fmla="*/ 2147483647 h 161"/>
                <a:gd name="T2" fmla="*/ 2147483647 w 226"/>
                <a:gd name="T3" fmla="*/ 2147483647 h 161"/>
                <a:gd name="T4" fmla="*/ 2147483647 w 226"/>
                <a:gd name="T5" fmla="*/ 2147483647 h 161"/>
                <a:gd name="T6" fmla="*/ 2147483647 w 226"/>
                <a:gd name="T7" fmla="*/ 2147483647 h 161"/>
                <a:gd name="T8" fmla="*/ 2147483647 w 226"/>
                <a:gd name="T9" fmla="*/ 2147483647 h 161"/>
                <a:gd name="T10" fmla="*/ 0 w 226"/>
                <a:gd name="T11" fmla="*/ 2147483647 h 161"/>
                <a:gd name="T12" fmla="*/ 2147483647 w 226"/>
                <a:gd name="T13" fmla="*/ 0 h 161"/>
                <a:gd name="T14" fmla="*/ 2147483647 w 226"/>
                <a:gd name="T15" fmla="*/ 0 h 161"/>
                <a:gd name="T16" fmla="*/ 2147483647 w 226"/>
                <a:gd name="T17" fmla="*/ 2147483647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2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en-AU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3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2147483647 w 190"/>
                <a:gd name="T1" fmla="*/ 2147483647 h 163"/>
                <a:gd name="T2" fmla="*/ 2147483647 w 190"/>
                <a:gd name="T3" fmla="*/ 2147483647 h 163"/>
                <a:gd name="T4" fmla="*/ 2147483647 w 190"/>
                <a:gd name="T5" fmla="*/ 2147483647 h 163"/>
                <a:gd name="T6" fmla="*/ 2147483647 w 190"/>
                <a:gd name="T7" fmla="*/ 2147483647 h 163"/>
                <a:gd name="T8" fmla="*/ 2147483647 w 190"/>
                <a:gd name="T9" fmla="*/ 2147483647 h 163"/>
                <a:gd name="T10" fmla="*/ 0 w 190"/>
                <a:gd name="T11" fmla="*/ 2147483647 h 163"/>
                <a:gd name="T12" fmla="*/ 0 w 190"/>
                <a:gd name="T13" fmla="*/ 2147483647 h 163"/>
                <a:gd name="T14" fmla="*/ 2147483647 w 190"/>
                <a:gd name="T15" fmla="*/ 0 h 163"/>
                <a:gd name="T16" fmla="*/ 2147483647 w 190"/>
                <a:gd name="T17" fmla="*/ 2147483647 h 163"/>
                <a:gd name="T18" fmla="*/ 2147483647 w 190"/>
                <a:gd name="T19" fmla="*/ 2147483647 h 163"/>
                <a:gd name="T20" fmla="*/ 2147483647 w 190"/>
                <a:gd name="T21" fmla="*/ 0 h 163"/>
                <a:gd name="T22" fmla="*/ 2147483647 w 190"/>
                <a:gd name="T23" fmla="*/ 2147483647 h 163"/>
                <a:gd name="T24" fmla="*/ 2147483647 w 190"/>
                <a:gd name="T25" fmla="*/ 2147483647 h 1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4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2147483647 w 192"/>
                <a:gd name="T1" fmla="*/ 2147483647 h 162"/>
                <a:gd name="T2" fmla="*/ 2147483647 w 192"/>
                <a:gd name="T3" fmla="*/ 2147483647 h 162"/>
                <a:gd name="T4" fmla="*/ 2147483647 w 192"/>
                <a:gd name="T5" fmla="*/ 2147483647 h 162"/>
                <a:gd name="T6" fmla="*/ 2147483647 w 192"/>
                <a:gd name="T7" fmla="*/ 2147483647 h 162"/>
                <a:gd name="T8" fmla="*/ 2147483647 w 192"/>
                <a:gd name="T9" fmla="*/ 2147483647 h 162"/>
                <a:gd name="T10" fmla="*/ 0 w 192"/>
                <a:gd name="T11" fmla="*/ 2147483647 h 162"/>
                <a:gd name="T12" fmla="*/ 0 w 192"/>
                <a:gd name="T13" fmla="*/ 2147483647 h 162"/>
                <a:gd name="T14" fmla="*/ 2147483647 w 192"/>
                <a:gd name="T15" fmla="*/ 0 h 162"/>
                <a:gd name="T16" fmla="*/ 2147483647 w 192"/>
                <a:gd name="T17" fmla="*/ 2147483647 h 162"/>
                <a:gd name="T18" fmla="*/ 2147483647 w 192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7096579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/>
          </p:nvPr>
        </p:nvSpPr>
        <p:spPr bwMode="auto">
          <a:xfrm>
            <a:off x="7335935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rtlCol="0" anchor="ctr">
            <a:no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pic>
        <p:nvPicPr>
          <p:cNvPr id="15" name="Image 14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401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961238"/>
            <a:ext cx="5384800" cy="522328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961238"/>
            <a:ext cx="5384800" cy="522328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826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257431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7"/>
          <p:cNvSpPr>
            <a:spLocks/>
          </p:cNvSpPr>
          <p:nvPr userDrawn="1"/>
        </p:nvSpPr>
        <p:spPr bwMode="auto">
          <a:xfrm>
            <a:off x="6946902" y="0"/>
            <a:ext cx="5262033" cy="6904567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0 h 10001"/>
              <a:gd name="T8" fmla="*/ 2147483647 w 10000"/>
              <a:gd name="T9" fmla="*/ 2147483647 h 10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8" name="Demi-cadre 7"/>
          <p:cNvSpPr/>
          <p:nvPr userDrawn="1"/>
        </p:nvSpPr>
        <p:spPr bwMode="auto">
          <a:xfrm>
            <a:off x="402167" y="1930401"/>
            <a:ext cx="516467" cy="527051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2734" y="1342955"/>
            <a:ext cx="6557364" cy="4254383"/>
          </a:xfrm>
        </p:spPr>
        <p:txBody>
          <a:bodyPr/>
          <a:lstStyle>
            <a:lvl1pPr algn="l">
              <a:defRPr sz="2600">
                <a:solidFill>
                  <a:srgbClr val="C84B1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02734" y="4179769"/>
            <a:ext cx="6557364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 bwMode="auto">
          <a:xfrm>
            <a:off x="7335935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rtlCol="0" anchor="ctr">
            <a:no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pic>
        <p:nvPicPr>
          <p:cNvPr id="10" name="Image 9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171117"/>
            <a:ext cx="2845108" cy="865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904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7"/>
          <p:cNvSpPr>
            <a:spLocks/>
          </p:cNvSpPr>
          <p:nvPr userDrawn="1"/>
        </p:nvSpPr>
        <p:spPr bwMode="auto">
          <a:xfrm>
            <a:off x="7084187" y="-1"/>
            <a:ext cx="5124743" cy="6904567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0 h 10001"/>
              <a:gd name="T8" fmla="*/ 2147483647 w 10000"/>
              <a:gd name="T9" fmla="*/ 2147483647 h 10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5552 w 9987"/>
              <a:gd name="connsiteY0" fmla="*/ 0 h 10016"/>
              <a:gd name="connsiteX1" fmla="*/ 107 w 9987"/>
              <a:gd name="connsiteY1" fmla="*/ 9992 h 10016"/>
              <a:gd name="connsiteX2" fmla="*/ 9963 w 9987"/>
              <a:gd name="connsiteY2" fmla="*/ 10016 h 10016"/>
              <a:gd name="connsiteX3" fmla="*/ 9987 w 9987"/>
              <a:gd name="connsiteY3" fmla="*/ 15 h 10016"/>
              <a:gd name="connsiteX4" fmla="*/ 5552 w 9987"/>
              <a:gd name="connsiteY4" fmla="*/ 0 h 10016"/>
              <a:gd name="connsiteX0" fmla="*/ 5564 w 10005"/>
              <a:gd name="connsiteY0" fmla="*/ 0 h 10000"/>
              <a:gd name="connsiteX1" fmla="*/ 112 w 10005"/>
              <a:gd name="connsiteY1" fmla="*/ 9976 h 10000"/>
              <a:gd name="connsiteX2" fmla="*/ 9981 w 10005"/>
              <a:gd name="connsiteY2" fmla="*/ 10000 h 10000"/>
              <a:gd name="connsiteX3" fmla="*/ 10005 w 10005"/>
              <a:gd name="connsiteY3" fmla="*/ 15 h 10000"/>
              <a:gd name="connsiteX4" fmla="*/ 5564 w 10005"/>
              <a:gd name="connsiteY4" fmla="*/ 0 h 10000"/>
              <a:gd name="connsiteX0" fmla="*/ 5573 w 10014"/>
              <a:gd name="connsiteY0" fmla="*/ 0 h 10000"/>
              <a:gd name="connsiteX1" fmla="*/ 121 w 10014"/>
              <a:gd name="connsiteY1" fmla="*/ 9976 h 10000"/>
              <a:gd name="connsiteX2" fmla="*/ 9990 w 10014"/>
              <a:gd name="connsiteY2" fmla="*/ 10000 h 10000"/>
              <a:gd name="connsiteX3" fmla="*/ 10014 w 10014"/>
              <a:gd name="connsiteY3" fmla="*/ 15 h 10000"/>
              <a:gd name="connsiteX4" fmla="*/ 5573 w 10014"/>
              <a:gd name="connsiteY4" fmla="*/ 0 h 10000"/>
              <a:gd name="connsiteX0" fmla="*/ 5302 w 9743"/>
              <a:gd name="connsiteY0" fmla="*/ 0 h 10000"/>
              <a:gd name="connsiteX1" fmla="*/ 133 w 9743"/>
              <a:gd name="connsiteY1" fmla="*/ 9992 h 10000"/>
              <a:gd name="connsiteX2" fmla="*/ 9719 w 9743"/>
              <a:gd name="connsiteY2" fmla="*/ 10000 h 10000"/>
              <a:gd name="connsiteX3" fmla="*/ 9743 w 9743"/>
              <a:gd name="connsiteY3" fmla="*/ 15 h 10000"/>
              <a:gd name="connsiteX4" fmla="*/ 5302 w 9743"/>
              <a:gd name="connsiteY4" fmla="*/ 0 h 10000"/>
              <a:gd name="connsiteX0" fmla="*/ 5584 w 10142"/>
              <a:gd name="connsiteY0" fmla="*/ 0 h 10000"/>
              <a:gd name="connsiteX1" fmla="*/ 279 w 10142"/>
              <a:gd name="connsiteY1" fmla="*/ 9992 h 10000"/>
              <a:gd name="connsiteX2" fmla="*/ 10117 w 10142"/>
              <a:gd name="connsiteY2" fmla="*/ 10000 h 10000"/>
              <a:gd name="connsiteX3" fmla="*/ 10142 w 10142"/>
              <a:gd name="connsiteY3" fmla="*/ 15 h 10000"/>
              <a:gd name="connsiteX4" fmla="*/ 5584 w 10142"/>
              <a:gd name="connsiteY4" fmla="*/ 0 h 10000"/>
              <a:gd name="connsiteX0" fmla="*/ 5663 w 10221"/>
              <a:gd name="connsiteY0" fmla="*/ 0 h 10000"/>
              <a:gd name="connsiteX1" fmla="*/ 358 w 10221"/>
              <a:gd name="connsiteY1" fmla="*/ 9992 h 10000"/>
              <a:gd name="connsiteX2" fmla="*/ 10196 w 10221"/>
              <a:gd name="connsiteY2" fmla="*/ 10000 h 10000"/>
              <a:gd name="connsiteX3" fmla="*/ 10221 w 10221"/>
              <a:gd name="connsiteY3" fmla="*/ 15 h 10000"/>
              <a:gd name="connsiteX4" fmla="*/ 5663 w 10221"/>
              <a:gd name="connsiteY4" fmla="*/ 0 h 10000"/>
              <a:gd name="connsiteX0" fmla="*/ 5704 w 10262"/>
              <a:gd name="connsiteY0" fmla="*/ 0 h 10000"/>
              <a:gd name="connsiteX1" fmla="*/ 399 w 10262"/>
              <a:gd name="connsiteY1" fmla="*/ 9992 h 10000"/>
              <a:gd name="connsiteX2" fmla="*/ 10237 w 10262"/>
              <a:gd name="connsiteY2" fmla="*/ 10000 h 10000"/>
              <a:gd name="connsiteX3" fmla="*/ 10262 w 10262"/>
              <a:gd name="connsiteY3" fmla="*/ 15 h 10000"/>
              <a:gd name="connsiteX4" fmla="*/ 5704 w 10262"/>
              <a:gd name="connsiteY4" fmla="*/ 0 h 10000"/>
              <a:gd name="connsiteX0" fmla="*/ 5120 w 10321"/>
              <a:gd name="connsiteY0" fmla="*/ 0 h 10021"/>
              <a:gd name="connsiteX1" fmla="*/ 458 w 10321"/>
              <a:gd name="connsiteY1" fmla="*/ 10013 h 10021"/>
              <a:gd name="connsiteX2" fmla="*/ 10296 w 10321"/>
              <a:gd name="connsiteY2" fmla="*/ 10021 h 10021"/>
              <a:gd name="connsiteX3" fmla="*/ 10321 w 10321"/>
              <a:gd name="connsiteY3" fmla="*/ 36 h 10021"/>
              <a:gd name="connsiteX4" fmla="*/ 5120 w 10321"/>
              <a:gd name="connsiteY4" fmla="*/ 0 h 10021"/>
              <a:gd name="connsiteX0" fmla="*/ 5238 w 10439"/>
              <a:gd name="connsiteY0" fmla="*/ 0 h 10021"/>
              <a:gd name="connsiteX1" fmla="*/ 576 w 10439"/>
              <a:gd name="connsiteY1" fmla="*/ 10013 h 10021"/>
              <a:gd name="connsiteX2" fmla="*/ 10414 w 10439"/>
              <a:gd name="connsiteY2" fmla="*/ 10021 h 10021"/>
              <a:gd name="connsiteX3" fmla="*/ 10439 w 10439"/>
              <a:gd name="connsiteY3" fmla="*/ 36 h 10021"/>
              <a:gd name="connsiteX4" fmla="*/ 5238 w 10439"/>
              <a:gd name="connsiteY4" fmla="*/ 0 h 10021"/>
              <a:gd name="connsiteX0" fmla="*/ 4744 w 10512"/>
              <a:gd name="connsiteY0" fmla="*/ 0 h 10063"/>
              <a:gd name="connsiteX1" fmla="*/ 649 w 10512"/>
              <a:gd name="connsiteY1" fmla="*/ 10055 h 10063"/>
              <a:gd name="connsiteX2" fmla="*/ 10487 w 10512"/>
              <a:gd name="connsiteY2" fmla="*/ 10063 h 10063"/>
              <a:gd name="connsiteX3" fmla="*/ 10512 w 10512"/>
              <a:gd name="connsiteY3" fmla="*/ 78 h 10063"/>
              <a:gd name="connsiteX4" fmla="*/ 4744 w 10512"/>
              <a:gd name="connsiteY4" fmla="*/ 0 h 10063"/>
              <a:gd name="connsiteX0" fmla="*/ 4744 w 10512"/>
              <a:gd name="connsiteY0" fmla="*/ 0 h 10063"/>
              <a:gd name="connsiteX1" fmla="*/ 649 w 10512"/>
              <a:gd name="connsiteY1" fmla="*/ 10055 h 10063"/>
              <a:gd name="connsiteX2" fmla="*/ 10487 w 10512"/>
              <a:gd name="connsiteY2" fmla="*/ 10063 h 10063"/>
              <a:gd name="connsiteX3" fmla="*/ 10512 w 10512"/>
              <a:gd name="connsiteY3" fmla="*/ 78 h 10063"/>
              <a:gd name="connsiteX4" fmla="*/ 4744 w 10512"/>
              <a:gd name="connsiteY4" fmla="*/ 0 h 10063"/>
              <a:gd name="connsiteX0" fmla="*/ 4934 w 10702"/>
              <a:gd name="connsiteY0" fmla="*/ 0 h 10063"/>
              <a:gd name="connsiteX1" fmla="*/ 839 w 10702"/>
              <a:gd name="connsiteY1" fmla="*/ 10055 h 10063"/>
              <a:gd name="connsiteX2" fmla="*/ 10677 w 10702"/>
              <a:gd name="connsiteY2" fmla="*/ 10063 h 10063"/>
              <a:gd name="connsiteX3" fmla="*/ 10702 w 10702"/>
              <a:gd name="connsiteY3" fmla="*/ 78 h 10063"/>
              <a:gd name="connsiteX4" fmla="*/ 4934 w 10702"/>
              <a:gd name="connsiteY4" fmla="*/ 0 h 10063"/>
              <a:gd name="connsiteX0" fmla="*/ 4544 w 10312"/>
              <a:gd name="connsiteY0" fmla="*/ 0 h 10063"/>
              <a:gd name="connsiteX1" fmla="*/ 449 w 10312"/>
              <a:gd name="connsiteY1" fmla="*/ 10055 h 10063"/>
              <a:gd name="connsiteX2" fmla="*/ 10287 w 10312"/>
              <a:gd name="connsiteY2" fmla="*/ 10063 h 10063"/>
              <a:gd name="connsiteX3" fmla="*/ 10312 w 10312"/>
              <a:gd name="connsiteY3" fmla="*/ 78 h 10063"/>
              <a:gd name="connsiteX4" fmla="*/ 4544 w 10312"/>
              <a:gd name="connsiteY4" fmla="*/ 0 h 10063"/>
              <a:gd name="connsiteX0" fmla="*/ 4913 w 10265"/>
              <a:gd name="connsiteY0" fmla="*/ 0 h 10126"/>
              <a:gd name="connsiteX1" fmla="*/ 402 w 10265"/>
              <a:gd name="connsiteY1" fmla="*/ 10118 h 10126"/>
              <a:gd name="connsiteX2" fmla="*/ 10240 w 10265"/>
              <a:gd name="connsiteY2" fmla="*/ 10126 h 10126"/>
              <a:gd name="connsiteX3" fmla="*/ 10265 w 10265"/>
              <a:gd name="connsiteY3" fmla="*/ 141 h 10126"/>
              <a:gd name="connsiteX4" fmla="*/ 4913 w 10265"/>
              <a:gd name="connsiteY4" fmla="*/ 0 h 10126"/>
              <a:gd name="connsiteX0" fmla="*/ 4760 w 10112"/>
              <a:gd name="connsiteY0" fmla="*/ 0 h 10126"/>
              <a:gd name="connsiteX1" fmla="*/ 249 w 10112"/>
              <a:gd name="connsiteY1" fmla="*/ 10118 h 10126"/>
              <a:gd name="connsiteX2" fmla="*/ 10087 w 10112"/>
              <a:gd name="connsiteY2" fmla="*/ 10126 h 10126"/>
              <a:gd name="connsiteX3" fmla="*/ 10112 w 10112"/>
              <a:gd name="connsiteY3" fmla="*/ 141 h 10126"/>
              <a:gd name="connsiteX4" fmla="*/ 4760 w 10112"/>
              <a:gd name="connsiteY4" fmla="*/ 0 h 10126"/>
              <a:gd name="connsiteX0" fmla="*/ 4795 w 10109"/>
              <a:gd name="connsiteY0" fmla="*/ 0 h 10084"/>
              <a:gd name="connsiteX1" fmla="*/ 246 w 10109"/>
              <a:gd name="connsiteY1" fmla="*/ 10076 h 10084"/>
              <a:gd name="connsiteX2" fmla="*/ 10084 w 10109"/>
              <a:gd name="connsiteY2" fmla="*/ 10084 h 10084"/>
              <a:gd name="connsiteX3" fmla="*/ 10109 w 10109"/>
              <a:gd name="connsiteY3" fmla="*/ 99 h 10084"/>
              <a:gd name="connsiteX4" fmla="*/ 4795 w 10109"/>
              <a:gd name="connsiteY4" fmla="*/ 0 h 10084"/>
              <a:gd name="connsiteX0" fmla="*/ 4849 w 10163"/>
              <a:gd name="connsiteY0" fmla="*/ 0 h 10084"/>
              <a:gd name="connsiteX1" fmla="*/ 300 w 10163"/>
              <a:gd name="connsiteY1" fmla="*/ 10076 h 10084"/>
              <a:gd name="connsiteX2" fmla="*/ 10138 w 10163"/>
              <a:gd name="connsiteY2" fmla="*/ 10084 h 10084"/>
              <a:gd name="connsiteX3" fmla="*/ 10163 w 10163"/>
              <a:gd name="connsiteY3" fmla="*/ 99 h 10084"/>
              <a:gd name="connsiteX4" fmla="*/ 4849 w 10163"/>
              <a:gd name="connsiteY4" fmla="*/ 0 h 10084"/>
              <a:gd name="connsiteX0" fmla="*/ 4695 w 10009"/>
              <a:gd name="connsiteY0" fmla="*/ 0 h 10084"/>
              <a:gd name="connsiteX1" fmla="*/ 146 w 10009"/>
              <a:gd name="connsiteY1" fmla="*/ 10076 h 10084"/>
              <a:gd name="connsiteX2" fmla="*/ 9984 w 10009"/>
              <a:gd name="connsiteY2" fmla="*/ 10084 h 10084"/>
              <a:gd name="connsiteX3" fmla="*/ 10009 w 10009"/>
              <a:gd name="connsiteY3" fmla="*/ 99 h 10084"/>
              <a:gd name="connsiteX4" fmla="*/ 4695 w 10009"/>
              <a:gd name="connsiteY4" fmla="*/ 0 h 1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9" h="10084">
                <a:moveTo>
                  <a:pt x="4695" y="0"/>
                </a:moveTo>
                <a:cubicBezTo>
                  <a:pt x="531" y="3171"/>
                  <a:pt x="-410" y="5053"/>
                  <a:pt x="146" y="10076"/>
                </a:cubicBezTo>
                <a:lnTo>
                  <a:pt x="9984" y="10084"/>
                </a:lnTo>
                <a:cubicBezTo>
                  <a:pt x="9997" y="5104"/>
                  <a:pt x="10001" y="3419"/>
                  <a:pt x="10009" y="99"/>
                </a:cubicBezTo>
                <a:lnTo>
                  <a:pt x="4695" y="0"/>
                </a:ln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7" name="Demi-cadre 6"/>
          <p:cNvSpPr/>
          <p:nvPr userDrawn="1"/>
        </p:nvSpPr>
        <p:spPr bwMode="auto">
          <a:xfrm>
            <a:off x="402167" y="1930401"/>
            <a:ext cx="516467" cy="527051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pic>
        <p:nvPicPr>
          <p:cNvPr id="9" name="Espace réservé pour une image  5"/>
          <p:cNvPicPr>
            <a:picLocks noGrp="1"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-2106" r="40732" b="9249"/>
          <a:stretch/>
        </p:blipFill>
        <p:spPr bwMode="auto">
          <a:xfrm>
            <a:off x="7228115" y="-147486"/>
            <a:ext cx="5280000" cy="7020000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2734" y="1342955"/>
            <a:ext cx="6557364" cy="4254383"/>
          </a:xfrm>
        </p:spPr>
        <p:txBody>
          <a:bodyPr/>
          <a:lstStyle>
            <a:lvl1pPr algn="l">
              <a:defRPr sz="2600">
                <a:solidFill>
                  <a:srgbClr val="C84B1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02734" y="4179769"/>
            <a:ext cx="6557364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2784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4" name="Image 3"/>
          <p:cNvPicPr/>
          <p:nvPr userDrawn="1"/>
        </p:nvPicPr>
        <p:blipFill>
          <a:blip r:embed="rId2"/>
          <a:stretch/>
        </p:blipFill>
        <p:spPr>
          <a:xfrm>
            <a:off x="7150686" y="6382236"/>
            <a:ext cx="1068527" cy="461280"/>
          </a:xfrm>
          <a:prstGeom prst="rect">
            <a:avLst/>
          </a:prstGeom>
          <a:ln w="0">
            <a:noFill/>
          </a:ln>
        </p:spPr>
      </p:pic>
      <p:pic>
        <p:nvPicPr>
          <p:cNvPr id="5" name="Image 4"/>
          <p:cNvPicPr/>
          <p:nvPr userDrawn="1"/>
        </p:nvPicPr>
        <p:blipFill>
          <a:blip r:embed="rId3"/>
          <a:stretch/>
        </p:blipFill>
        <p:spPr>
          <a:xfrm>
            <a:off x="5332581" y="6356352"/>
            <a:ext cx="1818104" cy="501648"/>
          </a:xfrm>
          <a:prstGeom prst="rect">
            <a:avLst/>
          </a:prstGeom>
          <a:ln w="0">
            <a:noFill/>
          </a:ln>
        </p:spPr>
      </p:pic>
      <p:pic>
        <p:nvPicPr>
          <p:cNvPr id="6" name="Image 5"/>
          <p:cNvPicPr/>
          <p:nvPr userDrawn="1"/>
        </p:nvPicPr>
        <p:blipFill>
          <a:blip r:embed="rId4"/>
          <a:stretch/>
        </p:blipFill>
        <p:spPr>
          <a:xfrm>
            <a:off x="8219212" y="6356352"/>
            <a:ext cx="688579" cy="501648"/>
          </a:xfrm>
          <a:prstGeom prst="rect">
            <a:avLst/>
          </a:prstGeom>
          <a:ln w="0">
            <a:noFill/>
          </a:ln>
        </p:spPr>
      </p:pic>
      <p:pic>
        <p:nvPicPr>
          <p:cNvPr id="7" name="Image 8"/>
          <p:cNvPicPr/>
          <p:nvPr userDrawn="1"/>
        </p:nvPicPr>
        <p:blipFill>
          <a:blip r:embed="rId5"/>
          <a:stretch/>
        </p:blipFill>
        <p:spPr>
          <a:xfrm>
            <a:off x="3203950" y="6330460"/>
            <a:ext cx="948425" cy="527540"/>
          </a:xfrm>
          <a:prstGeom prst="rect">
            <a:avLst/>
          </a:prstGeom>
          <a:ln w="0">
            <a:noFill/>
          </a:ln>
        </p:spPr>
      </p:pic>
      <p:pic>
        <p:nvPicPr>
          <p:cNvPr id="8" name="Image 10"/>
          <p:cNvPicPr/>
          <p:nvPr userDrawn="1"/>
        </p:nvPicPr>
        <p:blipFill>
          <a:blip r:embed="rId6"/>
          <a:stretch/>
        </p:blipFill>
        <p:spPr>
          <a:xfrm>
            <a:off x="4152376" y="6414837"/>
            <a:ext cx="1140833" cy="36890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60723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7"/>
          <p:cNvSpPr>
            <a:spLocks/>
          </p:cNvSpPr>
          <p:nvPr userDrawn="1"/>
        </p:nvSpPr>
        <p:spPr bwMode="auto">
          <a:xfrm>
            <a:off x="6946902" y="0"/>
            <a:ext cx="5262033" cy="6904567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0 h 10001"/>
              <a:gd name="T8" fmla="*/ 2147483647 w 10000"/>
              <a:gd name="T9" fmla="*/ 2147483647 h 10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pic>
        <p:nvPicPr>
          <p:cNvPr id="9" name="Image 20" descr="logo_thal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36000" r="9052" b="36000"/>
          <a:stretch>
            <a:fillRect/>
          </a:stretch>
        </p:blipFill>
        <p:spPr bwMode="auto">
          <a:xfrm>
            <a:off x="315384" y="220135"/>
            <a:ext cx="3115733" cy="59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1"/>
          <p:cNvSpPr>
            <a:spLocks noChangeArrowheads="1"/>
          </p:cNvSpPr>
          <p:nvPr userDrawn="1"/>
        </p:nvSpPr>
        <p:spPr bwMode="auto">
          <a:xfrm>
            <a:off x="268817" y="2201877"/>
            <a:ext cx="127000" cy="369332"/>
          </a:xfrm>
          <a:prstGeom prst="rect">
            <a:avLst/>
          </a:pr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AU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2734" y="1792739"/>
            <a:ext cx="6557364" cy="1155863"/>
          </a:xfrm>
        </p:spPr>
        <p:txBody>
          <a:bodyPr/>
          <a:lstStyle>
            <a:lvl1pPr algn="l"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02734" y="2692868"/>
            <a:ext cx="6557364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cap="all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402732" y="3337279"/>
            <a:ext cx="6557363" cy="2335389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>
                <a:solidFill>
                  <a:srgbClr val="505050"/>
                </a:solidFill>
              </a:defRPr>
            </a:lvl1pPr>
            <a:lvl2pPr marL="0" indent="0" algn="l">
              <a:buFontTx/>
              <a:buNone/>
              <a:defRPr/>
            </a:lvl2pPr>
            <a:lvl3pPr marL="0" indent="0" algn="l">
              <a:buFontTx/>
              <a:buNone/>
              <a:defRPr/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 bwMode="auto">
          <a:xfrm>
            <a:off x="7335935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rtlCol="0" anchor="ctr">
            <a:no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Faire glisser l'image vers l'espace réservé ou cliquer sur l'icône pour l'ajouter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43690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7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8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6320222" y="1559414"/>
            <a:ext cx="5325101" cy="3756903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idx="1"/>
          </p:nvPr>
        </p:nvSpPr>
        <p:spPr>
          <a:xfrm>
            <a:off x="584201" y="928723"/>
            <a:ext cx="5589367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17" name="Image 16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24991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9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10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7864798" y="1638910"/>
            <a:ext cx="3889157" cy="2743833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864798" y="4528042"/>
            <a:ext cx="3889157" cy="1646623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/>
          </p:nvPr>
        </p:nvSpPr>
        <p:spPr>
          <a:xfrm>
            <a:off x="239355" y="928723"/>
            <a:ext cx="7438164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19" name="Image 18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3526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8B11F8-2949-473A-ACB8-96D433D3C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BFE15E-9EC3-42C6-90FB-5F881A55C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5E1FE1-455B-4F7C-A794-0F77DECCD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08/06/2023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70829E-2E94-4A5F-9083-CA8D6D5B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B9A0A1-1E97-4C69-8D0A-B771BE557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374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1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12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335935" y="4528042"/>
            <a:ext cx="4418023" cy="1646623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6578894" y="1153508"/>
            <a:ext cx="2550777" cy="179959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/>
          </p:nvPr>
        </p:nvSpPr>
        <p:spPr bwMode="auto">
          <a:xfrm>
            <a:off x="9206318" y="2552898"/>
            <a:ext cx="2550777" cy="179959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9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6186624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21" name="Image 20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845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3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14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9439730" y="1123726"/>
            <a:ext cx="2314124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 bwMode="auto">
          <a:xfrm>
            <a:off x="9439730" y="2832878"/>
            <a:ext cx="2314124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 bwMode="auto">
          <a:xfrm>
            <a:off x="9439730" y="4542030"/>
            <a:ext cx="2314124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12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7096579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346453" y="2618959"/>
            <a:ext cx="2003292" cy="3555705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pic>
        <p:nvPicPr>
          <p:cNvPr id="24" name="Image 23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3242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6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7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7096579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346449" y="928725"/>
            <a:ext cx="4575480" cy="5245939"/>
          </a:xfrm>
        </p:spPr>
        <p:txBody>
          <a:bodyPr anchor="ctr"/>
          <a:lstStyle>
            <a:lvl1pPr marL="0" indent="0" algn="r">
              <a:buFontTx/>
              <a:buNone/>
              <a:defRPr sz="16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6" name="Image 15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770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6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9675286" y="6506633"/>
            <a:ext cx="2256367" cy="203200"/>
            <a:chOff x="2619375" y="-595312"/>
            <a:chExt cx="1785938" cy="215899"/>
          </a:xfrm>
        </p:grpSpPr>
        <p:sp>
          <p:nvSpPr>
            <p:cNvPr id="8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2147483647 w 180"/>
                <a:gd name="T1" fmla="*/ 2147483647 h 166"/>
                <a:gd name="T2" fmla="*/ 2147483647 w 180"/>
                <a:gd name="T3" fmla="*/ 2147483647 h 166"/>
                <a:gd name="T4" fmla="*/ 2147483647 w 180"/>
                <a:gd name="T5" fmla="*/ 2147483647 h 166"/>
                <a:gd name="T6" fmla="*/ 0 w 180"/>
                <a:gd name="T7" fmla="*/ 2147483647 h 166"/>
                <a:gd name="T8" fmla="*/ 0 w 180"/>
                <a:gd name="T9" fmla="*/ 2147483647 h 166"/>
                <a:gd name="T10" fmla="*/ 2147483647 w 180"/>
                <a:gd name="T11" fmla="*/ 2147483647 h 166"/>
                <a:gd name="T12" fmla="*/ 2147483647 w 180"/>
                <a:gd name="T13" fmla="*/ 2147483647 h 166"/>
                <a:gd name="T14" fmla="*/ 2147483647 w 180"/>
                <a:gd name="T15" fmla="*/ 2147483647 h 166"/>
                <a:gd name="T16" fmla="*/ 2147483647 w 180"/>
                <a:gd name="T17" fmla="*/ 2147483647 h 166"/>
                <a:gd name="T18" fmla="*/ 2147483647 w 180"/>
                <a:gd name="T19" fmla="*/ 2147483647 h 166"/>
                <a:gd name="T20" fmla="*/ 2147483647 w 180"/>
                <a:gd name="T21" fmla="*/ 2147483647 h 166"/>
                <a:gd name="T22" fmla="*/ 2147483647 w 180"/>
                <a:gd name="T23" fmla="*/ 0 h 166"/>
                <a:gd name="T24" fmla="*/ 2147483647 w 180"/>
                <a:gd name="T25" fmla="*/ 2147483647 h 166"/>
                <a:gd name="T26" fmla="*/ 2147483647 w 180"/>
                <a:gd name="T27" fmla="*/ 2147483647 h 166"/>
                <a:gd name="T28" fmla="*/ 2147483647 w 180"/>
                <a:gd name="T29" fmla="*/ 2147483647 h 166"/>
                <a:gd name="T30" fmla="*/ 2147483647 w 180"/>
                <a:gd name="T31" fmla="*/ 2147483647 h 166"/>
                <a:gd name="T32" fmla="*/ 2147483647 w 180"/>
                <a:gd name="T33" fmla="*/ 2147483647 h 166"/>
                <a:gd name="T34" fmla="*/ 2147483647 w 180"/>
                <a:gd name="T35" fmla="*/ 2147483647 h 166"/>
                <a:gd name="T36" fmla="*/ 2147483647 w 180"/>
                <a:gd name="T37" fmla="*/ 2147483647 h 1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9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2147483647 w 177"/>
                <a:gd name="T1" fmla="*/ 2147483647 h 166"/>
                <a:gd name="T2" fmla="*/ 2147483647 w 177"/>
                <a:gd name="T3" fmla="*/ 2147483647 h 166"/>
                <a:gd name="T4" fmla="*/ 0 w 177"/>
                <a:gd name="T5" fmla="*/ 2147483647 h 166"/>
                <a:gd name="T6" fmla="*/ 0 w 177"/>
                <a:gd name="T7" fmla="*/ 2147483647 h 166"/>
                <a:gd name="T8" fmla="*/ 2147483647 w 177"/>
                <a:gd name="T9" fmla="*/ 0 h 166"/>
                <a:gd name="T10" fmla="*/ 2147483647 w 177"/>
                <a:gd name="T11" fmla="*/ 2147483647 h 166"/>
                <a:gd name="T12" fmla="*/ 2147483647 w 177"/>
                <a:gd name="T13" fmla="*/ 2147483647 h 166"/>
                <a:gd name="T14" fmla="*/ 2147483647 w 177"/>
                <a:gd name="T15" fmla="*/ 2147483647 h 166"/>
                <a:gd name="T16" fmla="*/ 2147483647 w 177"/>
                <a:gd name="T17" fmla="*/ 2147483647 h 166"/>
                <a:gd name="T18" fmla="*/ 2147483647 w 177"/>
                <a:gd name="T19" fmla="*/ 2147483647 h 166"/>
                <a:gd name="T20" fmla="*/ 2147483647 w 177"/>
                <a:gd name="T21" fmla="*/ 2147483647 h 166"/>
                <a:gd name="T22" fmla="*/ 2147483647 w 177"/>
                <a:gd name="T23" fmla="*/ 2147483647 h 166"/>
                <a:gd name="T24" fmla="*/ 2147483647 w 177"/>
                <a:gd name="T25" fmla="*/ 2147483647 h 166"/>
                <a:gd name="T26" fmla="*/ 2147483647 w 177"/>
                <a:gd name="T27" fmla="*/ 2147483647 h 166"/>
                <a:gd name="T28" fmla="*/ 2147483647 w 177"/>
                <a:gd name="T29" fmla="*/ 2147483647 h 1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0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2147483647 w 158"/>
                <a:gd name="T1" fmla="*/ 2147483647 h 162"/>
                <a:gd name="T2" fmla="*/ 2147483647 w 158"/>
                <a:gd name="T3" fmla="*/ 2147483647 h 162"/>
                <a:gd name="T4" fmla="*/ 0 w 158"/>
                <a:gd name="T5" fmla="*/ 2147483647 h 162"/>
                <a:gd name="T6" fmla="*/ 0 w 158"/>
                <a:gd name="T7" fmla="*/ 0 h 162"/>
                <a:gd name="T8" fmla="*/ 2147483647 w 158"/>
                <a:gd name="T9" fmla="*/ 0 h 162"/>
                <a:gd name="T10" fmla="*/ 2147483647 w 158"/>
                <a:gd name="T11" fmla="*/ 2147483647 h 162"/>
                <a:gd name="T12" fmla="*/ 2147483647 w 158"/>
                <a:gd name="T13" fmla="*/ 2147483647 h 162"/>
                <a:gd name="T14" fmla="*/ 2147483647 w 158"/>
                <a:gd name="T15" fmla="*/ 2147483647 h 1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1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147483647 w 226"/>
                <a:gd name="T1" fmla="*/ 2147483647 h 161"/>
                <a:gd name="T2" fmla="*/ 2147483647 w 226"/>
                <a:gd name="T3" fmla="*/ 2147483647 h 161"/>
                <a:gd name="T4" fmla="*/ 2147483647 w 226"/>
                <a:gd name="T5" fmla="*/ 2147483647 h 161"/>
                <a:gd name="T6" fmla="*/ 2147483647 w 226"/>
                <a:gd name="T7" fmla="*/ 2147483647 h 161"/>
                <a:gd name="T8" fmla="*/ 2147483647 w 226"/>
                <a:gd name="T9" fmla="*/ 2147483647 h 161"/>
                <a:gd name="T10" fmla="*/ 0 w 226"/>
                <a:gd name="T11" fmla="*/ 2147483647 h 161"/>
                <a:gd name="T12" fmla="*/ 2147483647 w 226"/>
                <a:gd name="T13" fmla="*/ 0 h 161"/>
                <a:gd name="T14" fmla="*/ 2147483647 w 226"/>
                <a:gd name="T15" fmla="*/ 0 h 161"/>
                <a:gd name="T16" fmla="*/ 2147483647 w 226"/>
                <a:gd name="T17" fmla="*/ 2147483647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2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en-AU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3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2147483647 w 190"/>
                <a:gd name="T1" fmla="*/ 2147483647 h 163"/>
                <a:gd name="T2" fmla="*/ 2147483647 w 190"/>
                <a:gd name="T3" fmla="*/ 2147483647 h 163"/>
                <a:gd name="T4" fmla="*/ 2147483647 w 190"/>
                <a:gd name="T5" fmla="*/ 2147483647 h 163"/>
                <a:gd name="T6" fmla="*/ 2147483647 w 190"/>
                <a:gd name="T7" fmla="*/ 2147483647 h 163"/>
                <a:gd name="T8" fmla="*/ 2147483647 w 190"/>
                <a:gd name="T9" fmla="*/ 2147483647 h 163"/>
                <a:gd name="T10" fmla="*/ 0 w 190"/>
                <a:gd name="T11" fmla="*/ 2147483647 h 163"/>
                <a:gd name="T12" fmla="*/ 0 w 190"/>
                <a:gd name="T13" fmla="*/ 2147483647 h 163"/>
                <a:gd name="T14" fmla="*/ 2147483647 w 190"/>
                <a:gd name="T15" fmla="*/ 0 h 163"/>
                <a:gd name="T16" fmla="*/ 2147483647 w 190"/>
                <a:gd name="T17" fmla="*/ 2147483647 h 163"/>
                <a:gd name="T18" fmla="*/ 2147483647 w 190"/>
                <a:gd name="T19" fmla="*/ 2147483647 h 163"/>
                <a:gd name="T20" fmla="*/ 2147483647 w 190"/>
                <a:gd name="T21" fmla="*/ 0 h 163"/>
                <a:gd name="T22" fmla="*/ 2147483647 w 190"/>
                <a:gd name="T23" fmla="*/ 2147483647 h 163"/>
                <a:gd name="T24" fmla="*/ 2147483647 w 190"/>
                <a:gd name="T25" fmla="*/ 2147483647 h 1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4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2147483647 w 192"/>
                <a:gd name="T1" fmla="*/ 2147483647 h 162"/>
                <a:gd name="T2" fmla="*/ 2147483647 w 192"/>
                <a:gd name="T3" fmla="*/ 2147483647 h 162"/>
                <a:gd name="T4" fmla="*/ 2147483647 w 192"/>
                <a:gd name="T5" fmla="*/ 2147483647 h 162"/>
                <a:gd name="T6" fmla="*/ 2147483647 w 192"/>
                <a:gd name="T7" fmla="*/ 2147483647 h 162"/>
                <a:gd name="T8" fmla="*/ 2147483647 w 192"/>
                <a:gd name="T9" fmla="*/ 2147483647 h 162"/>
                <a:gd name="T10" fmla="*/ 0 w 192"/>
                <a:gd name="T11" fmla="*/ 2147483647 h 162"/>
                <a:gd name="T12" fmla="*/ 0 w 192"/>
                <a:gd name="T13" fmla="*/ 2147483647 h 162"/>
                <a:gd name="T14" fmla="*/ 2147483647 w 192"/>
                <a:gd name="T15" fmla="*/ 0 h 162"/>
                <a:gd name="T16" fmla="*/ 2147483647 w 192"/>
                <a:gd name="T17" fmla="*/ 2147483647 h 162"/>
                <a:gd name="T18" fmla="*/ 2147483647 w 192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7096579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/>
          </p:nvPr>
        </p:nvSpPr>
        <p:spPr bwMode="auto">
          <a:xfrm>
            <a:off x="7335935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rtlCol="0" anchor="ctr">
            <a:no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pic>
        <p:nvPicPr>
          <p:cNvPr id="15" name="Image 14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776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961238"/>
            <a:ext cx="5384800" cy="522328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961238"/>
            <a:ext cx="5384800" cy="522328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5" name="Image 4"/>
          <p:cNvPicPr/>
          <p:nvPr userDrawn="1"/>
        </p:nvPicPr>
        <p:blipFill>
          <a:blip r:embed="rId2"/>
          <a:stretch/>
        </p:blipFill>
        <p:spPr>
          <a:xfrm>
            <a:off x="7150686" y="6382236"/>
            <a:ext cx="1068527" cy="461280"/>
          </a:xfrm>
          <a:prstGeom prst="rect">
            <a:avLst/>
          </a:prstGeom>
          <a:ln w="0">
            <a:noFill/>
          </a:ln>
        </p:spPr>
      </p:pic>
      <p:pic>
        <p:nvPicPr>
          <p:cNvPr id="6" name="Image 5"/>
          <p:cNvPicPr/>
          <p:nvPr userDrawn="1"/>
        </p:nvPicPr>
        <p:blipFill>
          <a:blip r:embed="rId3"/>
          <a:stretch/>
        </p:blipFill>
        <p:spPr>
          <a:xfrm>
            <a:off x="5332581" y="6356352"/>
            <a:ext cx="1818104" cy="501648"/>
          </a:xfrm>
          <a:prstGeom prst="rect">
            <a:avLst/>
          </a:prstGeom>
          <a:ln w="0">
            <a:noFill/>
          </a:ln>
        </p:spPr>
      </p:pic>
      <p:pic>
        <p:nvPicPr>
          <p:cNvPr id="7" name="Image 6"/>
          <p:cNvPicPr/>
          <p:nvPr userDrawn="1"/>
        </p:nvPicPr>
        <p:blipFill>
          <a:blip r:embed="rId4"/>
          <a:stretch/>
        </p:blipFill>
        <p:spPr>
          <a:xfrm>
            <a:off x="8219212" y="6356352"/>
            <a:ext cx="688579" cy="501648"/>
          </a:xfrm>
          <a:prstGeom prst="rect">
            <a:avLst/>
          </a:prstGeom>
          <a:ln w="0">
            <a:noFill/>
          </a:ln>
        </p:spPr>
      </p:pic>
      <p:pic>
        <p:nvPicPr>
          <p:cNvPr id="8" name="Image 8"/>
          <p:cNvPicPr/>
          <p:nvPr userDrawn="1"/>
        </p:nvPicPr>
        <p:blipFill>
          <a:blip r:embed="rId5"/>
          <a:stretch/>
        </p:blipFill>
        <p:spPr>
          <a:xfrm>
            <a:off x="3203950" y="6330460"/>
            <a:ext cx="948425" cy="527540"/>
          </a:xfrm>
          <a:prstGeom prst="rect">
            <a:avLst/>
          </a:prstGeom>
          <a:ln w="0">
            <a:noFill/>
          </a:ln>
        </p:spPr>
      </p:pic>
      <p:pic>
        <p:nvPicPr>
          <p:cNvPr id="9" name="Image 10"/>
          <p:cNvPicPr/>
          <p:nvPr userDrawn="1"/>
        </p:nvPicPr>
        <p:blipFill>
          <a:blip r:embed="rId6"/>
          <a:stretch/>
        </p:blipFill>
        <p:spPr>
          <a:xfrm>
            <a:off x="4152376" y="6414837"/>
            <a:ext cx="1140833" cy="36890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29960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555718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7"/>
          <p:cNvSpPr>
            <a:spLocks/>
          </p:cNvSpPr>
          <p:nvPr userDrawn="1"/>
        </p:nvSpPr>
        <p:spPr bwMode="auto">
          <a:xfrm>
            <a:off x="6946902" y="0"/>
            <a:ext cx="5262033" cy="6904567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0 h 10001"/>
              <a:gd name="T8" fmla="*/ 2147483647 w 10000"/>
              <a:gd name="T9" fmla="*/ 2147483647 h 10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8" name="Demi-cadre 7"/>
          <p:cNvSpPr/>
          <p:nvPr userDrawn="1"/>
        </p:nvSpPr>
        <p:spPr bwMode="auto">
          <a:xfrm>
            <a:off x="402167" y="1930401"/>
            <a:ext cx="516467" cy="527051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2734" y="1342955"/>
            <a:ext cx="6557364" cy="4254383"/>
          </a:xfrm>
        </p:spPr>
        <p:txBody>
          <a:bodyPr/>
          <a:lstStyle>
            <a:lvl1pPr algn="l">
              <a:defRPr sz="2600">
                <a:solidFill>
                  <a:srgbClr val="C84B1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02734" y="4179769"/>
            <a:ext cx="6557364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 bwMode="auto">
          <a:xfrm>
            <a:off x="7335935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rtlCol="0" anchor="ctr">
            <a:no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pic>
        <p:nvPicPr>
          <p:cNvPr id="10" name="Image 9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171117"/>
            <a:ext cx="2845108" cy="865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658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fr-FR" smtClean="0"/>
              <a:pPr algn="r"/>
              <a:t>‹N°›</a:t>
            </a:fld>
            <a:endParaRPr lang="fr-FR"/>
          </a:p>
        </p:txBody>
      </p:sp>
      <p:pic>
        <p:nvPicPr>
          <p:cNvPr id="9" name="Image 8"/>
          <p:cNvPicPr/>
          <p:nvPr userDrawn="1"/>
        </p:nvPicPr>
        <p:blipFill>
          <a:blip r:embed="rId2"/>
          <a:stretch/>
        </p:blipFill>
        <p:spPr>
          <a:xfrm>
            <a:off x="7150686" y="6382236"/>
            <a:ext cx="1068527" cy="461280"/>
          </a:xfrm>
          <a:prstGeom prst="rect">
            <a:avLst/>
          </a:prstGeom>
          <a:ln w="0">
            <a:noFill/>
          </a:ln>
        </p:spPr>
      </p:pic>
      <p:pic>
        <p:nvPicPr>
          <p:cNvPr id="10" name="Image 9"/>
          <p:cNvPicPr/>
          <p:nvPr userDrawn="1"/>
        </p:nvPicPr>
        <p:blipFill>
          <a:blip r:embed="rId3"/>
          <a:stretch/>
        </p:blipFill>
        <p:spPr>
          <a:xfrm>
            <a:off x="5332581" y="6356352"/>
            <a:ext cx="1818104" cy="501648"/>
          </a:xfrm>
          <a:prstGeom prst="rect">
            <a:avLst/>
          </a:prstGeom>
          <a:ln w="0">
            <a:noFill/>
          </a:ln>
        </p:spPr>
      </p:pic>
      <p:pic>
        <p:nvPicPr>
          <p:cNvPr id="11" name="Image 10"/>
          <p:cNvPicPr/>
          <p:nvPr userDrawn="1"/>
        </p:nvPicPr>
        <p:blipFill>
          <a:blip r:embed="rId4"/>
          <a:stretch/>
        </p:blipFill>
        <p:spPr>
          <a:xfrm>
            <a:off x="8219212" y="6356352"/>
            <a:ext cx="688579" cy="501648"/>
          </a:xfrm>
          <a:prstGeom prst="rect">
            <a:avLst/>
          </a:prstGeom>
          <a:ln w="0">
            <a:noFill/>
          </a:ln>
        </p:spPr>
      </p:pic>
      <p:pic>
        <p:nvPicPr>
          <p:cNvPr id="12" name="Image 8"/>
          <p:cNvPicPr/>
          <p:nvPr userDrawn="1"/>
        </p:nvPicPr>
        <p:blipFill>
          <a:blip r:embed="rId5"/>
          <a:stretch/>
        </p:blipFill>
        <p:spPr>
          <a:xfrm>
            <a:off x="3203950" y="6330460"/>
            <a:ext cx="948425" cy="527540"/>
          </a:xfrm>
          <a:prstGeom prst="rect">
            <a:avLst/>
          </a:prstGeom>
          <a:ln w="0">
            <a:noFill/>
          </a:ln>
        </p:spPr>
      </p:pic>
      <p:pic>
        <p:nvPicPr>
          <p:cNvPr id="13" name="Image 10"/>
          <p:cNvPicPr/>
          <p:nvPr userDrawn="1"/>
        </p:nvPicPr>
        <p:blipFill>
          <a:blip r:embed="rId6"/>
          <a:stretch/>
        </p:blipFill>
        <p:spPr>
          <a:xfrm>
            <a:off x="4152376" y="6414837"/>
            <a:ext cx="1140833" cy="36890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12531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6AA563-9986-40FC-922F-F0B50A5B5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CFC05F-0C34-445D-A019-7DB5795E7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5EDDF3-A5A9-43E0-932A-168141CD4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7FD14F-B5BD-409A-91C7-882D82502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08/06/2023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3ED928-3E78-498F-872B-495A49B90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E43018-B9EA-47DF-9EB2-74580B91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6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9EF55A-FF87-46C4-A634-0B741D05F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EBC38C-183D-4D87-A898-B28DB431B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E79FDC-5524-4D0D-B61D-C42D91934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E2DD66-2EF4-4782-A91B-58A4B0514E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6F07924-CEE6-4A16-8303-5017F93DA2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9E2FEF8-738E-4886-BB8C-B6CFA6BAA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08/06/2023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E2E2A2C-AFC3-4FDD-8D72-A4A780EA4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8FD02C6-97EB-4B83-9CCF-888835D2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98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96B9A-2928-47E6-A52A-994413B8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D6D9122-AAFF-404B-8070-3E2374501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08/06/2023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783CE2-5F66-4DA0-B818-E720B95B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98385C-09BC-4FC1-9AEB-9CBEB084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73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904529D-EFDB-4018-AD6D-469BF06C5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08/06/2023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D563A2A-23B6-43FC-A020-A4E42BA6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B918DC-88F8-4C33-8749-6B507EF9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48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55F8F-B217-4FD1-A2A1-88B9B19A3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394E4E-6DD9-450D-BC74-8431E248D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5F1244-A2CC-49D7-9A71-FF3C84764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D36062D-922B-43F2-8B65-1DD17446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08/06/2023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6424A0-B9A0-46F6-BDBB-0FFECFFA7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F0BF2E-A014-49D6-A02B-C05CC6453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49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1541A-FA7A-4441-9521-6E5B9E888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D7B6D3E-A7C9-4276-9D96-64E9C0836B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CB621B-CA41-49BE-A6DA-C30E17B8E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D41CE4-0487-421F-B039-7778F25C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08/06/2023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0E7492-50B5-4886-B505-E6F830C95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D54FDF-916D-45C3-BEA5-F4F95061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77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851C2E9-37A9-44F2-8A74-AAD4CADC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4B1C46-209A-4007-8AD4-7BE9EE7A2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E945D1-F477-4153-A1CC-502E085ED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9F118-8656-4714-A01F-BB7917EAA0A2}" type="datetimeFigureOut">
              <a:rPr lang="fr-FR" smtClean="0"/>
              <a:t>08/06/2023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240DA2-96ED-4823-8784-859CE5B77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4907D8-2826-4231-BB5C-292789D6D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17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55600" y="0"/>
            <a:ext cx="11565467" cy="74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39184" y="929218"/>
            <a:ext cx="11681883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2" name="Espace réservé du numéro de diapositive 5"/>
          <p:cNvSpPr txBox="1">
            <a:spLocks/>
          </p:cNvSpPr>
          <p:nvPr/>
        </p:nvSpPr>
        <p:spPr>
          <a:xfrm>
            <a:off x="177802" y="6402919"/>
            <a:ext cx="1047751" cy="366183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F3239001-F954-4CB9-A89D-B3BE9229D238}" type="slidenum">
              <a:rPr lang="fr-FR" sz="1200" smtClean="0">
                <a:solidFill>
                  <a:srgbClr val="333366"/>
                </a:solidFill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solidFill>
                <a:srgbClr val="333366"/>
              </a:solidFill>
            </a:endParaRPr>
          </a:p>
        </p:txBody>
      </p:sp>
      <p:cxnSp>
        <p:nvCxnSpPr>
          <p:cNvPr id="18" name="Straight Connector 3"/>
          <p:cNvCxnSpPr/>
          <p:nvPr/>
        </p:nvCxnSpPr>
        <p:spPr bwMode="auto">
          <a:xfrm>
            <a:off x="-6350" y="751417"/>
            <a:ext cx="12198351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0" name="Rectangle 12"/>
          <p:cNvSpPr>
            <a:spLocks noChangeArrowheads="1"/>
          </p:cNvSpPr>
          <p:nvPr/>
        </p:nvSpPr>
        <p:spPr bwMode="auto">
          <a:xfrm>
            <a:off x="-2117" y="180460"/>
            <a:ext cx="239184" cy="36933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AU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Freeform 22"/>
          <p:cNvSpPr>
            <a:spLocks/>
          </p:cNvSpPr>
          <p:nvPr/>
        </p:nvSpPr>
        <p:spPr bwMode="auto">
          <a:xfrm rot="10800000" flipH="1">
            <a:off x="213784" y="6455834"/>
            <a:ext cx="277283" cy="292100"/>
          </a:xfrm>
          <a:custGeom>
            <a:avLst/>
            <a:gdLst>
              <a:gd name="T0" fmla="*/ 2147483647 w 412"/>
              <a:gd name="T1" fmla="*/ 2147483647 h 411"/>
              <a:gd name="T2" fmla="*/ 0 w 412"/>
              <a:gd name="T3" fmla="*/ 2147483647 h 411"/>
              <a:gd name="T4" fmla="*/ 0 w 412"/>
              <a:gd name="T5" fmla="*/ 0 h 411"/>
              <a:gd name="T6" fmla="*/ 2147483647 w 412"/>
              <a:gd name="T7" fmla="*/ 0 h 411"/>
              <a:gd name="T8" fmla="*/ 2147483647 w 412"/>
              <a:gd name="T9" fmla="*/ 2147483647 h 411"/>
              <a:gd name="T10" fmla="*/ 2147483647 w 412"/>
              <a:gd name="T11" fmla="*/ 2147483647 h 411"/>
              <a:gd name="T12" fmla="*/ 2147483647 w 412"/>
              <a:gd name="T13" fmla="*/ 2147483647 h 4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55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9pPr>
    </p:titleStyle>
    <p:bodyStyle>
      <a:lvl1pPr marL="358775" indent="-180975" algn="l" defTabSz="457200" rtl="0" eaLnBrk="0" fontAlgn="base" hangingPunct="0">
        <a:spcBef>
          <a:spcPts val="600"/>
        </a:spcBef>
        <a:spcAft>
          <a:spcPts val="1200"/>
        </a:spcAft>
        <a:buClr>
          <a:schemeClr val="bg2"/>
        </a:buClr>
        <a:buSzPct val="90000"/>
        <a:buFont typeface="Century Gothic" pitchFamily="34" charset="0"/>
        <a:buChar char="▌"/>
        <a:tabLst>
          <a:tab pos="985838" algn="l"/>
        </a:tabLst>
        <a:defRPr lang="fr-FR" b="1" kern="1200" dirty="0">
          <a:solidFill>
            <a:schemeClr val="bg2"/>
          </a:solidFill>
          <a:latin typeface="+mn-lt"/>
          <a:ea typeface="+mn-ea"/>
          <a:cs typeface="+mn-cs"/>
        </a:defRPr>
      </a:lvl1pPr>
      <a:lvl2pPr marL="539750" indent="-182563" algn="l" defTabSz="457200" rtl="0" eaLnBrk="0" fontAlgn="base" hangingPunct="0">
        <a:spcBef>
          <a:spcPct val="0"/>
        </a:spcBef>
        <a:spcAft>
          <a:spcPts val="600"/>
        </a:spcAft>
        <a:buSzPct val="100000"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182563" algn="l" defTabSz="457200" rtl="0" eaLnBrk="0" fontAlgn="base" hangingPunct="0">
        <a:spcBef>
          <a:spcPts val="363"/>
        </a:spcBef>
        <a:spcAft>
          <a:spcPct val="0"/>
        </a:spcAft>
        <a:buSzPct val="100000"/>
        <a:buFont typeface="Lucida Grande"/>
        <a:buChar char="-"/>
        <a:defRPr sz="1500" kern="1200">
          <a:solidFill>
            <a:srgbClr val="50505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55600" y="0"/>
            <a:ext cx="11565467" cy="74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39184" y="929218"/>
            <a:ext cx="11681883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2" name="Espace réservé du numéro de diapositive 5"/>
          <p:cNvSpPr txBox="1">
            <a:spLocks/>
          </p:cNvSpPr>
          <p:nvPr/>
        </p:nvSpPr>
        <p:spPr>
          <a:xfrm>
            <a:off x="177802" y="6402919"/>
            <a:ext cx="1047751" cy="366183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F3239001-F954-4CB9-A89D-B3BE9229D238}" type="slidenum">
              <a:rPr lang="fr-FR" sz="1200" smtClean="0">
                <a:solidFill>
                  <a:srgbClr val="333366"/>
                </a:solidFill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solidFill>
                <a:srgbClr val="333366"/>
              </a:solidFill>
            </a:endParaRPr>
          </a:p>
        </p:txBody>
      </p:sp>
      <p:cxnSp>
        <p:nvCxnSpPr>
          <p:cNvPr id="18" name="Straight Connector 3"/>
          <p:cNvCxnSpPr/>
          <p:nvPr/>
        </p:nvCxnSpPr>
        <p:spPr bwMode="auto">
          <a:xfrm>
            <a:off x="-6350" y="751417"/>
            <a:ext cx="12198351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0" name="Rectangle 12"/>
          <p:cNvSpPr>
            <a:spLocks noChangeArrowheads="1"/>
          </p:cNvSpPr>
          <p:nvPr/>
        </p:nvSpPr>
        <p:spPr bwMode="auto">
          <a:xfrm>
            <a:off x="-2117" y="180460"/>
            <a:ext cx="239184" cy="36933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AU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Freeform 22"/>
          <p:cNvSpPr>
            <a:spLocks/>
          </p:cNvSpPr>
          <p:nvPr/>
        </p:nvSpPr>
        <p:spPr bwMode="auto">
          <a:xfrm rot="10800000" flipH="1">
            <a:off x="213784" y="6455834"/>
            <a:ext cx="277283" cy="292100"/>
          </a:xfrm>
          <a:custGeom>
            <a:avLst/>
            <a:gdLst>
              <a:gd name="T0" fmla="*/ 2147483647 w 412"/>
              <a:gd name="T1" fmla="*/ 2147483647 h 411"/>
              <a:gd name="T2" fmla="*/ 0 w 412"/>
              <a:gd name="T3" fmla="*/ 2147483647 h 411"/>
              <a:gd name="T4" fmla="*/ 0 w 412"/>
              <a:gd name="T5" fmla="*/ 0 h 411"/>
              <a:gd name="T6" fmla="*/ 2147483647 w 412"/>
              <a:gd name="T7" fmla="*/ 0 h 411"/>
              <a:gd name="T8" fmla="*/ 2147483647 w 412"/>
              <a:gd name="T9" fmla="*/ 2147483647 h 411"/>
              <a:gd name="T10" fmla="*/ 2147483647 w 412"/>
              <a:gd name="T11" fmla="*/ 2147483647 h 411"/>
              <a:gd name="T12" fmla="*/ 2147483647 w 412"/>
              <a:gd name="T13" fmla="*/ 2147483647 h 4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6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9pPr>
    </p:titleStyle>
    <p:bodyStyle>
      <a:lvl1pPr marL="358775" indent="-180975" algn="l" defTabSz="457200" rtl="0" eaLnBrk="0" fontAlgn="base" hangingPunct="0">
        <a:spcBef>
          <a:spcPts val="600"/>
        </a:spcBef>
        <a:spcAft>
          <a:spcPts val="1200"/>
        </a:spcAft>
        <a:buClr>
          <a:schemeClr val="bg2"/>
        </a:buClr>
        <a:buSzPct val="90000"/>
        <a:buFont typeface="Century Gothic" pitchFamily="34" charset="0"/>
        <a:buChar char="▌"/>
        <a:tabLst>
          <a:tab pos="985838" algn="l"/>
        </a:tabLst>
        <a:defRPr lang="fr-FR" b="1" kern="1200" dirty="0">
          <a:solidFill>
            <a:schemeClr val="bg2"/>
          </a:solidFill>
          <a:latin typeface="+mn-lt"/>
          <a:ea typeface="+mn-ea"/>
          <a:cs typeface="+mn-cs"/>
        </a:defRPr>
      </a:lvl1pPr>
      <a:lvl2pPr marL="539750" indent="-182563" algn="l" defTabSz="457200" rtl="0" eaLnBrk="0" fontAlgn="base" hangingPunct="0">
        <a:spcBef>
          <a:spcPct val="0"/>
        </a:spcBef>
        <a:spcAft>
          <a:spcPts val="600"/>
        </a:spcAft>
        <a:buSzPct val="100000"/>
        <a:buBlip>
          <a:blip r:embed="rId15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182563" algn="l" defTabSz="457200" rtl="0" eaLnBrk="0" fontAlgn="base" hangingPunct="0">
        <a:spcBef>
          <a:spcPts val="363"/>
        </a:spcBef>
        <a:spcAft>
          <a:spcPct val="0"/>
        </a:spcAft>
        <a:buSzPct val="100000"/>
        <a:buFont typeface="Lucida Grande"/>
        <a:buChar char="-"/>
        <a:defRPr sz="1500" kern="1200">
          <a:solidFill>
            <a:srgbClr val="50505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06151" y="849037"/>
            <a:ext cx="8255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002060"/>
                </a:solidFill>
                <a:latin typeface="Merriweather"/>
              </a:rPr>
              <a:t>IN2P3 DRD7 et R&amp;T</a:t>
            </a:r>
            <a:endParaRPr lang="fr-FR" sz="4000" b="1" dirty="0">
              <a:solidFill>
                <a:srgbClr val="00206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168" y="1833987"/>
            <a:ext cx="1162409" cy="27020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579023" y="3675878"/>
            <a:ext cx="55304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3200" dirty="0">
                <a:sym typeface="Wingdings" panose="05000000000000000000" pitchFamily="2" charset="2"/>
              </a:rPr>
              <a:t> Qu’est-ce que DRD7</a:t>
            </a:r>
            <a:endParaRPr lang="en-US" sz="3200" dirty="0" err="1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3200" dirty="0">
                <a:sym typeface="Wingdings" panose="05000000000000000000" pitchFamily="2" charset="2"/>
              </a:rPr>
              <a:t> DRD7, Master Project et R&amp;T</a:t>
            </a:r>
          </a:p>
        </p:txBody>
      </p:sp>
      <p:grpSp>
        <p:nvGrpSpPr>
          <p:cNvPr id="28" name="Groupe 27"/>
          <p:cNvGrpSpPr/>
          <p:nvPr/>
        </p:nvGrpSpPr>
        <p:grpSpPr>
          <a:xfrm>
            <a:off x="114793" y="5357811"/>
            <a:ext cx="11970882" cy="159299"/>
            <a:chOff x="114793" y="5357811"/>
            <a:chExt cx="11970882" cy="159299"/>
          </a:xfrm>
        </p:grpSpPr>
        <p:sp>
          <p:nvSpPr>
            <p:cNvPr id="25" name="Ellipse 24"/>
            <p:cNvSpPr/>
            <p:nvPr/>
          </p:nvSpPr>
          <p:spPr>
            <a:xfrm>
              <a:off x="355600" y="5386387"/>
              <a:ext cx="11479213" cy="10953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Ellipse 25"/>
            <p:cNvSpPr/>
            <p:nvPr/>
          </p:nvSpPr>
          <p:spPr>
            <a:xfrm>
              <a:off x="114793" y="5357811"/>
              <a:ext cx="151908" cy="151908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Ellipse 26"/>
            <p:cNvSpPr/>
            <p:nvPr/>
          </p:nvSpPr>
          <p:spPr>
            <a:xfrm>
              <a:off x="11933767" y="5365202"/>
              <a:ext cx="151908" cy="151908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152892" y="603805"/>
            <a:ext cx="11970882" cy="159299"/>
            <a:chOff x="114793" y="5357811"/>
            <a:chExt cx="11970882" cy="159299"/>
          </a:xfrm>
        </p:grpSpPr>
        <p:sp>
          <p:nvSpPr>
            <p:cNvPr id="30" name="Ellipse 29"/>
            <p:cNvSpPr/>
            <p:nvPr/>
          </p:nvSpPr>
          <p:spPr>
            <a:xfrm>
              <a:off x="355600" y="5386387"/>
              <a:ext cx="11479213" cy="10953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Ellipse 30"/>
            <p:cNvSpPr/>
            <p:nvPr/>
          </p:nvSpPr>
          <p:spPr>
            <a:xfrm>
              <a:off x="114793" y="5357811"/>
              <a:ext cx="151908" cy="151908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Ellipse 31"/>
            <p:cNvSpPr/>
            <p:nvPr/>
          </p:nvSpPr>
          <p:spPr>
            <a:xfrm>
              <a:off x="11933767" y="5365202"/>
              <a:ext cx="151908" cy="151908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78FAE426-6DD4-45DC-8A14-A0B09FBD9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085" y="1726072"/>
            <a:ext cx="3424379" cy="163949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25A3C62-96CD-41CE-9A74-0EA886E28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" y="1729646"/>
            <a:ext cx="2914650" cy="163949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29A3DED-A3F6-4324-9D67-DAC867E6F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335" y="1729646"/>
            <a:ext cx="2908300" cy="163591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05AD248-7F89-427E-BBD2-1D5DD7A01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9635" y="1726073"/>
            <a:ext cx="2914650" cy="163949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E35ADB8-38AC-4D9A-9EF9-6BA762E504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157"/>
          <a:stretch/>
        </p:blipFill>
        <p:spPr>
          <a:xfrm>
            <a:off x="9899447" y="1726072"/>
            <a:ext cx="2299238" cy="1644288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51600BF-AAB9-4C3C-A938-D0E6FF8BFFD7}"/>
              </a:ext>
            </a:extLst>
          </p:cNvPr>
          <p:cNvSpPr/>
          <p:nvPr/>
        </p:nvSpPr>
        <p:spPr>
          <a:xfrm>
            <a:off x="355600" y="5791200"/>
            <a:ext cx="1520825" cy="781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DAQGEN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AA34B3FA-DFBA-460D-B071-51D94ACE4CD1}"/>
              </a:ext>
            </a:extLst>
          </p:cNvPr>
          <p:cNvSpPr/>
          <p:nvPr/>
        </p:nvSpPr>
        <p:spPr>
          <a:xfrm>
            <a:off x="2028825" y="5786316"/>
            <a:ext cx="1520825" cy="781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THINK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9EE6CF1E-0648-47C7-941E-9B762C259D90}"/>
              </a:ext>
            </a:extLst>
          </p:cNvPr>
          <p:cNvSpPr/>
          <p:nvPr/>
        </p:nvSpPr>
        <p:spPr>
          <a:xfrm>
            <a:off x="3702050" y="5786316"/>
            <a:ext cx="1520825" cy="781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TIMED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557B3580-083C-41A5-9293-32E655986520}"/>
              </a:ext>
            </a:extLst>
          </p:cNvPr>
          <p:cNvSpPr/>
          <p:nvPr/>
        </p:nvSpPr>
        <p:spPr>
          <a:xfrm>
            <a:off x="5344267" y="5763535"/>
            <a:ext cx="1520825" cy="781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PCIe400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BF75934C-9603-49B8-A715-C819D2633CE7}"/>
              </a:ext>
            </a:extLst>
          </p:cNvPr>
          <p:cNvSpPr/>
          <p:nvPr/>
        </p:nvSpPr>
        <p:spPr>
          <a:xfrm>
            <a:off x="7021411" y="5762223"/>
            <a:ext cx="1629327" cy="7810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THINK Phase 2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CA321B5A-D952-4E3C-97E8-2316FB4642D5}"/>
              </a:ext>
            </a:extLst>
          </p:cNvPr>
          <p:cNvSpPr/>
          <p:nvPr/>
        </p:nvSpPr>
        <p:spPr>
          <a:xfrm>
            <a:off x="8812109" y="5762223"/>
            <a:ext cx="2741716" cy="781050"/>
          </a:xfrm>
          <a:prstGeom prst="roundRect">
            <a:avLst/>
          </a:prstGeom>
          <a:gradFill flip="none" rotWithShape="1">
            <a:gsLst>
              <a:gs pos="0">
                <a:srgbClr val="D0DCF0"/>
              </a:gs>
              <a:gs pos="53000">
                <a:srgbClr val="EDF1F9"/>
              </a:gs>
              <a:gs pos="100000">
                <a:schemeClr val="bg1"/>
              </a:gs>
            </a:gsLst>
            <a:lin ang="0" scaled="1"/>
            <a:tileRect/>
          </a:gra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Futur R&amp;T…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1BC9AD5-ED75-41FD-A01A-911CF09142C1}"/>
              </a:ext>
            </a:extLst>
          </p:cNvPr>
          <p:cNvSpPr txBox="1"/>
          <p:nvPr/>
        </p:nvSpPr>
        <p:spPr>
          <a:xfrm>
            <a:off x="789640" y="549592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2016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28F9EBE-AC9E-4531-A3AC-AA80A56E9D79}"/>
              </a:ext>
            </a:extLst>
          </p:cNvPr>
          <p:cNvSpPr txBox="1"/>
          <p:nvPr/>
        </p:nvSpPr>
        <p:spPr>
          <a:xfrm>
            <a:off x="9899447" y="547211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2030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9E38210-1F38-421C-AABA-93BE1B8236D2}"/>
              </a:ext>
            </a:extLst>
          </p:cNvPr>
          <p:cNvSpPr txBox="1"/>
          <p:nvPr/>
        </p:nvSpPr>
        <p:spPr>
          <a:xfrm>
            <a:off x="2478370" y="54742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2020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69F1A82-9654-4A8B-BCCB-E3A75DB2DADF}"/>
              </a:ext>
            </a:extLst>
          </p:cNvPr>
          <p:cNvSpPr txBox="1"/>
          <p:nvPr/>
        </p:nvSpPr>
        <p:spPr>
          <a:xfrm>
            <a:off x="4963640" y="544719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2022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8C0086F-6E9A-4EE0-A2B8-069EF010D00F}"/>
              </a:ext>
            </a:extLst>
          </p:cNvPr>
          <p:cNvSpPr txBox="1"/>
          <p:nvPr/>
        </p:nvSpPr>
        <p:spPr>
          <a:xfrm>
            <a:off x="7468577" y="544719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111361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F61E86-0D1A-4BA8-8B62-8887E06E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ym typeface="Wingdings" panose="05000000000000000000" pitchFamily="2" charset="2"/>
              </a:rPr>
              <a:t>Qu’est-ce que DRD7 ? (Jérôme Baudot)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994BF4-EECD-4AA9-A4F9-4F254C3EE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67" y="747184"/>
            <a:ext cx="11646850" cy="59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48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322C03-422E-4B17-A34F-3CBC8D714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ym typeface="Wingdings" panose="05000000000000000000" pitchFamily="2" charset="2"/>
              </a:rPr>
              <a:t>Qu’est-ce que DRD7 ? (Jérôme Baudot)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21F2DEB-6AC7-48F1-BED9-88AA14CE4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866525"/>
            <a:ext cx="11137900" cy="58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04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165197-A24A-4A2C-AB07-EA18A566E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ym typeface="Wingdings" panose="05000000000000000000" pitchFamily="2" charset="2"/>
              </a:rPr>
              <a:t>Qu’est-ce que DRD7 ? (Jérôme Baudot)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99ABFB-37A2-4E9E-85E0-B6FC7CC5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2" y="747184"/>
            <a:ext cx="11400367" cy="59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37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15BE1F-3253-41F3-95EE-B3E31936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ym typeface="Wingdings" panose="05000000000000000000" pitchFamily="2" charset="2"/>
              </a:rPr>
              <a:t>Qu’est-ce que DRD7 ? (Jérôme Baudot)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97CF17-DB65-435B-A3A9-C9416D025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9" y="823129"/>
            <a:ext cx="11565467" cy="596135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91044BD-2331-441C-918C-EE9DFD086FD3}"/>
              </a:ext>
            </a:extLst>
          </p:cNvPr>
          <p:cNvSpPr/>
          <p:nvPr/>
        </p:nvSpPr>
        <p:spPr>
          <a:xfrm>
            <a:off x="482600" y="5638800"/>
            <a:ext cx="5321300" cy="1145679"/>
          </a:xfrm>
          <a:prstGeom prst="roundRect">
            <a:avLst/>
          </a:prstGeom>
          <a:solidFill>
            <a:srgbClr val="C84B1B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823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34897B-27DF-4FD2-B717-A47848DDB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ym typeface="Wingdings" panose="05000000000000000000" pitchFamily="2" charset="2"/>
              </a:rPr>
              <a:t>DRD7, Master Project et R&amp;T</a:t>
            </a:r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55033E5-0A91-47DF-A546-4DD35C69FCEE}"/>
              </a:ext>
            </a:extLst>
          </p:cNvPr>
          <p:cNvSpPr/>
          <p:nvPr/>
        </p:nvSpPr>
        <p:spPr>
          <a:xfrm>
            <a:off x="571500" y="1037166"/>
            <a:ext cx="1892300" cy="1054100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NSIP: Master Project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89AD214-5718-41AB-B87A-5A4AD3DD6F96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463800" y="1564216"/>
            <a:ext cx="762000" cy="0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C5653E1-5A4A-41FD-8DFB-E079A0B7DBBA}"/>
              </a:ext>
            </a:extLst>
          </p:cNvPr>
          <p:cNvSpPr/>
          <p:nvPr/>
        </p:nvSpPr>
        <p:spPr>
          <a:xfrm>
            <a:off x="3225800" y="1037166"/>
            <a:ext cx="1892300" cy="1054100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R&amp;T </a:t>
            </a:r>
            <a:r>
              <a:rPr lang="fr-FR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Reseau</a:t>
            </a:r>
            <a:r>
              <a:rPr 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DAQ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B0B785-88E2-4EB1-A698-F61B0B581890}"/>
              </a:ext>
            </a:extLst>
          </p:cNvPr>
          <p:cNvSpPr/>
          <p:nvPr/>
        </p:nvSpPr>
        <p:spPr>
          <a:xfrm>
            <a:off x="3225800" y="2362200"/>
            <a:ext cx="1892300" cy="6731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DAQGEN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3C8532A-1382-4343-B339-3E40B6EC6D1C}"/>
              </a:ext>
            </a:extLst>
          </p:cNvPr>
          <p:cNvSpPr/>
          <p:nvPr/>
        </p:nvSpPr>
        <p:spPr>
          <a:xfrm>
            <a:off x="3225800" y="3098800"/>
            <a:ext cx="1892300" cy="54186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TIMED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46D316F-EDCB-42A6-BBEC-D06061F9ED90}"/>
              </a:ext>
            </a:extLst>
          </p:cNvPr>
          <p:cNvSpPr/>
          <p:nvPr/>
        </p:nvSpPr>
        <p:spPr>
          <a:xfrm>
            <a:off x="3225800" y="3704167"/>
            <a:ext cx="1892300" cy="54186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1D95318-AADA-404A-B0BA-9990162AF35D}"/>
              </a:ext>
            </a:extLst>
          </p:cNvPr>
          <p:cNvSpPr/>
          <p:nvPr/>
        </p:nvSpPr>
        <p:spPr>
          <a:xfrm>
            <a:off x="3225800" y="4309534"/>
            <a:ext cx="1892300" cy="54186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PCIe400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DDD8D08-3B13-4A08-BEA5-44633AEB542A}"/>
              </a:ext>
            </a:extLst>
          </p:cNvPr>
          <p:cNvSpPr/>
          <p:nvPr/>
        </p:nvSpPr>
        <p:spPr>
          <a:xfrm>
            <a:off x="9029700" y="1023409"/>
            <a:ext cx="2070100" cy="1054100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C84B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dirty="0"/>
              <a:t>DRD7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6338C20-AFE7-47B0-8DB0-E2B70DAD802B}"/>
              </a:ext>
            </a:extLst>
          </p:cNvPr>
          <p:cNvSpPr/>
          <p:nvPr/>
        </p:nvSpPr>
        <p:spPr>
          <a:xfrm>
            <a:off x="9029700" y="2362200"/>
            <a:ext cx="1892300" cy="6731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DRD7,1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229B629-4B69-41FB-BF19-948DAF98FF43}"/>
              </a:ext>
            </a:extLst>
          </p:cNvPr>
          <p:cNvSpPr/>
          <p:nvPr/>
        </p:nvSpPr>
        <p:spPr>
          <a:xfrm>
            <a:off x="9029700" y="3098800"/>
            <a:ext cx="1892300" cy="54186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DRD7,2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3CC27D3-D0AC-4437-88D6-70B1766A50D4}"/>
              </a:ext>
            </a:extLst>
          </p:cNvPr>
          <p:cNvSpPr/>
          <p:nvPr/>
        </p:nvSpPr>
        <p:spPr>
          <a:xfrm>
            <a:off x="9029700" y="3704167"/>
            <a:ext cx="1892300" cy="54186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DRD7,3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42590DC-7C85-4AA3-8806-C2AAA3A82F7C}"/>
              </a:ext>
            </a:extLst>
          </p:cNvPr>
          <p:cNvSpPr/>
          <p:nvPr/>
        </p:nvSpPr>
        <p:spPr>
          <a:xfrm>
            <a:off x="6096000" y="1075266"/>
            <a:ext cx="2070100" cy="964143"/>
          </a:xfrm>
          <a:prstGeom prst="roundRect">
            <a:avLst/>
          </a:prstGeom>
          <a:solidFill>
            <a:srgbClr val="002060"/>
          </a:solidFill>
          <a:ln w="57150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 IN2P3</a:t>
            </a:r>
          </a:p>
        </p:txBody>
      </p:sp>
      <p:sp>
        <p:nvSpPr>
          <p:cNvPr id="18" name="Organigramme : Document 17">
            <a:extLst>
              <a:ext uri="{FF2B5EF4-FFF2-40B4-BE49-F238E27FC236}">
                <a16:creationId xmlns:a16="http://schemas.microsoft.com/office/drawing/2014/main" id="{403E7364-79A6-48B9-927E-C6DD0687E347}"/>
              </a:ext>
            </a:extLst>
          </p:cNvPr>
          <p:cNvSpPr/>
          <p:nvPr/>
        </p:nvSpPr>
        <p:spPr>
          <a:xfrm>
            <a:off x="6337300" y="2417234"/>
            <a:ext cx="1727200" cy="1782234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Fiches</a:t>
            </a:r>
          </a:p>
          <a:p>
            <a:pPr algn="ctr"/>
            <a:r>
              <a:rPr lang="fr-F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Projets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C555E0B-F71F-4715-A26B-A93E1DB80AE4}"/>
              </a:ext>
            </a:extLst>
          </p:cNvPr>
          <p:cNvCxnSpPr>
            <a:stCxn id="17" idx="1"/>
            <a:endCxn id="6" idx="3"/>
          </p:cNvCxnSpPr>
          <p:nvPr/>
        </p:nvCxnSpPr>
        <p:spPr>
          <a:xfrm flipH="1">
            <a:off x="5118100" y="1557338"/>
            <a:ext cx="977900" cy="6878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277E8B5-5171-4957-84DA-F38F31E983E5}"/>
              </a:ext>
            </a:extLst>
          </p:cNvPr>
          <p:cNvCxnSpPr>
            <a:stCxn id="17" idx="3"/>
            <a:endCxn id="11" idx="1"/>
          </p:cNvCxnSpPr>
          <p:nvPr/>
        </p:nvCxnSpPr>
        <p:spPr>
          <a:xfrm flipV="1">
            <a:off x="8166100" y="1550459"/>
            <a:ext cx="863600" cy="6879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Google Shape;101;p15">
            <a:extLst>
              <a:ext uri="{FF2B5EF4-FFF2-40B4-BE49-F238E27FC236}">
                <a16:creationId xmlns:a16="http://schemas.microsoft.com/office/drawing/2014/main" id="{D1B953BC-9ECF-4D26-B5C6-85CD906ECEA7}"/>
              </a:ext>
            </a:extLst>
          </p:cNvPr>
          <p:cNvSpPr txBox="1">
            <a:spLocks/>
          </p:cNvSpPr>
          <p:nvPr/>
        </p:nvSpPr>
        <p:spPr>
          <a:xfrm>
            <a:off x="5889238" y="4471459"/>
            <a:ext cx="3013462" cy="1296987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58775" indent="-180975" algn="l" defTabSz="457200" rtl="0" eaLnBrk="0" fontAlgn="base" hangingPunct="0">
              <a:spcBef>
                <a:spcPts val="600"/>
              </a:spcBef>
              <a:spcAft>
                <a:spcPts val="1200"/>
              </a:spcAft>
              <a:buClr>
                <a:schemeClr val="bg2"/>
              </a:buClr>
              <a:buSzPct val="90000"/>
              <a:buFont typeface="Century Gothic" pitchFamily="34" charset="0"/>
              <a:buChar char="▌"/>
              <a:tabLst>
                <a:tab pos="985838" algn="l"/>
              </a:tabLst>
              <a:defRPr lang="fr-FR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457200" rtl="0" eaLnBrk="0" fontAlgn="base" hangingPunct="0">
              <a:spcBef>
                <a:spcPct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82563" algn="l" defTabSz="457200" rtl="0" eaLnBrk="0" fontAlgn="base" hangingPunct="0">
              <a:spcBef>
                <a:spcPts val="363"/>
              </a:spcBef>
              <a:spcAft>
                <a:spcPct val="0"/>
              </a:spcAft>
              <a:buSzPct val="100000"/>
              <a:buFont typeface="Lucida Grande"/>
              <a:buChar char="-"/>
              <a:defRPr sz="15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marR="0" lvl="0" indent="-180975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▌"/>
              <a:tabLst>
                <a:tab pos="985838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RH/ Laboratoire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58775" marR="0" lvl="0" indent="-180975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▌"/>
              <a:tabLst>
                <a:tab pos="985838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Budget Requis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759CF13-848A-4098-850A-8E04146998FB}"/>
              </a:ext>
            </a:extLst>
          </p:cNvPr>
          <p:cNvCxnSpPr>
            <a:endCxn id="12" idx="1"/>
          </p:cNvCxnSpPr>
          <p:nvPr/>
        </p:nvCxnSpPr>
        <p:spPr>
          <a:xfrm flipV="1">
            <a:off x="8064500" y="2698750"/>
            <a:ext cx="965200" cy="18415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73421FF-AD5E-4FFA-B9DD-25662AF88F11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8064500" y="2880784"/>
            <a:ext cx="965200" cy="48895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55BA10B-AFBB-4636-8F84-1C4FB47F8EA9}"/>
              </a:ext>
            </a:extLst>
          </p:cNvPr>
          <p:cNvCxnSpPr>
            <a:endCxn id="14" idx="1"/>
          </p:cNvCxnSpPr>
          <p:nvPr/>
        </p:nvCxnSpPr>
        <p:spPr>
          <a:xfrm>
            <a:off x="8115300" y="2898775"/>
            <a:ext cx="914400" cy="1076326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Accolade fermante 31">
            <a:extLst>
              <a:ext uri="{FF2B5EF4-FFF2-40B4-BE49-F238E27FC236}">
                <a16:creationId xmlns:a16="http://schemas.microsoft.com/office/drawing/2014/main" id="{CED214E6-A8B1-4551-9A3B-E1710B075D02}"/>
              </a:ext>
            </a:extLst>
          </p:cNvPr>
          <p:cNvSpPr/>
          <p:nvPr/>
        </p:nvSpPr>
        <p:spPr>
          <a:xfrm>
            <a:off x="5156974" y="2280974"/>
            <a:ext cx="440938" cy="3836988"/>
          </a:xfrm>
          <a:prstGeom prst="rightBrace">
            <a:avLst>
              <a:gd name="adj1" fmla="val 68818"/>
              <a:gd name="adj2" fmla="val 26831"/>
            </a:avLst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C5F133A7-D267-4D52-84CA-7C0AFEEE74C2}"/>
              </a:ext>
            </a:extLst>
          </p:cNvPr>
          <p:cNvSpPr/>
          <p:nvPr/>
        </p:nvSpPr>
        <p:spPr>
          <a:xfrm>
            <a:off x="5636786" y="3098800"/>
            <a:ext cx="649714" cy="555627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A4649CE-65C4-4275-9DD5-0B14CE939115}"/>
              </a:ext>
            </a:extLst>
          </p:cNvPr>
          <p:cNvSpPr/>
          <p:nvPr/>
        </p:nvSpPr>
        <p:spPr>
          <a:xfrm>
            <a:off x="4011877" y="4989777"/>
            <a:ext cx="191823" cy="191823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1B6103D-3A59-4D97-B240-935A1A08E0C0}"/>
              </a:ext>
            </a:extLst>
          </p:cNvPr>
          <p:cNvSpPr/>
          <p:nvPr/>
        </p:nvSpPr>
        <p:spPr>
          <a:xfrm>
            <a:off x="4023253" y="5298812"/>
            <a:ext cx="191823" cy="191823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7CDD5CC-7EC6-4205-9F42-DB0CCE045018}"/>
              </a:ext>
            </a:extLst>
          </p:cNvPr>
          <p:cNvSpPr/>
          <p:nvPr/>
        </p:nvSpPr>
        <p:spPr>
          <a:xfrm>
            <a:off x="4023253" y="5629011"/>
            <a:ext cx="191823" cy="191823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705041F-FA8E-44D4-990B-BF446EE0B0FC}"/>
              </a:ext>
            </a:extLst>
          </p:cNvPr>
          <p:cNvSpPr txBox="1"/>
          <p:nvPr/>
        </p:nvSpPr>
        <p:spPr>
          <a:xfrm>
            <a:off x="2255092" y="6242615"/>
            <a:ext cx="816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 partie des R&amp;T peuvent être labellisées DRD7 ?</a:t>
            </a:r>
          </a:p>
        </p:txBody>
      </p:sp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2B9E8B75-36F5-4702-9C41-7740BDF1652B}"/>
              </a:ext>
            </a:extLst>
          </p:cNvPr>
          <p:cNvSpPr/>
          <p:nvPr/>
        </p:nvSpPr>
        <p:spPr>
          <a:xfrm>
            <a:off x="1182785" y="6242615"/>
            <a:ext cx="1016000" cy="469104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B4A8A50A-5389-45C6-8717-ABDE3EC55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1535" y="5023169"/>
            <a:ext cx="1156529" cy="6731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9F2D322F-5FB3-4184-99A7-060C7D2D8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636" y="5696269"/>
            <a:ext cx="1180026" cy="1092692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69624616-9E7D-4DF6-A30B-1183DDD38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9507" y="4443682"/>
            <a:ext cx="1156529" cy="657776"/>
          </a:xfrm>
          <a:prstGeom prst="rect">
            <a:avLst/>
          </a:prstGeom>
        </p:spPr>
      </p:pic>
      <p:cxnSp>
        <p:nvCxnSpPr>
          <p:cNvPr id="45" name="Connecteur : en angle 44">
            <a:extLst>
              <a:ext uri="{FF2B5EF4-FFF2-40B4-BE49-F238E27FC236}">
                <a16:creationId xmlns:a16="http://schemas.microsoft.com/office/drawing/2014/main" id="{02DE5061-DF09-4CB3-B0E3-39454057E203}"/>
              </a:ext>
            </a:extLst>
          </p:cNvPr>
          <p:cNvCxnSpPr>
            <a:cxnSpLocks/>
          </p:cNvCxnSpPr>
          <p:nvPr/>
        </p:nvCxnSpPr>
        <p:spPr>
          <a:xfrm>
            <a:off x="8977327" y="5366315"/>
            <a:ext cx="1087423" cy="97691"/>
          </a:xfrm>
          <a:prstGeom prst="bentConnector3">
            <a:avLst>
              <a:gd name="adj1" fmla="val 50000"/>
            </a:avLst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ccolade ouvrante 48">
            <a:extLst>
              <a:ext uri="{FF2B5EF4-FFF2-40B4-BE49-F238E27FC236}">
                <a16:creationId xmlns:a16="http://schemas.microsoft.com/office/drawing/2014/main" id="{E94D42E3-8EAF-41C9-B88B-D60A0908C544}"/>
              </a:ext>
            </a:extLst>
          </p:cNvPr>
          <p:cNvSpPr/>
          <p:nvPr/>
        </p:nvSpPr>
        <p:spPr>
          <a:xfrm>
            <a:off x="10111977" y="4471459"/>
            <a:ext cx="393631" cy="2232821"/>
          </a:xfrm>
          <a:prstGeom prst="leftBrace">
            <a:avLst>
              <a:gd name="adj1" fmla="val 43823"/>
              <a:gd name="adj2" fmla="val 44167"/>
            </a:avLst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903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ales_defence_16.9">
  <a:themeElements>
    <a:clrScheme name="Personnalisée 81">
      <a:dk1>
        <a:srgbClr val="333366"/>
      </a:dk1>
      <a:lt1>
        <a:srgbClr val="FFFFFF"/>
      </a:lt1>
      <a:dk2>
        <a:srgbClr val="333366"/>
      </a:dk2>
      <a:lt2>
        <a:srgbClr val="C84B1B"/>
      </a:lt2>
      <a:accent1>
        <a:srgbClr val="C84B1B"/>
      </a:accent1>
      <a:accent2>
        <a:srgbClr val="333366"/>
      </a:accent2>
      <a:accent3>
        <a:srgbClr val="5CBFD4"/>
      </a:accent3>
      <a:accent4>
        <a:srgbClr val="505050"/>
      </a:accent4>
      <a:accent5>
        <a:srgbClr val="969696"/>
      </a:accent5>
      <a:accent6>
        <a:srgbClr val="E18D31"/>
      </a:accent6>
      <a:hlink>
        <a:srgbClr val="333366"/>
      </a:hlink>
      <a:folHlink>
        <a:srgbClr val="33336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ales_global_16.9" id="{57EC4307-02B2-445B-A16B-A471B147CAB7}" vid="{3E6016BF-DEBD-4D5E-BD6F-3818F0AFBFB3}"/>
    </a:ext>
  </a:extLst>
</a:theme>
</file>

<file path=ppt/theme/theme3.xml><?xml version="1.0" encoding="utf-8"?>
<a:theme xmlns:a="http://schemas.openxmlformats.org/drawingml/2006/main" name="1_thales_defence_16.9">
  <a:themeElements>
    <a:clrScheme name="Personnalisée 81">
      <a:dk1>
        <a:srgbClr val="333366"/>
      </a:dk1>
      <a:lt1>
        <a:srgbClr val="FFFFFF"/>
      </a:lt1>
      <a:dk2>
        <a:srgbClr val="333366"/>
      </a:dk2>
      <a:lt2>
        <a:srgbClr val="C84B1B"/>
      </a:lt2>
      <a:accent1>
        <a:srgbClr val="C84B1B"/>
      </a:accent1>
      <a:accent2>
        <a:srgbClr val="333366"/>
      </a:accent2>
      <a:accent3>
        <a:srgbClr val="5CBFD4"/>
      </a:accent3>
      <a:accent4>
        <a:srgbClr val="505050"/>
      </a:accent4>
      <a:accent5>
        <a:srgbClr val="969696"/>
      </a:accent5>
      <a:accent6>
        <a:srgbClr val="E18D31"/>
      </a:accent6>
      <a:hlink>
        <a:srgbClr val="333366"/>
      </a:hlink>
      <a:folHlink>
        <a:srgbClr val="33336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ales_global_16.9" id="{57EC4307-02B2-445B-A16B-A471B147CAB7}" vid="{3E6016BF-DEBD-4D5E-BD6F-3818F0AFBFB3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9463</TotalTime>
  <Words>113</Words>
  <Application>Microsoft Office PowerPoint</Application>
  <PresentationFormat>Grand écran</PresentationFormat>
  <Paragraphs>35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Lucida Grande</vt:lpstr>
      <vt:lpstr>Merriweather</vt:lpstr>
      <vt:lpstr>Wingdings</vt:lpstr>
      <vt:lpstr>Thème Office</vt:lpstr>
      <vt:lpstr>thales_defence_16.9</vt:lpstr>
      <vt:lpstr>1_thales_defence_16.9</vt:lpstr>
      <vt:lpstr>Présentation PowerPoint</vt:lpstr>
      <vt:lpstr>Qu’est-ce que DRD7 ? (Jérôme Baudot)</vt:lpstr>
      <vt:lpstr>Qu’est-ce que DRD7 ? (Jérôme Baudot)</vt:lpstr>
      <vt:lpstr>Qu’est-ce que DRD7 ? (Jérôme Baudot)</vt:lpstr>
      <vt:lpstr>Qu’est-ce que DRD7 ? (Jérôme Baudot)</vt:lpstr>
      <vt:lpstr>DRD7, Master Project et R&amp;T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frederic druillole</dc:creator>
  <cp:lastModifiedBy>frederic druillole</cp:lastModifiedBy>
  <cp:revision>215</cp:revision>
  <dcterms:created xsi:type="dcterms:W3CDTF">2023-03-03T13:26:44Z</dcterms:created>
  <dcterms:modified xsi:type="dcterms:W3CDTF">2023-06-12T07:23:46Z</dcterms:modified>
</cp:coreProperties>
</file>