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D3F"/>
    <a:srgbClr val="C1D2EC"/>
    <a:srgbClr val="C49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58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5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31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92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01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09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48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69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21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04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48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3AFF8-F68A-4E25-9F4A-6DE52968C2BD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BA566-C292-4853-9E42-B3F334B2E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16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4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644893" y="-77002"/>
            <a:ext cx="4244741" cy="7122695"/>
          </a:xfrm>
          <a:prstGeom prst="rect">
            <a:avLst/>
          </a:prstGeom>
          <a:solidFill>
            <a:srgbClr val="262D3F"/>
          </a:solidFill>
          <a:ln>
            <a:solidFill>
              <a:srgbClr val="262D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0" y="452387"/>
            <a:ext cx="2526317" cy="5890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4687504" y="1274002"/>
            <a:ext cx="5919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bg1"/>
                </a:solidFill>
                <a:latin typeface="Nunito ExtraLight" pitchFamily="2" charset="0"/>
              </a:rPr>
              <a:t>Infos complémentaires</a:t>
            </a:r>
            <a:endParaRPr lang="fr-FR" sz="5400" dirty="0" smtClean="0">
              <a:solidFill>
                <a:schemeClr val="bg1"/>
              </a:solidFill>
              <a:latin typeface="Nunito ExtraLight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90228" y="837398"/>
            <a:ext cx="45719" cy="4966636"/>
          </a:xfrm>
          <a:prstGeom prst="roundRect">
            <a:avLst/>
          </a:prstGeom>
          <a:solidFill>
            <a:srgbClr val="C1D2EC"/>
          </a:solidFill>
          <a:ln>
            <a:solidFill>
              <a:srgbClr val="C1D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921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D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644893" y="-77002"/>
            <a:ext cx="4244741" cy="7122695"/>
          </a:xfrm>
          <a:prstGeom prst="rect">
            <a:avLst/>
          </a:prstGeom>
          <a:solidFill>
            <a:srgbClr val="C49434"/>
          </a:solidFill>
          <a:ln>
            <a:solidFill>
              <a:srgbClr val="C49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0" y="452387"/>
            <a:ext cx="2526317" cy="5890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3886200" y="1274002"/>
            <a:ext cx="85745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Présentations</a:t>
            </a:r>
          </a:p>
          <a:p>
            <a:pPr algn="ctr"/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15 min + 5 min de questions</a:t>
            </a:r>
          </a:p>
          <a:p>
            <a:pPr algn="ctr"/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Panneaux 5 min et 1 min</a:t>
            </a:r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90228" y="837398"/>
            <a:ext cx="45719" cy="4966636"/>
          </a:xfrm>
          <a:prstGeom prst="roundRect">
            <a:avLst/>
          </a:prstGeom>
          <a:solidFill>
            <a:srgbClr val="C1D2EC"/>
          </a:solidFill>
          <a:ln>
            <a:solidFill>
              <a:srgbClr val="C1D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5522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4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644893" y="-77002"/>
            <a:ext cx="4244741" cy="7122695"/>
          </a:xfrm>
          <a:prstGeom prst="rect">
            <a:avLst/>
          </a:prstGeom>
          <a:solidFill>
            <a:srgbClr val="262D3F"/>
          </a:solidFill>
          <a:ln>
            <a:solidFill>
              <a:srgbClr val="262D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0" y="452387"/>
            <a:ext cx="2526317" cy="5890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3979333" y="1129627"/>
            <a:ext cx="78993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Nunito ExtraLight" pitchFamily="2" charset="0"/>
              </a:rPr>
              <a:t>Show room 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Salle A307 (3</a:t>
            </a:r>
            <a:r>
              <a:rPr lang="fr-FR" sz="4000" baseline="30000" dirty="0" smtClean="0">
                <a:solidFill>
                  <a:schemeClr val="bg1"/>
                </a:solidFill>
                <a:latin typeface="Nunito ExtraLight" pitchFamily="2" charset="0"/>
              </a:rPr>
              <a:t>ième</a:t>
            </a:r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 étage)</a:t>
            </a:r>
            <a:endParaRPr lang="fr-FR" sz="4000" dirty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pauses du mercredi</a:t>
            </a:r>
          </a:p>
          <a:p>
            <a:pPr algn="ctr"/>
            <a:endParaRPr lang="fr-FR" sz="4000" dirty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Intel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Nunito ExtraLight" pitchFamily="2" charset="0"/>
              </a:rPr>
              <a:t>Tektronix</a:t>
            </a:r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Nunito ExtraLight" pitchFamily="2" charset="0"/>
              </a:rPr>
              <a:t>Rohde&amp;Schwarz</a:t>
            </a:r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90228" y="837398"/>
            <a:ext cx="45719" cy="4966636"/>
          </a:xfrm>
          <a:prstGeom prst="roundRect">
            <a:avLst/>
          </a:prstGeom>
          <a:solidFill>
            <a:srgbClr val="C1D2EC"/>
          </a:solidFill>
          <a:ln>
            <a:solidFill>
              <a:srgbClr val="C1D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4828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D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644893" y="-77002"/>
            <a:ext cx="4244741" cy="7122695"/>
          </a:xfrm>
          <a:prstGeom prst="rect">
            <a:avLst/>
          </a:prstGeom>
          <a:solidFill>
            <a:srgbClr val="C49434"/>
          </a:solidFill>
          <a:ln>
            <a:solidFill>
              <a:srgbClr val="C49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0" y="452387"/>
            <a:ext cx="2526317" cy="5890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3826933" y="1129627"/>
            <a:ext cx="79247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Nunito ExtraLight" pitchFamily="2" charset="0"/>
              </a:rPr>
              <a:t>MERCREDI</a:t>
            </a:r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 </a:t>
            </a:r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r>
              <a:rPr lang="fr-FR" sz="4000" dirty="0">
                <a:solidFill>
                  <a:schemeClr val="bg1"/>
                </a:solidFill>
                <a:latin typeface="Nunito ExtraLight" pitchFamily="2" charset="0"/>
              </a:rPr>
              <a:t>Interventions </a:t>
            </a:r>
            <a:r>
              <a:rPr lang="fr-FR" sz="4000" dirty="0" err="1">
                <a:solidFill>
                  <a:schemeClr val="bg1"/>
                </a:solidFill>
                <a:latin typeface="Nunito ExtraLight" pitchFamily="2" charset="0"/>
              </a:rPr>
              <a:t>Scalinx</a:t>
            </a:r>
            <a:endParaRPr lang="fr-FR" sz="4000" dirty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Nunito ExtraLight" pitchFamily="2" charset="0"/>
              </a:rPr>
              <a:t>Session plénière, ASIC, DAQ</a:t>
            </a:r>
          </a:p>
          <a:p>
            <a:pPr algn="ctr"/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90228" y="837398"/>
            <a:ext cx="45719" cy="4966636"/>
          </a:xfrm>
          <a:prstGeom prst="roundRect">
            <a:avLst/>
          </a:prstGeom>
          <a:solidFill>
            <a:srgbClr val="C1D2EC"/>
          </a:solidFill>
          <a:ln>
            <a:solidFill>
              <a:srgbClr val="C1D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583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4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644893" y="-77002"/>
            <a:ext cx="4244741" cy="7122695"/>
          </a:xfrm>
          <a:prstGeom prst="rect">
            <a:avLst/>
          </a:prstGeom>
          <a:solidFill>
            <a:srgbClr val="262D3F"/>
          </a:solidFill>
          <a:ln>
            <a:solidFill>
              <a:srgbClr val="262D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0" y="452387"/>
            <a:ext cx="2526317" cy="5890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3886200" y="1129627"/>
            <a:ext cx="7950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Nunito ExtraLight" pitchFamily="2" charset="0"/>
              </a:rPr>
              <a:t>MERCREDI Après midi</a:t>
            </a:r>
            <a:r>
              <a:rPr lang="fr-FR" sz="4000" dirty="0">
                <a:solidFill>
                  <a:schemeClr val="bg1"/>
                </a:solidFill>
                <a:latin typeface="Nunito ExtraLight" pitchFamily="2" charset="0"/>
              </a:rPr>
              <a:t> </a:t>
            </a:r>
          </a:p>
          <a:p>
            <a:pPr algn="ctr"/>
            <a:endParaRPr lang="fr-FR" sz="4000" dirty="0">
              <a:solidFill>
                <a:schemeClr val="bg1"/>
              </a:solidFill>
              <a:latin typeface="Nunito ExtraLight" pitchFamily="2" charset="0"/>
            </a:endParaRPr>
          </a:p>
          <a:p>
            <a:pPr algn="ctr"/>
            <a:r>
              <a:rPr lang="fr-FR" sz="4000" dirty="0">
                <a:solidFill>
                  <a:schemeClr val="bg1"/>
                </a:solidFill>
                <a:latin typeface="Nunito ExtraLight" pitchFamily="2" charset="0"/>
              </a:rPr>
              <a:t>Session ASIC : Amphi</a:t>
            </a:r>
          </a:p>
          <a:p>
            <a:pPr algn="ctr"/>
            <a:r>
              <a:rPr lang="fr-FR" sz="4000" dirty="0">
                <a:solidFill>
                  <a:schemeClr val="bg1"/>
                </a:solidFill>
                <a:latin typeface="Nunito ExtraLight" pitchFamily="2" charset="0"/>
              </a:rPr>
              <a:t>Session DAQ : salle A310</a:t>
            </a:r>
          </a:p>
          <a:p>
            <a:pPr algn="ctr"/>
            <a:r>
              <a:rPr lang="fr-FR" sz="4000" dirty="0">
                <a:solidFill>
                  <a:schemeClr val="bg1"/>
                </a:solidFill>
                <a:latin typeface="Nunito ExtraLight" pitchFamily="2" charset="0"/>
              </a:rPr>
              <a:t>Session PCB : salle A309</a:t>
            </a:r>
          </a:p>
          <a:p>
            <a:pPr algn="ctr"/>
            <a:endParaRPr lang="fr-FR" sz="4000" dirty="0" smtClean="0">
              <a:solidFill>
                <a:schemeClr val="bg1"/>
              </a:solidFill>
              <a:latin typeface="Nunito ExtraLight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90228" y="837398"/>
            <a:ext cx="45719" cy="4966636"/>
          </a:xfrm>
          <a:prstGeom prst="roundRect">
            <a:avLst/>
          </a:prstGeom>
          <a:solidFill>
            <a:srgbClr val="C1D2EC"/>
          </a:solidFill>
          <a:ln>
            <a:solidFill>
              <a:srgbClr val="C1D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3211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56</Words>
  <Application>Microsoft Office PowerPoint</Application>
  <PresentationFormat>Grand écran</PresentationFormat>
  <Paragraphs>23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Nunito ExtraLight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CNRS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 guesnon</dc:creator>
  <cp:lastModifiedBy>laurent leterrier</cp:lastModifiedBy>
  <cp:revision>12</cp:revision>
  <dcterms:created xsi:type="dcterms:W3CDTF">2022-07-12T13:41:42Z</dcterms:created>
  <dcterms:modified xsi:type="dcterms:W3CDTF">2023-06-13T09:22:21Z</dcterms:modified>
</cp:coreProperties>
</file>