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  <p:sldId id="262" r:id="rId5"/>
    <p:sldId id="263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2D3F"/>
    <a:srgbClr val="C1D2EC"/>
    <a:srgbClr val="C494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558" y="-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3AFF8-F68A-4E25-9F4A-6DE52968C2BD}" type="datetimeFigureOut">
              <a:rPr lang="fr-FR" smtClean="0"/>
              <a:t>13/06/2023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BA566-C292-4853-9E42-B3F334B2EF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9256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3AFF8-F68A-4E25-9F4A-6DE52968C2BD}" type="datetimeFigureOut">
              <a:rPr lang="fr-FR" smtClean="0"/>
              <a:t>13/06/2023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BA566-C292-4853-9E42-B3F334B2EF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9310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3AFF8-F68A-4E25-9F4A-6DE52968C2BD}" type="datetimeFigureOut">
              <a:rPr lang="fr-FR" smtClean="0"/>
              <a:t>13/06/2023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BA566-C292-4853-9E42-B3F334B2EF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26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3AFF8-F68A-4E25-9F4A-6DE52968C2BD}" type="datetimeFigureOut">
              <a:rPr lang="fr-FR" smtClean="0"/>
              <a:t>13/06/2023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BA566-C292-4853-9E42-B3F334B2EF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0927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3AFF8-F68A-4E25-9F4A-6DE52968C2BD}" type="datetimeFigureOut">
              <a:rPr lang="fr-FR" smtClean="0"/>
              <a:t>13/06/2023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BA566-C292-4853-9E42-B3F334B2EF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5017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3AFF8-F68A-4E25-9F4A-6DE52968C2BD}" type="datetimeFigureOut">
              <a:rPr lang="fr-FR" smtClean="0"/>
              <a:t>13/06/2023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BA566-C292-4853-9E42-B3F334B2EF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7094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3AFF8-F68A-4E25-9F4A-6DE52968C2BD}" type="datetimeFigureOut">
              <a:rPr lang="fr-FR" smtClean="0"/>
              <a:t>13/06/2023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BA566-C292-4853-9E42-B3F334B2EF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4488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3AFF8-F68A-4E25-9F4A-6DE52968C2BD}" type="datetimeFigureOut">
              <a:rPr lang="fr-FR" smtClean="0"/>
              <a:t>13/06/2023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BA566-C292-4853-9E42-B3F334B2EF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0698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3AFF8-F68A-4E25-9F4A-6DE52968C2BD}" type="datetimeFigureOut">
              <a:rPr lang="fr-FR" smtClean="0"/>
              <a:t>13/06/2023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BA566-C292-4853-9E42-B3F334B2EF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8213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3AFF8-F68A-4E25-9F4A-6DE52968C2BD}" type="datetimeFigureOut">
              <a:rPr lang="fr-FR" smtClean="0"/>
              <a:t>13/06/2023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BA566-C292-4853-9E42-B3F334B2EF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5047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3AFF8-F68A-4E25-9F4A-6DE52968C2BD}" type="datetimeFigureOut">
              <a:rPr lang="fr-FR" smtClean="0"/>
              <a:t>13/06/2023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BA566-C292-4853-9E42-B3F334B2EF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4488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33AFF8-F68A-4E25-9F4A-6DE52968C2BD}" type="datetimeFigureOut">
              <a:rPr lang="fr-FR" smtClean="0"/>
              <a:t>13/06/2023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CBA566-C292-4853-9E42-B3F334B2EF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5163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4943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644893" y="-77002"/>
            <a:ext cx="4244741" cy="7122695"/>
          </a:xfrm>
          <a:prstGeom prst="rect">
            <a:avLst/>
          </a:prstGeom>
          <a:solidFill>
            <a:srgbClr val="262D3F"/>
          </a:solidFill>
          <a:ln>
            <a:solidFill>
              <a:srgbClr val="262D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640" y="452387"/>
            <a:ext cx="2526317" cy="589002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4" name="ZoneTexte 3"/>
          <p:cNvSpPr txBox="1"/>
          <p:nvPr/>
        </p:nvSpPr>
        <p:spPr>
          <a:xfrm>
            <a:off x="4687504" y="1274002"/>
            <a:ext cx="591953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5400" dirty="0" smtClean="0">
                <a:solidFill>
                  <a:schemeClr val="bg1"/>
                </a:solidFill>
                <a:latin typeface="Nunito ExtraLight" pitchFamily="2" charset="0"/>
              </a:rPr>
              <a:t>Infos complémentaires</a:t>
            </a:r>
            <a:endParaRPr lang="fr-FR" sz="5400" dirty="0" smtClean="0">
              <a:solidFill>
                <a:schemeClr val="bg1"/>
              </a:solidFill>
              <a:latin typeface="Nunito ExtraLight" pitchFamily="2" charset="0"/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3590228" y="837398"/>
            <a:ext cx="45719" cy="4966636"/>
          </a:xfrm>
          <a:prstGeom prst="roundRect">
            <a:avLst/>
          </a:prstGeom>
          <a:solidFill>
            <a:srgbClr val="C1D2EC"/>
          </a:solidFill>
          <a:ln>
            <a:solidFill>
              <a:srgbClr val="C1D2E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bg1"/>
                </a:solidFill>
              </a:ln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392117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62D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644893" y="-77002"/>
            <a:ext cx="4244741" cy="7122695"/>
          </a:xfrm>
          <a:prstGeom prst="rect">
            <a:avLst/>
          </a:prstGeom>
          <a:solidFill>
            <a:srgbClr val="C49434"/>
          </a:solidFill>
          <a:ln>
            <a:solidFill>
              <a:srgbClr val="C4943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640" y="452387"/>
            <a:ext cx="2526317" cy="589002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4" name="ZoneTexte 3"/>
          <p:cNvSpPr txBox="1"/>
          <p:nvPr/>
        </p:nvSpPr>
        <p:spPr>
          <a:xfrm>
            <a:off x="3886200" y="1274002"/>
            <a:ext cx="857457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>
                <a:solidFill>
                  <a:schemeClr val="bg1"/>
                </a:solidFill>
                <a:latin typeface="Nunito ExtraLight" pitchFamily="2" charset="0"/>
              </a:rPr>
              <a:t>Présentations</a:t>
            </a:r>
          </a:p>
          <a:p>
            <a:pPr algn="ctr"/>
            <a:endParaRPr lang="fr-FR" sz="4000" dirty="0" smtClean="0">
              <a:solidFill>
                <a:schemeClr val="bg1"/>
              </a:solidFill>
              <a:latin typeface="Nunito ExtraLight" pitchFamily="2" charset="0"/>
            </a:endParaRPr>
          </a:p>
          <a:p>
            <a:pPr algn="ctr"/>
            <a:r>
              <a:rPr lang="fr-FR" sz="4000" dirty="0" smtClean="0">
                <a:solidFill>
                  <a:schemeClr val="bg1"/>
                </a:solidFill>
                <a:latin typeface="Nunito ExtraLight" pitchFamily="2" charset="0"/>
              </a:rPr>
              <a:t>15 min + 5 min de questions</a:t>
            </a:r>
          </a:p>
          <a:p>
            <a:pPr algn="ctr"/>
            <a:endParaRPr lang="fr-FR" sz="4000" dirty="0" smtClean="0">
              <a:solidFill>
                <a:schemeClr val="bg1"/>
              </a:solidFill>
              <a:latin typeface="Nunito ExtraLight" pitchFamily="2" charset="0"/>
            </a:endParaRPr>
          </a:p>
          <a:p>
            <a:pPr algn="ctr"/>
            <a:r>
              <a:rPr lang="fr-FR" sz="4000" dirty="0" smtClean="0">
                <a:solidFill>
                  <a:schemeClr val="bg1"/>
                </a:solidFill>
                <a:latin typeface="Nunito ExtraLight" pitchFamily="2" charset="0"/>
              </a:rPr>
              <a:t>Panneaux 5 min et 1 min</a:t>
            </a:r>
            <a:endParaRPr lang="fr-FR" sz="4000" dirty="0" smtClean="0">
              <a:solidFill>
                <a:schemeClr val="bg1"/>
              </a:solidFill>
              <a:latin typeface="Nunito ExtraLight" pitchFamily="2" charset="0"/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3590228" y="837398"/>
            <a:ext cx="45719" cy="4966636"/>
          </a:xfrm>
          <a:prstGeom prst="roundRect">
            <a:avLst/>
          </a:prstGeom>
          <a:solidFill>
            <a:srgbClr val="C1D2EC"/>
          </a:solidFill>
          <a:ln>
            <a:solidFill>
              <a:srgbClr val="C1D2E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bg1"/>
                </a:solidFill>
              </a:ln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552259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4943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644893" y="-77002"/>
            <a:ext cx="4244741" cy="7122695"/>
          </a:xfrm>
          <a:prstGeom prst="rect">
            <a:avLst/>
          </a:prstGeom>
          <a:solidFill>
            <a:srgbClr val="262D3F"/>
          </a:solidFill>
          <a:ln>
            <a:solidFill>
              <a:srgbClr val="262D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640" y="452387"/>
            <a:ext cx="2526317" cy="589002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4" name="ZoneTexte 3"/>
          <p:cNvSpPr txBox="1"/>
          <p:nvPr/>
        </p:nvSpPr>
        <p:spPr>
          <a:xfrm>
            <a:off x="3979333" y="1129627"/>
            <a:ext cx="7899399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smtClean="0">
                <a:solidFill>
                  <a:schemeClr val="bg1"/>
                </a:solidFill>
                <a:latin typeface="Nunito ExtraLight" pitchFamily="2" charset="0"/>
              </a:rPr>
              <a:t>Show room </a:t>
            </a:r>
          </a:p>
          <a:p>
            <a:pPr algn="ctr"/>
            <a:r>
              <a:rPr lang="fr-FR" sz="4000" dirty="0" smtClean="0">
                <a:solidFill>
                  <a:schemeClr val="bg1"/>
                </a:solidFill>
                <a:latin typeface="Nunito ExtraLight" pitchFamily="2" charset="0"/>
              </a:rPr>
              <a:t>Salle A307 (3</a:t>
            </a:r>
            <a:r>
              <a:rPr lang="fr-FR" sz="4000" baseline="30000" dirty="0" smtClean="0">
                <a:solidFill>
                  <a:schemeClr val="bg1"/>
                </a:solidFill>
                <a:latin typeface="Nunito ExtraLight" pitchFamily="2" charset="0"/>
              </a:rPr>
              <a:t>ième</a:t>
            </a:r>
            <a:r>
              <a:rPr lang="fr-FR" sz="4000" dirty="0" smtClean="0">
                <a:solidFill>
                  <a:schemeClr val="bg1"/>
                </a:solidFill>
                <a:latin typeface="Nunito ExtraLight" pitchFamily="2" charset="0"/>
              </a:rPr>
              <a:t> étage)</a:t>
            </a:r>
            <a:endParaRPr lang="fr-FR" sz="4000" dirty="0">
              <a:solidFill>
                <a:schemeClr val="bg1"/>
              </a:solidFill>
              <a:latin typeface="Nunito ExtraLight" pitchFamily="2" charset="0"/>
            </a:endParaRPr>
          </a:p>
          <a:p>
            <a:pPr algn="ctr"/>
            <a:r>
              <a:rPr lang="fr-FR" sz="4000" dirty="0" smtClean="0">
                <a:solidFill>
                  <a:schemeClr val="bg1"/>
                </a:solidFill>
                <a:latin typeface="Nunito ExtraLight" pitchFamily="2" charset="0"/>
              </a:rPr>
              <a:t>pauses du mercredi</a:t>
            </a:r>
          </a:p>
          <a:p>
            <a:pPr algn="ctr"/>
            <a:endParaRPr lang="fr-FR" sz="4000" dirty="0">
              <a:solidFill>
                <a:schemeClr val="bg1"/>
              </a:solidFill>
              <a:latin typeface="Nunito ExtraLight" pitchFamily="2" charset="0"/>
            </a:endParaRPr>
          </a:p>
          <a:p>
            <a:pPr algn="ctr"/>
            <a:r>
              <a:rPr lang="fr-FR" sz="4000" dirty="0" smtClean="0">
                <a:solidFill>
                  <a:schemeClr val="bg1"/>
                </a:solidFill>
                <a:latin typeface="Nunito ExtraLight" pitchFamily="2" charset="0"/>
              </a:rPr>
              <a:t>Intel</a:t>
            </a:r>
          </a:p>
          <a:p>
            <a:pPr algn="ctr"/>
            <a:r>
              <a:rPr lang="fr-FR" sz="4000" dirty="0" err="1" smtClean="0">
                <a:solidFill>
                  <a:schemeClr val="bg1"/>
                </a:solidFill>
                <a:latin typeface="Nunito ExtraLight" pitchFamily="2" charset="0"/>
              </a:rPr>
              <a:t>Tektronix</a:t>
            </a:r>
            <a:endParaRPr lang="fr-FR" sz="4000" dirty="0" smtClean="0">
              <a:solidFill>
                <a:schemeClr val="bg1"/>
              </a:solidFill>
              <a:latin typeface="Nunito ExtraLight" pitchFamily="2" charset="0"/>
            </a:endParaRPr>
          </a:p>
          <a:p>
            <a:pPr algn="ctr"/>
            <a:r>
              <a:rPr lang="fr-FR" sz="4000" dirty="0" err="1" smtClean="0">
                <a:solidFill>
                  <a:schemeClr val="bg1"/>
                </a:solidFill>
                <a:latin typeface="Nunito ExtraLight" pitchFamily="2" charset="0"/>
              </a:rPr>
              <a:t>Rohde&amp;Schwarz</a:t>
            </a:r>
            <a:endParaRPr lang="fr-FR" sz="4000" dirty="0" smtClean="0">
              <a:solidFill>
                <a:schemeClr val="bg1"/>
              </a:solidFill>
              <a:latin typeface="Nunito ExtraLight" pitchFamily="2" charset="0"/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3590228" y="837398"/>
            <a:ext cx="45719" cy="4966636"/>
          </a:xfrm>
          <a:prstGeom prst="roundRect">
            <a:avLst/>
          </a:prstGeom>
          <a:solidFill>
            <a:srgbClr val="C1D2EC"/>
          </a:solidFill>
          <a:ln>
            <a:solidFill>
              <a:srgbClr val="C1D2E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bg1"/>
                </a:solidFill>
              </a:ln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3848280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62D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644893" y="-77002"/>
            <a:ext cx="4244741" cy="7122695"/>
          </a:xfrm>
          <a:prstGeom prst="rect">
            <a:avLst/>
          </a:prstGeom>
          <a:solidFill>
            <a:srgbClr val="C49434"/>
          </a:solidFill>
          <a:ln>
            <a:solidFill>
              <a:srgbClr val="C4943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640" y="452387"/>
            <a:ext cx="2526317" cy="589002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4" name="ZoneTexte 3"/>
          <p:cNvSpPr txBox="1"/>
          <p:nvPr/>
        </p:nvSpPr>
        <p:spPr>
          <a:xfrm>
            <a:off x="3826933" y="1129627"/>
            <a:ext cx="7924799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smtClean="0">
                <a:solidFill>
                  <a:schemeClr val="bg1"/>
                </a:solidFill>
                <a:latin typeface="Nunito ExtraLight" pitchFamily="2" charset="0"/>
              </a:rPr>
              <a:t>MERCREDI</a:t>
            </a:r>
            <a:r>
              <a:rPr lang="fr-FR" sz="4000" dirty="0" smtClean="0">
                <a:solidFill>
                  <a:schemeClr val="bg1"/>
                </a:solidFill>
                <a:latin typeface="Nunito ExtraLight" pitchFamily="2" charset="0"/>
              </a:rPr>
              <a:t> </a:t>
            </a:r>
            <a:endParaRPr lang="fr-FR" sz="4000" dirty="0" smtClean="0">
              <a:solidFill>
                <a:schemeClr val="bg1"/>
              </a:solidFill>
              <a:latin typeface="Nunito ExtraLight" pitchFamily="2" charset="0"/>
            </a:endParaRPr>
          </a:p>
          <a:p>
            <a:pPr algn="ctr"/>
            <a:endParaRPr lang="fr-FR" sz="4000" dirty="0" smtClean="0">
              <a:solidFill>
                <a:schemeClr val="bg1"/>
              </a:solidFill>
              <a:latin typeface="Nunito ExtraLight" pitchFamily="2" charset="0"/>
            </a:endParaRPr>
          </a:p>
          <a:p>
            <a:pPr algn="ctr"/>
            <a:r>
              <a:rPr lang="fr-FR" sz="4000" dirty="0">
                <a:solidFill>
                  <a:schemeClr val="bg1"/>
                </a:solidFill>
                <a:latin typeface="Nunito ExtraLight" pitchFamily="2" charset="0"/>
              </a:rPr>
              <a:t>Interventions </a:t>
            </a:r>
            <a:r>
              <a:rPr lang="fr-FR" sz="4000" dirty="0" err="1">
                <a:solidFill>
                  <a:schemeClr val="bg1"/>
                </a:solidFill>
                <a:latin typeface="Nunito ExtraLight" pitchFamily="2" charset="0"/>
              </a:rPr>
              <a:t>Scalinx</a:t>
            </a:r>
            <a:endParaRPr lang="fr-FR" sz="4000" dirty="0">
              <a:solidFill>
                <a:schemeClr val="bg1"/>
              </a:solidFill>
              <a:latin typeface="Nunito ExtraLight" pitchFamily="2" charset="0"/>
            </a:endParaRPr>
          </a:p>
          <a:p>
            <a:pPr algn="ctr"/>
            <a:endParaRPr lang="fr-FR" sz="4000" dirty="0" smtClean="0">
              <a:solidFill>
                <a:schemeClr val="bg1"/>
              </a:solidFill>
              <a:latin typeface="Nunito ExtraLight" pitchFamily="2" charset="0"/>
            </a:endParaRPr>
          </a:p>
          <a:p>
            <a:pPr algn="ctr"/>
            <a:r>
              <a:rPr lang="fr-FR" sz="4000" dirty="0" smtClean="0">
                <a:solidFill>
                  <a:schemeClr val="bg1"/>
                </a:solidFill>
                <a:latin typeface="Nunito ExtraLight" pitchFamily="2" charset="0"/>
              </a:rPr>
              <a:t>Session plénière, ASIC, DAQ</a:t>
            </a:r>
          </a:p>
          <a:p>
            <a:pPr algn="ctr"/>
            <a:endParaRPr lang="fr-FR" sz="4000" dirty="0" smtClean="0">
              <a:solidFill>
                <a:schemeClr val="bg1"/>
              </a:solidFill>
              <a:latin typeface="Nunito ExtraLight" pitchFamily="2" charset="0"/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3590228" y="837398"/>
            <a:ext cx="45719" cy="4966636"/>
          </a:xfrm>
          <a:prstGeom prst="roundRect">
            <a:avLst/>
          </a:prstGeom>
          <a:solidFill>
            <a:srgbClr val="C1D2EC"/>
          </a:solidFill>
          <a:ln>
            <a:solidFill>
              <a:srgbClr val="C1D2E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bg1"/>
                </a:solidFill>
              </a:ln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958324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4943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644893" y="-77002"/>
            <a:ext cx="4244741" cy="7122695"/>
          </a:xfrm>
          <a:prstGeom prst="rect">
            <a:avLst/>
          </a:prstGeom>
          <a:solidFill>
            <a:srgbClr val="262D3F"/>
          </a:solidFill>
          <a:ln>
            <a:solidFill>
              <a:srgbClr val="262D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640" y="452387"/>
            <a:ext cx="2526317" cy="589002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4" name="ZoneTexte 3"/>
          <p:cNvSpPr txBox="1"/>
          <p:nvPr/>
        </p:nvSpPr>
        <p:spPr>
          <a:xfrm>
            <a:off x="3886200" y="1129627"/>
            <a:ext cx="79502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>
                <a:solidFill>
                  <a:schemeClr val="bg1"/>
                </a:solidFill>
                <a:latin typeface="Nunito ExtraLight" pitchFamily="2" charset="0"/>
              </a:rPr>
              <a:t>MERCREDI Après midi</a:t>
            </a:r>
            <a:r>
              <a:rPr lang="fr-FR" sz="4000" dirty="0">
                <a:solidFill>
                  <a:schemeClr val="bg1"/>
                </a:solidFill>
                <a:latin typeface="Nunito ExtraLight" pitchFamily="2" charset="0"/>
              </a:rPr>
              <a:t> </a:t>
            </a:r>
          </a:p>
          <a:p>
            <a:pPr algn="ctr"/>
            <a:endParaRPr lang="fr-FR" sz="4000" dirty="0">
              <a:solidFill>
                <a:schemeClr val="bg1"/>
              </a:solidFill>
              <a:latin typeface="Nunito ExtraLight" pitchFamily="2" charset="0"/>
            </a:endParaRPr>
          </a:p>
          <a:p>
            <a:pPr algn="ctr"/>
            <a:r>
              <a:rPr lang="fr-FR" sz="4000" dirty="0">
                <a:solidFill>
                  <a:schemeClr val="bg1"/>
                </a:solidFill>
                <a:latin typeface="Nunito ExtraLight" pitchFamily="2" charset="0"/>
              </a:rPr>
              <a:t>Session ASIC : Amphi</a:t>
            </a:r>
          </a:p>
          <a:p>
            <a:pPr algn="ctr"/>
            <a:r>
              <a:rPr lang="fr-FR" sz="4000" dirty="0">
                <a:solidFill>
                  <a:schemeClr val="bg1"/>
                </a:solidFill>
                <a:latin typeface="Nunito ExtraLight" pitchFamily="2" charset="0"/>
              </a:rPr>
              <a:t>Session DAQ : salle A310</a:t>
            </a:r>
          </a:p>
          <a:p>
            <a:pPr algn="ctr"/>
            <a:r>
              <a:rPr lang="fr-FR" sz="4000" dirty="0">
                <a:solidFill>
                  <a:schemeClr val="bg1"/>
                </a:solidFill>
                <a:latin typeface="Nunito ExtraLight" pitchFamily="2" charset="0"/>
              </a:rPr>
              <a:t>Session PCB : salle A309</a:t>
            </a:r>
          </a:p>
          <a:p>
            <a:pPr algn="ctr"/>
            <a:endParaRPr lang="fr-FR" sz="4000" dirty="0" smtClean="0">
              <a:solidFill>
                <a:schemeClr val="bg1"/>
              </a:solidFill>
              <a:latin typeface="Nunito ExtraLight" pitchFamily="2" charset="0"/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3590228" y="837398"/>
            <a:ext cx="45719" cy="4966636"/>
          </a:xfrm>
          <a:prstGeom prst="roundRect">
            <a:avLst/>
          </a:prstGeom>
          <a:solidFill>
            <a:srgbClr val="C1D2EC"/>
          </a:solidFill>
          <a:ln>
            <a:solidFill>
              <a:srgbClr val="C1D2E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bg1"/>
                </a:solidFill>
              </a:ln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2321170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</TotalTime>
  <Words>56</Words>
  <Application>Microsoft Office PowerPoint</Application>
  <PresentationFormat>Grand écran</PresentationFormat>
  <Paragraphs>23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Nunito ExtraLight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CNRS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sandrine guesnon</dc:creator>
  <cp:lastModifiedBy>laurent leterrier</cp:lastModifiedBy>
  <cp:revision>12</cp:revision>
  <dcterms:created xsi:type="dcterms:W3CDTF">2022-07-12T13:41:42Z</dcterms:created>
  <dcterms:modified xsi:type="dcterms:W3CDTF">2023-06-13T09:22:21Z</dcterms:modified>
</cp:coreProperties>
</file>