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38" r:id="rId3"/>
    <p:sldId id="339" r:id="rId4"/>
    <p:sldId id="340" r:id="rId5"/>
    <p:sldId id="367" r:id="rId6"/>
    <p:sldId id="309" r:id="rId7"/>
    <p:sldId id="317" r:id="rId8"/>
    <p:sldId id="286" r:id="rId9"/>
    <p:sldId id="279" r:id="rId10"/>
    <p:sldId id="341" r:id="rId11"/>
    <p:sldId id="352" r:id="rId12"/>
    <p:sldId id="365" r:id="rId13"/>
    <p:sldId id="331" r:id="rId14"/>
    <p:sldId id="346" r:id="rId15"/>
    <p:sldId id="348" r:id="rId16"/>
    <p:sldId id="349" r:id="rId17"/>
    <p:sldId id="351" r:id="rId18"/>
    <p:sldId id="366" r:id="rId19"/>
    <p:sldId id="347" r:id="rId20"/>
    <p:sldId id="363" r:id="rId21"/>
    <p:sldId id="355" r:id="rId22"/>
    <p:sldId id="359" r:id="rId23"/>
    <p:sldId id="361" r:id="rId24"/>
    <p:sldId id="368" r:id="rId25"/>
    <p:sldId id="364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1D"/>
    <a:srgbClr val="33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6" autoAdjust="0"/>
    <p:restoredTop sz="94683" autoAdjust="0"/>
  </p:normalViewPr>
  <p:slideViewPr>
    <p:cSldViewPr>
      <p:cViewPr varScale="1">
        <p:scale>
          <a:sx n="89" d="100"/>
          <a:sy n="89" d="100"/>
        </p:scale>
        <p:origin x="1162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B11D9EC-E93D-4809-8BC2-44DD0CC8A2B4}"/>
    <pc:docChg chg="modSld">
      <pc:chgData name="" userId="" providerId="" clId="Web-{CB11D9EC-E93D-4809-8BC2-44DD0CC8A2B4}" dt="2018-11-25T10:04:28.138" v="1" actId="1076"/>
      <pc:docMkLst>
        <pc:docMk/>
      </pc:docMkLst>
      <pc:sldChg chg="modSp">
        <pc:chgData name="" userId="" providerId="" clId="Web-{CB11D9EC-E93D-4809-8BC2-44DD0CC8A2B4}" dt="2018-11-25T10:03:41.170" v="0"/>
        <pc:sldMkLst>
          <pc:docMk/>
          <pc:sldMk cId="2399865471" sldId="296"/>
        </pc:sldMkLst>
        <pc:cxnChg chg="ord">
          <ac:chgData name="" userId="" providerId="" clId="Web-{CB11D9EC-E93D-4809-8BC2-44DD0CC8A2B4}" dt="2018-11-25T10:03:41.170" v="0"/>
          <ac:cxnSpMkLst>
            <pc:docMk/>
            <pc:sldMk cId="2399865471" sldId="296"/>
            <ac:cxnSpMk id="68" creationId="{800DC043-430E-4B3A-9820-F473808CE86F}"/>
          </ac:cxnSpMkLst>
        </pc:cxnChg>
      </pc:sldChg>
      <pc:sldChg chg="modSp">
        <pc:chgData name="" userId="" providerId="" clId="Web-{CB11D9EC-E93D-4809-8BC2-44DD0CC8A2B4}" dt="2018-11-25T10:04:28.138" v="1" actId="1076"/>
        <pc:sldMkLst>
          <pc:docMk/>
          <pc:sldMk cId="3382122040" sldId="311"/>
        </pc:sldMkLst>
        <pc:spChg chg="mod">
          <ac:chgData name="" userId="" providerId="" clId="Web-{CB11D9EC-E93D-4809-8BC2-44DD0CC8A2B4}" dt="2018-11-25T10:04:28.138" v="1" actId="1076"/>
          <ac:spMkLst>
            <pc:docMk/>
            <pc:sldMk cId="3382122040" sldId="311"/>
            <ac:spMk id="32" creationId="{E4BAA2DC-6F0A-4219-8CDA-570DA01E2477}"/>
          </ac:spMkLst>
        </pc:spChg>
      </pc:sldChg>
    </pc:docChg>
  </pc:docChgLst>
  <pc:docChgLst>
    <pc:chgData clId="Web-{E130A2DD-DC53-4A9C-AD8E-272A6D04F9E2}"/>
    <pc:docChg chg="modSld">
      <pc:chgData name="" userId="" providerId="" clId="Web-{E130A2DD-DC53-4A9C-AD8E-272A6D04F9E2}" dt="2018-11-25T10:57:57.581" v="1"/>
      <pc:docMkLst>
        <pc:docMk/>
      </pc:docMkLst>
      <pc:sldChg chg="addSp delSp addAnim delAnim">
        <pc:chgData name="" userId="" providerId="" clId="Web-{E130A2DD-DC53-4A9C-AD8E-272A6D04F9E2}" dt="2018-11-25T10:57:57.581" v="1"/>
        <pc:sldMkLst>
          <pc:docMk/>
          <pc:sldMk cId="3909343292" sldId="279"/>
        </pc:sldMkLst>
        <pc:grpChg chg="add del">
          <ac:chgData name="" userId="" providerId="" clId="Web-{E130A2DD-DC53-4A9C-AD8E-272A6D04F9E2}" dt="2018-11-25T10:57:57.581" v="1"/>
          <ac:grpSpMkLst>
            <pc:docMk/>
            <pc:sldMk cId="3909343292" sldId="279"/>
            <ac:grpSpMk id="11" creationId="{00000000-0000-0000-0000-000000000000}"/>
          </ac:grpSpMkLst>
        </pc:grpChg>
      </pc:sldChg>
    </pc:docChg>
  </pc:docChgLst>
  <pc:docChgLst>
    <pc:chgData clId="Web-{A87BC063-4BCF-467F-9922-9FFAADCC581E}"/>
    <pc:docChg chg="addSld modSld">
      <pc:chgData name="" userId="" providerId="" clId="Web-{A87BC063-4BCF-467F-9922-9FFAADCC581E}" dt="2018-11-25T08:52:57.323" v="5" actId="1076"/>
      <pc:docMkLst>
        <pc:docMk/>
      </pc:docMkLst>
      <pc:sldChg chg="delSp modSp add replId">
        <pc:chgData name="" userId="" providerId="" clId="Web-{A87BC063-4BCF-467F-9922-9FFAADCC581E}" dt="2018-11-25T08:52:57.323" v="5" actId="1076"/>
        <pc:sldMkLst>
          <pc:docMk/>
          <pc:sldMk cId="1412912003" sldId="319"/>
        </pc:sldMkLst>
        <pc:picChg chg="mod">
          <ac:chgData name="" userId="" providerId="" clId="Web-{A87BC063-4BCF-467F-9922-9FFAADCC581E}" dt="2018-11-25T08:52:57.323" v="5" actId="1076"/>
          <ac:picMkLst>
            <pc:docMk/>
            <pc:sldMk cId="1412912003" sldId="319"/>
            <ac:picMk id="91" creationId="{AEEF7731-2E7B-451A-86EF-58547007C5F9}"/>
          </ac:picMkLst>
        </pc:picChg>
        <pc:cxnChg chg="del">
          <ac:chgData name="" userId="" providerId="" clId="Web-{A87BC063-4BCF-467F-9922-9FFAADCC581E}" dt="2018-11-25T08:52:49.198" v="4"/>
          <ac:cxnSpMkLst>
            <pc:docMk/>
            <pc:sldMk cId="1412912003" sldId="319"/>
            <ac:cxnSpMk id="4" creationId="{2536B0F8-E087-44B7-ABBF-31B1D0D00026}"/>
          </ac:cxnSpMkLst>
        </pc:cxnChg>
        <pc:cxnChg chg="del">
          <ac:chgData name="" userId="" providerId="" clId="Web-{A87BC063-4BCF-467F-9922-9FFAADCC581E}" dt="2018-11-25T08:52:49.198" v="3"/>
          <ac:cxnSpMkLst>
            <pc:docMk/>
            <pc:sldMk cId="1412912003" sldId="319"/>
            <ac:cxnSpMk id="8" creationId="{985C80B0-3F28-455A-878F-31CAB013B5DE}"/>
          </ac:cxnSpMkLst>
        </pc:cxnChg>
        <pc:cxnChg chg="del">
          <ac:chgData name="" userId="" providerId="" clId="Web-{A87BC063-4BCF-467F-9922-9FFAADCC581E}" dt="2018-11-25T08:52:49.198" v="2"/>
          <ac:cxnSpMkLst>
            <pc:docMk/>
            <pc:sldMk cId="1412912003" sldId="319"/>
            <ac:cxnSpMk id="11" creationId="{A3EA9617-5759-455E-A650-0338FE22B125}"/>
          </ac:cxnSpMkLst>
        </pc:cxnChg>
        <pc:cxnChg chg="del">
          <ac:chgData name="" userId="" providerId="" clId="Web-{A87BC063-4BCF-467F-9922-9FFAADCC581E}" dt="2018-11-25T08:52:49.198" v="1"/>
          <ac:cxnSpMkLst>
            <pc:docMk/>
            <pc:sldMk cId="1412912003" sldId="319"/>
            <ac:cxnSpMk id="14" creationId="{00A50ED9-BC87-4C71-BC96-7E1856CF10C8}"/>
          </ac:cxnSpMkLst>
        </pc:cxnChg>
      </pc:sldChg>
    </pc:docChg>
  </pc:docChgLst>
  <pc:docChgLst>
    <pc:chgData clId="Web-{BB5F4963-75A5-488F-9A16-1322185A4CF2}"/>
    <pc:docChg chg="addSld delSld modSld">
      <pc:chgData name="" userId="" providerId="" clId="Web-{BB5F4963-75A5-488F-9A16-1322185A4CF2}" dt="2018-11-24T17:29:51.639" v="430"/>
      <pc:docMkLst>
        <pc:docMk/>
      </pc:docMkLst>
      <pc:sldChg chg="modSp">
        <pc:chgData name="" userId="" providerId="" clId="Web-{BB5F4963-75A5-488F-9A16-1322185A4CF2}" dt="2018-11-24T17:01:41.592" v="16" actId="20577"/>
        <pc:sldMkLst>
          <pc:docMk/>
          <pc:sldMk cId="3382330873" sldId="271"/>
        </pc:sldMkLst>
        <pc:spChg chg="mod">
          <ac:chgData name="" userId="" providerId="" clId="Web-{BB5F4963-75A5-488F-9A16-1322185A4CF2}" dt="2018-11-24T17:01:41.592" v="16" actId="20577"/>
          <ac:spMkLst>
            <pc:docMk/>
            <pc:sldMk cId="3382330873" sldId="271"/>
            <ac:spMk id="4" creationId="{77A85205-00C5-4602-979C-AEB4B3D4845A}"/>
          </ac:spMkLst>
        </pc:spChg>
      </pc:sldChg>
      <pc:sldChg chg="addSp delSp modSp addAnim delAnim">
        <pc:chgData name="" userId="" providerId="" clId="Web-{BB5F4963-75A5-488F-9A16-1322185A4CF2}" dt="2018-11-24T17:18:57.713" v="248"/>
        <pc:sldMkLst>
          <pc:docMk/>
          <pc:sldMk cId="761598063" sldId="273"/>
        </pc:sldMkLst>
        <pc:spChg chg="ord">
          <ac:chgData name="" userId="" providerId="" clId="Web-{BB5F4963-75A5-488F-9A16-1322185A4CF2}" dt="2018-11-24T17:18:19.011" v="237"/>
          <ac:spMkLst>
            <pc:docMk/>
            <pc:sldMk cId="761598063" sldId="273"/>
            <ac:spMk id="2" creationId="{00000000-0000-0000-0000-000000000000}"/>
          </ac:spMkLst>
        </pc:spChg>
        <pc:spChg chg="add mod">
          <ac:chgData name="" userId="" providerId="" clId="Web-{BB5F4963-75A5-488F-9A16-1322185A4CF2}" dt="2018-11-24T17:17:55.574" v="231" actId="1076"/>
          <ac:spMkLst>
            <pc:docMk/>
            <pc:sldMk cId="761598063" sldId="273"/>
            <ac:spMk id="5" creationId="{FAF60A81-C21E-470A-9D75-9AFAE0144028}"/>
          </ac:spMkLst>
        </pc:spChg>
        <pc:spChg chg="ord">
          <ac:chgData name="" userId="" providerId="" clId="Web-{BB5F4963-75A5-488F-9A16-1322185A4CF2}" dt="2018-11-24T17:18:19.792" v="238"/>
          <ac:spMkLst>
            <pc:docMk/>
            <pc:sldMk cId="761598063" sldId="273"/>
            <ac:spMk id="6" creationId="{00000000-0000-0000-0000-000000000000}"/>
          </ac:spMkLst>
        </pc:spChg>
        <pc:spChg chg="add mod">
          <ac:chgData name="" userId="" providerId="" clId="Web-{BB5F4963-75A5-488F-9A16-1322185A4CF2}" dt="2018-11-24T17:17:55.589" v="232" actId="1076"/>
          <ac:spMkLst>
            <pc:docMk/>
            <pc:sldMk cId="761598063" sldId="273"/>
            <ac:spMk id="8" creationId="{19CC7D10-4FC7-451D-B184-6AE1E0B881CC}"/>
          </ac:spMkLst>
        </pc:spChg>
        <pc:spChg chg="mod">
          <ac:chgData name="" userId="" providerId="" clId="Web-{BB5F4963-75A5-488F-9A16-1322185A4CF2}" dt="2018-11-24T17:18:30.542" v="241" actId="1076"/>
          <ac:spMkLst>
            <pc:docMk/>
            <pc:sldMk cId="761598063" sldId="273"/>
            <ac:spMk id="19" creationId="{7FAC954C-53FE-4787-BCB2-13D118DA61A0}"/>
          </ac:spMkLst>
        </pc:spChg>
        <pc:spChg chg="ord">
          <ac:chgData name="" userId="" providerId="" clId="Web-{BB5F4963-75A5-488F-9A16-1322185A4CF2}" dt="2018-11-24T17:18:20.589" v="239"/>
          <ac:spMkLst>
            <pc:docMk/>
            <pc:sldMk cId="761598063" sldId="273"/>
            <ac:spMk id="20" creationId="{00000000-0000-0000-0000-000000000000}"/>
          </ac:spMkLst>
        </pc:spChg>
        <pc:spChg chg="ord">
          <ac:chgData name="" userId="" providerId="" clId="Web-{BB5F4963-75A5-488F-9A16-1322185A4CF2}" dt="2018-11-24T17:18:21.386" v="240"/>
          <ac:spMkLst>
            <pc:docMk/>
            <pc:sldMk cId="761598063" sldId="273"/>
            <ac:spMk id="21" creationId="{00000000-0000-0000-0000-000000000000}"/>
          </ac:spMkLst>
        </pc:spChg>
        <pc:spChg chg="add del mod">
          <ac:chgData name="" userId="" providerId="" clId="Web-{BB5F4963-75A5-488F-9A16-1322185A4CF2}" dt="2018-11-24T17:17:18.574" v="217"/>
          <ac:spMkLst>
            <pc:docMk/>
            <pc:sldMk cId="761598063" sldId="273"/>
            <ac:spMk id="22" creationId="{739CD24D-1FE4-414C-8F02-B57710816443}"/>
          </ac:spMkLst>
        </pc:spChg>
        <pc:spChg chg="add del mod">
          <ac:chgData name="" userId="" providerId="" clId="Web-{BB5F4963-75A5-488F-9A16-1322185A4CF2}" dt="2018-11-24T17:17:20.934" v="218"/>
          <ac:spMkLst>
            <pc:docMk/>
            <pc:sldMk cId="761598063" sldId="273"/>
            <ac:spMk id="23" creationId="{95AD5FA7-CD1E-46EA-ABA3-380B0DD00D40}"/>
          </ac:spMkLst>
        </pc:spChg>
        <pc:spChg chg="del">
          <ac:chgData name="" userId="" providerId="" clId="Web-{BB5F4963-75A5-488F-9A16-1322185A4CF2}" dt="2018-11-24T17:17:37.793" v="229"/>
          <ac:spMkLst>
            <pc:docMk/>
            <pc:sldMk cId="761598063" sldId="273"/>
            <ac:spMk id="24" creationId="{4E43E3F1-584D-4241-AAE8-79A9D40B25EA}"/>
          </ac:spMkLst>
        </pc:spChg>
        <pc:spChg chg="del">
          <ac:chgData name="" userId="" providerId="" clId="Web-{BB5F4963-75A5-488F-9A16-1322185A4CF2}" dt="2018-11-24T17:17:37.777" v="228"/>
          <ac:spMkLst>
            <pc:docMk/>
            <pc:sldMk cId="761598063" sldId="273"/>
            <ac:spMk id="26" creationId="{0E3EF43C-65ED-461E-A6DD-36922E9FE6E3}"/>
          </ac:spMkLst>
        </pc:spChg>
        <pc:spChg chg="ord">
          <ac:chgData name="" userId="" providerId="" clId="Web-{BB5F4963-75A5-488F-9A16-1322185A4CF2}" dt="2018-11-24T17:18:36.104" v="242"/>
          <ac:spMkLst>
            <pc:docMk/>
            <pc:sldMk cId="761598063" sldId="273"/>
            <ac:spMk id="32" creationId="{00000000-0000-0000-0000-000000000000}"/>
          </ac:spMkLst>
        </pc:spChg>
        <pc:spChg chg="ord">
          <ac:chgData name="" userId="" providerId="" clId="Web-{BB5F4963-75A5-488F-9A16-1322185A4CF2}" dt="2018-11-24T17:18:36.963" v="243"/>
          <ac:spMkLst>
            <pc:docMk/>
            <pc:sldMk cId="761598063" sldId="273"/>
            <ac:spMk id="33" creationId="{00000000-0000-0000-0000-000000000000}"/>
          </ac:spMkLst>
        </pc:spChg>
        <pc:spChg chg="ord">
          <ac:chgData name="" userId="" providerId="" clId="Web-{BB5F4963-75A5-488F-9A16-1322185A4CF2}" dt="2018-11-24T17:18:37.823" v="244"/>
          <ac:spMkLst>
            <pc:docMk/>
            <pc:sldMk cId="761598063" sldId="273"/>
            <ac:spMk id="34" creationId="{00000000-0000-0000-0000-000000000000}"/>
          </ac:spMkLst>
        </pc:spChg>
        <pc:spChg chg="ord">
          <ac:chgData name="" userId="" providerId="" clId="Web-{BB5F4963-75A5-488F-9A16-1322185A4CF2}" dt="2018-11-24T17:18:38.651" v="245"/>
          <ac:spMkLst>
            <pc:docMk/>
            <pc:sldMk cId="761598063" sldId="273"/>
            <ac:spMk id="35" creationId="{00000000-0000-0000-0000-000000000000}"/>
          </ac:spMkLst>
        </pc:spChg>
        <pc:spChg chg="del">
          <ac:chgData name="" userId="" providerId="" clId="Web-{BB5F4963-75A5-488F-9A16-1322185A4CF2}" dt="2018-11-24T17:17:37.777" v="223"/>
          <ac:spMkLst>
            <pc:docMk/>
            <pc:sldMk cId="761598063" sldId="273"/>
            <ac:spMk id="39" creationId="{63A0FA0E-9019-45B9-8EE8-7CE522A47697}"/>
          </ac:spMkLst>
        </pc:spChg>
        <pc:spChg chg="del">
          <ac:chgData name="" userId="" providerId="" clId="Web-{BB5F4963-75A5-488F-9A16-1322185A4CF2}" dt="2018-11-24T17:17:37.777" v="222"/>
          <ac:spMkLst>
            <pc:docMk/>
            <pc:sldMk cId="761598063" sldId="273"/>
            <ac:spMk id="40" creationId="{5F420DF7-BB61-4F56-9057-E6EC8CF888E9}"/>
          </ac:spMkLst>
        </pc:spChg>
        <pc:spChg chg="mod">
          <ac:chgData name="" userId="" providerId="" clId="Web-{BB5F4963-75A5-488F-9A16-1322185A4CF2}" dt="2018-11-24T16:59:24.314" v="8" actId="20577"/>
          <ac:spMkLst>
            <pc:docMk/>
            <pc:sldMk cId="761598063" sldId="273"/>
            <ac:spMk id="50" creationId="{E30DCCA1-83EB-44C5-81D0-CC114B0DB849}"/>
          </ac:spMkLst>
        </pc:spChg>
        <pc:picChg chg="add mod ord">
          <ac:chgData name="" userId="" providerId="" clId="Web-{BB5F4963-75A5-488F-9A16-1322185A4CF2}" dt="2018-11-24T17:18:46.496" v="246"/>
          <ac:picMkLst>
            <pc:docMk/>
            <pc:sldMk cId="761598063" sldId="273"/>
            <ac:picMk id="3" creationId="{4B97C8B0-E7F5-4C6F-A0D8-C393C52CC6C1}"/>
          </ac:picMkLst>
        </pc:picChg>
        <pc:picChg chg="del">
          <ac:chgData name="" userId="" providerId="" clId="Web-{BB5F4963-75A5-488F-9A16-1322185A4CF2}" dt="2018-11-24T17:17:35.636" v="221"/>
          <ac:picMkLst>
            <pc:docMk/>
            <pc:sldMk cId="761598063" sldId="273"/>
            <ac:picMk id="17" creationId="{00000000-0000-0000-0000-000000000000}"/>
          </ac:picMkLst>
        </pc:picChg>
        <pc:picChg chg="ord">
          <ac:chgData name="" userId="" providerId="" clId="Web-{BB5F4963-75A5-488F-9A16-1322185A4CF2}" dt="2018-11-24T17:18:57.713" v="248"/>
          <ac:picMkLst>
            <pc:docMk/>
            <pc:sldMk cId="761598063" sldId="273"/>
            <ac:picMk id="31" creationId="{00000000-0000-0000-0000-000000000000}"/>
          </ac:picMkLst>
        </pc:picChg>
        <pc:cxnChg chg="add mod">
          <ac:chgData name="" userId="" providerId="" clId="Web-{BB5F4963-75A5-488F-9A16-1322185A4CF2}" dt="2018-11-24T17:17:55.605" v="233" actId="1076"/>
          <ac:cxnSpMkLst>
            <pc:docMk/>
            <pc:sldMk cId="761598063" sldId="273"/>
            <ac:cxnSpMk id="11" creationId="{FC81FE89-20CE-41F2-A949-B8107A7048F7}"/>
          </ac:cxnSpMkLst>
        </pc:cxnChg>
        <pc:cxnChg chg="del">
          <ac:chgData name="" userId="" providerId="" clId="Web-{BB5F4963-75A5-488F-9A16-1322185A4CF2}" dt="2018-11-24T17:17:37.777" v="227"/>
          <ac:cxnSpMkLst>
            <pc:docMk/>
            <pc:sldMk cId="761598063" sldId="273"/>
            <ac:cxnSpMk id="12" creationId="{708B4960-1734-4F87-BB87-AA16D8BC1413}"/>
          </ac:cxnSpMkLst>
        </pc:cxnChg>
        <pc:cxnChg chg="add mod">
          <ac:chgData name="" userId="" providerId="" clId="Web-{BB5F4963-75A5-488F-9A16-1322185A4CF2}" dt="2018-11-24T17:17:55.620" v="234" actId="1076"/>
          <ac:cxnSpMkLst>
            <pc:docMk/>
            <pc:sldMk cId="761598063" sldId="273"/>
            <ac:cxnSpMk id="14" creationId="{56889397-A45D-44AA-994B-9CDC8183C6AE}"/>
          </ac:cxnSpMkLst>
        </pc:cxnChg>
        <pc:cxnChg chg="add mod">
          <ac:chgData name="" userId="" providerId="" clId="Web-{BB5F4963-75A5-488F-9A16-1322185A4CF2}" dt="2018-11-24T17:17:55.636" v="235" actId="1076"/>
          <ac:cxnSpMkLst>
            <pc:docMk/>
            <pc:sldMk cId="761598063" sldId="273"/>
            <ac:cxnSpMk id="15" creationId="{D6F4F59B-664B-42B9-BC60-2F9669A6625F}"/>
          </ac:cxnSpMkLst>
        </pc:cxnChg>
        <pc:cxnChg chg="add mod">
          <ac:chgData name="" userId="" providerId="" clId="Web-{BB5F4963-75A5-488F-9A16-1322185A4CF2}" dt="2018-11-24T17:17:55.652" v="236" actId="1076"/>
          <ac:cxnSpMkLst>
            <pc:docMk/>
            <pc:sldMk cId="761598063" sldId="273"/>
            <ac:cxnSpMk id="18" creationId="{74122174-8060-4CED-9F26-B82286ED3C4B}"/>
          </ac:cxnSpMkLst>
        </pc:cxnChg>
        <pc:cxnChg chg="del">
          <ac:chgData name="" userId="" providerId="" clId="Web-{BB5F4963-75A5-488F-9A16-1322185A4CF2}" dt="2018-11-24T17:17:37.777" v="226"/>
          <ac:cxnSpMkLst>
            <pc:docMk/>
            <pc:sldMk cId="761598063" sldId="273"/>
            <ac:cxnSpMk id="36" creationId="{F3C4D770-77AE-424D-B08C-766DA5EDD289}"/>
          </ac:cxnSpMkLst>
        </pc:cxnChg>
        <pc:cxnChg chg="del">
          <ac:chgData name="" userId="" providerId="" clId="Web-{BB5F4963-75A5-488F-9A16-1322185A4CF2}" dt="2018-11-24T17:17:37.777" v="225"/>
          <ac:cxnSpMkLst>
            <pc:docMk/>
            <pc:sldMk cId="761598063" sldId="273"/>
            <ac:cxnSpMk id="37" creationId="{DB27DF98-6294-4580-9B6C-53AC2A37AF6D}"/>
          </ac:cxnSpMkLst>
        </pc:cxnChg>
        <pc:cxnChg chg="del">
          <ac:chgData name="" userId="" providerId="" clId="Web-{BB5F4963-75A5-488F-9A16-1322185A4CF2}" dt="2018-11-24T17:17:37.777" v="224"/>
          <ac:cxnSpMkLst>
            <pc:docMk/>
            <pc:sldMk cId="761598063" sldId="273"/>
            <ac:cxnSpMk id="38" creationId="{41BABBB5-C05B-4E5D-BF3F-D1AFFBF7590A}"/>
          </ac:cxnSpMkLst>
        </pc:cxnChg>
      </pc:sldChg>
      <pc:sldChg chg="del">
        <pc:chgData name="" userId="" providerId="" clId="Web-{BB5F4963-75A5-488F-9A16-1322185A4CF2}" dt="2018-11-24T17:01:47.811" v="23"/>
        <pc:sldMkLst>
          <pc:docMk/>
          <pc:sldMk cId="668175398" sldId="274"/>
        </pc:sldMkLst>
      </pc:sldChg>
      <pc:sldChg chg="del">
        <pc:chgData name="" userId="" providerId="" clId="Web-{BB5F4963-75A5-488F-9A16-1322185A4CF2}" dt="2018-11-24T17:01:47.780" v="18"/>
        <pc:sldMkLst>
          <pc:docMk/>
          <pc:sldMk cId="3120612588" sldId="275"/>
        </pc:sldMkLst>
      </pc:sldChg>
      <pc:sldChg chg="del">
        <pc:chgData name="" userId="" providerId="" clId="Web-{BB5F4963-75A5-488F-9A16-1322185A4CF2}" dt="2018-11-24T17:01:03.874" v="10"/>
        <pc:sldMkLst>
          <pc:docMk/>
          <pc:sldMk cId="1029450129" sldId="299"/>
        </pc:sldMkLst>
      </pc:sldChg>
      <pc:sldChg chg="del">
        <pc:chgData name="" userId="" providerId="" clId="Web-{BB5F4963-75A5-488F-9A16-1322185A4CF2}" dt="2018-11-24T17:01:47.795" v="22"/>
        <pc:sldMkLst>
          <pc:docMk/>
          <pc:sldMk cId="3892117945" sldId="304"/>
        </pc:sldMkLst>
      </pc:sldChg>
      <pc:sldChg chg="del">
        <pc:chgData name="" userId="" providerId="" clId="Web-{BB5F4963-75A5-488F-9A16-1322185A4CF2}" dt="2018-11-24T17:01:47.826" v="26"/>
        <pc:sldMkLst>
          <pc:docMk/>
          <pc:sldMk cId="3354304730" sldId="305"/>
        </pc:sldMkLst>
      </pc:sldChg>
      <pc:sldChg chg="del">
        <pc:chgData name="" userId="" providerId="" clId="Web-{BB5F4963-75A5-488F-9A16-1322185A4CF2}" dt="2018-11-24T17:01:47.795" v="21"/>
        <pc:sldMkLst>
          <pc:docMk/>
          <pc:sldMk cId="1526175301" sldId="306"/>
        </pc:sldMkLst>
      </pc:sldChg>
      <pc:sldChg chg="del">
        <pc:chgData name="" userId="" providerId="" clId="Web-{BB5F4963-75A5-488F-9A16-1322185A4CF2}" dt="2018-11-24T17:01:47.811" v="25"/>
        <pc:sldMkLst>
          <pc:docMk/>
          <pc:sldMk cId="42936546" sldId="307"/>
        </pc:sldMkLst>
      </pc:sldChg>
      <pc:sldChg chg="del">
        <pc:chgData name="" userId="" providerId="" clId="Web-{BB5F4963-75A5-488F-9A16-1322185A4CF2}" dt="2018-11-24T17:01:47.795" v="20"/>
        <pc:sldMkLst>
          <pc:docMk/>
          <pc:sldMk cId="4154040033" sldId="308"/>
        </pc:sldMkLst>
      </pc:sldChg>
      <pc:sldChg chg="addSp delSp modSp addAnim delAnim">
        <pc:chgData name="" userId="" providerId="" clId="Web-{BB5F4963-75A5-488F-9A16-1322185A4CF2}" dt="2018-11-24T17:29:48.530" v="428" actId="20577"/>
        <pc:sldMkLst>
          <pc:docMk/>
          <pc:sldMk cId="3382122040" sldId="311"/>
        </pc:sldMkLst>
        <pc:spChg chg="add mod">
          <ac:chgData name="" userId="" providerId="" clId="Web-{BB5F4963-75A5-488F-9A16-1322185A4CF2}" dt="2018-11-24T17:04:09.105" v="40" actId="1076"/>
          <ac:spMkLst>
            <pc:docMk/>
            <pc:sldMk cId="3382122040" sldId="311"/>
            <ac:spMk id="5" creationId="{8E2A4574-B439-4142-AC00-A6B69AE19A02}"/>
          </ac:spMkLst>
        </pc:spChg>
        <pc:spChg chg="add mod">
          <ac:chgData name="" userId="" providerId="" clId="Web-{BB5F4963-75A5-488F-9A16-1322185A4CF2}" dt="2018-11-24T17:08:12.194" v="132" actId="20577"/>
          <ac:spMkLst>
            <pc:docMk/>
            <pc:sldMk cId="3382122040" sldId="311"/>
            <ac:spMk id="8" creationId="{1CF1001B-AB97-49FA-A89E-9345AE585808}"/>
          </ac:spMkLst>
        </pc:spChg>
        <pc:spChg chg="add mod">
          <ac:chgData name="" userId="" providerId="" clId="Web-{BB5F4963-75A5-488F-9A16-1322185A4CF2}" dt="2018-11-24T17:08:18.007" v="142" actId="20577"/>
          <ac:spMkLst>
            <pc:docMk/>
            <pc:sldMk cId="3382122040" sldId="311"/>
            <ac:spMk id="18" creationId="{AD1A07FE-6C24-49AB-A2A6-9C2A29DFAB92}"/>
          </ac:spMkLst>
        </pc:spChg>
        <pc:spChg chg="add mod">
          <ac:chgData name="" userId="" providerId="" clId="Web-{BB5F4963-75A5-488F-9A16-1322185A4CF2}" dt="2018-11-24T17:08:39.678" v="147" actId="1076"/>
          <ac:spMkLst>
            <pc:docMk/>
            <pc:sldMk cId="3382122040" sldId="311"/>
            <ac:spMk id="20" creationId="{78EE6922-9C69-48C5-9833-A912E72E21EF}"/>
          </ac:spMkLst>
        </pc:spChg>
        <pc:spChg chg="add mod">
          <ac:chgData name="" userId="" providerId="" clId="Web-{BB5F4963-75A5-488F-9A16-1322185A4CF2}" dt="2018-11-24T17:15:08.686" v="192" actId="20577"/>
          <ac:spMkLst>
            <pc:docMk/>
            <pc:sldMk cId="3382122040" sldId="311"/>
            <ac:spMk id="24" creationId="{61FD6CFC-95DA-4FA1-9EDA-F317A860DF0B}"/>
          </ac:spMkLst>
        </pc:spChg>
        <pc:spChg chg="add del">
          <ac:chgData name="" userId="" providerId="" clId="Web-{BB5F4963-75A5-488F-9A16-1322185A4CF2}" dt="2018-11-24T17:14:11.656" v="183"/>
          <ac:spMkLst>
            <pc:docMk/>
            <pc:sldMk cId="3382122040" sldId="311"/>
            <ac:spMk id="26" creationId="{CD13AFCD-7CC4-46B3-ACC1-2E7AAA81F051}"/>
          </ac:spMkLst>
        </pc:spChg>
        <pc:spChg chg="add mod">
          <ac:chgData name="" userId="" providerId="" clId="Web-{BB5F4963-75A5-488F-9A16-1322185A4CF2}" dt="2018-11-24T17:20:25.336" v="260" actId="20577"/>
          <ac:spMkLst>
            <pc:docMk/>
            <pc:sldMk cId="3382122040" sldId="311"/>
            <ac:spMk id="30" creationId="{1F1978ED-E9E2-429F-8675-F46124CB453B}"/>
          </ac:spMkLst>
        </pc:spChg>
        <pc:spChg chg="add mod">
          <ac:chgData name="" userId="" providerId="" clId="Web-{BB5F4963-75A5-488F-9A16-1322185A4CF2}" dt="2018-11-24T17:29:48.530" v="428" actId="20577"/>
          <ac:spMkLst>
            <pc:docMk/>
            <pc:sldMk cId="3382122040" sldId="311"/>
            <ac:spMk id="32" creationId="{E4BAA2DC-6F0A-4219-8CDA-570DA01E2477}"/>
          </ac:spMkLst>
        </pc:spChg>
        <pc:picChg chg="add del mod">
          <ac:chgData name="" userId="" providerId="" clId="Web-{BB5F4963-75A5-488F-9A16-1322185A4CF2}" dt="2018-11-24T17:06:40.665" v="76"/>
          <ac:picMkLst>
            <pc:docMk/>
            <pc:sldMk cId="3382122040" sldId="311"/>
            <ac:picMk id="3" creationId="{397C0FEA-C18F-45C9-B0B8-7CB8B916EB5C}"/>
          </ac:picMkLst>
        </pc:picChg>
        <pc:picChg chg="add mod">
          <ac:chgData name="" userId="" providerId="" clId="Web-{BB5F4963-75A5-488F-9A16-1322185A4CF2}" dt="2018-11-24T17:04:05.261" v="39" actId="688"/>
          <ac:picMkLst>
            <pc:docMk/>
            <pc:sldMk cId="3382122040" sldId="311"/>
            <ac:picMk id="6" creationId="{927CDC93-91DC-4D3F-AF08-C85DFF9772F3}"/>
          </ac:picMkLst>
        </pc:picChg>
        <pc:picChg chg="del mod">
          <ac:chgData name="" userId="" providerId="" clId="Web-{BB5F4963-75A5-488F-9A16-1322185A4CF2}" dt="2018-11-24T17:03:28.325" v="31"/>
          <ac:picMkLst>
            <pc:docMk/>
            <pc:sldMk cId="3382122040" sldId="311"/>
            <ac:picMk id="13" creationId="{00000000-0000-0000-0000-000000000000}"/>
          </ac:picMkLst>
        </pc:picChg>
        <pc:picChg chg="add del">
          <ac:chgData name="" userId="" providerId="" clId="Web-{BB5F4963-75A5-488F-9A16-1322185A4CF2}" dt="2018-11-24T17:04:20.995" v="43"/>
          <ac:picMkLst>
            <pc:docMk/>
            <pc:sldMk cId="3382122040" sldId="311"/>
            <ac:picMk id="16" creationId="{849E5C68-18DE-4BD0-8673-5601AE83F434}"/>
          </ac:picMkLst>
        </pc:picChg>
        <pc:picChg chg="add mod">
          <ac:chgData name="" userId="" providerId="" clId="Web-{BB5F4963-75A5-488F-9A16-1322185A4CF2}" dt="2018-11-24T17:08:39.694" v="148" actId="1076"/>
          <ac:picMkLst>
            <pc:docMk/>
            <pc:sldMk cId="3382122040" sldId="311"/>
            <ac:picMk id="22" creationId="{FB005FC2-769F-46AD-A6CE-C5011EB03698}"/>
          </ac:picMkLst>
        </pc:picChg>
        <pc:picChg chg="add mod">
          <ac:chgData name="" userId="" providerId="" clId="Web-{BB5F4963-75A5-488F-9A16-1322185A4CF2}" dt="2018-11-24T17:16:00.466" v="195" actId="1076"/>
          <ac:picMkLst>
            <pc:docMk/>
            <pc:sldMk cId="3382122040" sldId="311"/>
            <ac:picMk id="27" creationId="{1ADCF185-021C-403E-8AAB-C2E5818320E2}"/>
          </ac:picMkLst>
        </pc:picChg>
      </pc:sldChg>
      <pc:sldChg chg="del">
        <pc:chgData name="" userId="" providerId="" clId="Web-{BB5F4963-75A5-488F-9A16-1322185A4CF2}" dt="2018-11-24T17:01:47.811" v="24"/>
        <pc:sldMkLst>
          <pc:docMk/>
          <pc:sldMk cId="547157382" sldId="314"/>
        </pc:sldMkLst>
      </pc:sldChg>
      <pc:sldChg chg="del">
        <pc:chgData name="" userId="" providerId="" clId="Web-{BB5F4963-75A5-488F-9A16-1322185A4CF2}" dt="2018-11-24T17:01:47.780" v="19"/>
        <pc:sldMkLst>
          <pc:docMk/>
          <pc:sldMk cId="2816786959" sldId="315"/>
        </pc:sldMkLst>
      </pc:sldChg>
      <pc:sldChg chg="addSp delSp modSp delAnim">
        <pc:chgData name="" userId="" providerId="" clId="Web-{BB5F4963-75A5-488F-9A16-1322185A4CF2}" dt="2018-11-24T17:19:33.650" v="256" actId="1076"/>
        <pc:sldMkLst>
          <pc:docMk/>
          <pc:sldMk cId="3618196106" sldId="316"/>
        </pc:sldMkLst>
        <pc:picChg chg="add mod">
          <ac:chgData name="" userId="" providerId="" clId="Web-{BB5F4963-75A5-488F-9A16-1322185A4CF2}" dt="2018-11-24T17:19:33.650" v="256" actId="1076"/>
          <ac:picMkLst>
            <pc:docMk/>
            <pc:sldMk cId="3618196106" sldId="316"/>
            <ac:picMk id="3" creationId="{88A507D7-97C8-48A7-9A54-78B4A361398D}"/>
          </ac:picMkLst>
        </pc:picChg>
        <pc:picChg chg="del">
          <ac:chgData name="" userId="" providerId="" clId="Web-{BB5F4963-75A5-488F-9A16-1322185A4CF2}" dt="2018-11-24T17:19:26.416" v="253"/>
          <ac:picMkLst>
            <pc:docMk/>
            <pc:sldMk cId="3618196106" sldId="316"/>
            <ac:picMk id="11" creationId="{00000000-0000-0000-0000-000000000000}"/>
          </ac:picMkLst>
        </pc:picChg>
      </pc:sldChg>
      <pc:sldChg chg="addSp delSp modSp">
        <pc:chgData name="" userId="" providerId="" clId="Web-{BB5F4963-75A5-488F-9A16-1322185A4CF2}" dt="2018-11-24T17:19:20.275" v="252" actId="1076"/>
        <pc:sldMkLst>
          <pc:docMk/>
          <pc:sldMk cId="2405876096" sldId="317"/>
        </pc:sldMkLst>
        <pc:picChg chg="add mod">
          <ac:chgData name="" userId="" providerId="" clId="Web-{BB5F4963-75A5-488F-9A16-1322185A4CF2}" dt="2018-11-24T17:19:20.275" v="252" actId="1076"/>
          <ac:picMkLst>
            <pc:docMk/>
            <pc:sldMk cId="2405876096" sldId="317"/>
            <ac:picMk id="3" creationId="{077E440F-E821-4559-8A23-82E177CDB646}"/>
          </ac:picMkLst>
        </pc:picChg>
        <pc:picChg chg="del">
          <ac:chgData name="" userId="" providerId="" clId="Web-{BB5F4963-75A5-488F-9A16-1322185A4CF2}" dt="2018-11-24T17:19:09.635" v="249"/>
          <ac:picMkLst>
            <pc:docMk/>
            <pc:sldMk cId="2405876096" sldId="317"/>
            <ac:picMk id="44" creationId="{00000000-0000-0000-0000-000000000000}"/>
          </ac:picMkLst>
        </pc:picChg>
      </pc:sldChg>
      <pc:sldChg chg="add replId">
        <pc:chgData name="" userId="" providerId="" clId="Web-{BB5F4963-75A5-488F-9A16-1322185A4CF2}" dt="2018-11-24T17:29:51.639" v="430"/>
        <pc:sldMkLst>
          <pc:docMk/>
          <pc:sldMk cId="3538991097" sldId="318"/>
        </pc:sldMkLst>
      </pc:sldChg>
    </pc:docChg>
  </pc:docChgLst>
  <pc:docChgLst>
    <pc:chgData clId="Web-{A0EDF2C2-1C72-459B-AF1D-F039F03D35D7}"/>
    <pc:docChg chg="addSld delSld modSld sldOrd">
      <pc:chgData name="" userId="" providerId="" clId="Web-{A0EDF2C2-1C72-459B-AF1D-F039F03D35D7}" dt="2018-11-25T09:33:57.138" v="260" actId="20577"/>
      <pc:docMkLst>
        <pc:docMk/>
      </pc:docMkLst>
      <pc:sldChg chg="addSp delSp">
        <pc:chgData name="" userId="" providerId="" clId="Web-{A0EDF2C2-1C72-459B-AF1D-F039F03D35D7}" dt="2018-11-25T09:30:04.690" v="214"/>
        <pc:sldMkLst>
          <pc:docMk/>
          <pc:sldMk cId="3382330873" sldId="271"/>
        </pc:sldMkLst>
        <pc:spChg chg="del">
          <ac:chgData name="" userId="" providerId="" clId="Web-{A0EDF2C2-1C72-459B-AF1D-F039F03D35D7}" dt="2018-11-25T09:30:03.268" v="213"/>
          <ac:spMkLst>
            <pc:docMk/>
            <pc:sldMk cId="3382330873" sldId="271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0:04.690" v="214"/>
          <ac:spMkLst>
            <pc:docMk/>
            <pc:sldMk cId="3382330873" sldId="271"/>
            <ac:spMk id="11" creationId="{C2F8AACE-FE1A-4972-9EA3-411872AB4ABB}"/>
          </ac:spMkLst>
        </pc:spChg>
      </pc:sldChg>
      <pc:sldChg chg="addSp delSp">
        <pc:chgData name="" userId="" providerId="" clId="Web-{A0EDF2C2-1C72-459B-AF1D-F039F03D35D7}" dt="2018-11-25T09:29:55.018" v="212"/>
        <pc:sldMkLst>
          <pc:docMk/>
          <pc:sldMk cId="761598063" sldId="273"/>
        </pc:sldMkLst>
        <pc:spChg chg="del">
          <ac:chgData name="" userId="" providerId="" clId="Web-{A0EDF2C2-1C72-459B-AF1D-F039F03D35D7}" dt="2018-11-25T09:29:54.502" v="211"/>
          <ac:spMkLst>
            <pc:docMk/>
            <pc:sldMk cId="761598063" sldId="273"/>
            <ac:spMk id="19" creationId="{7FAC954C-53FE-4787-BCB2-13D118DA61A0}"/>
          </ac:spMkLst>
        </pc:spChg>
        <pc:spChg chg="add">
          <ac:chgData name="" userId="" providerId="" clId="Web-{A0EDF2C2-1C72-459B-AF1D-F039F03D35D7}" dt="2018-11-25T09:29:55.018" v="212"/>
          <ac:spMkLst>
            <pc:docMk/>
            <pc:sldMk cId="761598063" sldId="273"/>
            <ac:spMk id="41" creationId="{C2F8AACE-FE1A-4972-9EA3-411872AB4ABB}"/>
          </ac:spMkLst>
        </pc:spChg>
      </pc:sldChg>
      <pc:sldChg chg="addSp delSp">
        <pc:chgData name="" userId="" providerId="" clId="Web-{A0EDF2C2-1C72-459B-AF1D-F039F03D35D7}" dt="2018-11-25T09:30:48.095" v="226"/>
        <pc:sldMkLst>
          <pc:docMk/>
          <pc:sldMk cId="3909343292" sldId="279"/>
        </pc:sldMkLst>
        <pc:spChg chg="del">
          <ac:chgData name="" userId="" providerId="" clId="Web-{A0EDF2C2-1C72-459B-AF1D-F039F03D35D7}" dt="2018-11-25T09:30:47.189" v="225"/>
          <ac:spMkLst>
            <pc:docMk/>
            <pc:sldMk cId="3909343292" sldId="279"/>
            <ac:spMk id="14" creationId="{00000000-0000-0000-0000-000000000000}"/>
          </ac:spMkLst>
        </pc:spChg>
        <pc:spChg chg="add">
          <ac:chgData name="" userId="" providerId="" clId="Web-{A0EDF2C2-1C72-459B-AF1D-F039F03D35D7}" dt="2018-11-25T09:30:48.095" v="226"/>
          <ac:spMkLst>
            <pc:docMk/>
            <pc:sldMk cId="3909343292" sldId="279"/>
            <ac:spMk id="15" creationId="{C2F8AACE-FE1A-4972-9EA3-411872AB4ABB}"/>
          </ac:spMkLst>
        </pc:spChg>
      </pc:sldChg>
      <pc:sldChg chg="addSp delSp">
        <pc:chgData name="" userId="" providerId="" clId="Web-{A0EDF2C2-1C72-459B-AF1D-F039F03D35D7}" dt="2018-11-25T09:30:27.955" v="222"/>
        <pc:sldMkLst>
          <pc:docMk/>
          <pc:sldMk cId="1084904831" sldId="286"/>
        </pc:sldMkLst>
        <pc:spChg chg="del">
          <ac:chgData name="" userId="" providerId="" clId="Web-{A0EDF2C2-1C72-459B-AF1D-F039F03D35D7}" dt="2018-11-25T09:30:27.174" v="221"/>
          <ac:spMkLst>
            <pc:docMk/>
            <pc:sldMk cId="1084904831" sldId="286"/>
            <ac:spMk id="28" creationId="{00000000-0000-0000-0000-000000000000}"/>
          </ac:spMkLst>
        </pc:spChg>
        <pc:spChg chg="add">
          <ac:chgData name="" userId="" providerId="" clId="Web-{A0EDF2C2-1C72-459B-AF1D-F039F03D35D7}" dt="2018-11-25T09:30:27.955" v="222"/>
          <ac:spMkLst>
            <pc:docMk/>
            <pc:sldMk cId="1084904831" sldId="286"/>
            <ac:spMk id="29" creationId="{C2F8AACE-FE1A-4972-9EA3-411872AB4ABB}"/>
          </ac:spMkLst>
        </pc:spChg>
      </pc:sldChg>
      <pc:sldChg chg="addSp delSp modSp">
        <pc:chgData name="" userId="" providerId="" clId="Web-{A0EDF2C2-1C72-459B-AF1D-F039F03D35D7}" dt="2018-11-25T09:29:43.831" v="208"/>
        <pc:sldMkLst>
          <pc:docMk/>
          <pc:sldMk cId="2399865471" sldId="296"/>
        </pc:sldMkLst>
        <pc:spChg chg="add del mod ord">
          <ac:chgData name="" userId="" providerId="" clId="Web-{A0EDF2C2-1C72-459B-AF1D-F039F03D35D7}" dt="2018-11-25T09:29:42.815" v="207"/>
          <ac:spMkLst>
            <pc:docMk/>
            <pc:sldMk cId="2399865471" sldId="296"/>
            <ac:spMk id="8" creationId="{6FD376B6-5D5F-4A85-918C-54377806067D}"/>
          </ac:spMkLst>
        </pc:spChg>
        <pc:spChg chg="del">
          <ac:chgData name="" userId="" providerId="" clId="Web-{A0EDF2C2-1C72-459B-AF1D-F039F03D35D7}" dt="2018-11-25T09:27:54.958" v="194"/>
          <ac:spMkLst>
            <pc:docMk/>
            <pc:sldMk cId="2399865471" sldId="296"/>
            <ac:spMk id="13" creationId="{E7C429B5-D9D0-481E-93DA-710D8C01B06B}"/>
          </ac:spMkLst>
        </pc:spChg>
        <pc:spChg chg="add">
          <ac:chgData name="" userId="" providerId="" clId="Web-{A0EDF2C2-1C72-459B-AF1D-F039F03D35D7}" dt="2018-11-25T09:29:43.831" v="208"/>
          <ac:spMkLst>
            <pc:docMk/>
            <pc:sldMk cId="2399865471" sldId="296"/>
            <ac:spMk id="94" creationId="{C2F8AACE-FE1A-4972-9EA3-411872AB4ABB}"/>
          </ac:spMkLst>
        </pc:spChg>
      </pc:sldChg>
      <pc:sldChg chg="addSp delSp">
        <pc:chgData name="" userId="" providerId="" clId="Web-{A0EDF2C2-1C72-459B-AF1D-F039F03D35D7}" dt="2018-11-25T09:29:49.768" v="210"/>
        <pc:sldMkLst>
          <pc:docMk/>
          <pc:sldMk cId="1153650820" sldId="297"/>
        </pc:sldMkLst>
        <pc:spChg chg="del">
          <ac:chgData name="" userId="" providerId="" clId="Web-{A0EDF2C2-1C72-459B-AF1D-F039F03D35D7}" dt="2018-11-25T09:29:48.956" v="209"/>
          <ac:spMkLst>
            <pc:docMk/>
            <pc:sldMk cId="1153650820" sldId="297"/>
            <ac:spMk id="18" creationId="{89B62D07-27C5-48D9-94C1-52E97D73B3D3}"/>
          </ac:spMkLst>
        </pc:spChg>
        <pc:spChg chg="add">
          <ac:chgData name="" userId="" providerId="" clId="Web-{A0EDF2C2-1C72-459B-AF1D-F039F03D35D7}" dt="2018-11-25T09:29:49.768" v="210"/>
          <ac:spMkLst>
            <pc:docMk/>
            <pc:sldMk cId="1153650820" sldId="297"/>
            <ac:spMk id="35" creationId="{C2F8AACE-FE1A-4972-9EA3-411872AB4ABB}"/>
          </ac:spMkLst>
        </pc:spChg>
      </pc:sldChg>
      <pc:sldChg chg="del">
        <pc:chgData name="" userId="" providerId="" clId="Web-{A0EDF2C2-1C72-459B-AF1D-F039F03D35D7}" dt="2018-11-25T09:27:51.364" v="193"/>
        <pc:sldMkLst>
          <pc:docMk/>
          <pc:sldMk cId="2433564528" sldId="298"/>
        </pc:sldMkLst>
      </pc:sldChg>
      <pc:sldChg chg="addSp delSp ord">
        <pc:chgData name="" userId="" providerId="" clId="Web-{A0EDF2C2-1C72-459B-AF1D-F039F03D35D7}" dt="2018-11-25T09:31:36.195" v="238"/>
        <pc:sldMkLst>
          <pc:docMk/>
          <pc:sldMk cId="3467497286" sldId="301"/>
        </pc:sldMkLst>
        <pc:spChg chg="del">
          <ac:chgData name="" userId="" providerId="" clId="Web-{A0EDF2C2-1C72-459B-AF1D-F039F03D35D7}" dt="2018-11-25T09:31:17.071" v="232"/>
          <ac:spMkLst>
            <pc:docMk/>
            <pc:sldMk cId="3467497286" sldId="301"/>
            <ac:spMk id="2" creationId="{A6C8D054-5C77-471B-BBF2-968965FC0E5A}"/>
          </ac:spMkLst>
        </pc:spChg>
        <pc:spChg chg="add">
          <ac:chgData name="" userId="" providerId="" clId="Web-{A0EDF2C2-1C72-459B-AF1D-F039F03D35D7}" dt="2018-11-25T09:31:17.961" v="233"/>
          <ac:spMkLst>
            <pc:docMk/>
            <pc:sldMk cId="3467497286" sldId="301"/>
            <ac:spMk id="13" creationId="{C2F8AACE-FE1A-4972-9EA3-411872AB4ABB}"/>
          </ac:spMkLst>
        </pc:spChg>
      </pc:sldChg>
      <pc:sldChg chg="addSp delSp">
        <pc:chgData name="" userId="" providerId="" clId="Web-{A0EDF2C2-1C72-459B-AF1D-F039F03D35D7}" dt="2018-11-25T09:30:33.830" v="224"/>
        <pc:sldMkLst>
          <pc:docMk/>
          <pc:sldMk cId="1922757602" sldId="302"/>
        </pc:sldMkLst>
        <pc:spChg chg="del">
          <ac:chgData name="" userId="" providerId="" clId="Web-{A0EDF2C2-1C72-459B-AF1D-F039F03D35D7}" dt="2018-11-25T09:30:32.392" v="223"/>
          <ac:spMkLst>
            <pc:docMk/>
            <pc:sldMk cId="1922757602" sldId="302"/>
            <ac:spMk id="11" creationId="{00000000-0000-0000-0000-000000000000}"/>
          </ac:spMkLst>
        </pc:spChg>
        <pc:spChg chg="add">
          <ac:chgData name="" userId="" providerId="" clId="Web-{A0EDF2C2-1C72-459B-AF1D-F039F03D35D7}" dt="2018-11-25T09:30:33.830" v="224"/>
          <ac:spMkLst>
            <pc:docMk/>
            <pc:sldMk cId="1922757602" sldId="302"/>
            <ac:spMk id="15" creationId="{C2F8AACE-FE1A-4972-9EA3-411872AB4ABB}"/>
          </ac:spMkLst>
        </pc:spChg>
      </pc:sldChg>
      <pc:sldChg chg="addSp delSp">
        <pc:chgData name="" userId="" providerId="" clId="Web-{A0EDF2C2-1C72-459B-AF1D-F039F03D35D7}" dt="2018-11-25T09:30:09.502" v="216"/>
        <pc:sldMkLst>
          <pc:docMk/>
          <pc:sldMk cId="3982436449" sldId="309"/>
        </pc:sldMkLst>
        <pc:spChg chg="del">
          <ac:chgData name="" userId="" providerId="" clId="Web-{A0EDF2C2-1C72-459B-AF1D-F039F03D35D7}" dt="2018-11-25T09:30:08.705" v="215"/>
          <ac:spMkLst>
            <pc:docMk/>
            <pc:sldMk cId="3982436449" sldId="309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0:09.502" v="216"/>
          <ac:spMkLst>
            <pc:docMk/>
            <pc:sldMk cId="3982436449" sldId="309"/>
            <ac:spMk id="23" creationId="{C2F8AACE-FE1A-4972-9EA3-411872AB4ABB}"/>
          </ac:spMkLst>
        </pc:spChg>
      </pc:sldChg>
      <pc:sldChg chg="addSp delSp">
        <pc:chgData name="" userId="" providerId="" clId="Web-{A0EDF2C2-1C72-459B-AF1D-F039F03D35D7}" dt="2018-11-25T09:31:22.961" v="235"/>
        <pc:sldMkLst>
          <pc:docMk/>
          <pc:sldMk cId="3382122040" sldId="311"/>
        </pc:sldMkLst>
        <pc:spChg chg="del">
          <ac:chgData name="" userId="" providerId="" clId="Web-{A0EDF2C2-1C72-459B-AF1D-F039F03D35D7}" dt="2018-11-25T09:31:22.149" v="234"/>
          <ac:spMkLst>
            <pc:docMk/>
            <pc:sldMk cId="3382122040" sldId="311"/>
            <ac:spMk id="2" creationId="{A6C8D054-5C77-471B-BBF2-968965FC0E5A}"/>
          </ac:spMkLst>
        </pc:spChg>
        <pc:spChg chg="add">
          <ac:chgData name="" userId="" providerId="" clId="Web-{A0EDF2C2-1C72-459B-AF1D-F039F03D35D7}" dt="2018-11-25T09:31:22.961" v="235"/>
          <ac:spMkLst>
            <pc:docMk/>
            <pc:sldMk cId="3382122040" sldId="311"/>
            <ac:spMk id="16" creationId="{C2F8AACE-FE1A-4972-9EA3-411872AB4ABB}"/>
          </ac:spMkLst>
        </pc:spChg>
      </pc:sldChg>
      <pc:sldChg chg="addSp delSp del">
        <pc:chgData name="" userId="" providerId="" clId="Web-{A0EDF2C2-1C72-459B-AF1D-F039F03D35D7}" dt="2018-11-25T09:32:11.195" v="239"/>
        <pc:sldMkLst>
          <pc:docMk/>
          <pc:sldMk cId="4051731149" sldId="312"/>
        </pc:sldMkLst>
        <pc:spChg chg="del">
          <ac:chgData name="" userId="" providerId="" clId="Web-{A0EDF2C2-1C72-459B-AF1D-F039F03D35D7}" dt="2018-11-25T09:30:55.462" v="227"/>
          <ac:spMkLst>
            <pc:docMk/>
            <pc:sldMk cId="4051731149" sldId="312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0:56.821" v="228"/>
          <ac:spMkLst>
            <pc:docMk/>
            <pc:sldMk cId="4051731149" sldId="312"/>
            <ac:spMk id="11" creationId="{C2F8AACE-FE1A-4972-9EA3-411872AB4ABB}"/>
          </ac:spMkLst>
        </pc:spChg>
      </pc:sldChg>
      <pc:sldChg chg="addSp delSp del">
        <pc:chgData name="" userId="" providerId="" clId="Web-{A0EDF2C2-1C72-459B-AF1D-F039F03D35D7}" dt="2018-11-25T09:33:04.249" v="244"/>
        <pc:sldMkLst>
          <pc:docMk/>
          <pc:sldMk cId="1730052216" sldId="313"/>
        </pc:sldMkLst>
        <pc:spChg chg="del">
          <ac:chgData name="" userId="" providerId="" clId="Web-{A0EDF2C2-1C72-459B-AF1D-F039F03D35D7}" dt="2018-11-25T09:31:11.696" v="230"/>
          <ac:spMkLst>
            <pc:docMk/>
            <pc:sldMk cId="1730052216" sldId="313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1:13.039" v="231"/>
          <ac:spMkLst>
            <pc:docMk/>
            <pc:sldMk cId="1730052216" sldId="313"/>
            <ac:spMk id="11" creationId="{C2F8AACE-FE1A-4972-9EA3-411872AB4ABB}"/>
          </ac:spMkLst>
        </pc:spChg>
      </pc:sldChg>
      <pc:sldChg chg="addSp delSp">
        <pc:chgData name="" userId="" providerId="" clId="Web-{A0EDF2C2-1C72-459B-AF1D-F039F03D35D7}" dt="2018-11-25T09:30:14.518" v="218"/>
        <pc:sldMkLst>
          <pc:docMk/>
          <pc:sldMk cId="3618196106" sldId="316"/>
        </pc:sldMkLst>
        <pc:spChg chg="del">
          <ac:chgData name="" userId="" providerId="" clId="Web-{A0EDF2C2-1C72-459B-AF1D-F039F03D35D7}" dt="2018-11-25T09:30:13.721" v="217"/>
          <ac:spMkLst>
            <pc:docMk/>
            <pc:sldMk cId="3618196106" sldId="316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0:14.518" v="218"/>
          <ac:spMkLst>
            <pc:docMk/>
            <pc:sldMk cId="3618196106" sldId="316"/>
            <ac:spMk id="17" creationId="{C2F8AACE-FE1A-4972-9EA3-411872AB4ABB}"/>
          </ac:spMkLst>
        </pc:spChg>
      </pc:sldChg>
      <pc:sldChg chg="addSp delSp">
        <pc:chgData name="" userId="" providerId="" clId="Web-{A0EDF2C2-1C72-459B-AF1D-F039F03D35D7}" dt="2018-11-25T09:30:22.283" v="220"/>
        <pc:sldMkLst>
          <pc:docMk/>
          <pc:sldMk cId="2405876096" sldId="317"/>
        </pc:sldMkLst>
        <pc:spChg chg="del">
          <ac:chgData name="" userId="" providerId="" clId="Web-{A0EDF2C2-1C72-459B-AF1D-F039F03D35D7}" dt="2018-11-25T09:30:21.502" v="219"/>
          <ac:spMkLst>
            <pc:docMk/>
            <pc:sldMk cId="2405876096" sldId="317"/>
            <ac:spMk id="8" creationId="{00000000-0000-0000-0000-000000000000}"/>
          </ac:spMkLst>
        </pc:spChg>
        <pc:spChg chg="add">
          <ac:chgData name="" userId="" providerId="" clId="Web-{A0EDF2C2-1C72-459B-AF1D-F039F03D35D7}" dt="2018-11-25T09:30:22.283" v="220"/>
          <ac:spMkLst>
            <pc:docMk/>
            <pc:sldMk cId="2405876096" sldId="317"/>
            <ac:spMk id="23" creationId="{C2F8AACE-FE1A-4972-9EA3-411872AB4ABB}"/>
          </ac:spMkLst>
        </pc:spChg>
      </pc:sldChg>
      <pc:sldChg chg="addSp delSp">
        <pc:chgData name="" userId="" providerId="" clId="Web-{A0EDF2C2-1C72-459B-AF1D-F039F03D35D7}" dt="2018-11-25T09:31:28.320" v="237"/>
        <pc:sldMkLst>
          <pc:docMk/>
          <pc:sldMk cId="3538991097" sldId="318"/>
        </pc:sldMkLst>
        <pc:spChg chg="del">
          <ac:chgData name="" userId="" providerId="" clId="Web-{A0EDF2C2-1C72-459B-AF1D-F039F03D35D7}" dt="2018-11-25T09:31:27.570" v="236"/>
          <ac:spMkLst>
            <pc:docMk/>
            <pc:sldMk cId="3538991097" sldId="318"/>
            <ac:spMk id="2" creationId="{A6C8D054-5C77-471B-BBF2-968965FC0E5A}"/>
          </ac:spMkLst>
        </pc:spChg>
        <pc:spChg chg="add">
          <ac:chgData name="" userId="" providerId="" clId="Web-{A0EDF2C2-1C72-459B-AF1D-F039F03D35D7}" dt="2018-11-25T09:31:28.320" v="237"/>
          <ac:spMkLst>
            <pc:docMk/>
            <pc:sldMk cId="3538991097" sldId="318"/>
            <ac:spMk id="16" creationId="{C2F8AACE-FE1A-4972-9EA3-411872AB4ABB}"/>
          </ac:spMkLst>
        </pc:spChg>
      </pc:sldChg>
      <pc:sldChg chg="addSp delSp modSp">
        <pc:chgData name="" userId="" providerId="" clId="Web-{A0EDF2C2-1C72-459B-AF1D-F039F03D35D7}" dt="2018-11-25T09:33:57.123" v="259" actId="20577"/>
        <pc:sldMkLst>
          <pc:docMk/>
          <pc:sldMk cId="1412912003" sldId="319"/>
        </pc:sldMkLst>
        <pc:spChg chg="mod">
          <ac:chgData name="" userId="" providerId="" clId="Web-{A0EDF2C2-1C72-459B-AF1D-F039F03D35D7}" dt="2018-11-25T09:33:57.123" v="259" actId="20577"/>
          <ac:spMkLst>
            <pc:docMk/>
            <pc:sldMk cId="1412912003" sldId="319"/>
            <ac:spMk id="3" creationId="{8447CC40-6468-4A5C-9FCB-8D31A31F9314}"/>
          </ac:spMkLst>
        </pc:spChg>
        <pc:spChg chg="del">
          <ac:chgData name="" userId="" providerId="" clId="Web-{A0EDF2C2-1C72-459B-AF1D-F039F03D35D7}" dt="2018-11-25T09:17:26.720" v="5"/>
          <ac:spMkLst>
            <pc:docMk/>
            <pc:sldMk cId="1412912003" sldId="319"/>
            <ac:spMk id="12" creationId="{BAAEFF92-9CC9-42F5-827A-770E722BC1D4}"/>
          </ac:spMkLst>
        </pc:spChg>
        <pc:spChg chg="del mod">
          <ac:chgData name="" userId="" providerId="" clId="Web-{A0EDF2C2-1C72-459B-AF1D-F039F03D35D7}" dt="2018-11-25T09:29:24.612" v="204"/>
          <ac:spMkLst>
            <pc:docMk/>
            <pc:sldMk cId="1412912003" sldId="319"/>
            <ac:spMk id="13" creationId="{E7C429B5-D9D0-481E-93DA-710D8C01B06B}"/>
          </ac:spMkLst>
        </pc:spChg>
        <pc:spChg chg="add mod">
          <ac:chgData name="" userId="" providerId="" clId="Web-{A0EDF2C2-1C72-459B-AF1D-F039F03D35D7}" dt="2018-11-25T09:26:01.647" v="146" actId="1076"/>
          <ac:spMkLst>
            <pc:docMk/>
            <pc:sldMk cId="1412912003" sldId="319"/>
            <ac:spMk id="25" creationId="{591B3E6D-F8D8-4580-A5A7-B59A94A59A52}"/>
          </ac:spMkLst>
        </pc:spChg>
        <pc:spChg chg="add mod">
          <ac:chgData name="" userId="" providerId="" clId="Web-{A0EDF2C2-1C72-459B-AF1D-F039F03D35D7}" dt="2018-11-25T09:22:19.730" v="66" actId="1076"/>
          <ac:spMkLst>
            <pc:docMk/>
            <pc:sldMk cId="1412912003" sldId="319"/>
            <ac:spMk id="26" creationId="{A946D317-C55F-41C4-9C65-0641A774DD96}"/>
          </ac:spMkLst>
        </pc:spChg>
        <pc:spChg chg="add mod">
          <ac:chgData name="" userId="" providerId="" clId="Web-{A0EDF2C2-1C72-459B-AF1D-F039F03D35D7}" dt="2018-11-25T09:22:38.855" v="74" actId="1076"/>
          <ac:spMkLst>
            <pc:docMk/>
            <pc:sldMk cId="1412912003" sldId="319"/>
            <ac:spMk id="27" creationId="{81EF33D8-501F-475E-9DA6-D955C38E6647}"/>
          </ac:spMkLst>
        </pc:spChg>
        <pc:spChg chg="add mod">
          <ac:chgData name="" userId="" providerId="" clId="Web-{A0EDF2C2-1C72-459B-AF1D-F039F03D35D7}" dt="2018-11-25T09:23:18.838" v="89" actId="1076"/>
          <ac:spMkLst>
            <pc:docMk/>
            <pc:sldMk cId="1412912003" sldId="319"/>
            <ac:spMk id="28" creationId="{D87A1984-218C-4229-9534-EC140A48A48B}"/>
          </ac:spMkLst>
        </pc:spChg>
        <pc:spChg chg="add mod">
          <ac:chgData name="" userId="" providerId="" clId="Web-{A0EDF2C2-1C72-459B-AF1D-F039F03D35D7}" dt="2018-11-25T09:23:29.525" v="97" actId="20577"/>
          <ac:spMkLst>
            <pc:docMk/>
            <pc:sldMk cId="1412912003" sldId="319"/>
            <ac:spMk id="29" creationId="{32DB74CF-8BBB-49FE-9ED3-046CD0127E44}"/>
          </ac:spMkLst>
        </pc:spChg>
        <pc:spChg chg="add mod ord">
          <ac:chgData name="" userId="" providerId="" clId="Web-{A0EDF2C2-1C72-459B-AF1D-F039F03D35D7}" dt="2018-11-25T09:25:38.007" v="141"/>
          <ac:spMkLst>
            <pc:docMk/>
            <pc:sldMk cId="1412912003" sldId="319"/>
            <ac:spMk id="32" creationId="{CE82DFC8-869A-4E20-A686-31A7E4A25994}"/>
          </ac:spMkLst>
        </pc:spChg>
        <pc:spChg chg="add mod">
          <ac:chgData name="" userId="" providerId="" clId="Web-{A0EDF2C2-1C72-459B-AF1D-F039F03D35D7}" dt="2018-11-25T09:25:53.616" v="145" actId="1076"/>
          <ac:spMkLst>
            <pc:docMk/>
            <pc:sldMk cId="1412912003" sldId="319"/>
            <ac:spMk id="35" creationId="{D2695AD6-B407-4D85-A034-094703CC1289}"/>
          </ac:spMkLst>
        </pc:spChg>
        <pc:spChg chg="add del">
          <ac:chgData name="" userId="" providerId="" clId="Web-{A0EDF2C2-1C72-459B-AF1D-F039F03D35D7}" dt="2018-11-25T09:29:29.987" v="206"/>
          <ac:spMkLst>
            <pc:docMk/>
            <pc:sldMk cId="1412912003" sldId="319"/>
            <ac:spMk id="36" creationId="{9D7DB2C9-2A11-459F-9A03-6CE1C2D575B5}"/>
          </ac:spMkLst>
        </pc:spChg>
        <pc:spChg chg="add">
          <ac:chgData name="" userId="" providerId="" clId="Web-{A0EDF2C2-1C72-459B-AF1D-F039F03D35D7}" dt="2018-11-25T09:31:03.274" v="229"/>
          <ac:spMkLst>
            <pc:docMk/>
            <pc:sldMk cId="1412912003" sldId="319"/>
            <ac:spMk id="37" creationId="{C2F8AACE-FE1A-4972-9EA3-411872AB4ABB}"/>
          </ac:spMkLst>
        </pc:spChg>
        <pc:spChg chg="mod ord">
          <ac:chgData name="" userId="" providerId="" clId="Web-{A0EDF2C2-1C72-459B-AF1D-F039F03D35D7}" dt="2018-11-25T09:21:08.591" v="45"/>
          <ac:spMkLst>
            <pc:docMk/>
            <pc:sldMk cId="1412912003" sldId="319"/>
            <ac:spMk id="53" creationId="{F84C0A78-74C1-4B57-80F6-98460CBBD2D1}"/>
          </ac:spMkLst>
        </pc:spChg>
        <pc:picChg chg="mod ord">
          <ac:chgData name="" userId="" providerId="" clId="Web-{A0EDF2C2-1C72-459B-AF1D-F039F03D35D7}" dt="2018-11-25T09:26:43.334" v="149"/>
          <ac:picMkLst>
            <pc:docMk/>
            <pc:sldMk cId="1412912003" sldId="319"/>
            <ac:picMk id="2" creationId="{6BC482B6-A25D-4B19-A971-8B278C165AE4}"/>
          </ac:picMkLst>
        </pc:picChg>
        <pc:picChg chg="mod ord">
          <ac:chgData name="" userId="" providerId="" clId="Web-{A0EDF2C2-1C72-459B-AF1D-F039F03D35D7}" dt="2018-11-25T09:21:19.403" v="47"/>
          <ac:picMkLst>
            <pc:docMk/>
            <pc:sldMk cId="1412912003" sldId="319"/>
            <ac:picMk id="6" creationId="{0C16E989-BB0E-4198-B8A7-8C465DC53090}"/>
          </ac:picMkLst>
        </pc:picChg>
        <pc:picChg chg="add mod ord">
          <ac:chgData name="" userId="" providerId="" clId="Web-{A0EDF2C2-1C72-459B-AF1D-F039F03D35D7}" dt="2018-11-25T09:25:05.070" v="138"/>
          <ac:picMkLst>
            <pc:docMk/>
            <pc:sldMk cId="1412912003" sldId="319"/>
            <ac:picMk id="22" creationId="{01AEB4F1-909D-43C5-91F1-B5A35594A195}"/>
          </ac:picMkLst>
        </pc:picChg>
        <pc:picChg chg="add mod ord">
          <ac:chgData name="" userId="" providerId="" clId="Web-{A0EDF2C2-1C72-459B-AF1D-F039F03D35D7}" dt="2018-11-25T09:24:11.009" v="126"/>
          <ac:picMkLst>
            <pc:docMk/>
            <pc:sldMk cId="1412912003" sldId="319"/>
            <ac:picMk id="23" creationId="{33E18BF0-FD59-42B2-B51D-4422E51D7308}"/>
          </ac:picMkLst>
        </pc:picChg>
        <pc:picChg chg="mod">
          <ac:chgData name="" userId="" providerId="" clId="Web-{A0EDF2C2-1C72-459B-AF1D-F039F03D35D7}" dt="2018-11-25T09:17:05.658" v="3" actId="1076"/>
          <ac:picMkLst>
            <pc:docMk/>
            <pc:sldMk cId="1412912003" sldId="319"/>
            <ac:picMk id="89" creationId="{C7901B76-BFDE-494B-A2A8-0829837207AB}"/>
          </ac:picMkLst>
        </pc:picChg>
        <pc:picChg chg="mod ord">
          <ac:chgData name="" userId="" providerId="" clId="Web-{A0EDF2C2-1C72-459B-AF1D-F039F03D35D7}" dt="2018-11-25T09:24:52.899" v="136"/>
          <ac:picMkLst>
            <pc:docMk/>
            <pc:sldMk cId="1412912003" sldId="319"/>
            <ac:picMk id="90" creationId="{D3F5A3EC-D007-49E6-AC52-BBD567593B5B}"/>
          </ac:picMkLst>
        </pc:picChg>
        <pc:picChg chg="mod">
          <ac:chgData name="" userId="" providerId="" clId="Web-{A0EDF2C2-1C72-459B-AF1D-F039F03D35D7}" dt="2018-11-25T09:16:56.892" v="0" actId="1076"/>
          <ac:picMkLst>
            <pc:docMk/>
            <pc:sldMk cId="1412912003" sldId="319"/>
            <ac:picMk id="91" creationId="{AEEF7731-2E7B-451A-86EF-58547007C5F9}"/>
          </ac:picMkLst>
        </pc:picChg>
        <pc:cxnChg chg="add del">
          <ac:chgData name="" userId="" providerId="" clId="Web-{A0EDF2C2-1C72-459B-AF1D-F039F03D35D7}" dt="2018-11-25T09:18:30.390" v="25"/>
          <ac:cxnSpMkLst>
            <pc:docMk/>
            <pc:sldMk cId="1412912003" sldId="319"/>
            <ac:cxnSpMk id="4" creationId="{9943E015-34D7-4FD7-A060-6C1C1955E195}"/>
          </ac:cxnSpMkLst>
        </pc:cxnChg>
        <pc:cxnChg chg="add mod">
          <ac:chgData name="" userId="" providerId="" clId="Web-{A0EDF2C2-1C72-459B-AF1D-F039F03D35D7}" dt="2018-11-25T09:19:58.717" v="41" actId="14100"/>
          <ac:cxnSpMkLst>
            <pc:docMk/>
            <pc:sldMk cId="1412912003" sldId="319"/>
            <ac:cxnSpMk id="24" creationId="{B213DD64-6470-4029-A0C7-AA47BA346227}"/>
          </ac:cxnSpMkLst>
        </pc:cxnChg>
        <pc:cxnChg chg="add mod">
          <ac:chgData name="" userId="" providerId="" clId="Web-{A0EDF2C2-1C72-459B-AF1D-F039F03D35D7}" dt="2018-11-25T09:24:59.867" v="137" actId="14100"/>
          <ac:cxnSpMkLst>
            <pc:docMk/>
            <pc:sldMk cId="1412912003" sldId="319"/>
            <ac:cxnSpMk id="30" creationId="{40722948-3775-41D4-8BE1-927D3D26454F}"/>
          </ac:cxnSpMkLst>
        </pc:cxnChg>
        <pc:cxnChg chg="add mod ord">
          <ac:chgData name="" userId="" providerId="" clId="Web-{A0EDF2C2-1C72-459B-AF1D-F039F03D35D7}" dt="2018-11-25T09:24:38.011" v="132" actId="14100"/>
          <ac:cxnSpMkLst>
            <pc:docMk/>
            <pc:sldMk cId="1412912003" sldId="319"/>
            <ac:cxnSpMk id="31" creationId="{55CA6280-6591-4985-A2ED-A5645CCBB063}"/>
          </ac:cxnSpMkLst>
        </pc:cxnChg>
        <pc:cxnChg chg="add mod">
          <ac:chgData name="" userId="" providerId="" clId="Web-{A0EDF2C2-1C72-459B-AF1D-F039F03D35D7}" dt="2018-11-25T09:24:49.180" v="135" actId="14100"/>
          <ac:cxnSpMkLst>
            <pc:docMk/>
            <pc:sldMk cId="1412912003" sldId="319"/>
            <ac:cxnSpMk id="33" creationId="{11BD8B74-5736-4C29-BC95-0A3976C7592D}"/>
          </ac:cxnSpMkLst>
        </pc:cxnChg>
        <pc:cxnChg chg="add del mod">
          <ac:chgData name="" userId="" providerId="" clId="Web-{A0EDF2C2-1C72-459B-AF1D-F039F03D35D7}" dt="2018-11-25T09:25:43.413" v="143"/>
          <ac:cxnSpMkLst>
            <pc:docMk/>
            <pc:sldMk cId="1412912003" sldId="319"/>
            <ac:cxnSpMk id="34" creationId="{07E6C972-834E-4EBE-B926-3A3FD1700E09}"/>
          </ac:cxnSpMkLst>
        </pc:cxnChg>
        <pc:cxnChg chg="mod">
          <ac:chgData name="" userId="" providerId="" clId="Web-{A0EDF2C2-1C72-459B-AF1D-F039F03D35D7}" dt="2018-11-25T09:26:40.647" v="148" actId="14100"/>
          <ac:cxnSpMkLst>
            <pc:docMk/>
            <pc:sldMk cId="1412912003" sldId="319"/>
            <ac:cxnSpMk id="54" creationId="{1936875B-85AB-4B59-86A2-72C23128BD4F}"/>
          </ac:cxnSpMkLst>
        </pc:cxnChg>
        <pc:cxnChg chg="mod">
          <ac:chgData name="" userId="" providerId="" clId="Web-{A0EDF2C2-1C72-459B-AF1D-F039F03D35D7}" dt="2018-11-25T09:25:21.258" v="140" actId="1076"/>
          <ac:cxnSpMkLst>
            <pc:docMk/>
            <pc:sldMk cId="1412912003" sldId="319"/>
            <ac:cxnSpMk id="55" creationId="{D190AC9D-AA31-451E-8B63-EC7AD292CFC7}"/>
          </ac:cxnSpMkLst>
        </pc:cxnChg>
        <pc:cxnChg chg="mod">
          <ac:chgData name="" userId="" providerId="" clId="Web-{A0EDF2C2-1C72-459B-AF1D-F039F03D35D7}" dt="2018-11-25T09:20:20.123" v="44" actId="14100"/>
          <ac:cxnSpMkLst>
            <pc:docMk/>
            <pc:sldMk cId="1412912003" sldId="319"/>
            <ac:cxnSpMk id="83" creationId="{3330567B-F761-4BD9-81BD-27EC30C1ADE9}"/>
          </ac:cxnSpMkLst>
        </pc:cxnChg>
        <pc:cxnChg chg="del">
          <ac:chgData name="" userId="" providerId="" clId="Web-{A0EDF2C2-1C72-459B-AF1D-F039F03D35D7}" dt="2018-11-25T09:17:26.720" v="9"/>
          <ac:cxnSpMkLst>
            <pc:docMk/>
            <pc:sldMk cId="1412912003" sldId="319"/>
            <ac:cxnSpMk id="84" creationId="{B2E63246-AA75-4677-A7A2-80FF00B6F841}"/>
          </ac:cxnSpMkLst>
        </pc:cxnChg>
        <pc:cxnChg chg="del">
          <ac:chgData name="" userId="" providerId="" clId="Web-{A0EDF2C2-1C72-459B-AF1D-F039F03D35D7}" dt="2018-11-25T09:17:26.720" v="8"/>
          <ac:cxnSpMkLst>
            <pc:docMk/>
            <pc:sldMk cId="1412912003" sldId="319"/>
            <ac:cxnSpMk id="85" creationId="{30F5E74B-DFA7-4138-8229-701589F11994}"/>
          </ac:cxnSpMkLst>
        </pc:cxnChg>
        <pc:cxnChg chg="del">
          <ac:chgData name="" userId="" providerId="" clId="Web-{A0EDF2C2-1C72-459B-AF1D-F039F03D35D7}" dt="2018-11-25T09:17:26.720" v="7"/>
          <ac:cxnSpMkLst>
            <pc:docMk/>
            <pc:sldMk cId="1412912003" sldId="319"/>
            <ac:cxnSpMk id="86" creationId="{7E0C5A0B-638C-4B29-9C6F-E6B02B410C47}"/>
          </ac:cxnSpMkLst>
        </pc:cxnChg>
        <pc:cxnChg chg="del">
          <ac:chgData name="" userId="" providerId="" clId="Web-{A0EDF2C2-1C72-459B-AF1D-F039F03D35D7}" dt="2018-11-25T09:17:26.720" v="6"/>
          <ac:cxnSpMkLst>
            <pc:docMk/>
            <pc:sldMk cId="1412912003" sldId="319"/>
            <ac:cxnSpMk id="87" creationId="{537405AD-1D97-4969-83EF-A5D42160EEBA}"/>
          </ac:cxnSpMkLst>
        </pc:cxnChg>
        <pc:cxnChg chg="mod">
          <ac:chgData name="" userId="" providerId="" clId="Web-{A0EDF2C2-1C72-459B-AF1D-F039F03D35D7}" dt="2018-11-25T09:24:44.493" v="133" actId="14100"/>
          <ac:cxnSpMkLst>
            <pc:docMk/>
            <pc:sldMk cId="1412912003" sldId="319"/>
            <ac:cxnSpMk id="88" creationId="{86046927-0FF0-44A8-B4B6-FED0E9FCD08F}"/>
          </ac:cxnSpMkLst>
        </pc:cxnChg>
      </pc:sldChg>
      <pc:sldChg chg="add ord replId">
        <pc:chgData name="" userId="" providerId="" clId="Web-{A0EDF2C2-1C72-459B-AF1D-F039F03D35D7}" dt="2018-11-25T09:32:24.156" v="241"/>
        <pc:sldMkLst>
          <pc:docMk/>
          <pc:sldMk cId="836229887" sldId="320"/>
        </pc:sldMkLst>
      </pc:sldChg>
      <pc:sldChg chg="add ord replId">
        <pc:chgData name="" userId="" providerId="" clId="Web-{A0EDF2C2-1C72-459B-AF1D-F039F03D35D7}" dt="2018-11-25T09:32:48.811" v="243"/>
        <pc:sldMkLst>
          <pc:docMk/>
          <pc:sldMk cId="520647835" sldId="321"/>
        </pc:sldMkLst>
      </pc:sldChg>
    </pc:docChg>
  </pc:docChgLst>
  <pc:docChgLst>
    <pc:chgData clId="Web-{DF75277B-E49D-407C-A105-8E7F5A735F77}"/>
    <pc:docChg chg="modSld">
      <pc:chgData name="" userId="" providerId="" clId="Web-{DF75277B-E49D-407C-A105-8E7F5A735F77}" dt="2018-11-24T16:40:54.604" v="34" actId="14100"/>
      <pc:docMkLst>
        <pc:docMk/>
      </pc:docMkLst>
      <pc:sldChg chg="modSp">
        <pc:chgData name="" userId="" providerId="" clId="Web-{DF75277B-E49D-407C-A105-8E7F5A735F77}" dt="2018-11-24T16:40:54.604" v="34" actId="14100"/>
        <pc:sldMkLst>
          <pc:docMk/>
          <pc:sldMk cId="1361426786" sldId="256"/>
        </pc:sldMkLst>
        <pc:spChg chg="mod">
          <ac:chgData name="" userId="" providerId="" clId="Web-{DF75277B-E49D-407C-A105-8E7F5A735F77}" dt="2018-11-24T16:40:45.041" v="23" actId="20577"/>
          <ac:spMkLst>
            <pc:docMk/>
            <pc:sldMk cId="1361426786" sldId="256"/>
            <ac:spMk id="2" creationId="{00000000-0000-0000-0000-000000000000}"/>
          </ac:spMkLst>
        </pc:spChg>
        <pc:spChg chg="mod">
          <ac:chgData name="" userId="" providerId="" clId="Web-{DF75277B-E49D-407C-A105-8E7F5A735F77}" dt="2018-11-24T16:40:54.604" v="34" actId="14100"/>
          <ac:spMkLst>
            <pc:docMk/>
            <pc:sldMk cId="1361426786" sldId="256"/>
            <ac:spMk id="16" creationId="{00000000-0000-0000-0000-000000000000}"/>
          </ac:spMkLst>
        </pc:spChg>
      </pc:sldChg>
    </pc:docChg>
  </pc:docChgLst>
  <pc:docChgLst>
    <pc:chgData clId="Web-{E987B92C-64E2-4144-8011-73031B77251F}"/>
    <pc:docChg chg="modSld">
      <pc:chgData name="" userId="" providerId="" clId="Web-{E987B92C-64E2-4144-8011-73031B77251F}" dt="2018-11-24T16:10:17.849" v="147" actId="20577"/>
      <pc:docMkLst>
        <pc:docMk/>
      </pc:docMkLst>
      <pc:sldChg chg="modSp">
        <pc:chgData name="" userId="" providerId="" clId="Web-{E987B92C-64E2-4144-8011-73031B77251F}" dt="2018-11-24T16:07:12.181" v="58" actId="20577"/>
        <pc:sldMkLst>
          <pc:docMk/>
          <pc:sldMk cId="1361426786" sldId="256"/>
        </pc:sldMkLst>
        <pc:spChg chg="mod">
          <ac:chgData name="" userId="" providerId="" clId="Web-{E987B92C-64E2-4144-8011-73031B77251F}" dt="2018-11-24T16:07:12.181" v="58" actId="20577"/>
          <ac:spMkLst>
            <pc:docMk/>
            <pc:sldMk cId="1361426786" sldId="256"/>
            <ac:spMk id="16" creationId="{00000000-0000-0000-0000-000000000000}"/>
          </ac:spMkLst>
        </pc:spChg>
      </pc:sldChg>
      <pc:sldChg chg="modSp">
        <pc:chgData name="" userId="" providerId="" clId="Web-{E987B92C-64E2-4144-8011-73031B77251F}" dt="2018-11-24T16:10:17.849" v="146" actId="20577"/>
        <pc:sldMkLst>
          <pc:docMk/>
          <pc:sldMk cId="3382330873" sldId="271"/>
        </pc:sldMkLst>
        <pc:spChg chg="mod">
          <ac:chgData name="" userId="" providerId="" clId="Web-{E987B92C-64E2-4144-8011-73031B77251F}" dt="2018-11-24T16:10:17.849" v="146" actId="20577"/>
          <ac:spMkLst>
            <pc:docMk/>
            <pc:sldMk cId="3382330873" sldId="271"/>
            <ac:spMk id="4" creationId="{77A85205-00C5-4602-979C-AEB4B3D484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40922-173A-4505-A267-4FF14421FCDD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8A7C0-5A97-4D52-B056-12A13BA78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2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A626-20BA-4929-AFBA-A36BAEA9BBB3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0BDF-E7BF-4321-92F2-61F8516BA5B9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0AE7-EAD6-4F64-8AEA-22BFE1610117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6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03A7-3A09-4665-9167-89E4FC3FCBF9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1918-6924-4FA9-8426-60BBAB335033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70A9-D6DD-4CF0-997C-159F5568F8A3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CFBF-0B89-4423-BEF0-F8AF1F048676}" type="datetime1">
              <a:rPr lang="fr-FR" smtClean="0"/>
              <a:t>13/06/2023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67D8-EC34-48FE-887F-F028F2BFE00E}" type="datetime1">
              <a:rPr lang="fr-FR" smtClean="0"/>
              <a:t>13/06/2023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A899-8AE4-41A8-A116-960FADB4F85F}" type="datetime1">
              <a:rPr lang="fr-FR" smtClean="0"/>
              <a:t>13/06/2023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5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E26F-4E79-4340-AF65-14C6700682DC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7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0E75-67E0-4674-B1C0-41D269BD1C4D}" type="datetime1">
              <a:rPr lang="fr-FR" smtClean="0"/>
              <a:t>13/06/2023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ED3A2-C5A3-488F-A056-3811DF0CF432}" type="datetime1">
              <a:rPr lang="fr-FR" smtClean="0"/>
              <a:t>13/06/2023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6826-8DF6-42B5-9D88-D0AB2737B7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2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tec.com/products/esca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0.jp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13.png"/><Relationship Id="rId5" Type="http://schemas.openxmlformats.org/officeDocument/2006/relationships/image" Target="../media/image32.jpeg"/><Relationship Id="rId10" Type="http://schemas.openxmlformats.org/officeDocument/2006/relationships/image" Target="../media/image36.jpg"/><Relationship Id="rId4" Type="http://schemas.openxmlformats.org/officeDocument/2006/relationships/image" Target="../media/image31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78618" y="422616"/>
            <a:ext cx="1332833" cy="5940560"/>
            <a:chOff x="384348" y="2699792"/>
            <a:chExt cx="1332833" cy="5940560"/>
          </a:xfrm>
        </p:grpSpPr>
        <p:pic>
          <p:nvPicPr>
            <p:cNvPr id="5" name="Picture 2" descr="C:\Users\guesnon\AppData\Local\Temp\Fragmentation_Manip_2010_11_19_09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02" y="5724128"/>
              <a:ext cx="12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guesnon\AppData\Local\Temp\Guinevere_2009_11_01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02" y="6754544"/>
              <a:ext cx="12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guesnon\AppData\Local\Temp\LIRAT_Piege_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74" y="4716016"/>
              <a:ext cx="12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guesnon\AppData\Local\Temp\Nemo3_inside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74" y="2699792"/>
              <a:ext cx="12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C:\Users\guesnon\AppData\Local\Temp\Shirac2_2010_06_21_01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74" y="3707904"/>
              <a:ext cx="12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Users\guesnon\AppData\Local\Temp\Tonnerre_2010_06_0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48" y="7740352"/>
              <a:ext cx="1332833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97" y="346246"/>
            <a:ext cx="2390236" cy="1368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144416" y="2438492"/>
            <a:ext cx="655110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r-FR" sz="7200" dirty="0" smtClean="0">
                <a:solidFill>
                  <a:srgbClr val="336699"/>
                </a:solidFill>
                <a:cs typeface="Calibri"/>
              </a:rPr>
              <a:t>FASTER</a:t>
            </a:r>
          </a:p>
          <a:p>
            <a:pPr algn="ctr"/>
            <a:r>
              <a:rPr lang="fr-FR" b="1" dirty="0" err="1" smtClean="0">
                <a:solidFill>
                  <a:srgbClr val="336699"/>
                </a:solidFill>
                <a:cs typeface="Calibri"/>
              </a:rPr>
              <a:t>F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ast</a:t>
            </a:r>
            <a:r>
              <a:rPr lang="fr-FR" dirty="0" smtClean="0">
                <a:solidFill>
                  <a:srgbClr val="336699"/>
                </a:solidFill>
                <a:cs typeface="Calibri"/>
              </a:rPr>
              <a:t> </a:t>
            </a:r>
            <a:r>
              <a:rPr lang="fr-FR" b="1" dirty="0" smtClean="0">
                <a:solidFill>
                  <a:srgbClr val="336699"/>
                </a:solidFill>
                <a:cs typeface="Calibri"/>
              </a:rPr>
              <a:t>A</a:t>
            </a:r>
            <a:r>
              <a:rPr lang="fr-FR" dirty="0" smtClean="0">
                <a:solidFill>
                  <a:srgbClr val="336699"/>
                </a:solidFill>
                <a:cs typeface="Calibri"/>
              </a:rPr>
              <a:t>cquisition </a:t>
            </a:r>
            <a:r>
              <a:rPr lang="fr-FR" b="1" dirty="0" err="1" smtClean="0">
                <a:solidFill>
                  <a:srgbClr val="336699"/>
                </a:solidFill>
                <a:cs typeface="Calibri"/>
              </a:rPr>
              <a:t>S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ys</a:t>
            </a:r>
            <a:r>
              <a:rPr lang="fr-FR" b="1" dirty="0" err="1" smtClean="0">
                <a:solidFill>
                  <a:srgbClr val="336699"/>
                </a:solidFill>
                <a:cs typeface="Calibri"/>
              </a:rPr>
              <a:t>T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em</a:t>
            </a:r>
            <a:r>
              <a:rPr lang="fr-FR" dirty="0" smtClean="0">
                <a:solidFill>
                  <a:srgbClr val="336699"/>
                </a:solidFill>
                <a:cs typeface="Calibri"/>
              </a:rPr>
              <a:t> for 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nucl</a:t>
            </a:r>
            <a:r>
              <a:rPr lang="fr-FR" b="1" dirty="0" err="1" smtClean="0">
                <a:solidFill>
                  <a:srgbClr val="336699"/>
                </a:solidFill>
                <a:cs typeface="Calibri"/>
              </a:rPr>
              <a:t>E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ar</a:t>
            </a:r>
            <a:r>
              <a:rPr lang="fr-FR" dirty="0" smtClean="0">
                <a:solidFill>
                  <a:srgbClr val="336699"/>
                </a:solidFill>
                <a:cs typeface="Calibri"/>
              </a:rPr>
              <a:t> </a:t>
            </a:r>
            <a:r>
              <a:rPr lang="fr-FR" b="1" dirty="0" err="1" smtClean="0">
                <a:solidFill>
                  <a:srgbClr val="336699"/>
                </a:solidFill>
                <a:cs typeface="Calibri"/>
              </a:rPr>
              <a:t>R</a:t>
            </a:r>
            <a:r>
              <a:rPr lang="fr-FR" dirty="0" err="1" smtClean="0">
                <a:solidFill>
                  <a:srgbClr val="336699"/>
                </a:solidFill>
                <a:cs typeface="Calibri"/>
              </a:rPr>
              <a:t>esearch</a:t>
            </a:r>
            <a:endParaRPr lang="fr-FR" dirty="0">
              <a:solidFill>
                <a:srgbClr val="336699"/>
              </a:solidFill>
              <a:cs typeface="Calibri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</a:t>
            </a:fld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193991"/>
            <a:ext cx="576460" cy="57646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49" y="6237765"/>
            <a:ext cx="912251" cy="53268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61575"/>
            <a:ext cx="908798" cy="50887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0" y="6278591"/>
            <a:ext cx="1239400" cy="4918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5559" y="5601114"/>
            <a:ext cx="544882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fr-FR" altLang="en-US" b="1" dirty="0"/>
              <a:t>David </a:t>
            </a:r>
            <a:r>
              <a:rPr lang="fr-FR" altLang="en-US" b="1" dirty="0" err="1"/>
              <a:t>Etasse</a:t>
            </a:r>
            <a:endParaRPr lang="fr-FR" altLang="en-US" dirty="0" err="1"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91198" y="4024265"/>
            <a:ext cx="54488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b="1" dirty="0" err="1" smtClean="0"/>
              <a:t>Assemat</a:t>
            </a:r>
            <a:r>
              <a:rPr lang="fr-FR" altLang="en-US" b="1" dirty="0" smtClean="0"/>
              <a:t> </a:t>
            </a:r>
            <a:r>
              <a:rPr lang="fr-FR" altLang="en-US" dirty="0" smtClean="0"/>
              <a:t>Julian</a:t>
            </a:r>
            <a:r>
              <a:rPr lang="fr-FR" altLang="en-US" b="1" dirty="0" smtClean="0"/>
              <a:t>, </a:t>
            </a:r>
            <a:r>
              <a:rPr lang="fr-FR" altLang="en-US" b="1" dirty="0" err="1" smtClean="0"/>
              <a:t>Carniol</a:t>
            </a:r>
            <a:r>
              <a:rPr lang="fr-FR" altLang="en-US" dirty="0" smtClean="0"/>
              <a:t> </a:t>
            </a:r>
            <a:r>
              <a:rPr lang="fr-FR" altLang="en-US" dirty="0"/>
              <a:t>Benjamin, </a:t>
            </a:r>
            <a:endParaRPr lang="fr-FR" altLang="en-US" dirty="0" smtClean="0"/>
          </a:p>
          <a:p>
            <a:pPr algn="ctr"/>
            <a:r>
              <a:rPr lang="fr-FR" altLang="en-US" b="1" dirty="0" err="1" smtClean="0"/>
              <a:t>Chaventré</a:t>
            </a:r>
            <a:r>
              <a:rPr lang="fr-FR" altLang="en-US" dirty="0" smtClean="0"/>
              <a:t> </a:t>
            </a:r>
            <a:r>
              <a:rPr lang="fr-FR" altLang="en-US" dirty="0" err="1"/>
              <a:t>Thiérry</a:t>
            </a:r>
            <a:r>
              <a:rPr lang="fr-FR" altLang="en-US" dirty="0"/>
              <a:t>, </a:t>
            </a:r>
            <a:r>
              <a:rPr lang="fr-FR" altLang="en-US" b="1" dirty="0" err="1"/>
              <a:t>Cussol</a:t>
            </a:r>
            <a:r>
              <a:rPr lang="fr-FR" altLang="en-US" dirty="0"/>
              <a:t> Daniel, </a:t>
            </a:r>
          </a:p>
          <a:p>
            <a:pPr algn="ctr"/>
            <a:r>
              <a:rPr lang="fr-FR" altLang="en-US" b="1" dirty="0" err="1" smtClean="0"/>
              <a:t>Fontbonne</a:t>
            </a:r>
            <a:r>
              <a:rPr lang="fr-FR" altLang="en-US" dirty="0" smtClean="0"/>
              <a:t> </a:t>
            </a:r>
            <a:r>
              <a:rPr lang="fr-FR" altLang="en-US" dirty="0"/>
              <a:t>Cathy, </a:t>
            </a:r>
            <a:r>
              <a:rPr lang="fr-FR" altLang="en-US" b="1" dirty="0" err="1"/>
              <a:t>Fontbonne</a:t>
            </a:r>
            <a:r>
              <a:rPr lang="fr-FR" altLang="en-US" dirty="0"/>
              <a:t> Jean-Marc,  </a:t>
            </a:r>
          </a:p>
          <a:p>
            <a:pPr algn="ctr"/>
            <a:r>
              <a:rPr lang="fr-FR" altLang="en-US" b="1" dirty="0" err="1"/>
              <a:t>Harang</a:t>
            </a:r>
            <a:r>
              <a:rPr lang="fr-FR" altLang="en-US" dirty="0"/>
              <a:t> Julien, </a:t>
            </a:r>
            <a:r>
              <a:rPr lang="fr-FR" altLang="en-US" b="1" dirty="0" err="1"/>
              <a:t>Hommet</a:t>
            </a:r>
            <a:r>
              <a:rPr lang="fr-FR" altLang="en-US" dirty="0"/>
              <a:t> Jean, </a:t>
            </a:r>
            <a:r>
              <a:rPr lang="fr-FR" altLang="en-US" b="1" dirty="0" err="1" smtClean="0"/>
              <a:t>Ingouf</a:t>
            </a:r>
            <a:r>
              <a:rPr lang="fr-FR" altLang="en-US" b="1" dirty="0" smtClean="0"/>
              <a:t> </a:t>
            </a:r>
            <a:r>
              <a:rPr lang="fr-FR" altLang="en-US" dirty="0" smtClean="0"/>
              <a:t>François, </a:t>
            </a:r>
          </a:p>
          <a:p>
            <a:pPr algn="ctr"/>
            <a:r>
              <a:rPr lang="fr-FR" altLang="en-US" b="1" dirty="0" smtClean="0"/>
              <a:t>Langlois</a:t>
            </a:r>
            <a:r>
              <a:rPr lang="fr-FR" altLang="en-US" dirty="0" smtClean="0"/>
              <a:t> </a:t>
            </a:r>
            <a:r>
              <a:rPr lang="fr-FR" altLang="en-US" dirty="0" err="1"/>
              <a:t>Jérome</a:t>
            </a:r>
            <a:r>
              <a:rPr lang="fr-FR" altLang="en-US" dirty="0"/>
              <a:t>, </a:t>
            </a:r>
            <a:r>
              <a:rPr lang="fr-FR" altLang="en-US" b="1" dirty="0" err="1"/>
              <a:t>Poincheval</a:t>
            </a:r>
            <a:r>
              <a:rPr lang="fr-FR" altLang="en-US" dirty="0"/>
              <a:t> </a:t>
            </a:r>
            <a:r>
              <a:rPr lang="fr-FR" altLang="en-US" dirty="0" err="1" smtClean="0"/>
              <a:t>Jérome</a:t>
            </a:r>
            <a:r>
              <a:rPr lang="fr-FR" altLang="en-US" dirty="0" smtClean="0"/>
              <a:t>, 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3614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10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85205-00C5-4602-979C-AEB4B3D4845A}"/>
              </a:ext>
            </a:extLst>
          </p:cNvPr>
          <p:cNvSpPr txBox="1"/>
          <p:nvPr/>
        </p:nvSpPr>
        <p:spPr>
          <a:xfrm>
            <a:off x="1331640" y="2234688"/>
            <a:ext cx="612068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FASTER-V2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REAL TIME ALGORITHMS</a:t>
            </a:r>
          </a:p>
          <a:p>
            <a:r>
              <a:rPr lang="en-US" u="sng" dirty="0" smtClean="0">
                <a:cs typeface="Calibri"/>
              </a:rPr>
              <a:t>FASTER-V3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HARDWARE </a:t>
            </a:r>
            <a:endParaRPr lang="en-US" dirty="0">
              <a:cs typeface="Calibri"/>
            </a:endParaRPr>
          </a:p>
          <a:p>
            <a:r>
              <a:rPr lang="en-US" u="sng" dirty="0" smtClean="0">
                <a:cs typeface="Calibri"/>
              </a:rPr>
              <a:t>SUMMARY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Agenda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-2479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Agenda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22235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11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00" y="1494654"/>
            <a:ext cx="900320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b="1" dirty="0" smtClean="0">
                <a:solidFill>
                  <a:srgbClr val="000000"/>
                </a:solidFill>
              </a:rPr>
              <a:t>FASTERv2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uz-Cyrl-UZ" altLang="en-US" dirty="0">
                <a:solidFill>
                  <a:srgbClr val="000000"/>
                </a:solidFill>
              </a:rPr>
              <a:t>is a digital modular acquisition system </a:t>
            </a:r>
            <a:r>
              <a:rPr lang="en-US" altLang="en-US" dirty="0">
                <a:solidFill>
                  <a:srgbClr val="000000"/>
                </a:solidFill>
              </a:rPr>
              <a:t>from the electronic front end  to the </a:t>
            </a:r>
            <a:r>
              <a:rPr lang="en-US" altLang="en-US" dirty="0" smtClean="0">
                <a:solidFill>
                  <a:srgbClr val="000000"/>
                </a:solidFill>
              </a:rPr>
              <a:t>                    	 histogram builder </a:t>
            </a:r>
            <a:r>
              <a:rPr lang="en-US" altLang="en-US" dirty="0">
                <a:solidFill>
                  <a:srgbClr val="000000"/>
                </a:solidFill>
              </a:rPr>
              <a:t>software </a:t>
            </a:r>
            <a:r>
              <a:rPr lang="uz-Cyrl-UZ" altLang="en-US" dirty="0">
                <a:solidFill>
                  <a:srgbClr val="000000"/>
                </a:solidFill>
              </a:rPr>
              <a:t>developped at LPC.</a:t>
            </a:r>
          </a:p>
          <a:p>
            <a:pPr lvl="0"/>
            <a:r>
              <a:rPr lang="uz-Cyrl-UZ" altLang="en-US" b="1" dirty="0" smtClean="0">
                <a:solidFill>
                  <a:srgbClr val="000000"/>
                </a:solidFill>
              </a:rPr>
              <a:t>FASTER</a:t>
            </a:r>
            <a:r>
              <a:rPr lang="en-GB" altLang="en-US" b="1" dirty="0" smtClean="0">
                <a:solidFill>
                  <a:srgbClr val="000000"/>
                </a:solidFill>
              </a:rPr>
              <a:t>v2</a:t>
            </a:r>
            <a:r>
              <a:rPr lang="uz-Cyrl-UZ" altLang="en-US" dirty="0" smtClean="0">
                <a:solidFill>
                  <a:srgbClr val="000000"/>
                </a:solidFill>
              </a:rPr>
              <a:t> </a:t>
            </a:r>
            <a:r>
              <a:rPr lang="uz-Cyrl-UZ" altLang="en-US" dirty="0">
                <a:solidFill>
                  <a:srgbClr val="000000"/>
                </a:solidFill>
              </a:rPr>
              <a:t>is very easy to install, to use with great performances.</a:t>
            </a:r>
          </a:p>
          <a:p>
            <a:pPr lvl="0"/>
            <a:r>
              <a:rPr lang="en-US" altLang="en-US" b="1" dirty="0" smtClean="0">
                <a:solidFill>
                  <a:srgbClr val="000000"/>
                </a:solidFill>
              </a:rPr>
              <a:t>FASTERv2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is able to perform </a:t>
            </a:r>
            <a:r>
              <a:rPr lang="uz-Cyrl-UZ" altLang="en-US" dirty="0">
                <a:solidFill>
                  <a:srgbClr val="000000"/>
                </a:solidFill>
              </a:rPr>
              <a:t>the main </a:t>
            </a:r>
            <a:r>
              <a:rPr lang="en-US" altLang="en-US" dirty="0">
                <a:solidFill>
                  <a:srgbClr val="000000"/>
                </a:solidFill>
              </a:rPr>
              <a:t>nuclear functions with </a:t>
            </a:r>
            <a:r>
              <a:rPr lang="uz-Cyrl-UZ" altLang="en-US" dirty="0">
                <a:solidFill>
                  <a:srgbClr val="000000"/>
                </a:solidFill>
              </a:rPr>
              <a:t>a set of hardware very reduced.</a:t>
            </a:r>
          </a:p>
          <a:p>
            <a:pPr lvl="0"/>
            <a:r>
              <a:rPr lang="uz-Cyrl-UZ" altLang="en-US" b="1" dirty="0" smtClean="0">
                <a:solidFill>
                  <a:srgbClr val="000000"/>
                </a:solidFill>
              </a:rPr>
              <a:t>FASTER</a:t>
            </a:r>
            <a:r>
              <a:rPr lang="en-GB" altLang="en-US" b="1" dirty="0" smtClean="0">
                <a:solidFill>
                  <a:srgbClr val="000000"/>
                </a:solidFill>
              </a:rPr>
              <a:t>v2</a:t>
            </a:r>
            <a:r>
              <a:rPr lang="uz-Cyrl-UZ" altLang="en-US" dirty="0" smtClean="0">
                <a:solidFill>
                  <a:srgbClr val="000000"/>
                </a:solidFill>
              </a:rPr>
              <a:t> </a:t>
            </a:r>
            <a:r>
              <a:rPr lang="uz-Cyrl-UZ" altLang="en-US" dirty="0">
                <a:solidFill>
                  <a:srgbClr val="000000"/>
                </a:solidFill>
              </a:rPr>
              <a:t>is wireless </a:t>
            </a:r>
            <a:r>
              <a:rPr lang="uz-Cyrl-UZ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.</a:t>
            </a:r>
            <a:endParaRPr lang="uz-Cyrl-UZ" altLang="en-US" dirty="0">
              <a:solidFill>
                <a:srgbClr val="000000"/>
              </a:solidFill>
            </a:endParaRPr>
          </a:p>
          <a:p>
            <a:pPr lvl="0"/>
            <a:r>
              <a:rPr lang="uz-Cyrl-UZ" altLang="en-US" b="1" dirty="0" smtClean="0">
                <a:solidFill>
                  <a:srgbClr val="000000"/>
                </a:solidFill>
              </a:rPr>
              <a:t>FASTER</a:t>
            </a:r>
            <a:r>
              <a:rPr lang="en-GB" altLang="en-US" b="1" dirty="0" smtClean="0">
                <a:solidFill>
                  <a:srgbClr val="000000"/>
                </a:solidFill>
              </a:rPr>
              <a:t>v2</a:t>
            </a:r>
            <a:r>
              <a:rPr lang="uz-Cyrl-UZ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is designed to handle medium size experiment</a:t>
            </a:r>
            <a:r>
              <a:rPr lang="uz-Cyrl-UZ" altLang="en-US" dirty="0">
                <a:solidFill>
                  <a:srgbClr val="000000"/>
                </a:solidFill>
              </a:rPr>
              <a:t> (</a:t>
            </a:r>
            <a:r>
              <a:rPr lang="en-US" altLang="en-US" dirty="0">
                <a:solidFill>
                  <a:srgbClr val="000000"/>
                </a:solidFill>
              </a:rPr>
              <a:t>from one to few hundred </a:t>
            </a:r>
            <a:r>
              <a:rPr lang="uz-Cyrl-UZ" altLang="en-US" dirty="0">
                <a:solidFill>
                  <a:srgbClr val="000000"/>
                </a:solidFill>
              </a:rPr>
              <a:t>channels).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en-GB" sz="4800" b="1" dirty="0" smtClean="0">
                <a:solidFill>
                  <a:srgbClr val="FF9500"/>
                </a:solidFill>
              </a:rPr>
              <a:t>Summary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" y="-2738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err="1" smtClean="0">
                <a:solidFill>
                  <a:srgbClr val="336699"/>
                </a:solidFill>
              </a:rPr>
              <a:t>Summary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8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398" y="3825044"/>
            <a:ext cx="8995586" cy="175432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000000"/>
                </a:solidFill>
              </a:rPr>
              <a:t>FASTERv2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in few numbers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</a:rPr>
              <a:t>- 80 Systems </a:t>
            </a:r>
            <a:r>
              <a:rPr lang="en-US" altLang="en-US" dirty="0">
                <a:solidFill>
                  <a:srgbClr val="000000"/>
                </a:solidFill>
              </a:rPr>
              <a:t>used </a:t>
            </a:r>
            <a:r>
              <a:rPr lang="en-US" altLang="en-US" dirty="0" smtClean="0">
                <a:solidFill>
                  <a:srgbClr val="000000"/>
                </a:solidFill>
              </a:rPr>
              <a:t>(~</a:t>
            </a:r>
            <a:r>
              <a:rPr lang="en-US" altLang="en-US" dirty="0">
                <a:solidFill>
                  <a:srgbClr val="000000"/>
                </a:solidFill>
              </a:rPr>
              <a:t>4</a:t>
            </a:r>
            <a:r>
              <a:rPr lang="en-US" altLang="en-US" dirty="0" smtClean="0">
                <a:solidFill>
                  <a:srgbClr val="000000"/>
                </a:solidFill>
              </a:rPr>
              <a:t>00  Modules),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smtClean="0">
                <a:solidFill>
                  <a:srgbClr val="000000"/>
                </a:solidFill>
              </a:rPr>
              <a:t>- 12 Chassis, 50</a:t>
            </a:r>
            <a:r>
              <a:rPr lang="en-US" alt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Modules (December 2023),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- 2 M€, 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- 3.5 FTE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, </a:t>
            </a:r>
            <a:endParaRPr lang="en-US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- 20 Laboratories , 3 Universities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12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85205-00C5-4602-979C-AEB4B3D4845A}"/>
              </a:ext>
            </a:extLst>
          </p:cNvPr>
          <p:cNvSpPr txBox="1"/>
          <p:nvPr/>
        </p:nvSpPr>
        <p:spPr>
          <a:xfrm>
            <a:off x="1331640" y="2234688"/>
            <a:ext cx="612068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FASTER-V2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REAL TIME ALGORITHMS</a:t>
            </a:r>
          </a:p>
          <a:p>
            <a:r>
              <a:rPr lang="en-US" u="sng" dirty="0" smtClean="0">
                <a:cs typeface="Calibri"/>
              </a:rPr>
              <a:t>FASTER-V3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HARDWARE </a:t>
            </a:r>
            <a:endParaRPr lang="en-US" dirty="0">
              <a:cs typeface="Calibri"/>
            </a:endParaRPr>
          </a:p>
          <a:p>
            <a:r>
              <a:rPr lang="en-US" u="sng" dirty="0" smtClean="0">
                <a:cs typeface="Calibri"/>
              </a:rPr>
              <a:t>SUMMARY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Agenda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-2479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Agenda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26036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9572" y="2138703"/>
            <a:ext cx="7967228" cy="2082385"/>
          </a:xfrm>
          <a:prstGeom prst="rect">
            <a:avLst/>
          </a:prstGeom>
          <a:solidFill>
            <a:srgbClr val="C0C0C0">
              <a:alpha val="9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755576" y="1871744"/>
            <a:ext cx="7237929" cy="300993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25926" tIns="437388" rIns="625926" bIns="99568" spcCol="1270"/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dirty="0" smtClean="0"/>
              <a:t> Increase number of channels </a:t>
            </a:r>
            <a:r>
              <a:rPr lang="en-US" sz="2000" dirty="0"/>
              <a:t>per board</a:t>
            </a:r>
            <a:r>
              <a:rPr lang="en-US" sz="2000" dirty="0" smtClean="0"/>
              <a:t>, 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dirty="0"/>
              <a:t> </a:t>
            </a:r>
            <a:r>
              <a:rPr lang="en-US" sz="2000" dirty="0" smtClean="0"/>
              <a:t>Decrease Cost per channel,</a:t>
            </a:r>
            <a:endParaRPr lang="en-US" sz="2000" dirty="0"/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dirty="0" smtClean="0"/>
              <a:t> Increase flexibility,</a:t>
            </a:r>
            <a:endParaRPr lang="en-US" sz="2000" dirty="0"/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dirty="0" smtClean="0"/>
              <a:t> Ubuntu </a:t>
            </a:r>
            <a:r>
              <a:rPr lang="en-US" sz="2000" dirty="0"/>
              <a:t>LTS 64 </a:t>
            </a:r>
            <a:r>
              <a:rPr lang="en-US" sz="2000" dirty="0" smtClean="0"/>
              <a:t>bits,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dirty="0" smtClean="0"/>
              <a:t>  C, C++ and Python,</a:t>
            </a:r>
            <a:endParaRPr lang="en-US" sz="2000" b="0" dirty="0" smtClean="0">
              <a:latin typeface="+mj-lt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en-US" sz="2000" b="0" dirty="0" smtClean="0">
                <a:latin typeface="+mj-lt"/>
              </a:rPr>
              <a:t> First release in 2024-2025.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13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7" y="-13956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2023-04-13@MTCA_DAY SACLAY,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40550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0EBC3EA-092E-45CC-B5B7-7AE63A041B59}"/>
              </a:ext>
            </a:extLst>
          </p:cNvPr>
          <p:cNvSpPr txBox="1"/>
          <p:nvPr/>
        </p:nvSpPr>
        <p:spPr>
          <a:xfrm>
            <a:off x="640080" y="1418250"/>
            <a:ext cx="7991855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>
                <a:ea typeface="+mn-lt"/>
                <a:cs typeface="+mn-lt"/>
              </a:rPr>
              <a:t>FASTER-V3</a:t>
            </a:r>
          </a:p>
          <a:p>
            <a:pPr algn="ctr"/>
            <a:endParaRPr lang="fr-FR" sz="2400" dirty="0">
              <a:ea typeface="+mn-lt"/>
              <a:cs typeface="+mn-lt"/>
            </a:endParaRPr>
          </a:p>
          <a:p>
            <a:pPr algn="ctr"/>
            <a:r>
              <a:rPr lang="fr-FR" sz="2800" dirty="0">
                <a:ea typeface="+mn-lt"/>
                <a:cs typeface="+mn-lt"/>
              </a:rPr>
              <a:t>A  New real time, digital acquisition </a:t>
            </a:r>
            <a:r>
              <a:rPr lang="fr-FR" sz="2800" dirty="0" err="1">
                <a:ea typeface="+mn-lt"/>
                <a:cs typeface="+mn-lt"/>
              </a:rPr>
              <a:t>platform</a:t>
            </a:r>
            <a:endParaRPr lang="fr-FR" sz="2800" dirty="0">
              <a:ea typeface="+mn-lt"/>
              <a:cs typeface="+mn-lt"/>
            </a:endParaRPr>
          </a:p>
          <a:p>
            <a:pPr algn="ctr"/>
            <a:endParaRPr lang="fr-FR" sz="2000" dirty="0">
              <a:ea typeface="+mn-lt"/>
              <a:cs typeface="+mn-lt"/>
            </a:endParaRPr>
          </a:p>
          <a:p>
            <a:pPr algn="ctr"/>
            <a:r>
              <a:rPr lang="fr-FR" sz="2000" dirty="0" err="1">
                <a:ea typeface="+mn-lt"/>
                <a:cs typeface="+mn-lt"/>
              </a:rPr>
              <a:t>Same</a:t>
            </a:r>
            <a:r>
              <a:rPr lang="fr-FR" sz="2000" dirty="0">
                <a:ea typeface="+mn-lt"/>
                <a:cs typeface="+mn-lt"/>
              </a:rPr>
              <a:t> real time FPGA </a:t>
            </a:r>
            <a:r>
              <a:rPr lang="fr-FR" sz="2000" dirty="0" err="1">
                <a:ea typeface="+mn-lt"/>
                <a:cs typeface="+mn-lt"/>
              </a:rPr>
              <a:t>algorithms</a:t>
            </a:r>
            <a:r>
              <a:rPr lang="fr-FR" sz="2000" dirty="0">
                <a:ea typeface="+mn-lt"/>
                <a:cs typeface="+mn-lt"/>
              </a:rPr>
              <a:t> as FASTER-V2</a:t>
            </a:r>
          </a:p>
          <a:p>
            <a:pPr algn="ctr"/>
            <a:r>
              <a:rPr lang="fr-FR" sz="2000" dirty="0">
                <a:ea typeface="+mn-lt"/>
                <a:cs typeface="+mn-lt"/>
              </a:rPr>
              <a:t>+ </a:t>
            </a:r>
          </a:p>
          <a:p>
            <a:pPr algn="ctr"/>
            <a:r>
              <a:rPr lang="fr-FR" sz="2000" dirty="0">
                <a:ea typeface="+mn-lt"/>
                <a:cs typeface="+mn-lt"/>
              </a:rPr>
              <a:t>User </a:t>
            </a:r>
            <a:r>
              <a:rPr lang="fr-FR" sz="2000" dirty="0" err="1">
                <a:ea typeface="+mn-lt"/>
                <a:cs typeface="+mn-lt"/>
              </a:rPr>
              <a:t>algorithms</a:t>
            </a:r>
            <a:endParaRPr lang="fr-FR" sz="2000" dirty="0">
              <a:ea typeface="+mn-lt"/>
              <a:cs typeface="+mn-lt"/>
            </a:endParaRPr>
          </a:p>
          <a:p>
            <a:pPr algn="ctr"/>
            <a:r>
              <a:rPr lang="fr-FR" sz="2000" dirty="0">
                <a:ea typeface="+mn-lt"/>
                <a:cs typeface="+mn-lt"/>
              </a:rPr>
              <a:t>+ </a:t>
            </a:r>
          </a:p>
          <a:p>
            <a:pPr algn="ctr"/>
            <a:r>
              <a:rPr lang="fr-FR" sz="2000" dirty="0">
                <a:ea typeface="+mn-lt"/>
                <a:cs typeface="+mn-lt"/>
              </a:rPr>
              <a:t>News </a:t>
            </a:r>
            <a:r>
              <a:rPr lang="fr-FR" sz="2000" dirty="0" err="1">
                <a:ea typeface="+mn-lt"/>
                <a:cs typeface="+mn-lt"/>
              </a:rPr>
              <a:t>digitizers</a:t>
            </a:r>
            <a:r>
              <a:rPr lang="fr-FR" sz="2000" dirty="0">
                <a:ea typeface="+mn-lt"/>
                <a:cs typeface="+mn-lt"/>
              </a:rPr>
              <a:t> (16bits@125 </a:t>
            </a:r>
            <a:r>
              <a:rPr lang="fr-FR" sz="2000" dirty="0" err="1">
                <a:ea typeface="+mn-lt"/>
                <a:cs typeface="+mn-lt"/>
              </a:rPr>
              <a:t>Msps</a:t>
            </a:r>
            <a:r>
              <a:rPr lang="fr-FR" sz="2000" dirty="0">
                <a:ea typeface="+mn-lt"/>
                <a:cs typeface="+mn-lt"/>
              </a:rPr>
              <a:t>-&gt; 10bits@5 </a:t>
            </a:r>
            <a:r>
              <a:rPr lang="fr-FR" sz="2000" dirty="0" err="1">
                <a:ea typeface="+mn-lt"/>
                <a:cs typeface="+mn-lt"/>
              </a:rPr>
              <a:t>Gsps</a:t>
            </a:r>
            <a:r>
              <a:rPr lang="fr-FR" sz="2000" dirty="0">
                <a:ea typeface="+mn-lt"/>
                <a:cs typeface="+mn-lt"/>
              </a:rPr>
              <a:t>)</a:t>
            </a:r>
          </a:p>
          <a:p>
            <a:pPr algn="ctr"/>
            <a:r>
              <a:rPr lang="fr-FR" sz="2000" dirty="0">
                <a:ea typeface="+mn-lt"/>
                <a:cs typeface="+mn-lt"/>
              </a:rPr>
              <a:t>+</a:t>
            </a:r>
          </a:p>
          <a:p>
            <a:pPr algn="ctr"/>
            <a:r>
              <a:rPr lang="fr-FR" sz="2000" dirty="0" err="1" smtClean="0">
                <a:ea typeface="+mn-lt"/>
                <a:cs typeface="+mn-lt"/>
              </a:rPr>
              <a:t>TimeD</a:t>
            </a:r>
            <a:r>
              <a:rPr lang="fr-FR" sz="2000" dirty="0" smtClean="0">
                <a:ea typeface="+mn-lt"/>
                <a:cs typeface="+mn-lt"/>
              </a:rPr>
              <a:t> synchronisation</a:t>
            </a:r>
            <a:endParaRPr lang="fr-FR" sz="2000" dirty="0">
              <a:ea typeface="+mn-lt"/>
              <a:cs typeface="+mn-lt"/>
            </a:endParaRPr>
          </a:p>
          <a:p>
            <a:pPr algn="ctr"/>
            <a:r>
              <a:rPr lang="fr-FR" sz="2000" dirty="0">
                <a:ea typeface="+mn-lt"/>
                <a:cs typeface="+mn-lt"/>
              </a:rPr>
              <a:t>+ </a:t>
            </a:r>
          </a:p>
          <a:p>
            <a:pPr algn="ctr"/>
            <a:r>
              <a:rPr lang="fr-FR" sz="2000" dirty="0">
                <a:ea typeface="+mn-lt"/>
                <a:cs typeface="+mn-lt"/>
              </a:rPr>
              <a:t>Epics compatible </a:t>
            </a:r>
          </a:p>
          <a:p>
            <a:pPr algn="ctr"/>
            <a:r>
              <a:rPr lang="fr-FR" dirty="0">
                <a:ea typeface="+mn-lt"/>
                <a:cs typeface="+mn-lt"/>
              </a:rPr>
              <a:t>  </a:t>
            </a:r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14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7" y="-13956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6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2452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5" descr="Une image contenant texte, équipement électronique, ordinateur&#10;&#10;Description générée automatiquement">
            <a:extLst>
              <a:ext uri="{FF2B5EF4-FFF2-40B4-BE49-F238E27FC236}">
                <a16:creationId xmlns:a16="http://schemas.microsoft.com/office/drawing/2014/main" xmlns="" id="{3E5625F2-0E2B-4AD5-89A6-BB25BBE6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369051"/>
            <a:ext cx="3194746" cy="226728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15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" y="-13956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ASTER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56" y="1700808"/>
            <a:ext cx="2452507" cy="1533167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2879812" y="2168860"/>
            <a:ext cx="345638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12703" y="188082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</a:t>
            </a:r>
            <a:r>
              <a:rPr lang="fr-FR" dirty="0" err="1" smtClean="0"/>
              <a:t>Gbe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935596" y="1612535"/>
            <a:ext cx="72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DAQ</a:t>
            </a:r>
          </a:p>
          <a:p>
            <a:pPr algn="ctr"/>
            <a:r>
              <a:rPr lang="fr-FR" dirty="0" smtClean="0"/>
              <a:t>Client</a:t>
            </a:r>
            <a:endParaRPr lang="fr-FR" dirty="0"/>
          </a:p>
        </p:txBody>
      </p:sp>
      <p:pic>
        <p:nvPicPr>
          <p:cNvPr id="25" name="Image 5" descr="Une image contenant texte, équipement électronique, ordinateur&#10;&#10;Description générée automatiquement">
            <a:extLst>
              <a:ext uri="{FF2B5EF4-FFF2-40B4-BE49-F238E27FC236}">
                <a16:creationId xmlns:a16="http://schemas.microsoft.com/office/drawing/2014/main" xmlns="" id="{3E5625F2-0E2B-4AD5-89A6-BB25BBE6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4010045"/>
            <a:ext cx="3194746" cy="2267282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>
            <a:off x="3023828" y="4809854"/>
            <a:ext cx="345638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356719" y="452182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 </a:t>
            </a:r>
            <a:r>
              <a:rPr lang="fr-FR" dirty="0" err="1" smtClean="0"/>
              <a:t>Gbe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1091198" y="4257004"/>
            <a:ext cx="72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DAQ </a:t>
            </a:r>
          </a:p>
          <a:p>
            <a:r>
              <a:rPr lang="fr-FR" dirty="0" smtClean="0"/>
              <a:t>Client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6480212" y="3695009"/>
            <a:ext cx="1678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 DAQ </a:t>
            </a:r>
          </a:p>
          <a:p>
            <a:pPr algn="ctr"/>
            <a:r>
              <a:rPr lang="fr-FR" dirty="0" smtClean="0"/>
              <a:t>Server</a:t>
            </a:r>
          </a:p>
          <a:p>
            <a:pPr algn="ctr"/>
            <a:r>
              <a:rPr lang="fr-FR" dirty="0" smtClean="0"/>
              <a:t>(CPU and FPGA)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787872" y="1054016"/>
            <a:ext cx="918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DAQ </a:t>
            </a:r>
          </a:p>
          <a:p>
            <a:r>
              <a:rPr lang="fr-FR" dirty="0" smtClean="0"/>
              <a:t>Server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FPGAs</a:t>
            </a:r>
            <a:r>
              <a:rPr lang="fr-FR" dirty="0" smtClean="0"/>
              <a:t>)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4030296" y="1291891"/>
            <a:ext cx="110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FASTERv2</a:t>
            </a:r>
            <a:endParaRPr lang="fr-FR" b="1" u="sng" dirty="0"/>
          </a:p>
        </p:txBody>
      </p:sp>
      <p:sp>
        <p:nvSpPr>
          <p:cNvPr id="41" name="ZoneTexte 40"/>
          <p:cNvSpPr txBox="1"/>
          <p:nvPr/>
        </p:nvSpPr>
        <p:spPr>
          <a:xfrm>
            <a:off x="4056281" y="4055970"/>
            <a:ext cx="110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FASTERv3</a:t>
            </a:r>
            <a:endParaRPr lang="fr-FR" b="1" u="sng" dirty="0"/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6084168" y="4152670"/>
            <a:ext cx="2710644" cy="1853405"/>
            <a:chOff x="-1080628" y="941309"/>
            <a:chExt cx="9559641" cy="5976139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0628" y="941309"/>
              <a:ext cx="9559641" cy="5976139"/>
            </a:xfrm>
            <a:prstGeom prst="rect">
              <a:avLst/>
            </a:prstGeom>
          </p:spPr>
        </p:pic>
        <p:grpSp>
          <p:nvGrpSpPr>
            <p:cNvPr id="31" name="Groupe 30"/>
            <p:cNvGrpSpPr/>
            <p:nvPr/>
          </p:nvGrpSpPr>
          <p:grpSpPr>
            <a:xfrm>
              <a:off x="2231741" y="2741509"/>
              <a:ext cx="4572508" cy="1872208"/>
              <a:chOff x="1503368" y="2906726"/>
              <a:chExt cx="5535485" cy="1902867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3368" y="2973389"/>
                <a:ext cx="2762722" cy="1836204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76131" y="2906726"/>
                <a:ext cx="2762722" cy="16921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277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16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" y="-13956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655676" y="1880828"/>
            <a:ext cx="4899905" cy="3177061"/>
            <a:chOff x="719572" y="2663755"/>
            <a:chExt cx="3194746" cy="2267282"/>
          </a:xfrm>
        </p:grpSpPr>
        <p:pic>
          <p:nvPicPr>
            <p:cNvPr id="22" name="Image 5" descr="Une image contenant texte, équipement électronique, ordinateur&#10;&#10;Description générée automatiquement">
              <a:extLst>
                <a:ext uri="{FF2B5EF4-FFF2-40B4-BE49-F238E27FC236}">
                  <a16:creationId xmlns:a16="http://schemas.microsoft.com/office/drawing/2014/main" xmlns="" id="{3E5625F2-0E2B-4AD5-89A6-BB25BBE6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72" y="2663755"/>
              <a:ext cx="3194746" cy="22672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87724" y="2764002"/>
              <a:ext cx="936104" cy="1493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rectangle 8"/>
            <p:cNvSpPr/>
            <p:nvPr/>
          </p:nvSpPr>
          <p:spPr>
            <a:xfrm rot="11344896">
              <a:off x="1944396" y="2797821"/>
              <a:ext cx="216024" cy="97210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69837" y="3863429"/>
              <a:ext cx="93610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riangle rectangle 26"/>
            <p:cNvSpPr/>
            <p:nvPr/>
          </p:nvSpPr>
          <p:spPr>
            <a:xfrm rot="16857268">
              <a:off x="1979711" y="3602520"/>
              <a:ext cx="216024" cy="972108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Triangle rectangle 28"/>
            <p:cNvSpPr/>
            <p:nvPr/>
          </p:nvSpPr>
          <p:spPr>
            <a:xfrm rot="16526886">
              <a:off x="1950041" y="3267849"/>
              <a:ext cx="216024" cy="106931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Forme libre 10"/>
          <p:cNvSpPr/>
          <p:nvPr/>
        </p:nvSpPr>
        <p:spPr>
          <a:xfrm>
            <a:off x="2942420" y="3599496"/>
            <a:ext cx="1305543" cy="206691"/>
          </a:xfrm>
          <a:custGeom>
            <a:avLst/>
            <a:gdLst>
              <a:gd name="connsiteX0" fmla="*/ 0 w 815546"/>
              <a:gd name="connsiteY0" fmla="*/ 206691 h 206691"/>
              <a:gd name="connsiteX1" fmla="*/ 716692 w 815546"/>
              <a:gd name="connsiteY1" fmla="*/ 8983 h 206691"/>
              <a:gd name="connsiteX2" fmla="*/ 799071 w 815546"/>
              <a:gd name="connsiteY2" fmla="*/ 33696 h 206691"/>
              <a:gd name="connsiteX3" fmla="*/ 815546 w 815546"/>
              <a:gd name="connsiteY3" fmla="*/ 33696 h 2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546" h="206691">
                <a:moveTo>
                  <a:pt x="0" y="206691"/>
                </a:moveTo>
                <a:cubicBezTo>
                  <a:pt x="291757" y="122253"/>
                  <a:pt x="583514" y="37815"/>
                  <a:pt x="716692" y="8983"/>
                </a:cubicBezTo>
                <a:cubicBezTo>
                  <a:pt x="849870" y="-19849"/>
                  <a:pt x="782595" y="29577"/>
                  <a:pt x="799071" y="33696"/>
                </a:cubicBezTo>
                <a:cubicBezTo>
                  <a:pt x="815547" y="37815"/>
                  <a:pt x="815546" y="35755"/>
                  <a:pt x="815546" y="33696"/>
                </a:cubicBezTo>
              </a:path>
            </a:pathLst>
          </a:cu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2947649" y="3504990"/>
            <a:ext cx="1300314" cy="206691"/>
          </a:xfrm>
          <a:custGeom>
            <a:avLst/>
            <a:gdLst>
              <a:gd name="connsiteX0" fmla="*/ 0 w 815546"/>
              <a:gd name="connsiteY0" fmla="*/ 206691 h 206691"/>
              <a:gd name="connsiteX1" fmla="*/ 716692 w 815546"/>
              <a:gd name="connsiteY1" fmla="*/ 8983 h 206691"/>
              <a:gd name="connsiteX2" fmla="*/ 799071 w 815546"/>
              <a:gd name="connsiteY2" fmla="*/ 33696 h 206691"/>
              <a:gd name="connsiteX3" fmla="*/ 815546 w 815546"/>
              <a:gd name="connsiteY3" fmla="*/ 33696 h 2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5546" h="206691">
                <a:moveTo>
                  <a:pt x="0" y="206691"/>
                </a:moveTo>
                <a:cubicBezTo>
                  <a:pt x="291757" y="122253"/>
                  <a:pt x="583514" y="37815"/>
                  <a:pt x="716692" y="8983"/>
                </a:cubicBezTo>
                <a:cubicBezTo>
                  <a:pt x="849870" y="-19849"/>
                  <a:pt x="782595" y="29577"/>
                  <a:pt x="799071" y="33696"/>
                </a:cubicBezTo>
                <a:cubicBezTo>
                  <a:pt x="815547" y="37815"/>
                  <a:pt x="815546" y="35755"/>
                  <a:pt x="815546" y="33696"/>
                </a:cubicBezTo>
              </a:path>
            </a:pathLst>
          </a:cu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3434208" y="3611151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/>
              <a:t>HDMI</a:t>
            </a:r>
          </a:p>
          <a:p>
            <a:pPr algn="ctr"/>
            <a:r>
              <a:rPr lang="fr-FR" sz="1000" b="1" dirty="0" smtClean="0"/>
              <a:t>USB (2/3)</a:t>
            </a:r>
            <a:endParaRPr lang="fr-FR" sz="10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4247963" y="2191549"/>
            <a:ext cx="126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DAQ Client </a:t>
            </a:r>
          </a:p>
          <a:p>
            <a:pPr algn="ctr"/>
            <a:r>
              <a:rPr lang="fr-FR" dirty="0" smtClean="0"/>
              <a:t>DAQ Server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247963" y="1558567"/>
            <a:ext cx="110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FASTERv3</a:t>
            </a:r>
            <a:endParaRPr lang="fr-FR" b="1" u="sng" dirty="0"/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3647761" y="2341492"/>
            <a:ext cx="3348623" cy="2115563"/>
            <a:chOff x="-1080628" y="941309"/>
            <a:chExt cx="9559641" cy="5976139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0628" y="941309"/>
              <a:ext cx="9559641" cy="5976139"/>
            </a:xfrm>
            <a:prstGeom prst="rect">
              <a:avLst/>
            </a:prstGeom>
          </p:spPr>
        </p:pic>
        <p:grpSp>
          <p:nvGrpSpPr>
            <p:cNvPr id="30" name="Groupe 29"/>
            <p:cNvGrpSpPr/>
            <p:nvPr/>
          </p:nvGrpSpPr>
          <p:grpSpPr>
            <a:xfrm>
              <a:off x="2231741" y="2741509"/>
              <a:ext cx="4572508" cy="1872208"/>
              <a:chOff x="1503368" y="2906726"/>
              <a:chExt cx="5535485" cy="1902867"/>
            </a:xfrm>
          </p:grpSpPr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3368" y="2973389"/>
                <a:ext cx="2762722" cy="1836204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6131" y="2906726"/>
                <a:ext cx="2762722" cy="16921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254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17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" y="-13956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pic>
        <p:nvPicPr>
          <p:cNvPr id="22" name="Image 5" descr="Une image contenant texte, équipement électronique, ordinateur&#10;&#10;Description générée automatiquement">
            <a:extLst>
              <a:ext uri="{FF2B5EF4-FFF2-40B4-BE49-F238E27FC236}">
                <a16:creationId xmlns:a16="http://schemas.microsoft.com/office/drawing/2014/main" xmlns="" id="{3E5625F2-0E2B-4AD5-89A6-BB25BBE6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7" y="2325544"/>
            <a:ext cx="4899905" cy="3177061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1079612" y="2672984"/>
            <a:ext cx="125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DAQ Client </a:t>
            </a:r>
          </a:p>
        </p:txBody>
      </p:sp>
      <p:sp>
        <p:nvSpPr>
          <p:cNvPr id="2" name="Rectangle 1"/>
          <p:cNvSpPr/>
          <p:nvPr/>
        </p:nvSpPr>
        <p:spPr>
          <a:xfrm>
            <a:off x="7128284" y="1102899"/>
            <a:ext cx="126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Multi</a:t>
            </a:r>
          </a:p>
          <a:p>
            <a:pPr algn="ctr"/>
            <a:r>
              <a:rPr lang="fr-FR" dirty="0" smtClean="0"/>
              <a:t>DAQ </a:t>
            </a:r>
            <a:r>
              <a:rPr lang="fr-FR" dirty="0"/>
              <a:t>Server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68" y="1804361"/>
            <a:ext cx="1578612" cy="128615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68" y="3127139"/>
            <a:ext cx="1578612" cy="128615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742" y="4481717"/>
            <a:ext cx="1578612" cy="12861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959932" y="1253234"/>
            <a:ext cx="2669555" cy="691331"/>
          </a:xfrm>
          <a:prstGeom prst="rect">
            <a:avLst/>
          </a:prstGeom>
        </p:spPr>
      </p:pic>
      <p:sp>
        <p:nvSpPr>
          <p:cNvPr id="13" name="Flèche angle droit à deux pointes 12"/>
          <p:cNvSpPr/>
          <p:nvPr/>
        </p:nvSpPr>
        <p:spPr>
          <a:xfrm flipH="1">
            <a:off x="5616113" y="1817654"/>
            <a:ext cx="1836206" cy="603233"/>
          </a:xfrm>
          <a:prstGeom prst="leftUpArrow">
            <a:avLst>
              <a:gd name="adj1" fmla="val 0"/>
              <a:gd name="adj2" fmla="val 7969"/>
              <a:gd name="adj3" fmla="val 2766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angle droit à deux pointes 33"/>
          <p:cNvSpPr/>
          <p:nvPr/>
        </p:nvSpPr>
        <p:spPr>
          <a:xfrm flipH="1">
            <a:off x="5473994" y="1839175"/>
            <a:ext cx="2014330" cy="1908730"/>
          </a:xfrm>
          <a:prstGeom prst="leftUpArrow">
            <a:avLst>
              <a:gd name="adj1" fmla="val 0"/>
              <a:gd name="adj2" fmla="val 2708"/>
              <a:gd name="adj3" fmla="val 738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angle droit à deux pointes 34"/>
          <p:cNvSpPr/>
          <p:nvPr/>
        </p:nvSpPr>
        <p:spPr>
          <a:xfrm flipH="1">
            <a:off x="5328084" y="1854192"/>
            <a:ext cx="2160240" cy="3282770"/>
          </a:xfrm>
          <a:prstGeom prst="leftUpArrow">
            <a:avLst>
              <a:gd name="adj1" fmla="val 0"/>
              <a:gd name="adj2" fmla="val 2181"/>
              <a:gd name="adj3" fmla="val 54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angle droit à deux pointes 35"/>
          <p:cNvSpPr/>
          <p:nvPr/>
        </p:nvSpPr>
        <p:spPr>
          <a:xfrm>
            <a:off x="4067944" y="1833626"/>
            <a:ext cx="720080" cy="1908730"/>
          </a:xfrm>
          <a:prstGeom prst="leftUpArrow">
            <a:avLst>
              <a:gd name="adj1" fmla="val 0"/>
              <a:gd name="adj2" fmla="val 6750"/>
              <a:gd name="adj3" fmla="val 1987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930085" y="1173508"/>
            <a:ext cx="1925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ea typeface="+mn-lt"/>
                <a:cs typeface="+mn-lt"/>
              </a:rPr>
              <a:t>TimeD</a:t>
            </a:r>
            <a:r>
              <a:rPr lang="fr-FR" dirty="0" smtClean="0">
                <a:ea typeface="+mn-lt"/>
                <a:cs typeface="+mn-lt"/>
              </a:rPr>
              <a:t> Compatible</a:t>
            </a:r>
            <a:endParaRPr lang="fr-FR" dirty="0" smtClean="0">
              <a:ea typeface="+mn-lt"/>
              <a:cs typeface="+mn-lt"/>
            </a:endParaRPr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0794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18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85205-00C5-4602-979C-AEB4B3D4845A}"/>
              </a:ext>
            </a:extLst>
          </p:cNvPr>
          <p:cNvSpPr txBox="1"/>
          <p:nvPr/>
        </p:nvSpPr>
        <p:spPr>
          <a:xfrm>
            <a:off x="1331640" y="2234688"/>
            <a:ext cx="612068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FASTER-V2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REAL TIME ALGORITHMS</a:t>
            </a:r>
          </a:p>
          <a:p>
            <a:r>
              <a:rPr lang="en-US" u="sng" dirty="0" smtClean="0">
                <a:cs typeface="Calibri"/>
              </a:rPr>
              <a:t>FASTER-V3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HARDWARE </a:t>
            </a:r>
            <a:endParaRPr lang="en-US" dirty="0">
              <a:cs typeface="Calibri"/>
            </a:endParaRPr>
          </a:p>
          <a:p>
            <a:r>
              <a:rPr lang="en-US" u="sng" dirty="0" smtClean="0">
                <a:cs typeface="Calibri"/>
              </a:rPr>
              <a:t>SUMMARY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Agenda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-2479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Agenda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6129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5" descr="Une image contenant texte, équipement électronique, ordinateur&#10;&#10;Description générée automatiquement">
            <a:extLst>
              <a:ext uri="{FF2B5EF4-FFF2-40B4-BE49-F238E27FC236}">
                <a16:creationId xmlns:a16="http://schemas.microsoft.com/office/drawing/2014/main" xmlns="" id="{3E5625F2-0E2B-4AD5-89A6-BB25BBE6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46" y="1440118"/>
            <a:ext cx="3194746" cy="2267282"/>
          </a:xfrm>
          <a:prstGeom prst="rect">
            <a:avLst/>
          </a:prstGeom>
        </p:spPr>
      </p:pic>
      <p:pic>
        <p:nvPicPr>
          <p:cNvPr id="26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8CF1B3D3-D0B3-471E-A21E-AF8CB600F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51" y="4479811"/>
            <a:ext cx="2743200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4" descr="Une image contenant équipement électronique, circuit&#10;&#10;Description générée automatiquement">
            <a:extLst>
              <a:ext uri="{FF2B5EF4-FFF2-40B4-BE49-F238E27FC236}">
                <a16:creationId xmlns:a16="http://schemas.microsoft.com/office/drawing/2014/main" xmlns="" id="{4E492EB6-3343-4039-8F1C-4E8E115A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718" y="1287329"/>
            <a:ext cx="3103177" cy="2344672"/>
          </a:xfrm>
          <a:prstGeom prst="rect">
            <a:avLst/>
          </a:prstGeom>
        </p:spPr>
      </p:pic>
      <p:pic>
        <p:nvPicPr>
          <p:cNvPr id="29" name="Image 7" descr="Une image contenant texte, équipement électronique, circuit&#10;&#10;Description générée automatiquement">
            <a:extLst>
              <a:ext uri="{FF2B5EF4-FFF2-40B4-BE49-F238E27FC236}">
                <a16:creationId xmlns:a16="http://schemas.microsoft.com/office/drawing/2014/main" xmlns="" id="{80C996D3-F836-44AE-9727-D955E36B7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000">
            <a:off x="6278662" y="4306163"/>
            <a:ext cx="1470778" cy="1495239"/>
          </a:xfrm>
          <a:prstGeom prst="rect">
            <a:avLst/>
          </a:prstGeom>
        </p:spPr>
      </p:pic>
      <p:sp>
        <p:nvSpPr>
          <p:cNvPr id="31" name="Signe Plus 30">
            <a:extLst>
              <a:ext uri="{FF2B5EF4-FFF2-40B4-BE49-F238E27FC236}">
                <a16:creationId xmlns:a16="http://schemas.microsoft.com/office/drawing/2014/main" xmlns="" id="{6E72BB66-3E15-43D9-84FB-3485BEC3BE26}"/>
              </a:ext>
            </a:extLst>
          </p:cNvPr>
          <p:cNvSpPr/>
          <p:nvPr/>
        </p:nvSpPr>
        <p:spPr>
          <a:xfrm>
            <a:off x="2103619" y="3796258"/>
            <a:ext cx="518410" cy="562131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t égal à 31">
            <a:extLst>
              <a:ext uri="{FF2B5EF4-FFF2-40B4-BE49-F238E27FC236}">
                <a16:creationId xmlns:a16="http://schemas.microsoft.com/office/drawing/2014/main" xmlns="" id="{9CE71E66-A1BE-44DB-87A6-46C16D06B8DD}"/>
              </a:ext>
            </a:extLst>
          </p:cNvPr>
          <p:cNvSpPr/>
          <p:nvPr/>
        </p:nvSpPr>
        <p:spPr>
          <a:xfrm>
            <a:off x="4163985" y="3002248"/>
            <a:ext cx="911901" cy="911901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80EBC3EA-092E-45CC-B5B7-7AE63A041B59}"/>
              </a:ext>
            </a:extLst>
          </p:cNvPr>
          <p:cNvSpPr txBox="1"/>
          <p:nvPr/>
        </p:nvSpPr>
        <p:spPr>
          <a:xfrm>
            <a:off x="3681334" y="3456482"/>
            <a:ext cx="197495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r-FR">
              <a:ea typeface="+mn-lt"/>
              <a:cs typeface="+mn-lt"/>
            </a:endParaRPr>
          </a:p>
          <a:p>
            <a:pPr algn="ctr"/>
            <a:r>
              <a:rPr lang="fr-FR">
                <a:ea typeface="+mn-lt"/>
                <a:cs typeface="+mn-lt"/>
              </a:rPr>
              <a:t>Software</a:t>
            </a:r>
            <a:endParaRPr lang="fr-FR">
              <a:cs typeface="Calibri"/>
            </a:endParaRPr>
          </a:p>
          <a:p>
            <a:pPr algn="ctr"/>
            <a:r>
              <a:rPr lang="fr-FR">
                <a:cs typeface="Segoe UI"/>
              </a:rPr>
              <a:t>Environnement</a:t>
            </a:r>
            <a:endParaRPr lang="fr-FR">
              <a:cs typeface="Calibri"/>
            </a:endParaRPr>
          </a:p>
          <a:p>
            <a:pPr algn="ctr"/>
            <a:r>
              <a:rPr lang="fr-FR">
                <a:cs typeface="Calibri"/>
              </a:rPr>
              <a:t>- Ubuntu 20.04</a:t>
            </a:r>
          </a:p>
          <a:p>
            <a:pPr algn="ctr"/>
            <a:r>
              <a:rPr lang="fr-FR">
                <a:cs typeface="Calibri"/>
              </a:rPr>
              <a:t>- </a:t>
            </a:r>
            <a:r>
              <a:rPr lang="fr-FR" err="1">
                <a:cs typeface="Calibri"/>
              </a:rPr>
              <a:t>Cuda</a:t>
            </a:r>
            <a:r>
              <a:rPr lang="fr-FR">
                <a:cs typeface="Calibri"/>
              </a:rPr>
              <a:t> 10</a:t>
            </a:r>
          </a:p>
          <a:p>
            <a:pPr algn="ctr"/>
            <a:r>
              <a:rPr lang="fr-FR">
                <a:cs typeface="Calibri"/>
              </a:rPr>
              <a:t>- </a:t>
            </a:r>
            <a:r>
              <a:rPr lang="fr-FR" err="1">
                <a:cs typeface="Calibri"/>
              </a:rPr>
              <a:t>PyTorch</a:t>
            </a:r>
            <a:endParaRPr lang="fr-FR">
              <a:cs typeface="Calibri"/>
            </a:endParaRPr>
          </a:p>
          <a:p>
            <a:pPr algn="ctr"/>
            <a:r>
              <a:rPr lang="fr-FR">
                <a:cs typeface="Calibri"/>
              </a:rPr>
              <a:t>- </a:t>
            </a:r>
            <a:r>
              <a:rPr lang="fr-FR" err="1">
                <a:cs typeface="Calibri"/>
              </a:rPr>
              <a:t>TensorFlow</a:t>
            </a:r>
            <a:endParaRPr lang="fr-FR">
              <a:cs typeface="Calibri"/>
            </a:endParaRPr>
          </a:p>
          <a:p>
            <a:pPr algn="ctr"/>
            <a:r>
              <a:rPr lang="fr-FR">
                <a:cs typeface="Calibri"/>
              </a:rPr>
              <a:t>- </a:t>
            </a:r>
            <a:r>
              <a:rPr lang="fr-FR" err="1">
                <a:cs typeface="Calibri"/>
              </a:rPr>
              <a:t>TensorRT</a:t>
            </a:r>
            <a:endParaRPr lang="fr-FR">
              <a:cs typeface="Calibri"/>
            </a:endParaRPr>
          </a:p>
          <a:p>
            <a:pPr algn="ctr"/>
            <a:r>
              <a:rPr lang="fr-FR">
                <a:cs typeface="Calibri"/>
              </a:rPr>
              <a:t>- C/C++</a:t>
            </a:r>
          </a:p>
        </p:txBody>
      </p:sp>
      <p:sp>
        <p:nvSpPr>
          <p:cNvPr id="35" name="Signe Plus 34">
            <a:extLst>
              <a:ext uri="{FF2B5EF4-FFF2-40B4-BE49-F238E27FC236}">
                <a16:creationId xmlns:a16="http://schemas.microsoft.com/office/drawing/2014/main" xmlns="" id="{D4C88FEC-ADD2-4526-A5AA-02788618BD7B}"/>
              </a:ext>
            </a:extLst>
          </p:cNvPr>
          <p:cNvSpPr/>
          <p:nvPr/>
        </p:nvSpPr>
        <p:spPr>
          <a:xfrm>
            <a:off x="6638143" y="3727552"/>
            <a:ext cx="518410" cy="562131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19</a:t>
            </a:fld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FASTER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21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41107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</a:t>
            </a:fld>
            <a:endParaRPr lang="fr-FR"/>
          </a:p>
        </p:txBody>
      </p:sp>
      <p:pic>
        <p:nvPicPr>
          <p:cNvPr id="5" name="Picture 2" descr="SDC10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03" y="1443855"/>
            <a:ext cx="6248164" cy="468704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Abstract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2" y="-9723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Abstract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ASTER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40269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eveloper.nvidia.com/sites/default/files/akamai/embedded/images/jetsontx2-nx/Jetson_TX2_NX_Mod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29" y="1836544"/>
            <a:ext cx="1775486" cy="11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VIDIA-900-13767-0000-000 | Jetson Orin NX 16GB Module Système sur modules - SOM Jetson Orin NX 16GB System-on-Module (SOM): 1024-Core Ampere GPU,  8-Core ARM 64 Bit CPU, 16 GB LPDD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90" y="1880008"/>
            <a:ext cx="1665448" cy="10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etson Xavier N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92" y="1832325"/>
            <a:ext cx="2107164" cy="11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81309"/>
              </p:ext>
            </p:extLst>
          </p:nvPr>
        </p:nvGraphicFramePr>
        <p:xfrm>
          <a:off x="315110" y="2986452"/>
          <a:ext cx="8363272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18"/>
                <a:gridCol w="2090818"/>
                <a:gridCol w="2090818"/>
                <a:gridCol w="209081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Jetson</a:t>
                      </a:r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TX2 NX 4GB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fr-F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Jetson</a:t>
                      </a:r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Xavier NX 16GB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fr-F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Jetson</a:t>
                      </a:r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Orin NX 16GB</a:t>
                      </a:r>
                    </a:p>
                    <a:p>
                      <a:pPr algn="ctr"/>
                      <a:r>
                        <a:rPr lang="fr-FR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 Performance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TOPS</a:t>
                      </a:r>
                      <a:endParaRPr lang="fr-F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TOPS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TOPS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7.5- 15 W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W | 15 W | 20 W</a:t>
                      </a:r>
                      <a:endParaRPr lang="fr-FR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10W - 25W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Cost</a:t>
                      </a:r>
                      <a:r>
                        <a:rPr lang="fr-FR" sz="1400" b="1" dirty="0" smtClean="0"/>
                        <a:t> (HT)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188 €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549 €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663 €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ASTER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22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1041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21</a:t>
            </a:fld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F9183165-89A4-4A59-8AC0-6C9298719819}"/>
              </a:ext>
            </a:extLst>
          </p:cNvPr>
          <p:cNvSpPr/>
          <p:nvPr/>
        </p:nvSpPr>
        <p:spPr>
          <a:xfrm>
            <a:off x="1733200" y="841970"/>
            <a:ext cx="6253433" cy="536096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8" name="Rectangle : coins arrondis 1">
            <a:extLst>
              <a:ext uri="{FF2B5EF4-FFF2-40B4-BE49-F238E27FC236}">
                <a16:creationId xmlns="" xmlns:a16="http://schemas.microsoft.com/office/drawing/2014/main" id="{8E3A03BC-45E0-4783-97C5-467C3BAA52C4}"/>
              </a:ext>
            </a:extLst>
          </p:cNvPr>
          <p:cNvSpPr/>
          <p:nvPr/>
        </p:nvSpPr>
        <p:spPr>
          <a:xfrm>
            <a:off x="5321480" y="3771931"/>
            <a:ext cx="526255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BF2C0BBE-EE9D-4F58-8494-12F4D12DA29B}"/>
              </a:ext>
            </a:extLst>
          </p:cNvPr>
          <p:cNvSpPr/>
          <p:nvPr/>
        </p:nvSpPr>
        <p:spPr>
          <a:xfrm>
            <a:off x="2086901" y="4551829"/>
            <a:ext cx="1809024" cy="157777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POWER</a:t>
            </a: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CDCF6A6-3BE8-421D-95B9-34BFDAF5D639}"/>
              </a:ext>
            </a:extLst>
          </p:cNvPr>
          <p:cNvSpPr/>
          <p:nvPr/>
        </p:nvSpPr>
        <p:spPr>
          <a:xfrm>
            <a:off x="1391093" y="3732158"/>
            <a:ext cx="346841" cy="239744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6FEFD8D5-41DF-4377-BAAB-4A208A189427}"/>
              </a:ext>
            </a:extLst>
          </p:cNvPr>
          <p:cNvSpPr txBox="1"/>
          <p:nvPr/>
        </p:nvSpPr>
        <p:spPr>
          <a:xfrm>
            <a:off x="209253" y="4584770"/>
            <a:ext cx="1082414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 MCH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1/10 Gb/s Ethernet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40 Gb/s Ethernet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Or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PCIe</a:t>
            </a: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4x Gen3</a:t>
            </a:r>
          </a:p>
        </p:txBody>
      </p:sp>
      <p:sp>
        <p:nvSpPr>
          <p:cNvPr id="52" name="Rectangle : coins arrondis 81">
            <a:extLst>
              <a:ext uri="{FF2B5EF4-FFF2-40B4-BE49-F238E27FC236}">
                <a16:creationId xmlns="" xmlns:a16="http://schemas.microsoft.com/office/drawing/2014/main" id="{8B3F6BD4-2425-43BE-9378-261D6DEE1EF4}"/>
              </a:ext>
            </a:extLst>
          </p:cNvPr>
          <p:cNvSpPr/>
          <p:nvPr/>
        </p:nvSpPr>
        <p:spPr>
          <a:xfrm>
            <a:off x="5302269" y="1293830"/>
            <a:ext cx="526255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age 4" descr="Une image contenant équipement électronique, circuit&#10;&#10;Description générée automatiquement">
            <a:extLst>
              <a:ext uri="{FF2B5EF4-FFF2-40B4-BE49-F238E27FC236}">
                <a16:creationId xmlns="" xmlns:a16="http://schemas.microsoft.com/office/drawing/2014/main" id="{D390D250-A9CB-4DE5-B7FC-5327CF75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766" y="4201423"/>
            <a:ext cx="1609494" cy="1215079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47" y="1831956"/>
            <a:ext cx="904963" cy="915972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2231692" y="1811806"/>
            <a:ext cx="1768891" cy="2624980"/>
            <a:chOff x="2014993" y="1354690"/>
            <a:chExt cx="1768891" cy="262498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00074C0B-15F2-4C23-A1BE-E8B1C2D6D634}"/>
                </a:ext>
              </a:extLst>
            </p:cNvPr>
            <p:cNvSpPr/>
            <p:nvPr/>
          </p:nvSpPr>
          <p:spPr>
            <a:xfrm rot="5400000">
              <a:off x="818144" y="2551539"/>
              <a:ext cx="2624980" cy="23128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260 SO-DIMM DDR4 9.2H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716959" y="1863877"/>
              <a:ext cx="2514600" cy="1619250"/>
            </a:xfrm>
            <a:prstGeom prst="rect">
              <a:avLst/>
            </a:prstGeom>
          </p:spPr>
        </p:pic>
      </p:grpSp>
      <p:grpSp>
        <p:nvGrpSpPr>
          <p:cNvPr id="58" name="Groupe 57"/>
          <p:cNvGrpSpPr/>
          <p:nvPr/>
        </p:nvGrpSpPr>
        <p:grpSpPr>
          <a:xfrm rot="5400000">
            <a:off x="2658407" y="699568"/>
            <a:ext cx="833859" cy="1283555"/>
            <a:chOff x="4155926" y="2372643"/>
            <a:chExt cx="833859" cy="1283555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2B680464-83C0-4F7B-B672-D9B71FB65642}"/>
                </a:ext>
              </a:extLst>
            </p:cNvPr>
            <p:cNvSpPr/>
            <p:nvPr/>
          </p:nvSpPr>
          <p:spPr>
            <a:xfrm rot="16200000">
              <a:off x="4457182" y="2071387"/>
              <a:ext cx="231347" cy="8338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003347" y="2700866"/>
              <a:ext cx="1119103" cy="791561"/>
            </a:xfrm>
            <a:prstGeom prst="rect">
              <a:avLst/>
            </a:prstGeom>
          </p:spPr>
        </p:pic>
      </p:grpSp>
      <p:pic>
        <p:nvPicPr>
          <p:cNvPr id="61" name="Imag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56" y="4436786"/>
            <a:ext cx="904963" cy="915972"/>
          </a:xfrm>
          <a:prstGeom prst="rect">
            <a:avLst/>
          </a:prstGeom>
        </p:spPr>
      </p:pic>
      <p:sp>
        <p:nvSpPr>
          <p:cNvPr id="63" name="Rectangle : coins arrondis 81">
            <a:extLst>
              <a:ext uri="{FF2B5EF4-FFF2-40B4-BE49-F238E27FC236}">
                <a16:creationId xmlns="" xmlns:a16="http://schemas.microsoft.com/office/drawing/2014/main" id="{8B3F6BD4-2425-43BE-9378-261D6DEE1EF4}"/>
              </a:ext>
            </a:extLst>
          </p:cNvPr>
          <p:cNvSpPr/>
          <p:nvPr/>
        </p:nvSpPr>
        <p:spPr>
          <a:xfrm>
            <a:off x="1852680" y="1179952"/>
            <a:ext cx="310960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FASTER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22</a:t>
            </a:fld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F9183165-89A4-4A59-8AC0-6C9298719819}"/>
              </a:ext>
            </a:extLst>
          </p:cNvPr>
          <p:cNvSpPr/>
          <p:nvPr/>
        </p:nvSpPr>
        <p:spPr>
          <a:xfrm>
            <a:off x="1733200" y="841970"/>
            <a:ext cx="6253433" cy="536096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8" name="Rectangle : coins arrondis 1">
            <a:extLst>
              <a:ext uri="{FF2B5EF4-FFF2-40B4-BE49-F238E27FC236}">
                <a16:creationId xmlns="" xmlns:a16="http://schemas.microsoft.com/office/drawing/2014/main" id="{8E3A03BC-45E0-4783-97C5-467C3BAA52C4}"/>
              </a:ext>
            </a:extLst>
          </p:cNvPr>
          <p:cNvSpPr/>
          <p:nvPr/>
        </p:nvSpPr>
        <p:spPr>
          <a:xfrm>
            <a:off x="5321480" y="3771931"/>
            <a:ext cx="526255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BF2C0BBE-EE9D-4F58-8494-12F4D12DA29B}"/>
              </a:ext>
            </a:extLst>
          </p:cNvPr>
          <p:cNvSpPr/>
          <p:nvPr/>
        </p:nvSpPr>
        <p:spPr>
          <a:xfrm>
            <a:off x="2086901" y="4551829"/>
            <a:ext cx="1809024" cy="157777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POWER</a:t>
            </a: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CDCF6A6-3BE8-421D-95B9-34BFDAF5D639}"/>
              </a:ext>
            </a:extLst>
          </p:cNvPr>
          <p:cNvSpPr/>
          <p:nvPr/>
        </p:nvSpPr>
        <p:spPr>
          <a:xfrm>
            <a:off x="1391093" y="3732158"/>
            <a:ext cx="346841" cy="239744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="" xmlns:a16="http://schemas.microsoft.com/office/drawing/2014/main" id="{6FEFD8D5-41DF-4377-BAAB-4A208A189427}"/>
              </a:ext>
            </a:extLst>
          </p:cNvPr>
          <p:cNvSpPr txBox="1"/>
          <p:nvPr/>
        </p:nvSpPr>
        <p:spPr>
          <a:xfrm>
            <a:off x="209253" y="4584770"/>
            <a:ext cx="1082414" cy="83099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 MCH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1/10 Gb/s Ethernet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and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40 Gb/s Ethernet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Or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PCIe</a:t>
            </a:r>
            <a:r>
              <a:rPr kumimoji="0" lang="fr-FR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/>
              </a:rPr>
              <a:t> 4x Gen3</a:t>
            </a:r>
          </a:p>
        </p:txBody>
      </p:sp>
      <p:sp>
        <p:nvSpPr>
          <p:cNvPr id="52" name="Rectangle : coins arrondis 81">
            <a:extLst>
              <a:ext uri="{FF2B5EF4-FFF2-40B4-BE49-F238E27FC236}">
                <a16:creationId xmlns="" xmlns:a16="http://schemas.microsoft.com/office/drawing/2014/main" id="{8B3F6BD4-2425-43BE-9378-261D6DEE1EF4}"/>
              </a:ext>
            </a:extLst>
          </p:cNvPr>
          <p:cNvSpPr/>
          <p:nvPr/>
        </p:nvSpPr>
        <p:spPr>
          <a:xfrm>
            <a:off x="5302269" y="1293830"/>
            <a:ext cx="526255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age 4" descr="Une image contenant équipement électronique, circuit&#10;&#10;Description générée automatiquement">
            <a:extLst>
              <a:ext uri="{FF2B5EF4-FFF2-40B4-BE49-F238E27FC236}">
                <a16:creationId xmlns="" xmlns:a16="http://schemas.microsoft.com/office/drawing/2014/main" id="{D390D250-A9CB-4DE5-B7FC-5327CF753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766" y="4201423"/>
            <a:ext cx="1609494" cy="1215079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47" y="1831956"/>
            <a:ext cx="904963" cy="915972"/>
          </a:xfrm>
          <a:prstGeom prst="rect">
            <a:avLst/>
          </a:prstGeom>
        </p:spPr>
      </p:pic>
      <p:grpSp>
        <p:nvGrpSpPr>
          <p:cNvPr id="55" name="Groupe 54"/>
          <p:cNvGrpSpPr/>
          <p:nvPr/>
        </p:nvGrpSpPr>
        <p:grpSpPr>
          <a:xfrm>
            <a:off x="2231692" y="1811806"/>
            <a:ext cx="1768891" cy="2624980"/>
            <a:chOff x="2014993" y="1354690"/>
            <a:chExt cx="1768891" cy="2624980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00074C0B-15F2-4C23-A1BE-E8B1C2D6D634}"/>
                </a:ext>
              </a:extLst>
            </p:cNvPr>
            <p:cNvSpPr/>
            <p:nvPr/>
          </p:nvSpPr>
          <p:spPr>
            <a:xfrm rot="5400000">
              <a:off x="818144" y="2551539"/>
              <a:ext cx="2624980" cy="23128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260 SO-DIMM DDR4 9.2H</a:t>
              </a:r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716959" y="1863877"/>
              <a:ext cx="2514600" cy="1619250"/>
            </a:xfrm>
            <a:prstGeom prst="rect">
              <a:avLst/>
            </a:prstGeom>
          </p:spPr>
        </p:pic>
      </p:grpSp>
      <p:grpSp>
        <p:nvGrpSpPr>
          <p:cNvPr id="58" name="Groupe 57"/>
          <p:cNvGrpSpPr/>
          <p:nvPr/>
        </p:nvGrpSpPr>
        <p:grpSpPr>
          <a:xfrm rot="5400000">
            <a:off x="2658407" y="699568"/>
            <a:ext cx="833859" cy="1283555"/>
            <a:chOff x="4155926" y="2372643"/>
            <a:chExt cx="833859" cy="1283555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2B680464-83C0-4F7B-B672-D9B71FB65642}"/>
                </a:ext>
              </a:extLst>
            </p:cNvPr>
            <p:cNvSpPr/>
            <p:nvPr/>
          </p:nvSpPr>
          <p:spPr>
            <a:xfrm rot="16200000">
              <a:off x="4457182" y="2071387"/>
              <a:ext cx="231347" cy="833859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003347" y="2700866"/>
              <a:ext cx="1119103" cy="791561"/>
            </a:xfrm>
            <a:prstGeom prst="rect">
              <a:avLst/>
            </a:prstGeom>
          </p:spPr>
        </p:pic>
      </p:grpSp>
      <p:pic>
        <p:nvPicPr>
          <p:cNvPr id="61" name="Imag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56" y="4436786"/>
            <a:ext cx="904963" cy="915972"/>
          </a:xfrm>
          <a:prstGeom prst="rect">
            <a:avLst/>
          </a:prstGeom>
        </p:spPr>
      </p:pic>
      <p:sp>
        <p:nvSpPr>
          <p:cNvPr id="63" name="Rectangle : coins arrondis 81">
            <a:extLst>
              <a:ext uri="{FF2B5EF4-FFF2-40B4-BE49-F238E27FC236}">
                <a16:creationId xmlns="" xmlns:a16="http://schemas.microsoft.com/office/drawing/2014/main" id="{8B3F6BD4-2425-43BE-9378-261D6DEE1EF4}"/>
              </a:ext>
            </a:extLst>
          </p:cNvPr>
          <p:cNvSpPr/>
          <p:nvPr/>
        </p:nvSpPr>
        <p:spPr>
          <a:xfrm>
            <a:off x="1852680" y="1179952"/>
            <a:ext cx="310960" cy="2008059"/>
          </a:xfrm>
          <a:prstGeom prst="round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091" y="3085822"/>
            <a:ext cx="895274" cy="895274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FASTER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23</a:t>
            </a:fld>
            <a:endParaRPr lang="fr-FR"/>
          </a:p>
        </p:txBody>
      </p:sp>
      <p:sp>
        <p:nvSpPr>
          <p:cNvPr id="26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26EAD00-E172-457E-B5BD-F651116C8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1" y="1195752"/>
            <a:ext cx="2121118" cy="225593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54C401B-31C6-41C5-8C4C-300915BF6AB8}"/>
              </a:ext>
            </a:extLst>
          </p:cNvPr>
          <p:cNvSpPr/>
          <p:nvPr/>
        </p:nvSpPr>
        <p:spPr>
          <a:xfrm>
            <a:off x="74697" y="3964328"/>
            <a:ext cx="2497969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 </a:t>
            </a:r>
            <a:r>
              <a:rPr lang="en-US" sz="1400" dirty="0"/>
              <a:t>2 FADC (500MHz@12bits)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 </a:t>
            </a:r>
            <a:r>
              <a:rPr lang="en-US" sz="1400" dirty="0"/>
              <a:t>±1V input range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±1V input adjustable Offset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 </a:t>
            </a:r>
            <a:r>
              <a:rPr lang="en-US" sz="1400" dirty="0"/>
              <a:t>100</a:t>
            </a:r>
            <a:r>
              <a:rPr lang="en-US" sz="1400" b="0" i="0" dirty="0">
                <a:effectLst/>
              </a:rPr>
              <a:t> MHz Bandwidth</a:t>
            </a:r>
          </a:p>
        </p:txBody>
      </p:sp>
      <p:grpSp>
        <p:nvGrpSpPr>
          <p:cNvPr id="185" name="Groupe 184"/>
          <p:cNvGrpSpPr/>
          <p:nvPr/>
        </p:nvGrpSpPr>
        <p:grpSpPr>
          <a:xfrm>
            <a:off x="2951820" y="2300363"/>
            <a:ext cx="5292592" cy="3174921"/>
            <a:chOff x="2267744" y="2990476"/>
            <a:chExt cx="5292592" cy="3174921"/>
          </a:xfrm>
        </p:grpSpPr>
        <p:sp>
          <p:nvSpPr>
            <p:cNvPr id="31" name="Rectangle 30"/>
            <p:cNvSpPr/>
            <p:nvPr/>
          </p:nvSpPr>
          <p:spPr>
            <a:xfrm>
              <a:off x="2454093" y="3003399"/>
              <a:ext cx="5106240" cy="3133946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4" name="Rectangle à coins arrondis 133">
              <a:hlinkClick r:id="rId3"/>
            </p:cNvPr>
            <p:cNvSpPr/>
            <p:nvPr/>
          </p:nvSpPr>
          <p:spPr>
            <a:xfrm>
              <a:off x="3250230" y="3537012"/>
              <a:ext cx="542498" cy="223877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33" name="Connecteur en angle 3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DA895765-5032-4D2F-9E1E-02A9C0CCB20E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 rot="10800000" flipV="1">
              <a:off x="4551799" y="3919398"/>
              <a:ext cx="1819194" cy="193678"/>
            </a:xfrm>
            <a:prstGeom prst="bentConnector2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ngle 37"/>
            <p:cNvCxnSpPr>
              <a:stCxn id="67" idx="1"/>
              <a:endCxn id="91" idx="2"/>
            </p:cNvCxnSpPr>
            <p:nvPr/>
          </p:nvCxnSpPr>
          <p:spPr>
            <a:xfrm rot="10800000">
              <a:off x="4551800" y="5150713"/>
              <a:ext cx="621691" cy="321219"/>
            </a:xfrm>
            <a:prstGeom prst="bentConnector2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5173490" y="5321092"/>
              <a:ext cx="476997" cy="30167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62560" y="5280044"/>
              <a:ext cx="4988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PLL</a:t>
              </a:r>
              <a:endParaRPr lang="fr-FR" dirty="0"/>
            </a:p>
          </p:txBody>
        </p:sp>
        <p:cxnSp>
          <p:nvCxnSpPr>
            <p:cNvPr id="71" name="Connecteur droit avec flèche 70"/>
            <p:cNvCxnSpPr>
              <a:cxnSpLocks/>
              <a:endCxn id="67" idx="3"/>
            </p:cNvCxnSpPr>
            <p:nvPr/>
          </p:nvCxnSpPr>
          <p:spPr>
            <a:xfrm flipH="1">
              <a:off x="5650487" y="5471930"/>
              <a:ext cx="902713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e 84"/>
            <p:cNvGrpSpPr/>
            <p:nvPr/>
          </p:nvGrpSpPr>
          <p:grpSpPr>
            <a:xfrm>
              <a:off x="5041945" y="4149080"/>
              <a:ext cx="1348480" cy="161021"/>
              <a:chOff x="-9468999" y="3353183"/>
              <a:chExt cx="7739173" cy="2109128"/>
            </a:xfrm>
          </p:grpSpPr>
          <p:pic>
            <p:nvPicPr>
              <p:cNvPr id="124" name="Image 1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468999" y="3353183"/>
                <a:ext cx="2591162" cy="2105319"/>
              </a:xfrm>
              <a:prstGeom prst="rect">
                <a:avLst/>
              </a:prstGeom>
            </p:spPr>
          </p:pic>
          <p:pic>
            <p:nvPicPr>
              <p:cNvPr id="125" name="Image 1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0101" y="3353183"/>
                <a:ext cx="2591162" cy="2105319"/>
              </a:xfrm>
              <a:prstGeom prst="rect">
                <a:avLst/>
              </a:prstGeom>
            </p:spPr>
          </p:pic>
          <p:pic>
            <p:nvPicPr>
              <p:cNvPr id="126" name="Image 1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20988" y="3356992"/>
                <a:ext cx="2591162" cy="2105319"/>
              </a:xfrm>
              <a:prstGeom prst="rect">
                <a:avLst/>
              </a:prstGeom>
            </p:spPr>
          </p:pic>
        </p:grpSp>
        <p:grpSp>
          <p:nvGrpSpPr>
            <p:cNvPr id="86" name="Groupe 85"/>
            <p:cNvGrpSpPr/>
            <p:nvPr/>
          </p:nvGrpSpPr>
          <p:grpSpPr>
            <a:xfrm>
              <a:off x="5052042" y="4905164"/>
              <a:ext cx="1337020" cy="164276"/>
              <a:chOff x="-9468999" y="3353183"/>
              <a:chExt cx="7739173" cy="2109128"/>
            </a:xfrm>
          </p:grpSpPr>
          <p:pic>
            <p:nvPicPr>
              <p:cNvPr id="121" name="Image 1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468999" y="3353183"/>
                <a:ext cx="2591162" cy="2105319"/>
              </a:xfrm>
              <a:prstGeom prst="rect">
                <a:avLst/>
              </a:prstGeom>
            </p:spPr>
          </p:pic>
          <p:pic>
            <p:nvPicPr>
              <p:cNvPr id="122" name="Image 1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0101" y="3353183"/>
                <a:ext cx="2591162" cy="2105319"/>
              </a:xfrm>
              <a:prstGeom prst="rect">
                <a:avLst/>
              </a:prstGeom>
            </p:spPr>
          </p:pic>
          <p:pic>
            <p:nvPicPr>
              <p:cNvPr id="123" name="Image 1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20988" y="3356992"/>
                <a:ext cx="2591162" cy="2105319"/>
              </a:xfrm>
              <a:prstGeom prst="rect">
                <a:avLst/>
              </a:prstGeom>
            </p:spPr>
          </p:pic>
        </p:grpSp>
        <p:sp>
          <p:nvSpPr>
            <p:cNvPr id="91" name="Rectangle 90"/>
            <p:cNvSpPr/>
            <p:nvPr/>
          </p:nvSpPr>
          <p:spPr>
            <a:xfrm>
              <a:off x="4058076" y="4113076"/>
              <a:ext cx="987445" cy="10376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024844" y="4311777"/>
              <a:ext cx="10539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smtClean="0"/>
                <a:t>AFX2000</a:t>
              </a:r>
            </a:p>
            <a:p>
              <a:pPr algn="ctr"/>
              <a:r>
                <a:rPr lang="en-GB" dirty="0" smtClean="0"/>
                <a:t>SCALINX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121658" y="3871870"/>
              <a:ext cx="57629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00" dirty="0"/>
                <a:t>SPI bus</a:t>
              </a:r>
              <a:endParaRPr lang="fr-FR" sz="1000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1E089D78-69B0-4C8F-B781-E4DF7E60D3B4}"/>
                </a:ext>
              </a:extLst>
            </p:cNvPr>
            <p:cNvSpPr/>
            <p:nvPr/>
          </p:nvSpPr>
          <p:spPr>
            <a:xfrm>
              <a:off x="4104974" y="3283497"/>
              <a:ext cx="2162626" cy="5105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cs typeface="Calibri"/>
                </a:rPr>
                <a:t>POWER</a:t>
              </a:r>
              <a:endParaRPr lang="en-US" dirty="0"/>
            </a:p>
          </p:txBody>
        </p:sp>
        <p:sp>
          <p:nvSpPr>
            <p:cNvPr id="120" name="Rectangle à coins arrondis 119"/>
            <p:cNvSpPr/>
            <p:nvPr/>
          </p:nvSpPr>
          <p:spPr>
            <a:xfrm>
              <a:off x="6393083" y="3238224"/>
              <a:ext cx="792088" cy="2664296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cxnSp>
          <p:nvCxnSpPr>
            <p:cNvPr id="4" name="Connecteur droit 3"/>
            <p:cNvCxnSpPr/>
            <p:nvPr/>
          </p:nvCxnSpPr>
          <p:spPr>
            <a:xfrm>
              <a:off x="5240963" y="4391907"/>
              <a:ext cx="7978" cy="43049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192180" y="4391907"/>
              <a:ext cx="7978" cy="43049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32"/>
            <p:cNvSpPr/>
            <p:nvPr/>
          </p:nvSpPr>
          <p:spPr>
            <a:xfrm>
              <a:off x="5255159" y="4257092"/>
              <a:ext cx="10659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000" b="1" dirty="0" smtClean="0"/>
                <a:t>42 LVDS LANES</a:t>
              </a:r>
            </a:p>
            <a:p>
              <a:pPr algn="ctr"/>
              <a:r>
                <a:rPr lang="en-GB" sz="1000" b="1" dirty="0" smtClean="0"/>
                <a:t>40 DATA</a:t>
              </a:r>
            </a:p>
            <a:p>
              <a:pPr algn="ctr"/>
              <a:r>
                <a:rPr lang="en-GB" sz="1000" b="1" dirty="0" smtClean="0"/>
                <a:t>1 DFRM</a:t>
              </a:r>
            </a:p>
            <a:p>
              <a:pPr algn="ctr"/>
              <a:r>
                <a:rPr lang="en-GB" sz="1000" b="1" dirty="0" smtClean="0"/>
                <a:t>1 DCLOCK</a:t>
              </a:r>
              <a:endParaRPr lang="fr-FR" sz="10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2655515" y="4525480"/>
              <a:ext cx="167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INPUT SHAPING</a:t>
              </a:r>
              <a:endParaRPr lang="fr-FR" dirty="0"/>
            </a:p>
          </p:txBody>
        </p:sp>
        <p:cxnSp>
          <p:nvCxnSpPr>
            <p:cNvPr id="23" name="Connecteur droit avec flèche 22"/>
            <p:cNvCxnSpPr>
              <a:stCxn id="117" idx="3"/>
            </p:cNvCxnSpPr>
            <p:nvPr/>
          </p:nvCxnSpPr>
          <p:spPr>
            <a:xfrm>
              <a:off x="2863393" y="3763044"/>
              <a:ext cx="3868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avec flèche 134"/>
            <p:cNvCxnSpPr>
              <a:stCxn id="127" idx="3"/>
            </p:cNvCxnSpPr>
            <p:nvPr/>
          </p:nvCxnSpPr>
          <p:spPr>
            <a:xfrm>
              <a:off x="2863393" y="4364998"/>
              <a:ext cx="386836" cy="35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avec flèche 135"/>
            <p:cNvCxnSpPr>
              <a:stCxn id="128" idx="3"/>
            </p:cNvCxnSpPr>
            <p:nvPr/>
          </p:nvCxnSpPr>
          <p:spPr>
            <a:xfrm>
              <a:off x="2863393" y="4966952"/>
              <a:ext cx="3868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avec flèche 136"/>
            <p:cNvCxnSpPr>
              <a:stCxn id="129" idx="3"/>
            </p:cNvCxnSpPr>
            <p:nvPr/>
          </p:nvCxnSpPr>
          <p:spPr>
            <a:xfrm flipV="1">
              <a:off x="2863393" y="5568906"/>
              <a:ext cx="38683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>
              <a:off x="3792728" y="4418818"/>
              <a:ext cx="265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>
              <a:off x="3792728" y="4571218"/>
              <a:ext cx="265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/>
            <p:nvPr/>
          </p:nvCxnSpPr>
          <p:spPr>
            <a:xfrm>
              <a:off x="3792728" y="4723618"/>
              <a:ext cx="265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>
            <a:xfrm>
              <a:off x="3792728" y="4876018"/>
              <a:ext cx="26534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Rectangle 148"/>
            <p:cNvSpPr/>
            <p:nvPr/>
          </p:nvSpPr>
          <p:spPr>
            <a:xfrm>
              <a:off x="2455032" y="2996952"/>
              <a:ext cx="712812" cy="329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454092" y="5936426"/>
              <a:ext cx="1224619" cy="228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186706" y="2990476"/>
              <a:ext cx="712812" cy="173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3899518" y="2997163"/>
              <a:ext cx="3660815" cy="176594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678712" y="5972734"/>
              <a:ext cx="3881622" cy="171057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 rot="16200000">
              <a:off x="6001222" y="4424215"/>
              <a:ext cx="2966032" cy="152196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186707" y="3189119"/>
              <a:ext cx="838138" cy="148768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455189" y="3320987"/>
              <a:ext cx="838138" cy="166965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Rectangle 160"/>
            <p:cNvSpPr/>
            <p:nvPr/>
          </p:nvSpPr>
          <p:spPr>
            <a:xfrm rot="5400000">
              <a:off x="1272939" y="4567019"/>
              <a:ext cx="2539001" cy="170689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Rectangle à coins arrondis 116">
              <a:hlinkClick r:id="rId3"/>
            </p:cNvPr>
            <p:cNvSpPr/>
            <p:nvPr/>
          </p:nvSpPr>
          <p:spPr>
            <a:xfrm>
              <a:off x="2267744" y="3579283"/>
              <a:ext cx="595649" cy="36752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7" name="Rectangle à coins arrondis 126">
              <a:hlinkClick r:id="rId3"/>
            </p:cNvPr>
            <p:cNvSpPr/>
            <p:nvPr/>
          </p:nvSpPr>
          <p:spPr>
            <a:xfrm>
              <a:off x="2267744" y="4181237"/>
              <a:ext cx="595649" cy="36752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8" name="Rectangle à coins arrondis 127">
              <a:hlinkClick r:id="rId3"/>
            </p:cNvPr>
            <p:cNvSpPr/>
            <p:nvPr/>
          </p:nvSpPr>
          <p:spPr>
            <a:xfrm>
              <a:off x="2267744" y="4783191"/>
              <a:ext cx="595649" cy="36752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29" name="Rectangle à coins arrondis 128">
              <a:hlinkClick r:id="rId3"/>
            </p:cNvPr>
            <p:cNvSpPr/>
            <p:nvPr/>
          </p:nvSpPr>
          <p:spPr>
            <a:xfrm>
              <a:off x="2267744" y="5385146"/>
              <a:ext cx="595649" cy="367521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447764" y="5805010"/>
              <a:ext cx="1451754" cy="161278"/>
            </a:xfrm>
            <a:prstGeom prst="rect">
              <a:avLst/>
            </a:prstGeom>
            <a:solidFill>
              <a:srgbClr val="EFEF1D"/>
            </a:solidFill>
            <a:ln>
              <a:solidFill>
                <a:srgbClr val="EFEF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/>
            <p:nvPr/>
          </p:nvSpPr>
          <p:spPr>
            <a:xfrm>
              <a:off x="2494240" y="3347487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/>
            <p:nvPr/>
          </p:nvSpPr>
          <p:spPr>
            <a:xfrm>
              <a:off x="3059832" y="3347487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/>
            <p:nvPr/>
          </p:nvSpPr>
          <p:spPr>
            <a:xfrm>
              <a:off x="3635896" y="3204524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4240587" y="3021666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5301793" y="3021666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6362999" y="3021666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/>
            <p:cNvSpPr/>
            <p:nvPr/>
          </p:nvSpPr>
          <p:spPr>
            <a:xfrm>
              <a:off x="7398316" y="3021666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/>
            <p:cNvSpPr/>
            <p:nvPr/>
          </p:nvSpPr>
          <p:spPr>
            <a:xfrm>
              <a:off x="4228230" y="6008504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5289436" y="6008504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6350642" y="6008504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7385959" y="6008504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7430231" y="3962149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7430231" y="5150712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2532469" y="5831170"/>
              <a:ext cx="108012" cy="108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3131840" y="5831170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/>
            <p:nvPr/>
          </p:nvSpPr>
          <p:spPr>
            <a:xfrm>
              <a:off x="3712548" y="5843857"/>
              <a:ext cx="108012" cy="118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6" name="Rectangle 185"/>
          <p:cNvSpPr/>
          <p:nvPr/>
        </p:nvSpPr>
        <p:spPr>
          <a:xfrm>
            <a:off x="3864617" y="1127776"/>
            <a:ext cx="45720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AFX2000</a:t>
            </a:r>
          </a:p>
          <a:p>
            <a:r>
              <a:rPr lang="en-US" dirty="0" smtClean="0"/>
              <a:t>Quad </a:t>
            </a:r>
            <a:r>
              <a:rPr lang="en-US" dirty="0"/>
              <a:t>Analog Front-End with </a:t>
            </a:r>
            <a:r>
              <a:rPr lang="en-US" dirty="0" smtClean="0"/>
              <a:t>5GSPS </a:t>
            </a:r>
            <a:r>
              <a:rPr lang="en-US" dirty="0"/>
              <a:t>ADC Resolution up to 16-bit and BW up to 300MHz</a:t>
            </a:r>
            <a:endParaRPr lang="fr-FR" dirty="0"/>
          </a:p>
        </p:txBody>
      </p:sp>
      <p:sp>
        <p:nvSpPr>
          <p:cNvPr id="187" name="Flèche droite 186"/>
          <p:cNvSpPr/>
          <p:nvPr/>
        </p:nvSpPr>
        <p:spPr>
          <a:xfrm>
            <a:off x="1763688" y="3345952"/>
            <a:ext cx="1055963" cy="57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Rectangle à coins arrondis 250"/>
          <p:cNvSpPr/>
          <p:nvPr/>
        </p:nvSpPr>
        <p:spPr>
          <a:xfrm rot="16200000">
            <a:off x="7579315" y="3753264"/>
            <a:ext cx="2682917" cy="27260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3" name="Rectangle à coins arrondis 252"/>
          <p:cNvSpPr/>
          <p:nvPr/>
        </p:nvSpPr>
        <p:spPr>
          <a:xfrm rot="16200000">
            <a:off x="7198332" y="3753626"/>
            <a:ext cx="2683641" cy="27260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2" name="Rectangle 251"/>
          <p:cNvSpPr/>
          <p:nvPr/>
        </p:nvSpPr>
        <p:spPr>
          <a:xfrm rot="16200000">
            <a:off x="7153037" y="3829085"/>
            <a:ext cx="3146839" cy="10234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255" name="ZoneTexte 25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56" name="ZoneTexte 255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57" name="Connecteur droit 25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9" name="Picture 2" descr="FASTER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Image 2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24</a:t>
            </a:fld>
            <a:endParaRPr lang="fr-FR"/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FASTERv3 Hardware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07" y="-39111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FASTERv3 Hardware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379139"/>
              </p:ext>
            </p:extLst>
          </p:nvPr>
        </p:nvGraphicFramePr>
        <p:xfrm>
          <a:off x="323528" y="1016732"/>
          <a:ext cx="8676964" cy="5307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748"/>
                <a:gridCol w="6174216"/>
              </a:tblGrid>
              <a:tr h="17691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176919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6919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microtca4 system 9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" y="4385005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tca4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2" y="856795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A119685-9CD9-46FC-6F93-C71E8877E48C}"/>
              </a:ext>
            </a:extLst>
          </p:cNvPr>
          <p:cNvSpPr/>
          <p:nvPr/>
        </p:nvSpPr>
        <p:spPr>
          <a:xfrm>
            <a:off x="2909852" y="1016732"/>
            <a:ext cx="5985928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fr-FR" sz="1600" b="1" dirty="0" smtClean="0"/>
              <a:t>7 </a:t>
            </a:r>
            <a:r>
              <a:rPr lang="fr-FR" sz="1600" b="1" dirty="0"/>
              <a:t>Double </a:t>
            </a:r>
            <a:r>
              <a:rPr lang="fr-FR" sz="1600" b="1" dirty="0" err="1" smtClean="0"/>
              <a:t>Mid</a:t>
            </a:r>
            <a:r>
              <a:rPr lang="fr-FR" sz="1600" b="1" dirty="0" smtClean="0"/>
              <a:t>-Size AMC Modules</a:t>
            </a:r>
            <a:endParaRPr lang="en-US" sz="1600" b="1" dirty="0" smtClean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3 FASTER-v3 modules (7 FASTER-v2)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48 Channels                  (28 CARAS, 56 MOSAHR 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24 CPU Cores@2Ghz, 3072 GPU Cores@918Mhz, 96 Tensor Cores 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300 TOPS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48 GB RAM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3 TB SSD </a:t>
            </a:r>
            <a:r>
              <a:rPr lang="en-US" sz="1600" b="1" dirty="0" err="1" smtClean="0">
                <a:cs typeface="Calibri"/>
              </a:rPr>
              <a:t>Pcie</a:t>
            </a:r>
            <a:r>
              <a:rPr lang="en-US" sz="1600" b="1" dirty="0" smtClean="0">
                <a:cs typeface="Calibri"/>
              </a:rPr>
              <a:t>- Gen4</a:t>
            </a:r>
          </a:p>
          <a:p>
            <a:pPr marL="171450" indent="-171450">
              <a:buFont typeface="Arial"/>
              <a:buChar char="•"/>
            </a:pPr>
            <a:endParaRPr lang="en-US" sz="1600" b="1" dirty="0"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A119685-9CD9-46FC-6F93-C71E8877E48C}"/>
              </a:ext>
            </a:extLst>
          </p:cNvPr>
          <p:cNvSpPr/>
          <p:nvPr/>
        </p:nvSpPr>
        <p:spPr>
          <a:xfrm>
            <a:off x="2907124" y="4589740"/>
            <a:ext cx="6159985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1600" b="1" dirty="0"/>
              <a:t>12 Double Full-Size AMC </a:t>
            </a:r>
            <a:r>
              <a:rPr lang="en-US" sz="1600" b="1" dirty="0" smtClean="0"/>
              <a:t>Modules</a:t>
            </a:r>
            <a:endParaRPr lang="en-US" sz="1600" b="1" dirty="0" smtClean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12 </a:t>
            </a:r>
            <a:r>
              <a:rPr lang="en-US" sz="1600" b="1" dirty="0">
                <a:cs typeface="Calibri"/>
              </a:rPr>
              <a:t>FASTER-v3 modules </a:t>
            </a:r>
            <a:r>
              <a:rPr lang="en-US" sz="1600" b="1" dirty="0" smtClean="0">
                <a:cs typeface="Calibri"/>
              </a:rPr>
              <a:t>(12 </a:t>
            </a:r>
            <a:r>
              <a:rPr lang="en-US" sz="1600" b="1" dirty="0">
                <a:cs typeface="Calibri"/>
              </a:rPr>
              <a:t>FASTER-v2</a:t>
            </a:r>
            <a:r>
              <a:rPr lang="en-US" sz="1600" b="1" dirty="0" smtClean="0">
                <a:cs typeface="Calibri"/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192 </a:t>
            </a:r>
            <a:r>
              <a:rPr lang="en-US" sz="1600" b="1" dirty="0">
                <a:cs typeface="Calibri"/>
              </a:rPr>
              <a:t>Channels                  (48 CARAS, 96 MOSAHR </a:t>
            </a:r>
            <a:r>
              <a:rPr lang="en-US" sz="1600" b="1" dirty="0" smtClean="0">
                <a:cs typeface="Calibri"/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96 CPU Cores@2Ghz </a:t>
            </a:r>
            <a:r>
              <a:rPr lang="en-US" sz="1600" b="1" dirty="0">
                <a:cs typeface="Calibri"/>
              </a:rPr>
              <a:t>, </a:t>
            </a:r>
            <a:r>
              <a:rPr lang="en-US" sz="1600" b="1" dirty="0" smtClean="0">
                <a:cs typeface="Calibri"/>
              </a:rPr>
              <a:t>12288 GPU Cores@918Mhz, 384 </a:t>
            </a:r>
            <a:r>
              <a:rPr lang="en-US" sz="1600" b="1" dirty="0">
                <a:cs typeface="Calibri"/>
              </a:rPr>
              <a:t>Tensor </a:t>
            </a:r>
            <a:r>
              <a:rPr lang="en-US" sz="1600" b="1" dirty="0" smtClean="0">
                <a:cs typeface="Calibri"/>
              </a:rPr>
              <a:t>Cores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1200 TOPS </a:t>
            </a:r>
            <a:endParaRPr lang="en-US" sz="1600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192 </a:t>
            </a:r>
            <a:r>
              <a:rPr lang="en-US" sz="1600" b="1" dirty="0">
                <a:cs typeface="Calibri"/>
              </a:rPr>
              <a:t>GB RAM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12 </a:t>
            </a:r>
            <a:r>
              <a:rPr lang="en-US" sz="1600" b="1" dirty="0">
                <a:cs typeface="Calibri"/>
              </a:rPr>
              <a:t>TB SSD </a:t>
            </a:r>
            <a:r>
              <a:rPr lang="en-US" sz="1600" b="1" dirty="0" err="1">
                <a:cs typeface="Calibri"/>
              </a:rPr>
              <a:t>Pcie</a:t>
            </a:r>
            <a:r>
              <a:rPr lang="en-US" sz="1600" b="1" dirty="0">
                <a:cs typeface="Calibri"/>
              </a:rPr>
              <a:t>- </a:t>
            </a:r>
            <a:r>
              <a:rPr lang="en-US" sz="1600" b="1" dirty="0" smtClean="0">
                <a:cs typeface="Calibri"/>
              </a:rPr>
              <a:t>Gen4</a:t>
            </a:r>
            <a:endParaRPr lang="en-US" sz="1600" b="1" dirty="0">
              <a:cs typeface="Calibri"/>
            </a:endParaRPr>
          </a:p>
        </p:txBody>
      </p:sp>
      <p:pic>
        <p:nvPicPr>
          <p:cNvPr id="1030" name="Picture 6" descr="microtca4 system 9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4" y="2561098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119685-9CD9-46FC-6F93-C71E8877E48C}"/>
              </a:ext>
            </a:extLst>
          </p:cNvPr>
          <p:cNvSpPr/>
          <p:nvPr/>
        </p:nvSpPr>
        <p:spPr>
          <a:xfrm>
            <a:off x="2908391" y="2780928"/>
            <a:ext cx="6194684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1600" b="1" dirty="0"/>
              <a:t>12 Double </a:t>
            </a:r>
            <a:r>
              <a:rPr lang="en-US" sz="1600" b="1" dirty="0" smtClean="0"/>
              <a:t>Mid-Size </a:t>
            </a:r>
            <a:r>
              <a:rPr lang="en-US" sz="1600" b="1" dirty="0"/>
              <a:t>AMC </a:t>
            </a:r>
            <a:r>
              <a:rPr lang="en-US" sz="1600" b="1" dirty="0" smtClean="0"/>
              <a:t>Modules</a:t>
            </a:r>
            <a:endParaRPr lang="en-US" sz="1600" b="1" dirty="0" smtClean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Calibri"/>
              </a:rPr>
              <a:t>6</a:t>
            </a:r>
            <a:r>
              <a:rPr lang="en-US" sz="1600" b="1" dirty="0" smtClean="0">
                <a:cs typeface="Calibri"/>
              </a:rPr>
              <a:t> </a:t>
            </a:r>
            <a:r>
              <a:rPr lang="en-US" sz="1600" b="1" dirty="0">
                <a:cs typeface="Calibri"/>
              </a:rPr>
              <a:t>FASTER-v3 modules </a:t>
            </a:r>
            <a:r>
              <a:rPr lang="en-US" sz="1600" b="1" dirty="0" smtClean="0">
                <a:cs typeface="Calibri"/>
              </a:rPr>
              <a:t>(12 </a:t>
            </a:r>
            <a:r>
              <a:rPr lang="en-US" sz="1600" b="1" dirty="0">
                <a:cs typeface="Calibri"/>
              </a:rPr>
              <a:t>FASTER-v2</a:t>
            </a:r>
            <a:r>
              <a:rPr lang="en-US" sz="1600" b="1" dirty="0" smtClean="0">
                <a:cs typeface="Calibri"/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96 </a:t>
            </a:r>
            <a:r>
              <a:rPr lang="en-US" sz="1600" b="1" dirty="0">
                <a:cs typeface="Calibri"/>
              </a:rPr>
              <a:t>Channels                  </a:t>
            </a:r>
            <a:r>
              <a:rPr lang="en-US" sz="1600" b="1" dirty="0" smtClean="0">
                <a:cs typeface="Calibri"/>
              </a:rPr>
              <a:t>(48 </a:t>
            </a:r>
            <a:r>
              <a:rPr lang="en-US" sz="1600" b="1" dirty="0">
                <a:cs typeface="Calibri"/>
              </a:rPr>
              <a:t>CARAS, </a:t>
            </a:r>
            <a:r>
              <a:rPr lang="en-US" sz="1600" b="1" dirty="0" smtClean="0">
                <a:cs typeface="Calibri"/>
              </a:rPr>
              <a:t>96 </a:t>
            </a:r>
            <a:r>
              <a:rPr lang="en-US" sz="1600" b="1" dirty="0">
                <a:cs typeface="Calibri"/>
              </a:rPr>
              <a:t>MOSAHR </a:t>
            </a:r>
            <a:r>
              <a:rPr lang="en-US" sz="1600" b="1" dirty="0" smtClean="0">
                <a:cs typeface="Calibri"/>
              </a:rPr>
              <a:t>)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48 CPU Cores@2Ghz, 6144 GPU Cores@918Mhz, 192 </a:t>
            </a:r>
            <a:r>
              <a:rPr lang="en-US" sz="1600" b="1" dirty="0">
                <a:cs typeface="Calibri"/>
              </a:rPr>
              <a:t>Tensor </a:t>
            </a:r>
            <a:r>
              <a:rPr lang="en-US" sz="1600" b="1" dirty="0" smtClean="0">
                <a:cs typeface="Calibri"/>
              </a:rPr>
              <a:t>Cores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600 TOPS </a:t>
            </a:r>
            <a:endParaRPr lang="en-US" sz="1600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cs typeface="Calibri"/>
              </a:rPr>
              <a:t>96 </a:t>
            </a:r>
            <a:r>
              <a:rPr lang="en-US" sz="1600" b="1" dirty="0">
                <a:cs typeface="Calibri"/>
              </a:rPr>
              <a:t>GB RAM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Calibri"/>
              </a:rPr>
              <a:t>6</a:t>
            </a:r>
            <a:r>
              <a:rPr lang="en-US" sz="1600" b="1" dirty="0" smtClean="0">
                <a:cs typeface="Calibri"/>
              </a:rPr>
              <a:t> </a:t>
            </a:r>
            <a:r>
              <a:rPr lang="en-US" sz="1600" b="1" dirty="0">
                <a:cs typeface="Calibri"/>
              </a:rPr>
              <a:t>TB SSD </a:t>
            </a:r>
            <a:r>
              <a:rPr lang="en-US" sz="1600" b="1" dirty="0" err="1">
                <a:cs typeface="Calibri"/>
              </a:rPr>
              <a:t>Pcie</a:t>
            </a:r>
            <a:r>
              <a:rPr lang="en-US" sz="1600" b="1" dirty="0">
                <a:cs typeface="Calibri"/>
              </a:rPr>
              <a:t>- </a:t>
            </a:r>
            <a:r>
              <a:rPr lang="en-US" sz="1600" b="1" dirty="0" smtClean="0">
                <a:cs typeface="Calibri"/>
              </a:rPr>
              <a:t>Gen4</a:t>
            </a:r>
            <a:endParaRPr lang="en-US" sz="1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5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25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85205-00C5-4602-979C-AEB4B3D4845A}"/>
              </a:ext>
            </a:extLst>
          </p:cNvPr>
          <p:cNvSpPr txBox="1"/>
          <p:nvPr/>
        </p:nvSpPr>
        <p:spPr>
          <a:xfrm>
            <a:off x="1555110" y="2492896"/>
            <a:ext cx="6120680" cy="21236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 smtClean="0"/>
              <a:t>Thank you for Your </a:t>
            </a:r>
            <a:r>
              <a:rPr lang="en-US" sz="6600" dirty="0"/>
              <a:t>A</a:t>
            </a:r>
            <a:r>
              <a:rPr lang="en-US" sz="6600" dirty="0" smtClean="0"/>
              <a:t>ttention</a:t>
            </a:r>
            <a:endParaRPr lang="en-US" sz="6600" dirty="0" smtClean="0"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Agenda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-2479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Agenda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1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38764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Abstract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2" y="-9723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Abstract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5" y="1216780"/>
            <a:ext cx="7848872" cy="51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02" y="3522809"/>
            <a:ext cx="3466987" cy="21673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10" y="3813210"/>
            <a:ext cx="5237133" cy="32739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3" y="927655"/>
            <a:ext cx="4418695" cy="276231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75" y="1090773"/>
            <a:ext cx="4287466" cy="26802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1A7265-96C1-49D7-8612-F74115ABA2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24" y="4316375"/>
            <a:ext cx="2572266" cy="19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/>
              <a:t>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87524" y="1443841"/>
            <a:ext cx="86049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aim of FASTER is to build a new digital acquisition system with the following constraints: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Ensuring </a:t>
            </a:r>
            <a:r>
              <a:rPr lang="en-US" dirty="0"/>
              <a:t>at least real time function such as charge, amplitude and time measurements using digital technologies,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/>
              <a:t>of the most recent commercial </a:t>
            </a:r>
            <a:r>
              <a:rPr lang="en-US" dirty="0" smtClean="0"/>
              <a:t>components,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/>
              <a:t>of all modern acquisition techniques (digitalization, data time stamping, serial </a:t>
            </a:r>
            <a:r>
              <a:rPr lang="en-US" dirty="0" smtClean="0"/>
              <a:t>bus)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/>
              <a:t>of commercial </a:t>
            </a:r>
            <a:r>
              <a:rPr lang="en-US" dirty="0" smtClean="0"/>
              <a:t>chassis,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 </a:t>
            </a:r>
            <a:r>
              <a:rPr lang="en-US" dirty="0"/>
              <a:t>an adaptable and modular system which can fulfill small size experiments (1 or 2 detectors) requirements as well as much larger experiments (few hundreds of detectors) requirements.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Abstract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2" y="-9723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Abstract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2023-04-13@MTCA_DAY SACLAY,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3081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5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A85205-00C5-4602-979C-AEB4B3D4845A}"/>
              </a:ext>
            </a:extLst>
          </p:cNvPr>
          <p:cNvSpPr txBox="1"/>
          <p:nvPr/>
        </p:nvSpPr>
        <p:spPr>
          <a:xfrm>
            <a:off x="1331640" y="2234688"/>
            <a:ext cx="612068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FASTER-V2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FASTER-V2</a:t>
            </a:r>
            <a:r>
              <a:rPr lang="en-US" dirty="0">
                <a:cs typeface="Calibri"/>
              </a:rPr>
              <a:t> REAL TIME ALGORITHMS</a:t>
            </a:r>
          </a:p>
          <a:p>
            <a:r>
              <a:rPr lang="en-US" u="sng" dirty="0" smtClean="0">
                <a:cs typeface="Calibri"/>
              </a:rPr>
              <a:t>FASTER-V3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cs typeface="Calibri"/>
              </a:rPr>
              <a:t>FASTER-V3 HARDWARE </a:t>
            </a:r>
            <a:endParaRPr lang="en-US" dirty="0">
              <a:cs typeface="Calibri"/>
            </a:endParaRPr>
          </a:p>
          <a:p>
            <a:r>
              <a:rPr lang="en-US" u="sng" dirty="0" smtClean="0">
                <a:cs typeface="Calibri"/>
              </a:rPr>
              <a:t>SUMMARY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Agenda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-2479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Agenda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0048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6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 rot="10800000">
            <a:off x="2627785" y="3416590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droite 12"/>
          <p:cNvSpPr/>
          <p:nvPr/>
        </p:nvSpPr>
        <p:spPr>
          <a:xfrm>
            <a:off x="5496924" y="3428989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4" name="Flèche droite 13"/>
          <p:cNvSpPr/>
          <p:nvPr/>
        </p:nvSpPr>
        <p:spPr>
          <a:xfrm rot="16200000">
            <a:off x="4085244" y="2370937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5" name="Flèche droite 14"/>
          <p:cNvSpPr/>
          <p:nvPr/>
        </p:nvSpPr>
        <p:spPr>
          <a:xfrm rot="5400000">
            <a:off x="4085244" y="4410971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2790" y="1091307"/>
            <a:ext cx="242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Offline Analysis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-108520" y="5235611"/>
            <a:ext cx="2864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Ubuntu repository</a:t>
            </a:r>
          </a:p>
        </p:txBody>
      </p:sp>
      <p:sp>
        <p:nvSpPr>
          <p:cNvPr id="18" name="Flèche droite 17"/>
          <p:cNvSpPr/>
          <p:nvPr/>
        </p:nvSpPr>
        <p:spPr>
          <a:xfrm rot="16200000">
            <a:off x="1102181" y="1732842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Flèche droite 18"/>
          <p:cNvSpPr/>
          <p:nvPr/>
        </p:nvSpPr>
        <p:spPr>
          <a:xfrm rot="5400000">
            <a:off x="1102181" y="5002774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667179" y="1640043"/>
            <a:ext cx="3279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Real Time Algorithms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827607" y="4699234"/>
            <a:ext cx="2958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Modular Electronic</a:t>
            </a:r>
          </a:p>
        </p:txBody>
      </p:sp>
      <p:sp>
        <p:nvSpPr>
          <p:cNvPr id="22" name="Flèche droite 21"/>
          <p:cNvSpPr/>
          <p:nvPr/>
        </p:nvSpPr>
        <p:spPr>
          <a:xfrm rot="5400000">
            <a:off x="7441638" y="5020503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4" name="Flèche droite 23"/>
          <p:cNvSpPr/>
          <p:nvPr/>
        </p:nvSpPr>
        <p:spPr>
          <a:xfrm rot="16200000">
            <a:off x="7497741" y="1788943"/>
            <a:ext cx="331021" cy="97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263143" y="1249596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RHB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613606" y="5270259"/>
            <a:ext cx="228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Based on Root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9" y="2038248"/>
            <a:ext cx="2145792" cy="2743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71" y="2639324"/>
            <a:ext cx="2078736" cy="1603248"/>
          </a:xfrm>
          <a:prstGeom prst="rect">
            <a:avLst/>
          </a:prstGeom>
        </p:spPr>
      </p:pic>
      <p:pic>
        <p:nvPicPr>
          <p:cNvPr id="3" name="RHB">
            <a:hlinkClick r:id="" action="ppaction://media"/>
            <a:extLst>
              <a:ext uri="{FF2B5EF4-FFF2-40B4-BE49-F238E27FC236}">
                <a16:creationId xmlns:a16="http://schemas.microsoft.com/office/drawing/2014/main" xmlns="" id="{032C6956-7F08-4B32-ACDC-B5F89DF472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3" end="22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985" y="2096713"/>
            <a:ext cx="2855439" cy="262604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FASTERv2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07" y="-2738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FASTERv2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FASTER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3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39824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7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9451" y="-9725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FASTERv2 </a:t>
            </a:r>
            <a:r>
              <a:rPr lang="fr-FR" sz="4800" b="1" dirty="0" err="1" smtClean="0">
                <a:solidFill>
                  <a:srgbClr val="FF9500"/>
                </a:solidFill>
              </a:rPr>
              <a:t>Overview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7" y="-27384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FASTERv2 </a:t>
            </a:r>
            <a:r>
              <a:rPr lang="fr-FR" sz="4800" b="1" dirty="0" err="1" smtClean="0">
                <a:solidFill>
                  <a:srgbClr val="336699"/>
                </a:solidFill>
              </a:rPr>
              <a:t>Overview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FAST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pic>
        <p:nvPicPr>
          <p:cNvPr id="30" name="Image 4" descr="Une image contenant équipement électronique, circuit&#10;&#10;Description générée automatiquement">
            <a:extLst>
              <a:ext uri="{FF2B5EF4-FFF2-40B4-BE49-F238E27FC236}">
                <a16:creationId xmlns:a16="http://schemas.microsoft.com/office/drawing/2014/main" xmlns="" id="{F3883779-E8D4-45A5-930E-DA1649F7F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49" y="936711"/>
            <a:ext cx="2064000" cy="15595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EE839C6-B07C-47C6-9368-109EE1A931DD}"/>
              </a:ext>
            </a:extLst>
          </p:cNvPr>
          <p:cNvSpPr/>
          <p:nvPr/>
        </p:nvSpPr>
        <p:spPr>
          <a:xfrm>
            <a:off x="850766" y="5167569"/>
            <a:ext cx="229665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4 FADC (125MHz@14bits)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 </a:t>
            </a:r>
            <a:r>
              <a:rPr lang="en-US" sz="1200"/>
              <a:t>±1V, ±2V, ±5V, ±10V input range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 25 MHz Bandwidth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54C401B-31C6-41C5-8C4C-300915BF6AB8}"/>
              </a:ext>
            </a:extLst>
          </p:cNvPr>
          <p:cNvSpPr/>
          <p:nvPr/>
        </p:nvSpPr>
        <p:spPr>
          <a:xfrm>
            <a:off x="2960154" y="5167569"/>
            <a:ext cx="229665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 2 FADC (500MHz@12bits)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 </a:t>
            </a:r>
            <a:r>
              <a:rPr lang="en-US" sz="1200" dirty="0"/>
              <a:t>±1V input range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 ±1V input adjustable Offset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dirty="0">
                <a:effectLst/>
              </a:rPr>
              <a:t> </a:t>
            </a:r>
            <a:r>
              <a:rPr lang="en-US" sz="1200" dirty="0"/>
              <a:t>100</a:t>
            </a:r>
            <a:r>
              <a:rPr lang="en-US" sz="1200" b="0" i="0" dirty="0">
                <a:effectLst/>
              </a:rPr>
              <a:t> MHz Bandwidth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FA1D11E-A5FC-4A69-B0CE-8E3A4411EAC9}"/>
              </a:ext>
            </a:extLst>
          </p:cNvPr>
          <p:cNvSpPr/>
          <p:nvPr/>
        </p:nvSpPr>
        <p:spPr>
          <a:xfrm>
            <a:off x="6863969" y="5167569"/>
            <a:ext cx="154763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ISEG BPS-</a:t>
            </a:r>
            <a:r>
              <a:rPr lang="en-US" sz="1200" err="1"/>
              <a:t>Serie</a:t>
            </a:r>
            <a:r>
              <a:rPr lang="en-US" sz="1200"/>
              <a:t> - 4W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± 500 V to ± 6 KV</a:t>
            </a:r>
            <a:endParaRPr lang="en-US" sz="1200" b="0" i="0">
              <a:effectLst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658A48B-6A87-476F-B50D-09AD8EB98321}"/>
              </a:ext>
            </a:extLst>
          </p:cNvPr>
          <p:cNvSpPr/>
          <p:nvPr/>
        </p:nvSpPr>
        <p:spPr>
          <a:xfrm>
            <a:off x="4812422" y="5167569"/>
            <a:ext cx="229665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DDC316 from 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32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 I-TO-V conversion front 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/>
              <a:t> 3pC to 12 </a:t>
            </a:r>
            <a:r>
              <a:rPr lang="en-US" sz="1200" err="1"/>
              <a:t>pC</a:t>
            </a:r>
            <a:r>
              <a:rPr lang="en-US" sz="1200"/>
              <a:t> (full scale)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>
                <a:effectLst/>
              </a:rPr>
              <a:t> Integration time range from 10us to 10 </a:t>
            </a:r>
            <a:r>
              <a:rPr lang="en-US" sz="1200" b="0" i="0" err="1">
                <a:effectLst/>
              </a:rPr>
              <a:t>ms</a:t>
            </a:r>
            <a:endParaRPr lang="en-US" sz="1200" b="0" i="0">
              <a:effectLst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DA17187-2FBE-48EB-B9FF-906EDF71297C}"/>
              </a:ext>
            </a:extLst>
          </p:cNvPr>
          <p:cNvSpPr/>
          <p:nvPr/>
        </p:nvSpPr>
        <p:spPr>
          <a:xfrm>
            <a:off x="132670" y="1642428"/>
            <a:ext cx="22363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STANDALONE 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065AFB69-1A36-4DA9-BB46-81F9306E8985}"/>
              </a:ext>
            </a:extLst>
          </p:cNvPr>
          <p:cNvSpPr/>
          <p:nvPr/>
        </p:nvSpPr>
        <p:spPr>
          <a:xfrm>
            <a:off x="6006503" y="1679598"/>
            <a:ext cx="255204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MULTI-CHANNEL SYSTEM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5C1A7265-96C1-49D7-8612-F74115ABA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10" y="2092189"/>
            <a:ext cx="2078736" cy="160324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8D8B722C-7875-4925-90E5-B748EBA1C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5" y="3590944"/>
            <a:ext cx="1780032" cy="14386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C3E9ACBF-02BB-4CCA-9A4C-65C682391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72" y="3616459"/>
            <a:ext cx="942493" cy="137334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022A1030-790B-4187-9B04-9C589C5CCF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64" y="3643830"/>
            <a:ext cx="1432560" cy="161544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126EAD00-E172-457E-B5BD-F651116C8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7" y="3573016"/>
            <a:ext cx="1438656" cy="1530096"/>
          </a:xfrm>
          <a:prstGeom prst="rect">
            <a:avLst/>
          </a:prstGeom>
        </p:spPr>
      </p:pic>
      <p:pic>
        <p:nvPicPr>
          <p:cNvPr id="53" name="Image 29" descr="Une image contenant intérieur, télécommande, équipement électronique, jeu&#10;&#10;Description générée automatiquement">
            <a:extLst>
              <a:ext uri="{FF2B5EF4-FFF2-40B4-BE49-F238E27FC236}">
                <a16:creationId xmlns:a16="http://schemas.microsoft.com/office/drawing/2014/main" xmlns="" id="{C21318F9-038C-49CE-9D3B-3E8043CE2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962" y="1226306"/>
            <a:ext cx="4536687" cy="2856993"/>
          </a:xfrm>
          <a:prstGeom prst="rect">
            <a:avLst/>
          </a:prstGeom>
        </p:spPr>
      </p:pic>
      <p:sp>
        <p:nvSpPr>
          <p:cNvPr id="23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24058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8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 rot="10800000">
            <a:off x="2627785" y="3416590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droite 12"/>
          <p:cNvSpPr/>
          <p:nvPr/>
        </p:nvSpPr>
        <p:spPr>
          <a:xfrm>
            <a:off x="5496924" y="3428989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4" name="Flèche droite 13"/>
          <p:cNvSpPr/>
          <p:nvPr/>
        </p:nvSpPr>
        <p:spPr>
          <a:xfrm rot="16200000">
            <a:off x="4133695" y="2419388"/>
            <a:ext cx="346326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5" name="Flèche droite 14"/>
          <p:cNvSpPr/>
          <p:nvPr/>
        </p:nvSpPr>
        <p:spPr>
          <a:xfrm rot="5400000">
            <a:off x="4085244" y="4410971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33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4772" y="4791382"/>
            <a:ext cx="2993086" cy="138042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45998" y="1910912"/>
            <a:ext cx="2454182" cy="353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FASTER-CRRC4</a:t>
            </a:r>
          </a:p>
          <a:p>
            <a:pPr algn="ctr"/>
            <a:r>
              <a:rPr lang="en-US" sz="1400" dirty="0"/>
              <a:t>FASTER-TRAPEZ-TDC</a:t>
            </a:r>
          </a:p>
          <a:p>
            <a:endParaRPr lang="en-US" sz="1400" dirty="0"/>
          </a:p>
          <a:p>
            <a:endParaRPr lang="en-US" sz="1400" dirty="0"/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FASTER-QDC-TDC</a:t>
            </a:r>
            <a:r>
              <a:rPr lang="en-US" sz="1400" baseline="-25000" dirty="0" smtClean="0"/>
              <a:t>HR</a:t>
            </a:r>
            <a:endParaRPr lang="en-US" sz="1400" baseline="-25000" dirty="0"/>
          </a:p>
          <a:p>
            <a:pPr algn="ctr"/>
            <a:r>
              <a:rPr lang="en-US" sz="1400" dirty="0"/>
              <a:t> FASTER-QT2T </a:t>
            </a:r>
            <a:endParaRPr lang="en-US" sz="1400" dirty="0" smtClean="0"/>
          </a:p>
          <a:p>
            <a:pPr algn="ctr"/>
            <a:r>
              <a:rPr lang="en-US" sz="1400" dirty="0" smtClean="0"/>
              <a:t>FASTER-RF</a:t>
            </a:r>
            <a:endParaRPr lang="en-US" sz="1400" dirty="0"/>
          </a:p>
          <a:p>
            <a:pPr algn="ctr"/>
            <a:r>
              <a:rPr lang="en-US" sz="1400" b="0" i="0" dirty="0">
                <a:effectLst/>
              </a:rPr>
              <a:t> FASTER-SCALER</a:t>
            </a:r>
          </a:p>
          <a:p>
            <a:pPr algn="ctr"/>
            <a:r>
              <a:rPr lang="en-US" sz="1400" dirty="0"/>
              <a:t> FASTER-SAMPLER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pPr algn="ctr"/>
            <a:r>
              <a:rPr lang="en-US" sz="1400" dirty="0" smtClean="0"/>
              <a:t>FASTER-ELECTROMETER</a:t>
            </a:r>
            <a:endParaRPr lang="en-US" sz="1400" b="0" i="0" dirty="0">
              <a:effectLst/>
            </a:endParaRPr>
          </a:p>
          <a:p>
            <a:endParaRPr lang="en-US" sz="1400" b="0" i="0" dirty="0">
              <a:effectLst/>
            </a:endParaRPr>
          </a:p>
          <a:p>
            <a:pPr algn="ctr"/>
            <a:r>
              <a:rPr lang="en-US" sz="1400" b="0" i="0" dirty="0">
                <a:effectLst/>
              </a:rPr>
              <a:t> </a:t>
            </a:r>
            <a:r>
              <a:rPr lang="en-US" sz="1400" dirty="0"/>
              <a:t>FASTER_HV</a:t>
            </a:r>
          </a:p>
          <a:p>
            <a:pPr algn="ctr"/>
            <a:endParaRPr lang="en-US" sz="1400" b="0" i="0" dirty="0">
              <a:effectLst/>
            </a:endParaRPr>
          </a:p>
        </p:txBody>
      </p:sp>
      <p:pic>
        <p:nvPicPr>
          <p:cNvPr id="3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858" y="5342893"/>
            <a:ext cx="1010703" cy="89575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40842" y="4827074"/>
            <a:ext cx="57137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24"/>
          <p:cNvSpPr txBox="1">
            <a:spLocks noChangeArrowheads="1"/>
          </p:cNvSpPr>
          <p:nvPr/>
        </p:nvSpPr>
        <p:spPr bwMode="auto">
          <a:xfrm>
            <a:off x="3881166" y="4769150"/>
            <a:ext cx="703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fr-FR" sz="1200" b="0" baseline="30000" dirty="0">
                <a:solidFill>
                  <a:schemeClr val="tx1"/>
                </a:solidFill>
              </a:rPr>
              <a:t>60</a:t>
            </a:r>
            <a:r>
              <a:rPr lang="fr-FR" sz="1200" b="0" dirty="0">
                <a:solidFill>
                  <a:schemeClr val="tx1"/>
                </a:solidFill>
              </a:rPr>
              <a:t>Co</a:t>
            </a:r>
          </a:p>
        </p:txBody>
      </p:sp>
      <p:sp>
        <p:nvSpPr>
          <p:cNvPr id="37" name="ZoneTexte 24"/>
          <p:cNvSpPr txBox="1">
            <a:spLocks noChangeArrowheads="1"/>
          </p:cNvSpPr>
          <p:nvPr/>
        </p:nvSpPr>
        <p:spPr bwMode="auto">
          <a:xfrm>
            <a:off x="2456228" y="6172478"/>
            <a:ext cx="38269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FF6600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fr-FR" sz="1200" b="0" dirty="0" err="1">
                <a:solidFill>
                  <a:schemeClr val="tx1"/>
                </a:solidFill>
              </a:rPr>
              <a:t>HPGe</a:t>
            </a:r>
            <a:r>
              <a:rPr lang="fr-FR" sz="1200" b="0" dirty="0">
                <a:solidFill>
                  <a:schemeClr val="tx1"/>
                </a:solidFill>
              </a:rPr>
              <a:t> detector, MOSAHR </a:t>
            </a:r>
            <a:r>
              <a:rPr lang="fr-FR" sz="1200" b="0" dirty="0" err="1">
                <a:solidFill>
                  <a:schemeClr val="tx1"/>
                </a:solidFill>
              </a:rPr>
              <a:t>board</a:t>
            </a:r>
            <a:r>
              <a:rPr lang="fr-FR" sz="1200" b="0" dirty="0">
                <a:solidFill>
                  <a:schemeClr val="tx1"/>
                </a:solidFill>
              </a:rPr>
              <a:t>, FASTER_ADC</a:t>
            </a:r>
          </a:p>
        </p:txBody>
      </p:sp>
      <p:pic>
        <p:nvPicPr>
          <p:cNvPr id="38" name="Image 37" descr="Image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4348" y="930857"/>
            <a:ext cx="2399124" cy="1143930"/>
          </a:xfrm>
          <a:prstGeom prst="rect">
            <a:avLst/>
          </a:prstGeom>
        </p:spPr>
      </p:pic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3011083" y="1999873"/>
            <a:ext cx="27121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uz-Cyrl-UZ" altLang="en-US" sz="1200" b="0" dirty="0">
                <a:solidFill>
                  <a:srgbClr val="000000"/>
                </a:solidFill>
              </a:rPr>
              <a:t>Time resolution VS signal amplitude</a:t>
            </a:r>
            <a:endParaRPr lang="en-US" altLang="en-US" sz="1200" b="0" dirty="0">
              <a:solidFill>
                <a:srgbClr val="000000"/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" y="1885889"/>
            <a:ext cx="633535" cy="512035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7" y="4804350"/>
            <a:ext cx="369588" cy="53854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32" y="3921400"/>
            <a:ext cx="561763" cy="633477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19" y="1864908"/>
            <a:ext cx="564153" cy="60001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4" y="2982460"/>
            <a:ext cx="564153" cy="60001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71" y="2639324"/>
            <a:ext cx="2078736" cy="1603248"/>
          </a:xfrm>
          <a:prstGeom prst="rect">
            <a:avLst/>
          </a:prstGeom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351429" y="4490736"/>
            <a:ext cx="2630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0" dirty="0">
                <a:solidFill>
                  <a:srgbClr val="000000"/>
                </a:solidFill>
              </a:rPr>
              <a:t>Demon detector, CARAS board, </a:t>
            </a:r>
          </a:p>
          <a:p>
            <a:pPr algn="ctr" eaLnBrk="1" hangingPunct="1"/>
            <a:r>
              <a:rPr lang="en-US" sz="1200" dirty="0">
                <a:solidFill>
                  <a:srgbClr val="333333"/>
                </a:solidFill>
              </a:rPr>
              <a:t>FASTER-QDC-TDC</a:t>
            </a:r>
            <a:r>
              <a:rPr lang="en-US" sz="1200" baseline="-25000" dirty="0">
                <a:solidFill>
                  <a:srgbClr val="333333"/>
                </a:solidFill>
              </a:rPr>
              <a:t>HR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75" y="2166929"/>
            <a:ext cx="2938272" cy="219456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-2398" y="0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Real Time </a:t>
            </a:r>
            <a:r>
              <a:rPr lang="fr-FR" sz="4800" b="1" dirty="0" err="1" smtClean="0">
                <a:solidFill>
                  <a:srgbClr val="FF9500"/>
                </a:solidFill>
              </a:rPr>
              <a:t>Algorithms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-36512" y="-3107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Real Time </a:t>
            </a:r>
            <a:r>
              <a:rPr lang="fr-FR" sz="4800" b="1" dirty="0" err="1" smtClean="0">
                <a:solidFill>
                  <a:srgbClr val="336699"/>
                </a:solidFill>
              </a:rPr>
              <a:t>Algorithms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FASTER!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45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1084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6826-8DF6-42B5-9D88-D0AB2737B7A1}" type="slidenum">
              <a:rPr lang="fr-FR" smtClean="0">
                <a:solidFill>
                  <a:srgbClr val="FF9900"/>
                </a:solidFill>
              </a:rPr>
              <a:t>9</a:t>
            </a:fld>
            <a:endParaRPr lang="fr-FR" dirty="0">
              <a:solidFill>
                <a:srgbClr val="FF99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2790" y="1091307"/>
            <a:ext cx="242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Offline Analysis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-108520" y="5235611"/>
            <a:ext cx="2864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Ubuntu repository</a:t>
            </a:r>
          </a:p>
        </p:txBody>
      </p:sp>
      <p:sp>
        <p:nvSpPr>
          <p:cNvPr id="18" name="Flèche droite 17"/>
          <p:cNvSpPr/>
          <p:nvPr/>
        </p:nvSpPr>
        <p:spPr>
          <a:xfrm rot="16200000">
            <a:off x="1102181" y="1732842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Flèche droite 18"/>
          <p:cNvSpPr/>
          <p:nvPr/>
        </p:nvSpPr>
        <p:spPr>
          <a:xfrm rot="5400000">
            <a:off x="1102181" y="5002774"/>
            <a:ext cx="443228" cy="97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grpSp>
        <p:nvGrpSpPr>
          <p:cNvPr id="11" name="Group 6"/>
          <p:cNvGrpSpPr/>
          <p:nvPr/>
        </p:nvGrpSpPr>
        <p:grpSpPr>
          <a:xfrm>
            <a:off x="2752625" y="1772817"/>
            <a:ext cx="6099814" cy="3009936"/>
            <a:chOff x="0" y="194943"/>
            <a:chExt cx="8384928" cy="169701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349218"/>
              <a:ext cx="7890010" cy="1502143"/>
            </a:xfrm>
            <a:prstGeom prst="rect">
              <a:avLst/>
            </a:prstGeom>
            <a:solidFill>
              <a:srgbClr val="C0C0C0">
                <a:alpha val="90000"/>
              </a:srgbClr>
            </a:solidFill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0" y="194943"/>
              <a:ext cx="8384928" cy="1697016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25926" tIns="437388" rIns="625926" bIns="99568" spcCol="1270"/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b="0" dirty="0" smtClean="0">
                  <a:latin typeface="+mj-lt"/>
                </a:rPr>
                <a:t>Ubuntu </a:t>
              </a:r>
              <a:r>
                <a:rPr lang="en-US" sz="1400" dirty="0" smtClean="0">
                  <a:latin typeface="+mj-lt"/>
                </a:rPr>
                <a:t>20</a:t>
              </a:r>
              <a:r>
                <a:rPr lang="en-US" sz="1400" b="0" dirty="0" smtClean="0">
                  <a:latin typeface="+mj-lt"/>
                </a:rPr>
                <a:t>.04 and  22.04 LTS </a:t>
              </a:r>
              <a:r>
                <a:rPr lang="en-US" sz="1400" b="0" dirty="0">
                  <a:latin typeface="+mj-lt"/>
                </a:rPr>
                <a:t>64 bits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dirty="0" smtClean="0">
                  <a:latin typeface="+mj-lt"/>
                </a:rPr>
                <a:t>ADA, C </a:t>
              </a:r>
              <a:r>
                <a:rPr lang="en-US" sz="1400" dirty="0">
                  <a:latin typeface="+mj-lt"/>
                </a:rPr>
                <a:t>and Python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b="0" dirty="0" smtClean="0">
                  <a:latin typeface="+mj-lt"/>
                </a:rPr>
                <a:t>Software trigger multi levels</a:t>
              </a:r>
              <a:endParaRPr lang="en-US" sz="1400" b="0" dirty="0">
                <a:latin typeface="+mj-lt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dirty="0" smtClean="0">
                  <a:latin typeface="+mj-lt"/>
                </a:rPr>
                <a:t>Faster </a:t>
              </a:r>
              <a:r>
                <a:rPr lang="en-US" sz="1400" dirty="0">
                  <a:latin typeface="+mj-lt"/>
                </a:rPr>
                <a:t>repository on  LPC Server</a:t>
              </a:r>
              <a:endParaRPr lang="en-US" sz="1400" b="0" dirty="0">
                <a:latin typeface="+mj-lt"/>
              </a:endParaRPr>
            </a:p>
            <a:p>
              <a:pPr marL="571500" lvl="2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b="0" dirty="0">
                  <a:latin typeface="+mj-lt"/>
                </a:rPr>
                <a:t> </a:t>
              </a:r>
              <a:r>
                <a:rPr lang="en-US" sz="1400" dirty="0" err="1">
                  <a:latin typeface="+mj-lt"/>
                </a:rPr>
                <a:t>s</a:t>
              </a:r>
              <a:r>
                <a:rPr lang="en-US" sz="1400" b="0" dirty="0" err="1">
                  <a:latin typeface="+mj-lt"/>
                </a:rPr>
                <a:t>udo</a:t>
              </a:r>
              <a:r>
                <a:rPr lang="en-US" sz="1400" b="0" dirty="0">
                  <a:latin typeface="+mj-lt"/>
                </a:rPr>
                <a:t> </a:t>
              </a:r>
              <a:r>
                <a:rPr lang="en-US" sz="1400" b="0" dirty="0" err="1">
                  <a:latin typeface="+mj-lt"/>
                </a:rPr>
                <a:t>apt_get</a:t>
              </a:r>
              <a:r>
                <a:rPr lang="en-US" sz="1400" b="0" dirty="0">
                  <a:latin typeface="+mj-lt"/>
                </a:rPr>
                <a:t> install fasterv2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dirty="0">
                  <a:latin typeface="+mj-lt"/>
                </a:rPr>
                <a:t>U</a:t>
              </a:r>
              <a:r>
                <a:rPr lang="en-US" sz="1400" b="0" dirty="0">
                  <a:latin typeface="+mj-lt"/>
                </a:rPr>
                <a:t>pdate the software and the FIRMWARE at the same time</a:t>
              </a:r>
              <a:endParaRPr lang="uz-Cyrl-UZ" sz="1400" b="0" dirty="0">
                <a:latin typeface="+mj-lt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b="0" dirty="0">
                  <a:latin typeface="+mj-lt"/>
                </a:rPr>
                <a:t>Offline analysis package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dirty="0">
                  <a:latin typeface="+mj-lt"/>
                </a:rPr>
                <a:t>List of available packages </a:t>
              </a:r>
            </a:p>
            <a:p>
              <a:pPr marL="571500" lvl="2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dirty="0">
                  <a:latin typeface="+mj-lt"/>
                </a:rPr>
                <a:t>f</a:t>
              </a:r>
              <a:r>
                <a:rPr lang="en-US" sz="1400" b="0" dirty="0">
                  <a:latin typeface="+mj-lt"/>
                </a:rPr>
                <a:t>asterv2, </a:t>
              </a:r>
              <a:r>
                <a:rPr lang="en-US" sz="1400" b="0" dirty="0" err="1">
                  <a:latin typeface="+mj-lt"/>
                </a:rPr>
                <a:t>fasterac</a:t>
              </a:r>
              <a:r>
                <a:rPr lang="en-US" sz="1400" b="0" dirty="0">
                  <a:latin typeface="+mj-lt"/>
                </a:rPr>
                <a:t>, </a:t>
              </a:r>
              <a:r>
                <a:rPr lang="en-US" sz="1400" b="0" dirty="0" err="1">
                  <a:latin typeface="+mj-lt"/>
                </a:rPr>
                <a:t>rhb</a:t>
              </a:r>
              <a:r>
                <a:rPr lang="en-US" sz="1400" b="0" dirty="0">
                  <a:latin typeface="+mj-lt"/>
                </a:rPr>
                <a:t>, </a:t>
              </a:r>
            </a:p>
            <a:p>
              <a:pPr marL="571500" lvl="2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400" b="0" dirty="0">
                  <a:latin typeface="+mj-lt"/>
                </a:rPr>
                <a:t>faster-</a:t>
              </a:r>
              <a:r>
                <a:rPr lang="en-US" sz="1400" b="0" dirty="0" err="1">
                  <a:latin typeface="+mj-lt"/>
                </a:rPr>
                <a:t>rhb</a:t>
              </a:r>
              <a:r>
                <a:rPr lang="en-US" sz="1400" b="0" dirty="0">
                  <a:latin typeface="+mj-lt"/>
                </a:rPr>
                <a:t>-xxx-demo (xxx=</a:t>
              </a:r>
              <a:r>
                <a:rPr lang="en-US" sz="1400" dirty="0" err="1">
                  <a:latin typeface="+mj-lt"/>
                </a:rPr>
                <a:t>qdc</a:t>
              </a:r>
              <a:r>
                <a:rPr lang="en-US" sz="1400" dirty="0">
                  <a:latin typeface="+mj-lt"/>
                </a:rPr>
                <a:t>, crrc4, </a:t>
              </a:r>
              <a:r>
                <a:rPr lang="en-US" sz="1400" dirty="0" err="1">
                  <a:latin typeface="+mj-lt"/>
                </a:rPr>
                <a:t>trapez</a:t>
              </a:r>
              <a:r>
                <a:rPr lang="en-US" sz="1400" dirty="0">
                  <a:latin typeface="+mj-lt"/>
                </a:rPr>
                <a:t>, </a:t>
              </a:r>
              <a:r>
                <a:rPr lang="en-US" sz="1400" dirty="0" err="1">
                  <a:latin typeface="+mj-lt"/>
                </a:rPr>
                <a:t>rf</a:t>
              </a:r>
              <a:r>
                <a:rPr lang="en-US" sz="1400" dirty="0">
                  <a:latin typeface="+mj-lt"/>
                </a:rPr>
                <a:t>, …… </a:t>
              </a:r>
              <a:r>
                <a:rPr lang="en-US" sz="1400" b="0" dirty="0">
                  <a:latin typeface="+mj-lt"/>
                </a:rPr>
                <a:t>)</a:t>
              </a:r>
              <a:endParaRPr lang="uz-Cyrl-UZ" sz="1400" b="0" dirty="0">
                <a:latin typeface="+mj-lt"/>
              </a:endParaRP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9" y="2038248"/>
            <a:ext cx="2145792" cy="27432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-2398" y="0"/>
            <a:ext cx="9144001" cy="826848"/>
          </a:xfrm>
          <a:prstGeom prst="rect">
            <a:avLst/>
          </a:prstGeom>
          <a:solidFill>
            <a:srgbClr val="F2F8EE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FF9500"/>
                </a:solidFill>
              </a:rPr>
              <a:t>Software</a:t>
            </a:r>
            <a:endParaRPr lang="fr-FR" sz="4800" b="1" dirty="0">
              <a:solidFill>
                <a:srgbClr val="FF95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-18876" y="-16060"/>
            <a:ext cx="9144001" cy="839819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noAutofit/>
          </a:bodyPr>
          <a:lstStyle/>
          <a:p>
            <a:pPr algn="r"/>
            <a:r>
              <a:rPr lang="fr-FR" sz="4800" b="1" dirty="0" smtClean="0">
                <a:solidFill>
                  <a:srgbClr val="336699"/>
                </a:solidFill>
              </a:rPr>
              <a:t>Software</a:t>
            </a:r>
            <a:endParaRPr lang="fr-FR" sz="4800" b="1" dirty="0">
              <a:solidFill>
                <a:srgbClr val="336699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843069"/>
            <a:ext cx="9144000" cy="0"/>
          </a:xfrm>
          <a:prstGeom prst="line">
            <a:avLst/>
          </a:prstGeom>
          <a:ln w="53975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-1" y="872253"/>
            <a:ext cx="9144000" cy="0"/>
          </a:xfrm>
          <a:prstGeom prst="line">
            <a:avLst/>
          </a:prstGeom>
          <a:ln w="25400">
            <a:solidFill>
              <a:srgbClr val="FF9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FASTER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" y="49571"/>
            <a:ext cx="1339410" cy="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7"/>
          <a:stretch/>
        </p:blipFill>
        <p:spPr>
          <a:xfrm>
            <a:off x="1549503" y="105721"/>
            <a:ext cx="1052749" cy="541081"/>
          </a:xfrm>
          <a:prstGeom prst="rect">
            <a:avLst/>
          </a:prstGeom>
        </p:spPr>
      </p:pic>
      <p:sp>
        <p:nvSpPr>
          <p:cNvPr id="27" name="ZoneTexte 1">
            <a:extLst>
              <a:ext uri="{FF2B5EF4-FFF2-40B4-BE49-F238E27FC236}">
                <a16:creationId xmlns:a16="http://schemas.microsoft.com/office/drawing/2014/main" xmlns="" id="{C2F8AACE-FE1A-4972-9EA3-411872AB4ABB}"/>
              </a:ext>
            </a:extLst>
          </p:cNvPr>
          <p:cNvSpPr txBox="1"/>
          <p:nvPr/>
        </p:nvSpPr>
        <p:spPr>
          <a:xfrm>
            <a:off x="43759" y="6412437"/>
            <a:ext cx="8318229" cy="276999"/>
          </a:xfrm>
          <a:prstGeom prst="rect">
            <a:avLst/>
          </a:prstGeom>
          <a:gradFill flip="none" rotWithShape="1">
            <a:gsLst>
              <a:gs pos="0">
                <a:srgbClr val="336699">
                  <a:shade val="30000"/>
                  <a:satMod val="115000"/>
                </a:srgbClr>
              </a:gs>
              <a:gs pos="50000">
                <a:srgbClr val="336699">
                  <a:shade val="67500"/>
                  <a:satMod val="115000"/>
                </a:srgbClr>
              </a:gs>
              <a:gs pos="100000">
                <a:srgbClr val="33669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2023-06-14@JME Caen, 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David Etasse</a:t>
            </a:r>
          </a:p>
        </p:txBody>
      </p:sp>
    </p:spTree>
    <p:extLst>
      <p:ext uri="{BB962C8B-B14F-4D97-AF65-F5344CB8AC3E}">
        <p14:creationId xmlns:p14="http://schemas.microsoft.com/office/powerpoint/2010/main" val="39093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45414</TotalTime>
  <Words>1032</Words>
  <Application>Microsoft Office PowerPoint</Application>
  <PresentationFormat>Affichage à l'écran (4:3)</PresentationFormat>
  <Paragraphs>344</Paragraphs>
  <Slides>25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Segoe UI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lpc caen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guesnon</dc:creator>
  <cp:lastModifiedBy>david etasse</cp:lastModifiedBy>
  <cp:revision>570</cp:revision>
  <dcterms:created xsi:type="dcterms:W3CDTF">2012-10-08T06:59:45Z</dcterms:created>
  <dcterms:modified xsi:type="dcterms:W3CDTF">2023-06-13T16:03:42Z</dcterms:modified>
</cp:coreProperties>
</file>