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9" r:id="rId1"/>
    <p:sldMasterId id="2147484186" r:id="rId2"/>
    <p:sldMasterId id="2147484199" r:id="rId3"/>
  </p:sldMasterIdLst>
  <p:notesMasterIdLst>
    <p:notesMasterId r:id="rId59"/>
  </p:notesMasterIdLst>
  <p:sldIdLst>
    <p:sldId id="3388" r:id="rId4"/>
    <p:sldId id="3645" r:id="rId5"/>
    <p:sldId id="3527" r:id="rId6"/>
    <p:sldId id="1162" r:id="rId7"/>
    <p:sldId id="3295" r:id="rId8"/>
    <p:sldId id="3294" r:id="rId9"/>
    <p:sldId id="3293" r:id="rId10"/>
    <p:sldId id="3292" r:id="rId11"/>
    <p:sldId id="3296" r:id="rId12"/>
    <p:sldId id="3020" r:id="rId13"/>
    <p:sldId id="3012" r:id="rId14"/>
    <p:sldId id="3021" r:id="rId15"/>
    <p:sldId id="3013" r:id="rId16"/>
    <p:sldId id="3040" r:id="rId17"/>
    <p:sldId id="3041" r:id="rId18"/>
    <p:sldId id="3042" r:id="rId19"/>
    <p:sldId id="3043" r:id="rId20"/>
    <p:sldId id="3387" r:id="rId21"/>
    <p:sldId id="3523" r:id="rId22"/>
    <p:sldId id="3644" r:id="rId23"/>
    <p:sldId id="3646" r:id="rId24"/>
    <p:sldId id="1788" r:id="rId25"/>
    <p:sldId id="3260" r:id="rId26"/>
    <p:sldId id="3261" r:id="rId27"/>
    <p:sldId id="3245" r:id="rId28"/>
    <p:sldId id="3208" r:id="rId29"/>
    <p:sldId id="3246" r:id="rId30"/>
    <p:sldId id="3259" r:id="rId31"/>
    <p:sldId id="3011" r:id="rId32"/>
    <p:sldId id="3248" r:id="rId33"/>
    <p:sldId id="3266" r:id="rId34"/>
    <p:sldId id="3267" r:id="rId35"/>
    <p:sldId id="3252" r:id="rId36"/>
    <p:sldId id="3249" r:id="rId37"/>
    <p:sldId id="3250" r:id="rId38"/>
    <p:sldId id="3640" r:id="rId39"/>
    <p:sldId id="3210" r:id="rId40"/>
    <p:sldId id="3642" r:id="rId41"/>
    <p:sldId id="3643" r:id="rId42"/>
    <p:sldId id="3390" r:id="rId43"/>
    <p:sldId id="3238" r:id="rId44"/>
    <p:sldId id="3009" r:id="rId45"/>
    <p:sldId id="2820" r:id="rId46"/>
    <p:sldId id="2821" r:id="rId47"/>
    <p:sldId id="2822" r:id="rId48"/>
    <p:sldId id="3647" r:id="rId49"/>
    <p:sldId id="3206" r:id="rId50"/>
    <p:sldId id="3258" r:id="rId51"/>
    <p:sldId id="3200" r:id="rId52"/>
    <p:sldId id="3109" r:id="rId53"/>
    <p:sldId id="3263" r:id="rId54"/>
    <p:sldId id="3207" r:id="rId55"/>
    <p:sldId id="3517" r:id="rId56"/>
    <p:sldId id="2723" r:id="rId57"/>
    <p:sldId id="3262" r:id="rId5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0A090F"/>
    <a:srgbClr val="14171F"/>
    <a:srgbClr val="0432FF"/>
    <a:srgbClr val="A1D58F"/>
    <a:srgbClr val="00204E"/>
    <a:srgbClr val="FFFFFF"/>
    <a:srgbClr val="93BFFF"/>
    <a:srgbClr val="27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05"/>
    <p:restoredTop sz="76457" autoAdjust="0"/>
  </p:normalViewPr>
  <p:slideViewPr>
    <p:cSldViewPr snapToGrid="0" snapToObjects="1">
      <p:cViewPr varScale="1">
        <p:scale>
          <a:sx n="116" d="100"/>
          <a:sy n="116" d="100"/>
        </p:scale>
        <p:origin x="824" y="1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350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5D60F-352F-6A40-BB72-6BFA555240B0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1BA8D-A680-BC4B-8987-BAD7E471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5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3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1BA8D-A680-BC4B-8987-BAD7E4717C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4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1BA8D-A680-BC4B-8987-BAD7E4717C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07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912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69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1BA8D-A680-BC4B-8987-BAD7E4717C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40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31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21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94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40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377AAE-9EE3-7746-A6F9-38F6311246B2}" type="slidenum">
              <a:rPr lang="en-US" sz="1200">
                <a:solidFill>
                  <a:prstClr val="black"/>
                </a:solidFill>
              </a:rPr>
              <a:pPr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960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377AAE-9EE3-7746-A6F9-38F6311246B2}" type="slidenum">
              <a:rPr lang="en-US" sz="1200">
                <a:solidFill>
                  <a:prstClr val="black"/>
                </a:solidFill>
              </a:rPr>
              <a:pPr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7629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377AAE-9EE3-7746-A6F9-38F6311246B2}" type="slidenum">
              <a:rPr lang="en-US" sz="1200">
                <a:solidFill>
                  <a:prstClr val="black"/>
                </a:solidFill>
              </a:rPr>
              <a:pPr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3201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972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714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497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990" indent="-2861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60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44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280" indent="-22892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77AAE-9EE3-7746-A6F9-38F6311246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95325"/>
            <a:ext cx="6073775" cy="34178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046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1BA8D-A680-BC4B-8987-BAD7E4717C7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0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1BA8D-A680-BC4B-8987-BAD7E4717C7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87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529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1BA8D-A680-BC4B-8987-BAD7E4717C7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3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63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74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one build such a more sensitive instrument? Example of a gamma ray illuminating an area on the ground, with a four-telescope system in the Cherenkov light pool, viewing the cascade track.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most cascades miss the telescopes, or are only poorly detected by one or two telescopes.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30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basic idea for a new instrument is quite simple: many telescope spread across a large area on the ground - now all cascades in this area are detected, and all are well-detected.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1BA8D-A680-BC4B-8987-BAD7E4717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96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1BA8D-A680-BC4B-8987-BAD7E4717C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2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1056"/>
            <a:ext cx="7772400" cy="1319284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120" y="2914650"/>
            <a:ext cx="6400800" cy="1043548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</a:p>
          <a:p>
            <a:endParaRPr lang="de-DE" dirty="0"/>
          </a:p>
          <a:p>
            <a:r>
              <a:rPr lang="de-DE" dirty="0"/>
              <a:t>SPEAKER NAME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10/16/22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8570" indent="-238570">
              <a:buFont typeface="Wingdings" charset="2"/>
              <a:buChar char="§"/>
              <a:tabLst>
                <a:tab pos="192530" algn="l"/>
              </a:tabLst>
              <a:defRPr sz="1800">
                <a:solidFill>
                  <a:schemeClr val="tx1"/>
                </a:solidFill>
              </a:defRPr>
            </a:lvl1pPr>
            <a:lvl2pPr marL="398860" indent="-191691">
              <a:buFont typeface="Wingdings" charset="2"/>
              <a:buChar char="§"/>
              <a:defRPr sz="1500">
                <a:solidFill>
                  <a:schemeClr val="accent1"/>
                </a:solidFill>
              </a:defRPr>
            </a:lvl2pPr>
            <a:lvl3pPr marL="582492" indent="-140603">
              <a:buFont typeface="Wingdings" charset="2"/>
              <a:buChar char="§"/>
              <a:defRPr sz="1875">
                <a:solidFill>
                  <a:schemeClr val="tx1"/>
                </a:solidFill>
              </a:defRPr>
            </a:lvl3pPr>
            <a:lvl4pPr marL="816829" indent="-140603">
              <a:buFont typeface="Wingdings" charset="2"/>
              <a:buChar char="§"/>
              <a:defRPr sz="1875">
                <a:solidFill>
                  <a:schemeClr val="tx1"/>
                </a:solidFill>
              </a:defRPr>
            </a:lvl4pPr>
            <a:lvl5pPr marL="1051165" indent="-140603">
              <a:buFont typeface="Wingdings" charset="2"/>
              <a:buChar char="§"/>
              <a:defRPr sz="187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2392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3305102"/>
            <a:ext cx="7772176" cy="102133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179960"/>
            <a:ext cx="7772176" cy="1125141"/>
          </a:xfrm>
        </p:spPr>
        <p:txBody>
          <a:bodyPr anchor="b"/>
          <a:lstStyle>
            <a:lvl1pPr marL="0" indent="0">
              <a:buNone/>
              <a:defRPr sz="1050"/>
            </a:lvl1pPr>
            <a:lvl2pPr marL="241031" indent="0">
              <a:buNone/>
              <a:defRPr sz="975"/>
            </a:lvl2pPr>
            <a:lvl3pPr marL="482063" indent="0">
              <a:buNone/>
              <a:defRPr sz="825"/>
            </a:lvl3pPr>
            <a:lvl4pPr marL="723093" indent="0">
              <a:buNone/>
              <a:defRPr sz="750"/>
            </a:lvl4pPr>
            <a:lvl5pPr marL="964125" indent="0">
              <a:buNone/>
              <a:defRPr sz="750"/>
            </a:lvl5pPr>
            <a:lvl6pPr marL="1205158" indent="0">
              <a:buNone/>
              <a:defRPr sz="750"/>
            </a:lvl6pPr>
            <a:lvl7pPr marL="1446188" indent="0">
              <a:buNone/>
              <a:defRPr sz="750"/>
            </a:lvl7pPr>
            <a:lvl8pPr marL="1687220" indent="0">
              <a:buNone/>
              <a:defRPr sz="750"/>
            </a:lvl8pPr>
            <a:lvl9pPr marL="192825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98860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225600"/>
            <a:ext cx="4116586" cy="3462486"/>
          </a:xfrm>
        </p:spPr>
        <p:txBody>
          <a:bodyPr/>
          <a:lstStyle>
            <a:lvl1pPr>
              <a:defRPr sz="1500"/>
            </a:lvl1pPr>
            <a:lvl2pPr>
              <a:defRPr sz="1275"/>
            </a:lvl2pPr>
            <a:lvl3pPr>
              <a:defRPr sz="105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225600"/>
            <a:ext cx="4116586" cy="3462486"/>
          </a:xfrm>
        </p:spPr>
        <p:txBody>
          <a:bodyPr/>
          <a:lstStyle>
            <a:lvl1pPr>
              <a:defRPr sz="1500"/>
            </a:lvl1pPr>
            <a:lvl2pPr>
              <a:defRPr sz="1275"/>
            </a:lvl2pPr>
            <a:lvl3pPr>
              <a:defRPr sz="105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7288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05941"/>
            <a:ext cx="8228707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2"/>
          </a:xfrm>
        </p:spPr>
        <p:txBody>
          <a:bodyPr anchor="b"/>
          <a:lstStyle>
            <a:lvl1pPr marL="0" indent="0">
              <a:buNone/>
              <a:defRPr sz="1275" b="1"/>
            </a:lvl1pPr>
            <a:lvl2pPr marL="241031" indent="0">
              <a:buNone/>
              <a:defRPr sz="1050" b="1"/>
            </a:lvl2pPr>
            <a:lvl3pPr marL="482063" indent="0">
              <a:buNone/>
              <a:defRPr sz="975" b="1"/>
            </a:lvl3pPr>
            <a:lvl4pPr marL="723093" indent="0">
              <a:buNone/>
              <a:defRPr sz="825" b="1"/>
            </a:lvl4pPr>
            <a:lvl5pPr marL="964125" indent="0">
              <a:buNone/>
              <a:defRPr sz="825" b="1"/>
            </a:lvl5pPr>
            <a:lvl6pPr marL="1205158" indent="0">
              <a:buNone/>
              <a:defRPr sz="825" b="1"/>
            </a:lvl6pPr>
            <a:lvl7pPr marL="1446188" indent="0">
              <a:buNone/>
              <a:defRPr sz="825" b="1"/>
            </a:lvl7pPr>
            <a:lvl8pPr marL="1687220" indent="0">
              <a:buNone/>
              <a:defRPr sz="825" b="1"/>
            </a:lvl8pPr>
            <a:lvl9pPr marL="1928251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1630785"/>
            <a:ext cx="4039568" cy="2963540"/>
          </a:xfrm>
        </p:spPr>
        <p:txBody>
          <a:bodyPr/>
          <a:lstStyle>
            <a:lvl1pPr>
              <a:defRPr sz="1275"/>
            </a:lvl1pPr>
            <a:lvl2pPr>
              <a:defRPr sz="1050"/>
            </a:lvl2pPr>
            <a:lvl3pPr>
              <a:defRPr sz="975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151093"/>
            <a:ext cx="4041799" cy="479692"/>
          </a:xfrm>
        </p:spPr>
        <p:txBody>
          <a:bodyPr anchor="b"/>
          <a:lstStyle>
            <a:lvl1pPr marL="0" indent="0">
              <a:buNone/>
              <a:defRPr sz="1275" b="1"/>
            </a:lvl1pPr>
            <a:lvl2pPr marL="241031" indent="0">
              <a:buNone/>
              <a:defRPr sz="1050" b="1"/>
            </a:lvl2pPr>
            <a:lvl3pPr marL="482063" indent="0">
              <a:buNone/>
              <a:defRPr sz="975" b="1"/>
            </a:lvl3pPr>
            <a:lvl4pPr marL="723093" indent="0">
              <a:buNone/>
              <a:defRPr sz="825" b="1"/>
            </a:lvl4pPr>
            <a:lvl5pPr marL="964125" indent="0">
              <a:buNone/>
              <a:defRPr sz="825" b="1"/>
            </a:lvl5pPr>
            <a:lvl6pPr marL="1205158" indent="0">
              <a:buNone/>
              <a:defRPr sz="825" b="1"/>
            </a:lvl6pPr>
            <a:lvl7pPr marL="1446188" indent="0">
              <a:buNone/>
              <a:defRPr sz="825" b="1"/>
            </a:lvl7pPr>
            <a:lvl8pPr marL="1687220" indent="0">
              <a:buNone/>
              <a:defRPr sz="825" b="1"/>
            </a:lvl8pPr>
            <a:lvl9pPr marL="1928251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1630785"/>
            <a:ext cx="4041799" cy="2963540"/>
          </a:xfrm>
        </p:spPr>
        <p:txBody>
          <a:bodyPr/>
          <a:lstStyle>
            <a:lvl1pPr>
              <a:defRPr sz="1275"/>
            </a:lvl1pPr>
            <a:lvl2pPr>
              <a:defRPr sz="1050"/>
            </a:lvl2pPr>
            <a:lvl3pPr>
              <a:defRPr sz="975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57156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9845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41542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3" y="205109"/>
            <a:ext cx="3008189" cy="871481"/>
          </a:xfrm>
        </p:spPr>
        <p:txBody>
          <a:bodyPr/>
          <a:lstStyle>
            <a:lvl1pPr algn="l">
              <a:defRPr sz="1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05105"/>
            <a:ext cx="5111130" cy="4389221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275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3" y="1076586"/>
            <a:ext cx="3008189" cy="3517739"/>
          </a:xfrm>
        </p:spPr>
        <p:txBody>
          <a:bodyPr/>
          <a:lstStyle>
            <a:lvl1pPr marL="0" indent="0">
              <a:buNone/>
              <a:defRPr sz="750"/>
            </a:lvl1pPr>
            <a:lvl2pPr marL="241031" indent="0">
              <a:buNone/>
              <a:defRPr sz="600"/>
            </a:lvl2pPr>
            <a:lvl3pPr marL="482063" indent="0">
              <a:buNone/>
              <a:defRPr sz="525"/>
            </a:lvl3pPr>
            <a:lvl4pPr marL="723093" indent="0">
              <a:buNone/>
              <a:defRPr sz="450"/>
            </a:lvl4pPr>
            <a:lvl5pPr marL="964125" indent="0">
              <a:buNone/>
              <a:defRPr sz="450"/>
            </a:lvl5pPr>
            <a:lvl6pPr marL="1205158" indent="0">
              <a:buNone/>
              <a:defRPr sz="450"/>
            </a:lvl6pPr>
            <a:lvl7pPr marL="1446188" indent="0">
              <a:buNone/>
              <a:defRPr sz="450"/>
            </a:lvl7pPr>
            <a:lvl8pPr marL="1687220" indent="0">
              <a:buNone/>
              <a:defRPr sz="450"/>
            </a:lvl8pPr>
            <a:lvl9pPr marL="1928251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54568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1" y="3600619"/>
            <a:ext cx="5486177" cy="425276"/>
          </a:xfrm>
        </p:spPr>
        <p:txBody>
          <a:bodyPr/>
          <a:lstStyle>
            <a:lvl1pPr algn="l">
              <a:defRPr sz="1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1" y="459600"/>
            <a:ext cx="5486177" cy="3085766"/>
          </a:xfrm>
        </p:spPr>
        <p:txBody>
          <a:bodyPr/>
          <a:lstStyle>
            <a:lvl1pPr marL="0" indent="0">
              <a:buNone/>
              <a:defRPr sz="1650"/>
            </a:lvl1pPr>
            <a:lvl2pPr marL="241031" indent="0">
              <a:buNone/>
              <a:defRPr sz="1500"/>
            </a:lvl2pPr>
            <a:lvl3pPr marL="482063" indent="0">
              <a:buNone/>
              <a:defRPr sz="1275"/>
            </a:lvl3pPr>
            <a:lvl4pPr marL="723093" indent="0">
              <a:buNone/>
              <a:defRPr sz="1050"/>
            </a:lvl4pPr>
            <a:lvl5pPr marL="964125" indent="0">
              <a:buNone/>
              <a:defRPr sz="1050"/>
            </a:lvl5pPr>
            <a:lvl6pPr marL="1205158" indent="0">
              <a:buNone/>
              <a:defRPr sz="1050"/>
            </a:lvl6pPr>
            <a:lvl7pPr marL="1446188" indent="0">
              <a:buNone/>
              <a:defRPr sz="1050"/>
            </a:lvl7pPr>
            <a:lvl8pPr marL="1687220" indent="0">
              <a:buNone/>
              <a:defRPr sz="1050"/>
            </a:lvl8pPr>
            <a:lvl9pPr marL="1928251" indent="0">
              <a:buNone/>
              <a:defRPr sz="1050"/>
            </a:lvl9pPr>
          </a:lstStyle>
          <a:p>
            <a:pPr lvl="0"/>
            <a:endParaRPr lang="en-US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1" y="4025895"/>
            <a:ext cx="5486177" cy="603591"/>
          </a:xfrm>
        </p:spPr>
        <p:txBody>
          <a:bodyPr/>
          <a:lstStyle>
            <a:lvl1pPr marL="0" indent="0">
              <a:buNone/>
              <a:defRPr sz="750"/>
            </a:lvl1pPr>
            <a:lvl2pPr marL="241031" indent="0">
              <a:buNone/>
              <a:defRPr sz="600"/>
            </a:lvl2pPr>
            <a:lvl3pPr marL="482063" indent="0">
              <a:buNone/>
              <a:defRPr sz="525"/>
            </a:lvl3pPr>
            <a:lvl4pPr marL="723093" indent="0">
              <a:buNone/>
              <a:defRPr sz="450"/>
            </a:lvl4pPr>
            <a:lvl5pPr marL="964125" indent="0">
              <a:buNone/>
              <a:defRPr sz="450"/>
            </a:lvl5pPr>
            <a:lvl6pPr marL="1205158" indent="0">
              <a:buNone/>
              <a:defRPr sz="450"/>
            </a:lvl6pPr>
            <a:lvl7pPr marL="1446188" indent="0">
              <a:buNone/>
              <a:defRPr sz="450"/>
            </a:lvl7pPr>
            <a:lvl8pPr marL="1687220" indent="0">
              <a:buNone/>
              <a:defRPr sz="450"/>
            </a:lvl8pPr>
            <a:lvl9pPr marL="1928251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7119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48157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174133"/>
            <a:ext cx="2085082" cy="45139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174133"/>
            <a:ext cx="6148090" cy="45139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2851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178963"/>
            <a:ext cx="6293076" cy="618062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10/16/22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9" y="967452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TA_Logo_Template_RGB2.png">
            <a:extLst>
              <a:ext uri="{FF2B5EF4-FFF2-40B4-BE49-F238E27FC236}">
                <a16:creationId xmlns:a16="http://schemas.microsoft.com/office/drawing/2014/main" id="{4F3CE7FB-83A7-D942-BE97-B89707BA2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7471063" y="62705"/>
            <a:ext cx="1286437" cy="7770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7474"/>
            <a:ext cx="2100064" cy="103323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1835697" y="1167594"/>
            <a:ext cx="66247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 userDrawn="1"/>
        </p:nvSpPr>
        <p:spPr>
          <a:xfrm>
            <a:off x="467545" y="4623978"/>
            <a:ext cx="8208912" cy="39240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defTabSz="342866"/>
            <a:r>
              <a:rPr lang="de-DE" sz="1050" dirty="0">
                <a:solidFill>
                  <a:srgbClr val="002060"/>
                </a:solidFill>
              </a:rPr>
              <a:t>Executive Board Meeting, 14 May 2012, Amsterdam</a:t>
            </a:r>
          </a:p>
          <a:p>
            <a:pPr defTabSz="342866"/>
            <a:r>
              <a:rPr lang="de-DE" sz="1050" dirty="0">
                <a:solidFill>
                  <a:srgbClr val="002060"/>
                </a:solidFill>
              </a:rPr>
              <a:t>Heike Lorenzen-Schmidt, Project Administrator</a:t>
            </a:r>
          </a:p>
        </p:txBody>
      </p:sp>
    </p:spTree>
    <p:extLst>
      <p:ext uri="{BB962C8B-B14F-4D97-AF65-F5344CB8AC3E}">
        <p14:creationId xmlns:p14="http://schemas.microsoft.com/office/powerpoint/2010/main" val="33977593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1054"/>
            <a:ext cx="7772400" cy="1319284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120" y="2914650"/>
            <a:ext cx="6400800" cy="1043548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</a:p>
          <a:p>
            <a:endParaRPr lang="de-DE" dirty="0"/>
          </a:p>
          <a:p>
            <a:r>
              <a:rPr lang="de-DE" dirty="0"/>
              <a:t>SPEAKER NAME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E80-B712-674E-AD54-7B36C8BD5824}" type="datetime1">
              <a:rPr lang="fr-FR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9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B8ED3-1152-B94A-A60F-08C4199B7B56}" type="datetime1">
              <a:rPr lang="fr-FR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TA_Logo_Template_RGB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849" y="98647"/>
            <a:ext cx="1219209" cy="7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5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820" y="1233050"/>
            <a:ext cx="4038600" cy="2545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0820" y="1233050"/>
            <a:ext cx="4038600" cy="2545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4468-25E0-074C-8C5D-4DC3D1213A2A}" type="datetime1">
              <a:rPr lang="fr-FR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TA_Logo_Template_RGB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849" y="98647"/>
            <a:ext cx="1219209" cy="7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73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00895" cy="73116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43C1-07B9-404D-9E40-0B7B5D0AA10A}" type="datetime1">
              <a:rPr lang="fr-FR" smtClean="0"/>
              <a:t>16/10/2022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TA_Logo_Template_RGB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849" y="98647"/>
            <a:ext cx="1219209" cy="7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49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6BE6-F533-1943-B574-454CABDB3FA2}" type="datetime1">
              <a:rPr lang="fr-FR" smtClean="0"/>
              <a:t>16/10/2022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TA_Logo_Template_RGB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849" y="98647"/>
            <a:ext cx="1219209" cy="7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06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A38A-3A53-534F-90E5-D4DED53E59B4}" type="datetime1">
              <a:rPr lang="fr-FR" smtClean="0"/>
              <a:t>16/10/2022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82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72783"/>
            <a:ext cx="5486400" cy="24728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71F2-0438-CB49-BA05-F5FB7B1AE180}" type="datetime1">
              <a:rPr lang="fr-FR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TA_Logo_Template_RGB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849" y="98647"/>
            <a:ext cx="1219209" cy="77092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641144" y="178961"/>
            <a:ext cx="6916951" cy="61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11D3A"/>
                </a:solidFill>
                <a:latin typeface="Fira Sans"/>
                <a:ea typeface="+mj-ea"/>
                <a:cs typeface="Fira Sans"/>
              </a:defRPr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C7083-BBFE-A545-A783-4B52CC706C55}" type="datetime1">
              <a:rPr lang="fr-FR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TA_Logo_Template_RGB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849" y="98647"/>
            <a:ext cx="1219209" cy="7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7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178963"/>
            <a:ext cx="6272918" cy="618062"/>
          </a:xfrm>
        </p:spPr>
        <p:txBody>
          <a:bodyPr>
            <a:noAutofit/>
          </a:bodyPr>
          <a:lstStyle>
            <a:lvl1pPr>
              <a:defRPr sz="2400" b="0" cap="all" baseline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10/16/22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CDC57-43B5-6942-8482-689D767B8B0E}"/>
              </a:ext>
            </a:extLst>
          </p:cNvPr>
          <p:cNvCxnSpPr/>
          <p:nvPr userDrawn="1"/>
        </p:nvCxnSpPr>
        <p:spPr>
          <a:xfrm>
            <a:off x="0" y="96745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TA_Logo_Template_RGB2.png">
            <a:extLst>
              <a:ext uri="{FF2B5EF4-FFF2-40B4-BE49-F238E27FC236}">
                <a16:creationId xmlns:a16="http://schemas.microsoft.com/office/drawing/2014/main" id="{ADC9744F-D903-5845-ACF4-318795D09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5"/>
          <a:stretch/>
        </p:blipFill>
        <p:spPr>
          <a:xfrm>
            <a:off x="7645849" y="98647"/>
            <a:ext cx="1219209" cy="770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178963"/>
            <a:ext cx="6272918" cy="618062"/>
          </a:xfrm>
        </p:spPr>
        <p:txBody>
          <a:bodyPr>
            <a:noAutofit/>
          </a:bodyPr>
          <a:lstStyle>
            <a:lvl1pPr>
              <a:defRPr sz="2400" b="0" cap="all" baseline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10/16/22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CDC57-43B5-6942-8482-689D767B8B0E}"/>
              </a:ext>
            </a:extLst>
          </p:cNvPr>
          <p:cNvCxnSpPr/>
          <p:nvPr userDrawn="1"/>
        </p:nvCxnSpPr>
        <p:spPr>
          <a:xfrm>
            <a:off x="0" y="96745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6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10/16/22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CDC57-43B5-6942-8482-689D767B8B0E}"/>
              </a:ext>
            </a:extLst>
          </p:cNvPr>
          <p:cNvCxnSpPr/>
          <p:nvPr userDrawn="1"/>
        </p:nvCxnSpPr>
        <p:spPr>
          <a:xfrm>
            <a:off x="0" y="96745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TA_Logo_Template_RGB2.png">
            <a:extLst>
              <a:ext uri="{FF2B5EF4-FFF2-40B4-BE49-F238E27FC236}">
                <a16:creationId xmlns:a16="http://schemas.microsoft.com/office/drawing/2014/main" id="{ADC9744F-D903-5845-ACF4-318795D09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5"/>
          <a:stretch/>
        </p:blipFill>
        <p:spPr>
          <a:xfrm>
            <a:off x="7645849" y="98647"/>
            <a:ext cx="1219209" cy="7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1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10/16/22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844073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152900" cy="3829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143000"/>
            <a:ext cx="4152900" cy="3829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959601" y="4786312"/>
            <a:ext cx="1905000" cy="357188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Nov 17, 2006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1" y="4786312"/>
            <a:ext cx="6413500" cy="357188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High Energy Gamma-Rays   —   Milagro &amp; VERITAS   —   DAW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4786312"/>
            <a:ext cx="990600" cy="357188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fld id="{D2CEB67D-191B-654E-9256-865C66AB79BE}" type="slidenum"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844073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152900" cy="3829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00" y="1143000"/>
            <a:ext cx="4152900" cy="3829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959601" y="4786312"/>
            <a:ext cx="1905000" cy="357188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Nov 17, 2006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1" y="4786312"/>
            <a:ext cx="6413500" cy="357188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t>High Energy Gamma-Rays   —   Milagro &amp; VERITAS   —   DAW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4786312"/>
            <a:ext cx="990600" cy="357188"/>
          </a:xfrm>
          <a:prstGeom prst="rect">
            <a:avLst/>
          </a:prstGeom>
          <a:ln/>
        </p:spPr>
        <p:txBody>
          <a:bodyPr lIns="91436" tIns="45718" rIns="91436" bIns="45718"/>
          <a:lstStyle>
            <a:lvl1pPr>
              <a:defRPr/>
            </a:lvl1pPr>
          </a:lstStyle>
          <a:p>
            <a:pPr>
              <a:defRPr/>
            </a:pPr>
            <a:fld id="{F233B613-9009-EC45-88E5-B6F68B4D24EA}" type="slidenum">
              <a:rPr lang="en-US">
                <a:solidFill>
                  <a:srgbClr val="00204E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04E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1598136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2914990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31" indent="0" algn="ctr">
              <a:buNone/>
              <a:defRPr/>
            </a:lvl2pPr>
            <a:lvl3pPr marL="482063" indent="0" algn="ctr">
              <a:buNone/>
              <a:defRPr/>
            </a:lvl3pPr>
            <a:lvl4pPr marL="723093" indent="0" algn="ctr">
              <a:buNone/>
              <a:defRPr/>
            </a:lvl4pPr>
            <a:lvl5pPr marL="964125" indent="0" algn="ctr">
              <a:buNone/>
              <a:defRPr/>
            </a:lvl5pPr>
            <a:lvl6pPr marL="1205158" indent="0" algn="ctr">
              <a:buNone/>
              <a:defRPr/>
            </a:lvl6pPr>
            <a:lvl7pPr marL="1446188" indent="0" algn="ctr">
              <a:buNone/>
              <a:defRPr/>
            </a:lvl7pPr>
            <a:lvl8pPr marL="1687220" indent="0" algn="ctr">
              <a:buNone/>
              <a:defRPr/>
            </a:lvl8pPr>
            <a:lvl9pPr marL="192825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50152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150" y="178963"/>
            <a:ext cx="6916951" cy="61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144" y="1191880"/>
            <a:ext cx="763207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41917-7D80-5845-BBA1-26E8FC06F98A}" type="datetimeFigureOut">
              <a:rPr lang="en-US" smtClean="0">
                <a:solidFill>
                  <a:srgbClr val="00204E">
                    <a:tint val="75000"/>
                  </a:srgbClr>
                </a:solidFill>
              </a:rPr>
              <a:pPr/>
              <a:t>10/16/22</a:t>
            </a:fld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FCDA-B809-C440-BD62-3E96D0DA3F33}" type="slidenum">
              <a:rPr lang="en-US" smtClean="0">
                <a:solidFill>
                  <a:srgbClr val="00204E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04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0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4" r:id="rId3"/>
    <p:sldLayoutId id="2147484185" r:id="rId4"/>
    <p:sldLayoutId id="2147484184" r:id="rId5"/>
    <p:sldLayoutId id="2147483965" r:id="rId6"/>
    <p:sldLayoutId id="2147483968" r:id="rId7"/>
    <p:sldLayoutId id="2147483969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21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rgbClr val="0098C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836" y="174133"/>
            <a:ext cx="8340328" cy="57512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455414" y="900782"/>
            <a:ext cx="8233172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685765" fontAlgn="base">
              <a:spcBef>
                <a:spcPct val="0"/>
              </a:spcBef>
              <a:spcAft>
                <a:spcPct val="0"/>
              </a:spcAft>
            </a:pPr>
            <a:endParaRPr lang="en-US" sz="225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836" y="1128489"/>
            <a:ext cx="8340328" cy="355959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dirty="0">
                <a:sym typeface="Helvetica Neue" charset="0"/>
              </a:rPr>
              <a:t>Second level</a:t>
            </a:r>
          </a:p>
          <a:p>
            <a:pPr lvl="2"/>
            <a:r>
              <a:rPr lang="en-US" dirty="0">
                <a:sym typeface="Helvetica Neue" charset="0"/>
              </a:rPr>
              <a:t>Third level</a:t>
            </a:r>
          </a:p>
          <a:p>
            <a:pPr lvl="3"/>
            <a:r>
              <a:rPr 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dirty="0">
                <a:sym typeface="Helvetica Neue" charset="0"/>
              </a:rPr>
              <a:t>Fifth level</a:t>
            </a:r>
          </a:p>
        </p:txBody>
      </p:sp>
      <p:pic>
        <p:nvPicPr>
          <p:cNvPr id="1029" name="Picture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 bwMode="auto">
          <a:xfrm>
            <a:off x="7305603" y="2"/>
            <a:ext cx="1826121" cy="82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77" y="4767617"/>
            <a:ext cx="2895451" cy="273751"/>
          </a:xfrm>
          <a:prstGeom prst="rect">
            <a:avLst/>
          </a:prstGeom>
        </p:spPr>
        <p:txBody>
          <a:bodyPr vert="horz" lIns="64288" tIns="32144" rIns="64288" bIns="32144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5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  <a:latin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2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50" cap="all">
          <a:solidFill>
            <a:schemeClr val="accent1"/>
          </a:solidFill>
          <a:latin typeface="+mn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241031" algn="l" rtl="0" fontAlgn="base"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482063" algn="l" rtl="0" fontAlgn="base"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723093" algn="l" rtl="0" fontAlgn="base"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964125" algn="l" rtl="0" fontAlgn="base">
        <a:spcBef>
          <a:spcPct val="0"/>
        </a:spcBef>
        <a:spcAft>
          <a:spcPct val="0"/>
        </a:spcAft>
        <a:defRPr sz="225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40603" indent="-140603" algn="l" rtl="0" eaLnBrk="0" fontAlgn="base" hangingPunct="0">
        <a:spcBef>
          <a:spcPts val="45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5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348156" indent="-140603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35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582492" indent="-140603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35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816829" indent="-140603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35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051165" indent="-140603" algn="l" rtl="0" eaLnBrk="0" fontAlgn="base" hangingPunct="0">
        <a:spcBef>
          <a:spcPts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35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292196" indent="-140603" algn="l" rtl="0" fontAlgn="base">
        <a:spcBef>
          <a:spcPts val="2531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35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1533228" indent="-140603" algn="l" rtl="0" fontAlgn="base">
        <a:spcBef>
          <a:spcPts val="2531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35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774259" indent="-140603" algn="l" rtl="0" fontAlgn="base">
        <a:spcBef>
          <a:spcPts val="2531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35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015290" indent="-140603" algn="l" rtl="0" fontAlgn="base">
        <a:spcBef>
          <a:spcPts val="2531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35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1031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82063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23093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64125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05158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46188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687220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28251" algn="l" defTabSz="241031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144" y="178961"/>
            <a:ext cx="6916951" cy="61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144" y="1191880"/>
            <a:ext cx="763207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7CAD-4336-244A-9F5A-BB79E8CA517E}" type="datetime1">
              <a:rPr lang="fr-FR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6745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7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ira Sans"/>
          <a:ea typeface="+mj-ea"/>
          <a:cs typeface="Fira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Fira Sans"/>
          <a:ea typeface="+mn-ea"/>
          <a:cs typeface="Fir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Fira Sans"/>
          <a:ea typeface="+mn-ea"/>
          <a:cs typeface="Fir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Fira Sans"/>
          <a:ea typeface="+mn-ea"/>
          <a:cs typeface="Fir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Fira Sans"/>
          <a:ea typeface="+mn-ea"/>
          <a:cs typeface="Fir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Fira Sans"/>
          <a:ea typeface="+mn-ea"/>
          <a:cs typeface="Fir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5.jpeg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5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image" Target="../media/image87.tif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7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56D93C-7BD6-0640-87F8-6A680E3DF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588"/>
          <a:stretch/>
        </p:blipFill>
        <p:spPr>
          <a:xfrm>
            <a:off x="0" y="780053"/>
            <a:ext cx="9144000" cy="47684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8EB5B4-8A39-BA48-8310-74D23841E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97" y="383445"/>
            <a:ext cx="7772400" cy="1319284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The </a:t>
            </a:r>
            <a:r>
              <a:rPr lang="de-DE" sz="3600" dirty="0" err="1">
                <a:solidFill>
                  <a:schemeClr val="bg1"/>
                </a:solidFill>
              </a:rPr>
              <a:t>aims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of</a:t>
            </a:r>
            <a:r>
              <a:rPr lang="de-DE" sz="3600" dirty="0">
                <a:solidFill>
                  <a:schemeClr val="bg1"/>
                </a:solidFill>
              </a:rPr>
              <a:t> VHE </a:t>
            </a:r>
            <a:r>
              <a:rPr lang="de-DE" sz="3600" dirty="0" err="1">
                <a:solidFill>
                  <a:schemeClr val="bg1"/>
                </a:solidFill>
              </a:rPr>
              <a:t>astronomy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br>
              <a:rPr lang="de-DE" sz="3600" dirty="0">
                <a:solidFill>
                  <a:schemeClr val="bg1"/>
                </a:solidFill>
              </a:rPr>
            </a:br>
            <a:r>
              <a:rPr lang="de-DE" sz="3600" dirty="0">
                <a:solidFill>
                  <a:schemeClr val="bg1"/>
                </a:solidFill>
              </a:rPr>
              <a:t>in </a:t>
            </a:r>
            <a:r>
              <a:rPr lang="de-DE" sz="3600" dirty="0" err="1">
                <a:solidFill>
                  <a:schemeClr val="bg1"/>
                </a:solidFill>
              </a:rPr>
              <a:t>the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next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decade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27C4CF6-B461-E048-B0A4-D564AB814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97" y="1702729"/>
            <a:ext cx="6400800" cy="720982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Werner Hofmann</a:t>
            </a:r>
          </a:p>
          <a:p>
            <a:r>
              <a:rPr lang="en-GB" sz="1050" dirty="0">
                <a:solidFill>
                  <a:schemeClr val="bg1"/>
                </a:solidFill>
              </a:rPr>
              <a:t>MPI for Nuclear Physics</a:t>
            </a:r>
          </a:p>
          <a:p>
            <a:r>
              <a:rPr lang="en-GB" sz="1050" dirty="0">
                <a:solidFill>
                  <a:schemeClr val="bg1"/>
                </a:solidFill>
              </a:rPr>
              <a:t>Heidelberg</a:t>
            </a:r>
          </a:p>
          <a:p>
            <a:endParaRPr lang="en-GB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2D3E9E76-B8E2-FF4B-8DBC-F91BDD5DA103}"/>
              </a:ext>
            </a:extLst>
          </p:cNvPr>
          <p:cNvSpPr/>
          <p:nvPr/>
        </p:nvSpPr>
        <p:spPr>
          <a:xfrm>
            <a:off x="2766288" y="924236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97EC11-7E4C-AD40-9122-B22E5CE06D6C}"/>
              </a:ext>
            </a:extLst>
          </p:cNvPr>
          <p:cNvGrpSpPr/>
          <p:nvPr/>
        </p:nvGrpSpPr>
        <p:grpSpPr>
          <a:xfrm>
            <a:off x="3538331" y="1696279"/>
            <a:ext cx="1622935" cy="1622934"/>
            <a:chOff x="3405809" y="1563755"/>
            <a:chExt cx="1954241" cy="19542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BD519-3D71-0643-87D5-B1EE361BC3DF}"/>
                </a:ext>
              </a:extLst>
            </p:cNvPr>
            <p:cNvGrpSpPr/>
            <p:nvPr/>
          </p:nvGrpSpPr>
          <p:grpSpPr>
            <a:xfrm>
              <a:off x="3405809" y="1563756"/>
              <a:ext cx="662152" cy="662152"/>
              <a:chOff x="3405809" y="1709074"/>
              <a:chExt cx="795130" cy="79513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C58CE3E-6E4A-2A4A-BF2C-6FC834A7516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7730C25-3856-274F-AE7F-8E7B823ED569}"/>
                  </a:ext>
                </a:extLst>
              </p:cNvPr>
              <p:cNvCxnSpPr>
                <a:stCxn id="2" idx="0"/>
                <a:endCxn id="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1DDE8EB-3327-564C-B415-3BE053C9CCA9}"/>
                  </a:ext>
                </a:extLst>
              </p:cNvPr>
              <p:cNvCxnSpPr>
                <a:cxnSpLocks/>
                <a:stCxn id="2" idx="2"/>
                <a:endCxn id="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527C2AE-E086-AA47-BE26-A6FEEFBE9418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8A773A-58EF-1D43-AE60-14C6BF74BCDC}"/>
                </a:ext>
              </a:extLst>
            </p:cNvPr>
            <p:cNvGrpSpPr/>
            <p:nvPr/>
          </p:nvGrpSpPr>
          <p:grpSpPr>
            <a:xfrm>
              <a:off x="4697898" y="1563755"/>
              <a:ext cx="662152" cy="662152"/>
              <a:chOff x="3405809" y="1709074"/>
              <a:chExt cx="795130" cy="79513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DAB286-6143-864B-8998-AFB67F0F72A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96AE2A6-422E-4E4B-9C4A-236B41056401}"/>
                  </a:ext>
                </a:extLst>
              </p:cNvPr>
              <p:cNvCxnSpPr>
                <a:stCxn id="12" idx="0"/>
                <a:endCxn id="1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8FB8A2F-52FD-E746-8B45-B0846F128BF5}"/>
                  </a:ext>
                </a:extLst>
              </p:cNvPr>
              <p:cNvCxnSpPr>
                <a:cxnSpLocks/>
                <a:stCxn id="12" idx="2"/>
                <a:endCxn id="1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703202-3284-4740-AC66-89CCABEE864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FBD683-5C55-B046-8C3D-ACCF8D5CE4BC}"/>
                </a:ext>
              </a:extLst>
            </p:cNvPr>
            <p:cNvGrpSpPr/>
            <p:nvPr/>
          </p:nvGrpSpPr>
          <p:grpSpPr>
            <a:xfrm>
              <a:off x="3405809" y="2855843"/>
              <a:ext cx="662152" cy="662152"/>
              <a:chOff x="3405809" y="1709074"/>
              <a:chExt cx="795130" cy="79513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4B38BD6-BB39-F942-B705-82BFF223F27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CC1FCF-D14A-714A-BE76-A95F13DA050A}"/>
                  </a:ext>
                </a:extLst>
              </p:cNvPr>
              <p:cNvCxnSpPr>
                <a:stCxn id="17" idx="0"/>
                <a:endCxn id="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D068EA6-B038-3A49-8BAE-2C0248BB3712}"/>
                  </a:ext>
                </a:extLst>
              </p:cNvPr>
              <p:cNvCxnSpPr>
                <a:cxnSpLocks/>
                <a:stCxn id="17" idx="2"/>
                <a:endCxn id="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6A1E08-144B-A74C-8D9C-FBD89EE7BCA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F215AD-EE1F-BD4E-B392-CFC429962830}"/>
                </a:ext>
              </a:extLst>
            </p:cNvPr>
            <p:cNvGrpSpPr/>
            <p:nvPr/>
          </p:nvGrpSpPr>
          <p:grpSpPr>
            <a:xfrm>
              <a:off x="4697898" y="2855842"/>
              <a:ext cx="662152" cy="662152"/>
              <a:chOff x="3405809" y="1709074"/>
              <a:chExt cx="795130" cy="79513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329CFD8-564F-8440-97C0-CE159D6464D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8AE23CD-9ED6-2E4E-BE99-E6662894B86C}"/>
                  </a:ext>
                </a:extLst>
              </p:cNvPr>
              <p:cNvCxnSpPr>
                <a:stCxn id="22" idx="0"/>
                <a:endCxn id="2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2BE1E70-E5AD-554E-ADD1-B8CCF9D77596}"/>
                  </a:ext>
                </a:extLst>
              </p:cNvPr>
              <p:cNvCxnSpPr>
                <a:cxnSpLocks/>
                <a:stCxn id="22" idx="2"/>
                <a:endCxn id="2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F3F7891-2CA5-664A-8F45-4BCDFD650C9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F23B7F1-D87F-2143-841F-4E7F44CF9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6FF0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753" t="19640" r="55679" b="17138"/>
          <a:stretch/>
        </p:blipFill>
        <p:spPr>
          <a:xfrm rot="2741656">
            <a:off x="4578064" y="-1124317"/>
            <a:ext cx="1664202" cy="4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C9103502-4BCE-E54C-AC83-9819791D044A}"/>
              </a:ext>
            </a:extLst>
          </p:cNvPr>
          <p:cNvSpPr/>
          <p:nvPr/>
        </p:nvSpPr>
        <p:spPr>
          <a:xfrm>
            <a:off x="2766288" y="2246174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215DD5-3F19-4E46-BDF8-BF59DBD95EBD}"/>
              </a:ext>
            </a:extLst>
          </p:cNvPr>
          <p:cNvSpPr/>
          <p:nvPr/>
        </p:nvSpPr>
        <p:spPr>
          <a:xfrm>
            <a:off x="1673" y="-19948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4471AA-B87F-924E-A54C-EE658031FF71}"/>
              </a:ext>
            </a:extLst>
          </p:cNvPr>
          <p:cNvSpPr/>
          <p:nvPr/>
        </p:nvSpPr>
        <p:spPr>
          <a:xfrm>
            <a:off x="6303082" y="2433363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0EF45FA-849E-5248-B615-8F28AD8401AB}"/>
              </a:ext>
            </a:extLst>
          </p:cNvPr>
          <p:cNvSpPr/>
          <p:nvPr/>
        </p:nvSpPr>
        <p:spPr>
          <a:xfrm>
            <a:off x="4121884" y="39757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D3E9E76-B8E2-FF4B-8DBC-F91BDD5DA103}"/>
              </a:ext>
            </a:extLst>
          </p:cNvPr>
          <p:cNvSpPr/>
          <p:nvPr/>
        </p:nvSpPr>
        <p:spPr>
          <a:xfrm>
            <a:off x="2914398" y="1404537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97EC11-7E4C-AD40-9122-B22E5CE06D6C}"/>
              </a:ext>
            </a:extLst>
          </p:cNvPr>
          <p:cNvGrpSpPr/>
          <p:nvPr/>
        </p:nvGrpSpPr>
        <p:grpSpPr>
          <a:xfrm>
            <a:off x="3538331" y="1696279"/>
            <a:ext cx="1622935" cy="1622934"/>
            <a:chOff x="3405809" y="1563755"/>
            <a:chExt cx="1954241" cy="19542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BD519-3D71-0643-87D5-B1EE361BC3DF}"/>
                </a:ext>
              </a:extLst>
            </p:cNvPr>
            <p:cNvGrpSpPr/>
            <p:nvPr/>
          </p:nvGrpSpPr>
          <p:grpSpPr>
            <a:xfrm>
              <a:off x="3405809" y="1563756"/>
              <a:ext cx="662152" cy="662152"/>
              <a:chOff x="3405809" y="1709074"/>
              <a:chExt cx="795130" cy="79513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C58CE3E-6E4A-2A4A-BF2C-6FC834A7516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7730C25-3856-274F-AE7F-8E7B823ED569}"/>
                  </a:ext>
                </a:extLst>
              </p:cNvPr>
              <p:cNvCxnSpPr>
                <a:stCxn id="2" idx="0"/>
                <a:endCxn id="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1DDE8EB-3327-564C-B415-3BE053C9CCA9}"/>
                  </a:ext>
                </a:extLst>
              </p:cNvPr>
              <p:cNvCxnSpPr>
                <a:cxnSpLocks/>
                <a:stCxn id="2" idx="2"/>
                <a:endCxn id="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527C2AE-E086-AA47-BE26-A6FEEFBE9418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8A773A-58EF-1D43-AE60-14C6BF74BCDC}"/>
                </a:ext>
              </a:extLst>
            </p:cNvPr>
            <p:cNvGrpSpPr/>
            <p:nvPr/>
          </p:nvGrpSpPr>
          <p:grpSpPr>
            <a:xfrm>
              <a:off x="4697898" y="1563755"/>
              <a:ext cx="662152" cy="662152"/>
              <a:chOff x="3405809" y="1709074"/>
              <a:chExt cx="795130" cy="79513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DAB286-6143-864B-8998-AFB67F0F72A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96AE2A6-422E-4E4B-9C4A-236B41056401}"/>
                  </a:ext>
                </a:extLst>
              </p:cNvPr>
              <p:cNvCxnSpPr>
                <a:stCxn id="12" idx="0"/>
                <a:endCxn id="1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8FB8A2F-52FD-E746-8B45-B0846F128BF5}"/>
                  </a:ext>
                </a:extLst>
              </p:cNvPr>
              <p:cNvCxnSpPr>
                <a:cxnSpLocks/>
                <a:stCxn id="12" idx="2"/>
                <a:endCxn id="1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703202-3284-4740-AC66-89CCABEE864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FBD683-5C55-B046-8C3D-ACCF8D5CE4BC}"/>
                </a:ext>
              </a:extLst>
            </p:cNvPr>
            <p:cNvGrpSpPr/>
            <p:nvPr/>
          </p:nvGrpSpPr>
          <p:grpSpPr>
            <a:xfrm>
              <a:off x="3405809" y="2855843"/>
              <a:ext cx="662152" cy="662152"/>
              <a:chOff x="3405809" y="1709074"/>
              <a:chExt cx="795130" cy="79513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4B38BD6-BB39-F942-B705-82BFF223F27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CC1FCF-D14A-714A-BE76-A95F13DA050A}"/>
                  </a:ext>
                </a:extLst>
              </p:cNvPr>
              <p:cNvCxnSpPr>
                <a:stCxn id="17" idx="0"/>
                <a:endCxn id="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D068EA6-B038-3A49-8BAE-2C0248BB3712}"/>
                  </a:ext>
                </a:extLst>
              </p:cNvPr>
              <p:cNvCxnSpPr>
                <a:cxnSpLocks/>
                <a:stCxn id="17" idx="2"/>
                <a:endCxn id="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6A1E08-144B-A74C-8D9C-FBD89EE7BCA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F215AD-EE1F-BD4E-B392-CFC429962830}"/>
                </a:ext>
              </a:extLst>
            </p:cNvPr>
            <p:cNvGrpSpPr/>
            <p:nvPr/>
          </p:nvGrpSpPr>
          <p:grpSpPr>
            <a:xfrm>
              <a:off x="4697898" y="2855842"/>
              <a:ext cx="662152" cy="662152"/>
              <a:chOff x="3405809" y="1709074"/>
              <a:chExt cx="795130" cy="79513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329CFD8-564F-8440-97C0-CE159D6464D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8AE23CD-9ED6-2E4E-BE99-E6662894B86C}"/>
                  </a:ext>
                </a:extLst>
              </p:cNvPr>
              <p:cNvCxnSpPr>
                <a:stCxn id="22" idx="0"/>
                <a:endCxn id="2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2BE1E70-E5AD-554E-ADD1-B8CCF9D77596}"/>
                  </a:ext>
                </a:extLst>
              </p:cNvPr>
              <p:cNvCxnSpPr>
                <a:cxnSpLocks/>
                <a:stCxn id="22" idx="2"/>
                <a:endCxn id="2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F3F7891-2CA5-664A-8F45-4BCDFD650C9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60548D7B-24A1-B74F-BB19-27E96C687DCC}"/>
              </a:ext>
            </a:extLst>
          </p:cNvPr>
          <p:cNvSpPr/>
          <p:nvPr/>
        </p:nvSpPr>
        <p:spPr>
          <a:xfrm>
            <a:off x="455439" y="2246173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6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D97EC11-7E4C-AD40-9122-B22E5CE06D6C}"/>
              </a:ext>
            </a:extLst>
          </p:cNvPr>
          <p:cNvGrpSpPr/>
          <p:nvPr/>
        </p:nvGrpSpPr>
        <p:grpSpPr>
          <a:xfrm>
            <a:off x="3538331" y="1696279"/>
            <a:ext cx="1622935" cy="1622934"/>
            <a:chOff x="3405809" y="1563755"/>
            <a:chExt cx="1954241" cy="19542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BD519-3D71-0643-87D5-B1EE361BC3DF}"/>
                </a:ext>
              </a:extLst>
            </p:cNvPr>
            <p:cNvGrpSpPr/>
            <p:nvPr/>
          </p:nvGrpSpPr>
          <p:grpSpPr>
            <a:xfrm>
              <a:off x="3405809" y="1563756"/>
              <a:ext cx="662152" cy="662152"/>
              <a:chOff x="3405809" y="1709074"/>
              <a:chExt cx="795130" cy="79513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C58CE3E-6E4A-2A4A-BF2C-6FC834A75169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7730C25-3856-274F-AE7F-8E7B823ED569}"/>
                  </a:ext>
                </a:extLst>
              </p:cNvPr>
              <p:cNvCxnSpPr>
                <a:stCxn id="2" idx="0"/>
                <a:endCxn id="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1DDE8EB-3327-564C-B415-3BE053C9CCA9}"/>
                  </a:ext>
                </a:extLst>
              </p:cNvPr>
              <p:cNvCxnSpPr>
                <a:cxnSpLocks/>
                <a:stCxn id="2" idx="2"/>
                <a:endCxn id="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527C2AE-E086-AA47-BE26-A6FEEFBE9418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8A773A-58EF-1D43-AE60-14C6BF74BCDC}"/>
                </a:ext>
              </a:extLst>
            </p:cNvPr>
            <p:cNvGrpSpPr/>
            <p:nvPr/>
          </p:nvGrpSpPr>
          <p:grpSpPr>
            <a:xfrm>
              <a:off x="4697898" y="1563755"/>
              <a:ext cx="662152" cy="662152"/>
              <a:chOff x="3405809" y="1709074"/>
              <a:chExt cx="795130" cy="79513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DAB286-6143-864B-8998-AFB67F0F72A5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96AE2A6-422E-4E4B-9C4A-236B41056401}"/>
                  </a:ext>
                </a:extLst>
              </p:cNvPr>
              <p:cNvCxnSpPr>
                <a:stCxn id="12" idx="0"/>
                <a:endCxn id="1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8FB8A2F-52FD-E746-8B45-B0846F128BF5}"/>
                  </a:ext>
                </a:extLst>
              </p:cNvPr>
              <p:cNvCxnSpPr>
                <a:cxnSpLocks/>
                <a:stCxn id="12" idx="2"/>
                <a:endCxn id="1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703202-3284-4740-AC66-89CCABEE8644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FBD683-5C55-B046-8C3D-ACCF8D5CE4BC}"/>
                </a:ext>
              </a:extLst>
            </p:cNvPr>
            <p:cNvGrpSpPr/>
            <p:nvPr/>
          </p:nvGrpSpPr>
          <p:grpSpPr>
            <a:xfrm>
              <a:off x="3405809" y="2855843"/>
              <a:ext cx="662152" cy="662152"/>
              <a:chOff x="3405809" y="1709074"/>
              <a:chExt cx="795130" cy="79513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4B38BD6-BB39-F942-B705-82BFF223F272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CC1FCF-D14A-714A-BE76-A95F13DA050A}"/>
                  </a:ext>
                </a:extLst>
              </p:cNvPr>
              <p:cNvCxnSpPr>
                <a:stCxn id="17" idx="0"/>
                <a:endCxn id="17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D068EA6-B038-3A49-8BAE-2C0248BB3712}"/>
                  </a:ext>
                </a:extLst>
              </p:cNvPr>
              <p:cNvCxnSpPr>
                <a:cxnSpLocks/>
                <a:stCxn id="17" idx="2"/>
                <a:endCxn id="17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6A1E08-144B-A74C-8D9C-FBD89EE7BCAA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F215AD-EE1F-BD4E-B392-CFC429962830}"/>
                </a:ext>
              </a:extLst>
            </p:cNvPr>
            <p:cNvGrpSpPr/>
            <p:nvPr/>
          </p:nvGrpSpPr>
          <p:grpSpPr>
            <a:xfrm>
              <a:off x="4697898" y="2855842"/>
              <a:ext cx="662152" cy="662152"/>
              <a:chOff x="3405809" y="1709074"/>
              <a:chExt cx="795130" cy="79513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329CFD8-564F-8440-97C0-CE159D6464DA}"/>
                  </a:ext>
                </a:extLst>
              </p:cNvPr>
              <p:cNvSpPr/>
              <p:nvPr/>
            </p:nvSpPr>
            <p:spPr>
              <a:xfrm>
                <a:off x="3405809" y="170907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8AE23CD-9ED6-2E4E-BE99-E6662894B86C}"/>
                  </a:ext>
                </a:extLst>
              </p:cNvPr>
              <p:cNvCxnSpPr>
                <a:stCxn id="22" idx="0"/>
                <a:endCxn id="22" idx="4"/>
              </p:cNvCxnSpPr>
              <p:nvPr/>
            </p:nvCxnSpPr>
            <p:spPr>
              <a:xfrm>
                <a:off x="3803374" y="1709074"/>
                <a:ext cx="0" cy="79513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2BE1E70-E5AD-554E-ADD1-B8CCF9D77596}"/>
                  </a:ext>
                </a:extLst>
              </p:cNvPr>
              <p:cNvCxnSpPr>
                <a:cxnSpLocks/>
                <a:stCxn id="22" idx="2"/>
                <a:endCxn id="22" idx="6"/>
              </p:cNvCxnSpPr>
              <p:nvPr/>
            </p:nvCxnSpPr>
            <p:spPr>
              <a:xfrm>
                <a:off x="3405809" y="2106639"/>
                <a:ext cx="79513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F3F7891-2CA5-664A-8F45-4BCDFD650C90}"/>
                  </a:ext>
                </a:extLst>
              </p:cNvPr>
              <p:cNvSpPr/>
              <p:nvPr/>
            </p:nvSpPr>
            <p:spPr>
              <a:xfrm>
                <a:off x="3754706" y="2057971"/>
                <a:ext cx="97335" cy="97335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1B755884-2087-894D-B64F-0A373AD7DA7D}"/>
              </a:ext>
            </a:extLst>
          </p:cNvPr>
          <p:cNvSpPr/>
          <p:nvPr/>
        </p:nvSpPr>
        <p:spPr>
          <a:xfrm>
            <a:off x="0" y="4881716"/>
            <a:ext cx="280219" cy="261784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22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C9103502-4BCE-E54C-AC83-9819791D044A}"/>
              </a:ext>
            </a:extLst>
          </p:cNvPr>
          <p:cNvSpPr/>
          <p:nvPr/>
        </p:nvSpPr>
        <p:spPr>
          <a:xfrm>
            <a:off x="2766288" y="2246174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215DD5-3F19-4E46-BDF8-BF59DBD95EBD}"/>
              </a:ext>
            </a:extLst>
          </p:cNvPr>
          <p:cNvSpPr/>
          <p:nvPr/>
        </p:nvSpPr>
        <p:spPr>
          <a:xfrm>
            <a:off x="1673" y="-19948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4471AA-B87F-924E-A54C-EE658031FF71}"/>
              </a:ext>
            </a:extLst>
          </p:cNvPr>
          <p:cNvSpPr/>
          <p:nvPr/>
        </p:nvSpPr>
        <p:spPr>
          <a:xfrm>
            <a:off x="6303082" y="2433363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0EF45FA-849E-5248-B615-8F28AD8401AB}"/>
              </a:ext>
            </a:extLst>
          </p:cNvPr>
          <p:cNvSpPr/>
          <p:nvPr/>
        </p:nvSpPr>
        <p:spPr>
          <a:xfrm>
            <a:off x="4121884" y="39757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D3E9E76-B8E2-FF4B-8DBC-F91BDD5DA103}"/>
              </a:ext>
            </a:extLst>
          </p:cNvPr>
          <p:cNvSpPr/>
          <p:nvPr/>
        </p:nvSpPr>
        <p:spPr>
          <a:xfrm>
            <a:off x="2914398" y="1404537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0548D7B-24A1-B74F-BB19-27E96C687DCC}"/>
              </a:ext>
            </a:extLst>
          </p:cNvPr>
          <p:cNvSpPr/>
          <p:nvPr/>
        </p:nvSpPr>
        <p:spPr>
          <a:xfrm>
            <a:off x="455439" y="2246173"/>
            <a:ext cx="2643877" cy="2643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833E80-395B-A14A-87FF-A269017EC5FF}"/>
              </a:ext>
            </a:extLst>
          </p:cNvPr>
          <p:cNvGrpSpPr/>
          <p:nvPr/>
        </p:nvGrpSpPr>
        <p:grpSpPr>
          <a:xfrm>
            <a:off x="3538331" y="-561490"/>
            <a:ext cx="1637686" cy="6039411"/>
            <a:chOff x="3538331" y="-561490"/>
            <a:chExt cx="1637686" cy="60394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97EC11-7E4C-AD40-9122-B22E5CE06D6C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5CBD519-3D71-0643-87D5-B1EE361BC3DF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7C58CE3E-6E4A-2A4A-BF2C-6FC834A7516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A7730C25-3856-274F-AE7F-8E7B823ED569}"/>
                    </a:ext>
                  </a:extLst>
                </p:cNvPr>
                <p:cNvCxnSpPr>
                  <a:stCxn id="2" idx="0"/>
                  <a:endCxn id="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91DDE8EB-3327-564C-B415-3BE053C9CCA9}"/>
                    </a:ext>
                  </a:extLst>
                </p:cNvPr>
                <p:cNvCxnSpPr>
                  <a:cxnSpLocks/>
                  <a:stCxn id="2" idx="2"/>
                  <a:endCxn id="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9527C2AE-E086-AA47-BE26-A6FEEFBE941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68A773A-58EF-1D43-AE60-14C6BF74BCDC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02DAB286-6143-864B-8998-AFB67F0F72A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B96AE2A6-422E-4E4B-9C4A-236B41056401}"/>
                    </a:ext>
                  </a:extLst>
                </p:cNvPr>
                <p:cNvCxnSpPr>
                  <a:stCxn id="12" idx="0"/>
                  <a:endCxn id="1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A8FB8A2F-52FD-E746-8B45-B0846F128BF5}"/>
                    </a:ext>
                  </a:extLst>
                </p:cNvPr>
                <p:cNvCxnSpPr>
                  <a:cxnSpLocks/>
                  <a:stCxn id="12" idx="2"/>
                  <a:endCxn id="1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4703202-3284-4740-AC66-89CCABEE864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BFBD683-5C55-B046-8C3D-ACCF8D5CE4BC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B4B38BD6-BB39-F942-B705-82BFF223F27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7CC1FCF-D14A-714A-BE76-A95F13DA050A}"/>
                    </a:ext>
                  </a:extLst>
                </p:cNvPr>
                <p:cNvCxnSpPr>
                  <a:stCxn id="17" idx="0"/>
                  <a:endCxn id="1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7D068EA6-B038-3A49-8BAE-2C0248BB3712}"/>
                    </a:ext>
                  </a:extLst>
                </p:cNvPr>
                <p:cNvCxnSpPr>
                  <a:cxnSpLocks/>
                  <a:stCxn id="17" idx="2"/>
                  <a:endCxn id="1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386A1E08-144B-A74C-8D9C-FBD89EE7BCA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FF215AD-EE1F-BD4E-B392-CFC429962830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1329CFD8-564F-8440-97C0-CE159D6464D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8AE23CD-9ED6-2E4E-BE99-E6662894B86C}"/>
                    </a:ext>
                  </a:extLst>
                </p:cNvPr>
                <p:cNvCxnSpPr>
                  <a:stCxn id="22" idx="0"/>
                  <a:endCxn id="2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2BE1E70-E5AD-554E-ADD1-B8CCF9D77596}"/>
                    </a:ext>
                  </a:extLst>
                </p:cNvPr>
                <p:cNvCxnSpPr>
                  <a:cxnSpLocks/>
                  <a:stCxn id="22" idx="2"/>
                  <a:endCxn id="2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AF3F7891-2CA5-664A-8F45-4BCDFD650C9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F64F18A-C091-0648-9A56-7CDCCCCFA3BF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A8B5AAF-31E0-3241-865F-837798CE8499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EC67F5BE-271A-1D44-B6FB-415917183B5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134DDA9-1D76-4E47-97E6-3A2A63FC2D85}"/>
                    </a:ext>
                  </a:extLst>
                </p:cNvPr>
                <p:cNvCxnSpPr>
                  <a:stCxn id="46" idx="0"/>
                  <a:endCxn id="4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30A4051F-5ED2-6C48-AD46-F8AE9FF8807F}"/>
                    </a:ext>
                  </a:extLst>
                </p:cNvPr>
                <p:cNvCxnSpPr>
                  <a:cxnSpLocks/>
                  <a:stCxn id="46" idx="2"/>
                  <a:endCxn id="4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65AAC441-0780-1D43-8459-2B08932204C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DC6831C-B9ED-3F42-9762-5052B95D1869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ACA96A8-F3F0-A345-948B-EA21C2E5EBC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30DA856-F576-274C-A0AB-3B4F2E207403}"/>
                    </a:ext>
                  </a:extLst>
                </p:cNvPr>
                <p:cNvCxnSpPr>
                  <a:stCxn id="42" idx="0"/>
                  <a:endCxn id="4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89BD72A-E711-484E-94C6-AA89336F7511}"/>
                    </a:ext>
                  </a:extLst>
                </p:cNvPr>
                <p:cNvCxnSpPr>
                  <a:cxnSpLocks/>
                  <a:stCxn id="42" idx="2"/>
                  <a:endCxn id="4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85DBFCCD-7F54-2A40-9480-5F39EEFAE39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59BB6A6-8F77-2D48-8FB3-D24059EA2A16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57B491F4-AF98-DF42-8014-3BB7502C641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E942D6D-C12C-C54A-9A6C-66F1B8AAB51C}"/>
                    </a:ext>
                  </a:extLst>
                </p:cNvPr>
                <p:cNvCxnSpPr>
                  <a:stCxn id="38" idx="0"/>
                  <a:endCxn id="3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B1C8B39-2E11-AF4B-B76F-4DA16A547567}"/>
                    </a:ext>
                  </a:extLst>
                </p:cNvPr>
                <p:cNvCxnSpPr>
                  <a:cxnSpLocks/>
                  <a:stCxn id="38" idx="2"/>
                  <a:endCxn id="3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DAB0A31A-BBF0-9B47-96E0-0A125063A4C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D4F5832-7152-854B-85C0-108799C4323E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3E8DF69-A1B6-9344-9E3C-7A22A682023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0AA9AF27-36EC-3745-B764-A9F07836BB6A}"/>
                    </a:ext>
                  </a:extLst>
                </p:cNvPr>
                <p:cNvCxnSpPr>
                  <a:stCxn id="34" idx="0"/>
                  <a:endCxn id="3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9A13C0A-B8D2-9041-AB1F-5D6C20099074}"/>
                    </a:ext>
                  </a:extLst>
                </p:cNvPr>
                <p:cNvCxnSpPr>
                  <a:cxnSpLocks/>
                  <a:stCxn id="34" idx="2"/>
                  <a:endCxn id="3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E21BD2C-F606-5046-A091-8F0C2ED9E88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930E2F9-76C4-2648-BC6B-EF8566B3139A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131EFAF-8442-D546-991F-562ADD7A70B5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9C3E9BC-0A7D-024D-8523-900F41575EF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E8046DF3-983C-0C43-8B78-045AF38FEBF7}"/>
                    </a:ext>
                  </a:extLst>
                </p:cNvPr>
                <p:cNvCxnSpPr>
                  <a:stCxn id="94" idx="0"/>
                  <a:endCxn id="9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B54CB062-9B70-6042-9D2C-695C33FA06D1}"/>
                    </a:ext>
                  </a:extLst>
                </p:cNvPr>
                <p:cNvCxnSpPr>
                  <a:cxnSpLocks/>
                  <a:stCxn id="94" idx="2"/>
                  <a:endCxn id="9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26DD969-0C70-704A-B995-278D453CF25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5A03975-89D2-704F-A423-0D40491BD5EA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294016CA-AD3B-AF4A-9710-BA8C5FA6F1B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470E7B3E-B289-FE4B-AC7F-8CAC92781C1F}"/>
                    </a:ext>
                  </a:extLst>
                </p:cNvPr>
                <p:cNvCxnSpPr>
                  <a:stCxn id="90" idx="0"/>
                  <a:endCxn id="9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AD852E32-26CF-EE44-ACC4-53FDFE7EFB5E}"/>
                    </a:ext>
                  </a:extLst>
                </p:cNvPr>
                <p:cNvCxnSpPr>
                  <a:cxnSpLocks/>
                  <a:stCxn id="90" idx="2"/>
                  <a:endCxn id="9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A4E9FFC6-F634-4F4F-B6B8-267AB9CF284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1ECEB951-29C0-3C4E-A41B-55AD2D3905D7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066C939-E898-F74C-A3AA-468ED7E6E36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A657B53A-1157-E84B-814B-FB1AEA8ACE52}"/>
                    </a:ext>
                  </a:extLst>
                </p:cNvPr>
                <p:cNvCxnSpPr>
                  <a:stCxn id="86" idx="0"/>
                  <a:endCxn id="8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6E224A8-BB85-F445-B77C-E22EDC046ECA}"/>
                    </a:ext>
                  </a:extLst>
                </p:cNvPr>
                <p:cNvCxnSpPr>
                  <a:cxnSpLocks/>
                  <a:stCxn id="86" idx="2"/>
                  <a:endCxn id="8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4ED72FD-51A6-4848-8471-9661950D1B7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C88B313D-D6F4-2040-A6C4-A76BB4046EFC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61232774-88D2-4A43-BD04-9FBA8B1CFC7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DF41AA44-40AC-9448-A5D5-D2E121089BE6}"/>
                    </a:ext>
                  </a:extLst>
                </p:cNvPr>
                <p:cNvCxnSpPr>
                  <a:stCxn id="82" idx="0"/>
                  <a:endCxn id="8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796E089-F5BD-064C-B728-74C3504A531C}"/>
                    </a:ext>
                  </a:extLst>
                </p:cNvPr>
                <p:cNvCxnSpPr>
                  <a:cxnSpLocks/>
                  <a:stCxn id="82" idx="2"/>
                  <a:endCxn id="8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38F3EAFF-ECBD-3641-8C2D-42630743D51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61837-3E94-B149-A19F-D7C8A0581BF9}"/>
              </a:ext>
            </a:extLst>
          </p:cNvPr>
          <p:cNvGrpSpPr/>
          <p:nvPr/>
        </p:nvGrpSpPr>
        <p:grpSpPr>
          <a:xfrm>
            <a:off x="5827123" y="-586343"/>
            <a:ext cx="1637686" cy="6039411"/>
            <a:chOff x="5914868" y="-635873"/>
            <a:chExt cx="1637686" cy="603941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8CDAD34-DA59-BF45-BFCD-FB62D76369AF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F3656413-F3CD-1F46-A7D4-C8058A25F769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8EEC04A6-28DB-294A-BE16-2842E38AD7B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D2D1979-C8B3-D84E-8F8F-7B7FBCA6E54F}"/>
                    </a:ext>
                  </a:extLst>
                </p:cNvPr>
                <p:cNvCxnSpPr>
                  <a:stCxn id="115" idx="0"/>
                  <a:endCxn id="11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F90D13F2-6A3D-F549-A74F-FB9F2978FDC3}"/>
                    </a:ext>
                  </a:extLst>
                </p:cNvPr>
                <p:cNvCxnSpPr>
                  <a:cxnSpLocks/>
                  <a:stCxn id="115" idx="2"/>
                  <a:endCxn id="11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940A5AAF-10AD-6448-8BEB-F2D90B65493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32429912-C36C-9547-A2E6-BB0D275B8909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8F829D3F-FD72-DB41-9E27-6A21C063190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F72CCBF1-5EE2-B24D-8089-2651A82E0094}"/>
                    </a:ext>
                  </a:extLst>
                </p:cNvPr>
                <p:cNvCxnSpPr>
                  <a:stCxn id="111" idx="0"/>
                  <a:endCxn id="11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F254683-7833-A544-9563-74C187E56191}"/>
                    </a:ext>
                  </a:extLst>
                </p:cNvPr>
                <p:cNvCxnSpPr>
                  <a:cxnSpLocks/>
                  <a:stCxn id="111" idx="2"/>
                  <a:endCxn id="11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B893B21B-A51E-6F44-8052-D7B4CE61C8F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53FDB99B-8C64-0A4D-98B3-B0B5C38BC9D7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1795E6A4-1205-E14A-825B-20B9F72D4ED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1E146509-6B3A-1842-B700-07BEA3B8EDF3}"/>
                    </a:ext>
                  </a:extLst>
                </p:cNvPr>
                <p:cNvCxnSpPr>
                  <a:stCxn id="107" idx="0"/>
                  <a:endCxn id="10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E0CA634-DD4F-3841-817B-DA480AED6262}"/>
                    </a:ext>
                  </a:extLst>
                </p:cNvPr>
                <p:cNvCxnSpPr>
                  <a:cxnSpLocks/>
                  <a:stCxn id="107" idx="2"/>
                  <a:endCxn id="10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5AB288A5-77DE-AA41-A6EF-4973E736C90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B8076B1-9674-BB49-9904-14BE28E1FECA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E951E883-F02D-5D43-AB89-BBE60DC9FA8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A9FB3E54-4435-CB4A-87F4-FB61A6C4FD6C}"/>
                    </a:ext>
                  </a:extLst>
                </p:cNvPr>
                <p:cNvCxnSpPr>
                  <a:stCxn id="103" idx="0"/>
                  <a:endCxn id="10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904FA298-692A-8846-9F58-1936FFC4DD1D}"/>
                    </a:ext>
                  </a:extLst>
                </p:cNvPr>
                <p:cNvCxnSpPr>
                  <a:cxnSpLocks/>
                  <a:stCxn id="103" idx="2"/>
                  <a:endCxn id="10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9C8A4E49-50B3-F34C-9FE0-988D0FFA97A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5B0E270-50C3-CB49-9F63-70DEF57946CD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46D25318-7147-1641-8080-4D74B8A782BF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5D6E6D57-FC37-E649-A604-0586A2FD640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F94E42C3-3A00-1E4E-8BE3-B1BE4265A4EA}"/>
                    </a:ext>
                  </a:extLst>
                </p:cNvPr>
                <p:cNvCxnSpPr>
                  <a:stCxn id="136" idx="0"/>
                  <a:endCxn id="13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0C4A2FBB-7F8F-7F48-A9D3-223C6EA36D9A}"/>
                    </a:ext>
                  </a:extLst>
                </p:cNvPr>
                <p:cNvCxnSpPr>
                  <a:cxnSpLocks/>
                  <a:stCxn id="136" idx="2"/>
                  <a:endCxn id="13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7D73D6B2-CA2B-7F41-85DB-7D536471455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9E657C0-9732-C64B-A5B4-998C96828B9E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B818FDCA-F951-9E4F-B0DC-4D00E027E25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09191F1-74AD-FE42-B2B7-4977E1F597C4}"/>
                    </a:ext>
                  </a:extLst>
                </p:cNvPr>
                <p:cNvCxnSpPr>
                  <a:stCxn id="132" idx="0"/>
                  <a:endCxn id="13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FCCD03BB-1B48-194F-BEE1-9AF2465565B7}"/>
                    </a:ext>
                  </a:extLst>
                </p:cNvPr>
                <p:cNvCxnSpPr>
                  <a:cxnSpLocks/>
                  <a:stCxn id="132" idx="2"/>
                  <a:endCxn id="13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BB59373-E7A4-F449-B166-BB62DB0615D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AA4B628-A77D-F94E-A6C5-1011B9B2E47C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D9EE512C-73D6-684D-A141-5B795304F2B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F6E8A6DC-7206-E545-B27E-7812849610F9}"/>
                    </a:ext>
                  </a:extLst>
                </p:cNvPr>
                <p:cNvCxnSpPr>
                  <a:stCxn id="128" idx="0"/>
                  <a:endCxn id="12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C5EE319D-DFD9-9B46-B3FB-A8CEDAF9ACAD}"/>
                    </a:ext>
                  </a:extLst>
                </p:cNvPr>
                <p:cNvCxnSpPr>
                  <a:cxnSpLocks/>
                  <a:stCxn id="128" idx="2"/>
                  <a:endCxn id="12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0468F4D9-F3AD-644B-8475-E5D585B6B28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763A987C-B14D-0942-9E67-297BF3FCD8CA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E4016ADC-A645-DC4E-838A-C365F3A3FD8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10484952-9B41-144A-9178-20A482CDE8F4}"/>
                    </a:ext>
                  </a:extLst>
                </p:cNvPr>
                <p:cNvCxnSpPr>
                  <a:stCxn id="124" idx="0"/>
                  <a:endCxn id="124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FA75A2E7-8A32-EB4C-86C8-9A45D6AE0F48}"/>
                    </a:ext>
                  </a:extLst>
                </p:cNvPr>
                <p:cNvCxnSpPr>
                  <a:cxnSpLocks/>
                  <a:stCxn id="124" idx="2"/>
                  <a:endCxn id="124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3C3CCA39-DF51-F247-91EB-9C09E83B7A0A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82FF34D-B607-F045-9203-2EB344D50DE7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5126369-B14E-1D48-B8C3-ABBA6FF9EA16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E595C22B-70B8-3846-932B-194E4284C6F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E227A25A-D4D1-B749-A019-FB8C977C8FBE}"/>
                    </a:ext>
                  </a:extLst>
                </p:cNvPr>
                <p:cNvCxnSpPr>
                  <a:stCxn id="157" idx="0"/>
                  <a:endCxn id="15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A1533B70-7AA8-164D-BE3B-A16FDFE1A919}"/>
                    </a:ext>
                  </a:extLst>
                </p:cNvPr>
                <p:cNvCxnSpPr>
                  <a:cxnSpLocks/>
                  <a:stCxn id="157" idx="2"/>
                  <a:endCxn id="15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A909E6A5-CD0A-FC4B-9593-DB3215F81CF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AC4ACB3F-C90F-7140-B6C7-5672E3DE4654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47C996C-48D5-9240-941C-2B7209031DC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0F4B91A6-F854-B84A-A418-46285F617E81}"/>
                    </a:ext>
                  </a:extLst>
                </p:cNvPr>
                <p:cNvCxnSpPr>
                  <a:stCxn id="153" idx="0"/>
                  <a:endCxn id="15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9D5E064A-B6BB-5F45-816C-65E0D1C0C6E9}"/>
                    </a:ext>
                  </a:extLst>
                </p:cNvPr>
                <p:cNvCxnSpPr>
                  <a:cxnSpLocks/>
                  <a:stCxn id="153" idx="2"/>
                  <a:endCxn id="15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90341096-8D02-5548-8CE1-E59A3C81A5B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C20C9E2-55A1-0042-B861-3F572B6A6C6B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699E216F-279C-AE47-9186-57EB8578DDD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7B53F10-C3C9-9847-8619-AAD79D3588EE}"/>
                    </a:ext>
                  </a:extLst>
                </p:cNvPr>
                <p:cNvCxnSpPr>
                  <a:stCxn id="149" idx="0"/>
                  <a:endCxn id="14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1B07F18-3E0D-DC4E-8B5A-5A43DD274092}"/>
                    </a:ext>
                  </a:extLst>
                </p:cNvPr>
                <p:cNvCxnSpPr>
                  <a:cxnSpLocks/>
                  <a:stCxn id="149" idx="2"/>
                  <a:endCxn id="14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A934B889-D550-7445-9C9F-D3BBF4144D3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8ADB8CF0-2A72-EB48-9F44-D051041C346B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1827CE9A-DAEC-B949-A4D8-FC525548D3E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E97ECAE3-19F9-9546-BDDB-515ECF35AEF3}"/>
                    </a:ext>
                  </a:extLst>
                </p:cNvPr>
                <p:cNvCxnSpPr>
                  <a:stCxn id="145" idx="0"/>
                  <a:endCxn id="14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4701A84F-E7F8-E740-A618-FD56C88CC08C}"/>
                    </a:ext>
                  </a:extLst>
                </p:cNvPr>
                <p:cNvCxnSpPr>
                  <a:cxnSpLocks/>
                  <a:stCxn id="145" idx="2"/>
                  <a:endCxn id="14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152B27EA-FF83-D74D-864F-FA40AE04367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F21DDA5-1804-1E45-AF6A-A3A1171990D4}"/>
              </a:ext>
            </a:extLst>
          </p:cNvPr>
          <p:cNvGrpSpPr/>
          <p:nvPr/>
        </p:nvGrpSpPr>
        <p:grpSpPr>
          <a:xfrm>
            <a:off x="8054080" y="-586343"/>
            <a:ext cx="1637686" cy="6039411"/>
            <a:chOff x="5914868" y="-635873"/>
            <a:chExt cx="1637686" cy="603941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F92676CA-A447-8146-A0CB-DABDD99066A1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05A331E3-2F94-AB47-B3F5-A45ACCE39660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EC41A5F7-7725-A448-A9D2-8B64F306A28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27F86908-7906-7D46-B3D4-E6FE7B79DC89}"/>
                    </a:ext>
                  </a:extLst>
                </p:cNvPr>
                <p:cNvCxnSpPr>
                  <a:stCxn id="221" idx="0"/>
                  <a:endCxn id="22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F7A9C2D1-D44B-EF4F-B278-2EFD1928F9E3}"/>
                    </a:ext>
                  </a:extLst>
                </p:cNvPr>
                <p:cNvCxnSpPr>
                  <a:cxnSpLocks/>
                  <a:stCxn id="221" idx="2"/>
                  <a:endCxn id="22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8673D622-9BFD-D541-89DE-A2EB7AC55EB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ACBBAC24-F9AC-A141-9F69-7C7E56AD7486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3F40FDC4-7805-1B40-9681-A25A8417486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A6975076-2F45-4641-8924-2B55658699F7}"/>
                    </a:ext>
                  </a:extLst>
                </p:cNvPr>
                <p:cNvCxnSpPr>
                  <a:stCxn id="217" idx="0"/>
                  <a:endCxn id="21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214B6391-5BA7-7B48-B20D-7B2D80677D61}"/>
                    </a:ext>
                  </a:extLst>
                </p:cNvPr>
                <p:cNvCxnSpPr>
                  <a:cxnSpLocks/>
                  <a:stCxn id="217" idx="2"/>
                  <a:endCxn id="21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D30DBB64-1837-E84E-835C-A754FCB00CF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E856B62B-749D-144D-8C6D-4AEBE7B9F3B4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68DB5E07-4031-C74B-A80C-5A5198CF2BD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D3B3C390-62C0-DB4E-9093-1DEB26B175A9}"/>
                    </a:ext>
                  </a:extLst>
                </p:cNvPr>
                <p:cNvCxnSpPr>
                  <a:stCxn id="213" idx="0"/>
                  <a:endCxn id="21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EC752B3A-1905-3846-9C2A-915767F268D0}"/>
                    </a:ext>
                  </a:extLst>
                </p:cNvPr>
                <p:cNvCxnSpPr>
                  <a:cxnSpLocks/>
                  <a:stCxn id="213" idx="2"/>
                  <a:endCxn id="21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188A6164-1898-FB49-99F2-F8A04DF0558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B2EFE3F3-2663-4447-83A5-793D03DA7F09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6DB0240C-42A3-CB4F-9480-C007B522B51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B0F29F2D-9DA0-8D4A-956F-339EBB8D3E0E}"/>
                    </a:ext>
                  </a:extLst>
                </p:cNvPr>
                <p:cNvCxnSpPr>
                  <a:stCxn id="209" idx="0"/>
                  <a:endCxn id="20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F85C483-644F-BE43-BA9C-3161C5711EFA}"/>
                    </a:ext>
                  </a:extLst>
                </p:cNvPr>
                <p:cNvCxnSpPr>
                  <a:cxnSpLocks/>
                  <a:stCxn id="209" idx="2"/>
                  <a:endCxn id="20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8DC1A26F-DD67-E144-989F-D0A12C08C0A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92D9ECF7-3D4F-4240-ABBF-3B751A73FD7F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16216CA0-EF98-B94D-9441-82DC62003E69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2B3966E7-E748-FD43-99BD-493CDC5DAC9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2A3EA31D-B14D-CF43-ABFD-B0D6ADE7B45E}"/>
                    </a:ext>
                  </a:extLst>
                </p:cNvPr>
                <p:cNvCxnSpPr>
                  <a:stCxn id="201" idx="0"/>
                  <a:endCxn id="20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D480185-8AF1-6D40-9CB6-749BF37FF97A}"/>
                    </a:ext>
                  </a:extLst>
                </p:cNvPr>
                <p:cNvCxnSpPr>
                  <a:cxnSpLocks/>
                  <a:stCxn id="201" idx="2"/>
                  <a:endCxn id="20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067BF440-2BBA-DE42-BD22-2320F584441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0F82F522-9F87-A843-9757-32D80A9CA1B3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73BEEB12-5FF3-F445-8AB9-122DFF85B60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E237B294-8FDF-2949-BDF8-E3EC75AFD39A}"/>
                    </a:ext>
                  </a:extLst>
                </p:cNvPr>
                <p:cNvCxnSpPr>
                  <a:stCxn id="197" idx="0"/>
                  <a:endCxn id="19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58DCDA47-7B90-5E4E-8193-C7A51E935FF1}"/>
                    </a:ext>
                  </a:extLst>
                </p:cNvPr>
                <p:cNvCxnSpPr>
                  <a:cxnSpLocks/>
                  <a:stCxn id="197" idx="2"/>
                  <a:endCxn id="19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8814729D-0BEF-EB4E-A65A-C58750D3A09E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4E4C411F-15A0-7140-8C0F-880CB26D003A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08CFE392-15CD-BE4B-8E9F-0260149510C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7DA38F18-A85B-374F-BC4D-AAF32DFD55A5}"/>
                    </a:ext>
                  </a:extLst>
                </p:cNvPr>
                <p:cNvCxnSpPr>
                  <a:stCxn id="193" idx="0"/>
                  <a:endCxn id="19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2E941D98-838F-8A47-93CD-F73B0A5D9F8D}"/>
                    </a:ext>
                  </a:extLst>
                </p:cNvPr>
                <p:cNvCxnSpPr>
                  <a:cxnSpLocks/>
                  <a:stCxn id="193" idx="2"/>
                  <a:endCxn id="19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A32FE457-5FE9-0B46-98CC-ED82F7BF8FE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0AFE888A-F505-8A41-AEFC-F1E01D759955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DC63F611-AF20-FA4B-B9B4-311097CCFF9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6F2FF695-41B4-B546-8465-A7E1B3F3C32A}"/>
                    </a:ext>
                  </a:extLst>
                </p:cNvPr>
                <p:cNvCxnSpPr>
                  <a:stCxn id="189" idx="0"/>
                  <a:endCxn id="18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BA1E95EF-34D4-894C-80E7-50E062DF6D14}"/>
                    </a:ext>
                  </a:extLst>
                </p:cNvPr>
                <p:cNvCxnSpPr>
                  <a:cxnSpLocks/>
                  <a:stCxn id="189" idx="2"/>
                  <a:endCxn id="18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094BE055-168D-0344-9428-AC947618DD1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DC85539-D5D7-4E47-A419-DA995D907373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188B31FF-A643-3940-A6B4-AD6B571774BB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FE1DB1FF-A8DE-7141-AE0B-E771902DA55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BF15FDA3-16F2-7A47-AC81-F48F263E43F7}"/>
                    </a:ext>
                  </a:extLst>
                </p:cNvPr>
                <p:cNvCxnSpPr>
                  <a:stCxn id="181" idx="0"/>
                  <a:endCxn id="18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E89F5B4C-641B-8946-8589-8EE647EA37AC}"/>
                    </a:ext>
                  </a:extLst>
                </p:cNvPr>
                <p:cNvCxnSpPr>
                  <a:cxnSpLocks/>
                  <a:stCxn id="181" idx="2"/>
                  <a:endCxn id="18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568098ED-34E1-AD46-A67A-E3954E99EED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A00CBF99-6199-0847-B8FB-E5ECDA0A3A57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16226733-8C44-7043-B034-89FBD540210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F449F5A4-F209-5449-9150-B12FB8A39D21}"/>
                    </a:ext>
                  </a:extLst>
                </p:cNvPr>
                <p:cNvCxnSpPr>
                  <a:stCxn id="177" idx="0"/>
                  <a:endCxn id="17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CA224A4D-289F-D746-8DD8-878B49F20607}"/>
                    </a:ext>
                  </a:extLst>
                </p:cNvPr>
                <p:cNvCxnSpPr>
                  <a:cxnSpLocks/>
                  <a:stCxn id="177" idx="2"/>
                  <a:endCxn id="17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DAD9659B-79F5-9444-A937-7BB1EF86108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FF342427-523C-0949-BC7F-CF6969F05BAC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73B2FB80-F01D-3942-B699-AC4891E029A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0D10F463-BE5C-8548-92D0-401DF0EDCA59}"/>
                    </a:ext>
                  </a:extLst>
                </p:cNvPr>
                <p:cNvCxnSpPr>
                  <a:stCxn id="173" idx="0"/>
                  <a:endCxn id="17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576EADC4-EFE7-5A4C-BC52-0EA84B60083A}"/>
                    </a:ext>
                  </a:extLst>
                </p:cNvPr>
                <p:cNvCxnSpPr>
                  <a:cxnSpLocks/>
                  <a:stCxn id="173" idx="2"/>
                  <a:endCxn id="17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985D2363-EC48-BD46-AA32-FD97C36C6CD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089278F-D608-144A-9F04-849ABF2EAEE7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D11E0931-350D-B640-B281-8D573E83F45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33995F51-5743-694D-AA32-E312CEDDD54A}"/>
                    </a:ext>
                  </a:extLst>
                </p:cNvPr>
                <p:cNvCxnSpPr>
                  <a:stCxn id="169" idx="0"/>
                  <a:endCxn id="169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BD8BB173-41C0-B444-9F4B-9F502BA43F41}"/>
                    </a:ext>
                  </a:extLst>
                </p:cNvPr>
                <p:cNvCxnSpPr>
                  <a:cxnSpLocks/>
                  <a:stCxn id="169" idx="2"/>
                  <a:endCxn id="169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0B59345C-7492-0F4C-B529-04FC0B6C1D0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DD79093-3838-C845-8CC4-8411FEF1A29B}"/>
              </a:ext>
            </a:extLst>
          </p:cNvPr>
          <p:cNvGrpSpPr/>
          <p:nvPr/>
        </p:nvGrpSpPr>
        <p:grpSpPr>
          <a:xfrm>
            <a:off x="10538392" y="-635875"/>
            <a:ext cx="1637686" cy="6039411"/>
            <a:chOff x="5914868" y="-635873"/>
            <a:chExt cx="1637686" cy="6039411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1D2958E-A51F-224B-8ABC-15E6A07ED18D}"/>
                </a:ext>
              </a:extLst>
            </p:cNvPr>
            <p:cNvGrpSpPr/>
            <p:nvPr/>
          </p:nvGrpSpPr>
          <p:grpSpPr>
            <a:xfrm>
              <a:off x="5914868" y="1621896"/>
              <a:ext cx="1622935" cy="1622934"/>
              <a:chOff x="3405809" y="1563755"/>
              <a:chExt cx="1954241" cy="1954240"/>
            </a:xfrm>
          </p:grpSpPr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FDF2D7E5-94E2-3B48-B479-8C72E7DFE4FB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18ED9F7B-8747-1941-8B75-8C1726FB2B5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AB41D8E2-9333-DE46-B425-2E6C5E32C535}"/>
                    </a:ext>
                  </a:extLst>
                </p:cNvPr>
                <p:cNvCxnSpPr>
                  <a:stCxn id="285" idx="0"/>
                  <a:endCxn id="28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F411DA0E-25C7-2646-8CAD-9F2F84B2E204}"/>
                    </a:ext>
                  </a:extLst>
                </p:cNvPr>
                <p:cNvCxnSpPr>
                  <a:cxnSpLocks/>
                  <a:stCxn id="285" idx="2"/>
                  <a:endCxn id="28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E61B0B86-4720-1647-BEAB-D2A71E3A44E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F358A5C9-6BD3-7042-A7C0-444A7DE12E85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9A61B677-E26A-B64D-8E6F-FFBE4A98D94F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BD79050C-9AE2-2A47-8DAC-4D25A777AB03}"/>
                    </a:ext>
                  </a:extLst>
                </p:cNvPr>
                <p:cNvCxnSpPr>
                  <a:stCxn id="281" idx="0"/>
                  <a:endCxn id="28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5891C259-148D-204E-ACE2-8E918D0F4245}"/>
                    </a:ext>
                  </a:extLst>
                </p:cNvPr>
                <p:cNvCxnSpPr>
                  <a:cxnSpLocks/>
                  <a:stCxn id="281" idx="2"/>
                  <a:endCxn id="28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33815150-DB5C-D94F-BBE3-EDA91D37669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5A8616AC-3D71-8C4F-B40D-7380C3CD089B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A66AE658-309B-8048-9165-47039B26162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B2AA017D-E702-4848-9F9F-5D939D722A29}"/>
                    </a:ext>
                  </a:extLst>
                </p:cNvPr>
                <p:cNvCxnSpPr>
                  <a:stCxn id="277" idx="0"/>
                  <a:endCxn id="27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279B2FFE-FD76-0148-948E-A9BC7A231CB5}"/>
                    </a:ext>
                  </a:extLst>
                </p:cNvPr>
                <p:cNvCxnSpPr>
                  <a:cxnSpLocks/>
                  <a:stCxn id="277" idx="2"/>
                  <a:endCxn id="27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CC8F64F-6EB5-D247-83CE-31AE6FFFF68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311E9362-1627-6A47-9A44-5AC1E6D13DE9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89402EDC-1ECF-8C40-8C74-980F5F717DB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E322D24A-EC4A-0C4E-8FCF-AA735EE65198}"/>
                    </a:ext>
                  </a:extLst>
                </p:cNvPr>
                <p:cNvCxnSpPr>
                  <a:stCxn id="273" idx="0"/>
                  <a:endCxn id="27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0201CF11-A623-9F48-BB32-E77B88E67EA8}"/>
                    </a:ext>
                  </a:extLst>
                </p:cNvPr>
                <p:cNvCxnSpPr>
                  <a:cxnSpLocks/>
                  <a:stCxn id="273" idx="2"/>
                  <a:endCxn id="27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DDAF4923-1A21-FE46-A278-7460CBC2BD6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E656127F-DCF8-5E49-8FEC-87CA0178FC5F}"/>
                </a:ext>
              </a:extLst>
            </p:cNvPr>
            <p:cNvGrpSpPr/>
            <p:nvPr/>
          </p:nvGrpSpPr>
          <p:grpSpPr>
            <a:xfrm>
              <a:off x="5914868" y="-635873"/>
              <a:ext cx="1622935" cy="1622934"/>
              <a:chOff x="3405809" y="1563755"/>
              <a:chExt cx="1954241" cy="1954240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469B8E85-9EDC-7248-865D-6C4DC8FA73D1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6541F751-96B7-E942-BEB7-F27872C12B2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4E8AD074-18A6-E640-B456-78D7E2931382}"/>
                    </a:ext>
                  </a:extLst>
                </p:cNvPr>
                <p:cNvCxnSpPr>
                  <a:stCxn id="265" idx="0"/>
                  <a:endCxn id="26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759500CB-818A-F64B-AD2B-5C365D244152}"/>
                    </a:ext>
                  </a:extLst>
                </p:cNvPr>
                <p:cNvCxnSpPr>
                  <a:cxnSpLocks/>
                  <a:stCxn id="265" idx="2"/>
                  <a:endCxn id="26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51C7FECA-30B4-5D44-A14F-54531062EFF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008DACA7-47FA-5E4D-87F0-DE1400C2A63A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41A38F31-0540-B64C-A79A-739109FD283B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4EA7E294-46CD-574C-99CD-83D18F856341}"/>
                    </a:ext>
                  </a:extLst>
                </p:cNvPr>
                <p:cNvCxnSpPr>
                  <a:stCxn id="261" idx="0"/>
                  <a:endCxn id="26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30879136-201C-114D-ABFD-6B1BE2681A03}"/>
                    </a:ext>
                  </a:extLst>
                </p:cNvPr>
                <p:cNvCxnSpPr>
                  <a:cxnSpLocks/>
                  <a:stCxn id="261" idx="2"/>
                  <a:endCxn id="26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777B26F1-8D26-8C47-BD4A-22E771354EF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C1AC09A1-B058-DF4D-8D27-65F94510AF94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C36E426D-2A1D-B046-80F5-4F41EC56B7B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A167C2EE-9C7B-AA40-A895-7A85E73EDF28}"/>
                    </a:ext>
                  </a:extLst>
                </p:cNvPr>
                <p:cNvCxnSpPr>
                  <a:stCxn id="257" idx="0"/>
                  <a:endCxn id="25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23E2B561-6042-B949-91F0-917A2F8026C0}"/>
                    </a:ext>
                  </a:extLst>
                </p:cNvPr>
                <p:cNvCxnSpPr>
                  <a:cxnSpLocks/>
                  <a:stCxn id="257" idx="2"/>
                  <a:endCxn id="25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540DDD1A-E47F-DA4A-8934-6C524FA63D3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D3D92D3E-C6C0-5044-9E0E-135813755F9F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47CFE875-93EC-4A45-9AD0-9CA4FA97E3C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E3292C8B-2CF1-DB40-9D84-DB27FB496877}"/>
                    </a:ext>
                  </a:extLst>
                </p:cNvPr>
                <p:cNvCxnSpPr>
                  <a:stCxn id="253" idx="0"/>
                  <a:endCxn id="25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18D0C3F3-CD69-A941-B269-058445DCAF77}"/>
                    </a:ext>
                  </a:extLst>
                </p:cNvPr>
                <p:cNvCxnSpPr>
                  <a:cxnSpLocks/>
                  <a:stCxn id="253" idx="2"/>
                  <a:endCxn id="25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7E269493-8EA6-E747-AB50-C6BF18457A2D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AB1E1140-3902-B04B-9975-4EEBE8E830D9}"/>
                </a:ext>
              </a:extLst>
            </p:cNvPr>
            <p:cNvGrpSpPr/>
            <p:nvPr/>
          </p:nvGrpSpPr>
          <p:grpSpPr>
            <a:xfrm>
              <a:off x="5929619" y="3780604"/>
              <a:ext cx="1622935" cy="1622934"/>
              <a:chOff x="3405809" y="1563755"/>
              <a:chExt cx="1954241" cy="1954240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69CA313D-BE82-2F4A-AE2F-CCE17AD5198C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81FAB2D3-8858-E549-A5D7-2B71B6C5536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FB4F2934-3D1D-7B4F-B536-82A298522089}"/>
                    </a:ext>
                  </a:extLst>
                </p:cNvPr>
                <p:cNvCxnSpPr>
                  <a:stCxn id="245" idx="0"/>
                  <a:endCxn id="24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257D0D56-B176-0E40-A3C6-87F10FFB1743}"/>
                    </a:ext>
                  </a:extLst>
                </p:cNvPr>
                <p:cNvCxnSpPr>
                  <a:cxnSpLocks/>
                  <a:stCxn id="245" idx="2"/>
                  <a:endCxn id="24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C727C09A-91C9-CA4A-8D7C-19CAF30AC89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9273D15A-9921-5743-AAF8-25D37F45D7D0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28B6C286-FF48-8740-B8F0-892A3940B78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1508DDDA-9662-E24E-A3E7-C0FFA6483128}"/>
                    </a:ext>
                  </a:extLst>
                </p:cNvPr>
                <p:cNvCxnSpPr>
                  <a:stCxn id="241" idx="0"/>
                  <a:endCxn id="24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948FFECC-2E21-984C-8B17-3EE27F3B76D4}"/>
                    </a:ext>
                  </a:extLst>
                </p:cNvPr>
                <p:cNvCxnSpPr>
                  <a:cxnSpLocks/>
                  <a:stCxn id="241" idx="2"/>
                  <a:endCxn id="24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3AF81117-6ABD-DD40-97DC-B3958D47E94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411FB3A-6DFE-CE43-ABF1-CDCF8CB92240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1D2CD2E5-1062-B74F-90FD-D6C4B34221E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28B25D64-E33E-6142-96C4-EF0DEA986D53}"/>
                    </a:ext>
                  </a:extLst>
                </p:cNvPr>
                <p:cNvCxnSpPr>
                  <a:stCxn id="237" idx="0"/>
                  <a:endCxn id="23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64C05D20-DEE9-3B40-A031-887DACF19C62}"/>
                    </a:ext>
                  </a:extLst>
                </p:cNvPr>
                <p:cNvCxnSpPr>
                  <a:cxnSpLocks/>
                  <a:stCxn id="237" idx="2"/>
                  <a:endCxn id="23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02CBF7EB-CE3A-6C47-9818-E9F72A511B9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F0F67E70-DB2F-9D4D-9D54-8DF5EBF862D0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201AC96-97FF-4F41-A324-3FFCD1B3755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62374228-E46C-F541-BC0D-55E6C7FE5795}"/>
                    </a:ext>
                  </a:extLst>
                </p:cNvPr>
                <p:cNvCxnSpPr>
                  <a:stCxn id="233" idx="0"/>
                  <a:endCxn id="23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B5572B06-F427-0245-BB36-B7CB8E330F85}"/>
                    </a:ext>
                  </a:extLst>
                </p:cNvPr>
                <p:cNvCxnSpPr>
                  <a:cxnSpLocks/>
                  <a:stCxn id="233" idx="2"/>
                  <a:endCxn id="23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CE76C0DA-D440-CD43-8EDB-F74E3F3C6498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64EF7323-A353-F748-84C2-0B705DE9F5A7}"/>
              </a:ext>
            </a:extLst>
          </p:cNvPr>
          <p:cNvGrpSpPr/>
          <p:nvPr/>
        </p:nvGrpSpPr>
        <p:grpSpPr>
          <a:xfrm>
            <a:off x="1276712" y="-586343"/>
            <a:ext cx="1637686" cy="6039411"/>
            <a:chOff x="3538331" y="-561490"/>
            <a:chExt cx="1637686" cy="6039411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C168CEDA-2DBB-0845-B304-7C8118BB6EF9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16E6A4D5-9F00-E944-9F63-9F085E7B2B28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6308D628-40B3-0B41-A348-C998A0705CE2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7493771C-701D-BB43-9D91-1C5B80EA9419}"/>
                    </a:ext>
                  </a:extLst>
                </p:cNvPr>
                <p:cNvCxnSpPr>
                  <a:cxnSpLocks/>
                  <a:stCxn id="350" idx="0"/>
                  <a:endCxn id="35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7D93C97F-11AE-C945-B57F-7E9909449E11}"/>
                    </a:ext>
                  </a:extLst>
                </p:cNvPr>
                <p:cNvCxnSpPr>
                  <a:cxnSpLocks/>
                  <a:stCxn id="350" idx="2"/>
                  <a:endCxn id="35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FB4F1570-4EE1-544C-A9F6-051E26A80B4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2077AB67-99DC-2243-9E47-29D1F367E0BB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9B45557E-C9B5-5D4D-9FF7-5CEE8EAFFE9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80F9383F-1ACB-2D4E-99D0-4B2F2F8234E8}"/>
                    </a:ext>
                  </a:extLst>
                </p:cNvPr>
                <p:cNvCxnSpPr>
                  <a:stCxn id="346" idx="0"/>
                  <a:endCxn id="34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18F457CC-F998-3649-913F-1A6F3FFD6352}"/>
                    </a:ext>
                  </a:extLst>
                </p:cNvPr>
                <p:cNvCxnSpPr>
                  <a:cxnSpLocks/>
                  <a:stCxn id="346" idx="2"/>
                  <a:endCxn id="34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F3673445-AF39-8D4E-BA54-C46E3820B07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FE1B2238-E0F1-2940-9581-FFDC4AD874E8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82F03906-1BEF-8942-B780-B450F8CAEB2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1ED27994-C3C4-474F-B226-FABDCB48C8C5}"/>
                    </a:ext>
                  </a:extLst>
                </p:cNvPr>
                <p:cNvCxnSpPr>
                  <a:stCxn id="342" idx="0"/>
                  <a:endCxn id="34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A3050683-8823-304B-BD09-6488F6FF4F17}"/>
                    </a:ext>
                  </a:extLst>
                </p:cNvPr>
                <p:cNvCxnSpPr>
                  <a:cxnSpLocks/>
                  <a:stCxn id="342" idx="2"/>
                  <a:endCxn id="34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90AAC6FD-721E-9548-9BA9-391BEFA9CE0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71E5DE4F-52DB-8342-ADF6-EC3C02F81346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4F74D39B-2F03-C74C-9996-EB25D858E1D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4D9520AE-62CC-9444-B0ED-76F5B0384ABF}"/>
                    </a:ext>
                  </a:extLst>
                </p:cNvPr>
                <p:cNvCxnSpPr>
                  <a:stCxn id="338" idx="0"/>
                  <a:endCxn id="33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442CA40C-D014-CB41-88CC-D0D73057A977}"/>
                    </a:ext>
                  </a:extLst>
                </p:cNvPr>
                <p:cNvCxnSpPr>
                  <a:cxnSpLocks/>
                  <a:stCxn id="338" idx="2"/>
                  <a:endCxn id="33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15CEEDA4-C1EC-1A45-8A55-B5DCF98076A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FCD880BA-7D63-2C40-B851-BBFCA3476C69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973F71F6-C6AE-C848-ACBD-CA356F2748EC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3C9E7F7A-DB96-8945-B695-4EBC2FDE708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D9B9983B-7322-554D-AC02-1075DFF53FC9}"/>
                    </a:ext>
                  </a:extLst>
                </p:cNvPr>
                <p:cNvCxnSpPr>
                  <a:stCxn id="330" idx="0"/>
                  <a:endCxn id="33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9DB475A3-280D-D14A-9EEB-410CF67189F7}"/>
                    </a:ext>
                  </a:extLst>
                </p:cNvPr>
                <p:cNvCxnSpPr>
                  <a:cxnSpLocks/>
                  <a:stCxn id="330" idx="2"/>
                  <a:endCxn id="33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B5318642-4D45-8D4A-A20F-D442FE7C1DE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821DA77E-3733-A844-AB1F-F0272E696732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48181922-D671-444F-8119-E20AC2A346DA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2215A141-CF32-4C4A-A366-326165DC0A9A}"/>
                    </a:ext>
                  </a:extLst>
                </p:cNvPr>
                <p:cNvCxnSpPr>
                  <a:stCxn id="326" idx="0"/>
                  <a:endCxn id="32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85EF532F-ACF6-B04A-9DCA-6F4E15AD25B3}"/>
                    </a:ext>
                  </a:extLst>
                </p:cNvPr>
                <p:cNvCxnSpPr>
                  <a:cxnSpLocks/>
                  <a:stCxn id="326" idx="2"/>
                  <a:endCxn id="32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71F6E1C7-1D59-6240-96B2-E3FA9739AD52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FEA57806-FAB9-6243-B0E4-9BAB480FA6CB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6C6822D9-E4EE-9E4D-8B09-D63BF7E669F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42C6E070-A0CE-9F4A-85D9-FCF89068DD00}"/>
                    </a:ext>
                  </a:extLst>
                </p:cNvPr>
                <p:cNvCxnSpPr>
                  <a:stCxn id="322" idx="0"/>
                  <a:endCxn id="32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9EC72B01-FA69-E64B-AC21-4A13043BDDEE}"/>
                    </a:ext>
                  </a:extLst>
                </p:cNvPr>
                <p:cNvCxnSpPr>
                  <a:cxnSpLocks/>
                  <a:stCxn id="322" idx="2"/>
                  <a:endCxn id="32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01FDB95D-9BE0-6B41-8181-96A7D7C8318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B7996441-CAF7-4E41-BDEE-693E1BC4BD2B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B9BF808A-20FA-CF4A-8039-EDDF70C5CCB6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F79F1440-E38C-D44B-9C08-AFFB6D73BFC8}"/>
                    </a:ext>
                  </a:extLst>
                </p:cNvPr>
                <p:cNvCxnSpPr>
                  <a:stCxn id="318" idx="0"/>
                  <a:endCxn id="31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91666BFF-DFDD-6C44-80BE-04F37FC954FD}"/>
                    </a:ext>
                  </a:extLst>
                </p:cNvPr>
                <p:cNvCxnSpPr>
                  <a:cxnSpLocks/>
                  <a:stCxn id="318" idx="2"/>
                  <a:endCxn id="31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07E9DC7E-AAD5-434D-BF85-B82F9FE7E415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20EEE323-A4CB-2947-ABB7-60BAA43763CC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9B95D999-7F5B-5741-B495-E19C6205BAE7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22C3C1A0-CEA0-B347-A68B-E2D62BA5271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84175E74-5CC1-B046-A0F6-3E8C1DE55BEC}"/>
                    </a:ext>
                  </a:extLst>
                </p:cNvPr>
                <p:cNvCxnSpPr>
                  <a:stCxn id="310" idx="0"/>
                  <a:endCxn id="310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94A811EA-9026-2C49-A2AA-3BF2D4406C20}"/>
                    </a:ext>
                  </a:extLst>
                </p:cNvPr>
                <p:cNvCxnSpPr>
                  <a:cxnSpLocks/>
                  <a:stCxn id="310" idx="2"/>
                  <a:endCxn id="310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FEEF5E05-7E65-3E4B-A608-0FB89AC76FD9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121F22B2-5CBC-8F4F-A091-C9030D567E20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3DBD405C-DAC8-024B-9898-3223AF21551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B4D5858D-EB1B-3245-9859-F21CBE944804}"/>
                    </a:ext>
                  </a:extLst>
                </p:cNvPr>
                <p:cNvCxnSpPr>
                  <a:stCxn id="306" idx="0"/>
                  <a:endCxn id="306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25C6183-2B67-A646-BAD2-3525B5EFBC7B}"/>
                    </a:ext>
                  </a:extLst>
                </p:cNvPr>
                <p:cNvCxnSpPr>
                  <a:cxnSpLocks/>
                  <a:stCxn id="306" idx="2"/>
                  <a:endCxn id="306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E539D1FD-6C48-7A4D-A5FE-2F901B0684B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15FF8E7D-EF47-B84F-B5A1-6D8B0A63C0AD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B3CD40E5-F8BE-734F-8F77-8CD3FCD6991D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A93B1F61-F325-744F-9944-E78EAADD824B}"/>
                    </a:ext>
                  </a:extLst>
                </p:cNvPr>
                <p:cNvCxnSpPr>
                  <a:stCxn id="302" idx="0"/>
                  <a:endCxn id="302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340677B2-3F62-194A-81E2-21B35B636A35}"/>
                    </a:ext>
                  </a:extLst>
                </p:cNvPr>
                <p:cNvCxnSpPr>
                  <a:cxnSpLocks/>
                  <a:stCxn id="302" idx="2"/>
                  <a:endCxn id="302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2EC9A9E9-DFEC-F041-BCBD-3DB1E6E3D7FC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4F3B6BB6-C033-1548-90C8-C12A7501375B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72374AF7-80FC-FD44-A2B6-FB1E1DBE35F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C5E1CB22-38D3-494D-AB81-C903FB50F870}"/>
                    </a:ext>
                  </a:extLst>
                </p:cNvPr>
                <p:cNvCxnSpPr>
                  <a:stCxn id="298" idx="0"/>
                  <a:endCxn id="298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375A8A1C-9039-9D42-8FCF-B8EDDD11CBF6}"/>
                    </a:ext>
                  </a:extLst>
                </p:cNvPr>
                <p:cNvCxnSpPr>
                  <a:cxnSpLocks/>
                  <a:stCxn id="298" idx="2"/>
                  <a:endCxn id="298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10864B64-2B15-7D42-BDF9-5FB0137C11A7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17C7E9E4-5837-9440-9BF0-8BF97B3AF74B}"/>
              </a:ext>
            </a:extLst>
          </p:cNvPr>
          <p:cNvGrpSpPr/>
          <p:nvPr/>
        </p:nvGrpSpPr>
        <p:grpSpPr>
          <a:xfrm>
            <a:off x="-951594" y="-586343"/>
            <a:ext cx="1637686" cy="6039411"/>
            <a:chOff x="3538331" y="-561490"/>
            <a:chExt cx="1637686" cy="6039411"/>
          </a:xfrm>
        </p:grpSpPr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8F00127F-50B0-494E-A15F-8E8DF3BB8203}"/>
                </a:ext>
              </a:extLst>
            </p:cNvPr>
            <p:cNvGrpSpPr/>
            <p:nvPr/>
          </p:nvGrpSpPr>
          <p:grpSpPr>
            <a:xfrm>
              <a:off x="3538331" y="1696279"/>
              <a:ext cx="1622935" cy="1622934"/>
              <a:chOff x="3405809" y="1563755"/>
              <a:chExt cx="1954241" cy="1954240"/>
            </a:xfrm>
          </p:grpSpPr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8D900DF-1598-3843-B157-A151CE87B4E8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290EEF8B-A64C-224E-B632-3C224953E7D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11EE866F-FFFA-E44E-9294-FBFBC44149A7}"/>
                    </a:ext>
                  </a:extLst>
                </p:cNvPr>
                <p:cNvCxnSpPr>
                  <a:stCxn id="415" idx="0"/>
                  <a:endCxn id="41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B9B76ECA-1C3F-0242-AD89-9CEDFDD9E39D}"/>
                    </a:ext>
                  </a:extLst>
                </p:cNvPr>
                <p:cNvCxnSpPr>
                  <a:cxnSpLocks/>
                  <a:stCxn id="415" idx="2"/>
                  <a:endCxn id="41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5AE2778E-3FCA-514F-83F9-01E1066F99E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9CF057E3-319D-BC43-83A9-B2FC8D19466F}"/>
                    </a:ext>
                  </a:extLst>
                </p:cNvPr>
                <p:cNvSpPr/>
                <p:nvPr/>
              </p:nvSpPr>
              <p:spPr>
                <a:xfrm>
                  <a:off x="3975071" y="2278336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" name="Group 399">
                <a:extLst>
                  <a:ext uri="{FF2B5EF4-FFF2-40B4-BE49-F238E27FC236}">
                    <a16:creationId xmlns:a16="http://schemas.microsoft.com/office/drawing/2014/main" id="{4EFFB507-A3FA-7142-B464-DCD267D50ED8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AFA2ECA2-2EB3-F043-97BE-7B73A077AB80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5261B0C4-39F8-2049-934E-FCFF89CED99E}"/>
                    </a:ext>
                  </a:extLst>
                </p:cNvPr>
                <p:cNvCxnSpPr>
                  <a:stCxn id="411" idx="0"/>
                  <a:endCxn id="41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BC146DFE-A3C3-2543-978A-76EA523E269E}"/>
                    </a:ext>
                  </a:extLst>
                </p:cNvPr>
                <p:cNvCxnSpPr>
                  <a:cxnSpLocks/>
                  <a:stCxn id="411" idx="2"/>
                  <a:endCxn id="41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DF46A857-F74F-A549-8899-E926B9AA1A64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37579036-8292-C54D-8528-E04811D88C48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76D10D94-09D6-5848-A823-F28F507DFBF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F1275A9E-F91C-C943-8A74-4D6697431A3C}"/>
                    </a:ext>
                  </a:extLst>
                </p:cNvPr>
                <p:cNvCxnSpPr>
                  <a:stCxn id="407" idx="0"/>
                  <a:endCxn id="40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5EDE6969-E636-E441-80A6-B61D4AD8AD41}"/>
                    </a:ext>
                  </a:extLst>
                </p:cNvPr>
                <p:cNvCxnSpPr>
                  <a:cxnSpLocks/>
                  <a:stCxn id="407" idx="2"/>
                  <a:endCxn id="40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1EDEA0A7-6C05-F347-BD15-3D33F0FCC1F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7169DEE9-4044-4C4C-9BC4-F0C9B2BEE864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C5AC0A0B-4EFB-C148-95FC-EA209930BF6C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BD319C55-A140-024B-84E1-66C8A237FFC7}"/>
                    </a:ext>
                  </a:extLst>
                </p:cNvPr>
                <p:cNvCxnSpPr>
                  <a:stCxn id="403" idx="0"/>
                  <a:endCxn id="40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1DA2A642-CACF-A64E-8F2B-9A5438CF8021}"/>
                    </a:ext>
                  </a:extLst>
                </p:cNvPr>
                <p:cNvCxnSpPr>
                  <a:cxnSpLocks/>
                  <a:stCxn id="403" idx="2"/>
                  <a:endCxn id="40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545DD611-4606-7B48-AA97-9B83013DAAD0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0862A246-9A47-624E-90A4-C25CC0F293EC}"/>
                </a:ext>
              </a:extLst>
            </p:cNvPr>
            <p:cNvGrpSpPr/>
            <p:nvPr/>
          </p:nvGrpSpPr>
          <p:grpSpPr>
            <a:xfrm>
              <a:off x="3538331" y="-561490"/>
              <a:ext cx="1622935" cy="1622934"/>
              <a:chOff x="3405809" y="1563755"/>
              <a:chExt cx="1954241" cy="1954240"/>
            </a:xfrm>
          </p:grpSpPr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45C677E0-652B-1842-ADD3-B8C5193144C1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9D0DEDEE-9195-5E49-A9D0-6F53A4A595D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D1345346-1C10-B24D-8EA4-DC9315ED41F0}"/>
                    </a:ext>
                  </a:extLst>
                </p:cNvPr>
                <p:cNvCxnSpPr>
                  <a:stCxn id="395" idx="0"/>
                  <a:endCxn id="39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7CBB9D19-9E33-2D40-A42E-8254A629079D}"/>
                    </a:ext>
                  </a:extLst>
                </p:cNvPr>
                <p:cNvCxnSpPr>
                  <a:cxnSpLocks/>
                  <a:stCxn id="395" idx="2"/>
                  <a:endCxn id="39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C462E459-F178-3C4C-95BA-2D0AEE6EEE3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9B1335AB-D083-634B-A1ED-41EB55B6EB2B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22DC7294-D15F-5248-B39E-CD91E6F08AC4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BE549A5C-CF9A-3E42-9C6A-4E389B183976}"/>
                    </a:ext>
                  </a:extLst>
                </p:cNvPr>
                <p:cNvCxnSpPr>
                  <a:stCxn id="391" idx="0"/>
                  <a:endCxn id="39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4C5E1349-4A85-2A41-8EB9-CA83BEF216A8}"/>
                    </a:ext>
                  </a:extLst>
                </p:cNvPr>
                <p:cNvCxnSpPr>
                  <a:cxnSpLocks/>
                  <a:stCxn id="391" idx="2"/>
                  <a:endCxn id="39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685C021B-C80C-D94E-B5DB-A5065C2339C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6CD5BCDE-510E-F94C-809D-4A891B42AE71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8EE410E9-393C-1846-9C74-BDC7B0846EF8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44CD7536-75F7-094D-911A-C531BA4883EE}"/>
                    </a:ext>
                  </a:extLst>
                </p:cNvPr>
                <p:cNvCxnSpPr>
                  <a:stCxn id="387" idx="0"/>
                  <a:endCxn id="38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E666F64B-25D2-EE49-A273-DECC6DF330BD}"/>
                    </a:ext>
                  </a:extLst>
                </p:cNvPr>
                <p:cNvCxnSpPr>
                  <a:cxnSpLocks/>
                  <a:stCxn id="387" idx="2"/>
                  <a:endCxn id="38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8A4BD8D9-2722-AD4E-B76E-17693C7D0E11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F72FDA48-4A36-3B42-A58D-1CBB9115EDF6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7CC8AD95-A657-0D42-9040-AE13A587D081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FC7B993C-E84E-6B49-815D-3F41615B6353}"/>
                    </a:ext>
                  </a:extLst>
                </p:cNvPr>
                <p:cNvCxnSpPr>
                  <a:stCxn id="383" idx="0"/>
                  <a:endCxn id="38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B4CDC224-329C-764E-8C93-D5AA0985A6CE}"/>
                    </a:ext>
                  </a:extLst>
                </p:cNvPr>
                <p:cNvCxnSpPr>
                  <a:cxnSpLocks/>
                  <a:stCxn id="383" idx="2"/>
                  <a:endCxn id="38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38D6F9EE-7103-F642-BF9D-65C43596A453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0AF90A8-271A-B842-B470-07ADDF795390}"/>
                </a:ext>
              </a:extLst>
            </p:cNvPr>
            <p:cNvGrpSpPr/>
            <p:nvPr/>
          </p:nvGrpSpPr>
          <p:grpSpPr>
            <a:xfrm>
              <a:off x="3553082" y="3854987"/>
              <a:ext cx="1622935" cy="1622934"/>
              <a:chOff x="3405809" y="1563755"/>
              <a:chExt cx="1954241" cy="1954240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AF608B2C-2996-444F-8343-C1763505B7EA}"/>
                  </a:ext>
                </a:extLst>
              </p:cNvPr>
              <p:cNvGrpSpPr/>
              <p:nvPr/>
            </p:nvGrpSpPr>
            <p:grpSpPr>
              <a:xfrm>
                <a:off x="3405809" y="1563756"/>
                <a:ext cx="662152" cy="662152"/>
                <a:chOff x="3405809" y="1709074"/>
                <a:chExt cx="795130" cy="795130"/>
              </a:xfrm>
            </p:grpSpPr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E8C7221E-4FC5-1748-BA62-57ED81017413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85823237-3CB1-CE4F-A4DD-0415A5B434D7}"/>
                    </a:ext>
                  </a:extLst>
                </p:cNvPr>
                <p:cNvCxnSpPr>
                  <a:stCxn id="375" idx="0"/>
                  <a:endCxn id="375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F4DC9746-7C80-834E-87D2-A57D4B0288A5}"/>
                    </a:ext>
                  </a:extLst>
                </p:cNvPr>
                <p:cNvCxnSpPr>
                  <a:cxnSpLocks/>
                  <a:stCxn id="375" idx="2"/>
                  <a:endCxn id="375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AC9D3A3F-4EC6-6B4F-97E2-68CCF2826A66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F52BA79C-FAE0-1F4C-81D4-EDD9EBA9C5EE}"/>
                  </a:ext>
                </a:extLst>
              </p:cNvPr>
              <p:cNvGrpSpPr/>
              <p:nvPr/>
            </p:nvGrpSpPr>
            <p:grpSpPr>
              <a:xfrm>
                <a:off x="4697898" y="1563755"/>
                <a:ext cx="662152" cy="662152"/>
                <a:chOff x="3405809" y="1709074"/>
                <a:chExt cx="795130" cy="795130"/>
              </a:xfrm>
            </p:grpSpPr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5EF2CBBA-88D3-5540-A294-0529A3D6E7FE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2" name="Straight Connector 371">
                  <a:extLst>
                    <a:ext uri="{FF2B5EF4-FFF2-40B4-BE49-F238E27FC236}">
                      <a16:creationId xmlns:a16="http://schemas.microsoft.com/office/drawing/2014/main" id="{E9E7D52F-9505-454F-9CBD-6E441E76AA54}"/>
                    </a:ext>
                  </a:extLst>
                </p:cNvPr>
                <p:cNvCxnSpPr>
                  <a:stCxn id="371" idx="0"/>
                  <a:endCxn id="371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611C811B-932D-D241-B37B-C70BE7345193}"/>
                    </a:ext>
                  </a:extLst>
                </p:cNvPr>
                <p:cNvCxnSpPr>
                  <a:cxnSpLocks/>
                  <a:stCxn id="371" idx="2"/>
                  <a:endCxn id="371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D4843AF9-4871-7C41-B4B8-9FB3C06B333F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E41F067A-9A1B-9B4D-9252-DB9BE4324610}"/>
                  </a:ext>
                </a:extLst>
              </p:cNvPr>
              <p:cNvGrpSpPr/>
              <p:nvPr/>
            </p:nvGrpSpPr>
            <p:grpSpPr>
              <a:xfrm>
                <a:off x="3405809" y="2855843"/>
                <a:ext cx="662152" cy="662152"/>
                <a:chOff x="3405809" y="1709074"/>
                <a:chExt cx="795130" cy="795130"/>
              </a:xfrm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F17ADE2B-AA91-FA4D-8129-C3269027C079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10EC3CA7-FAAB-3A47-BF98-4AAB97A7EE1C}"/>
                    </a:ext>
                  </a:extLst>
                </p:cNvPr>
                <p:cNvCxnSpPr>
                  <a:stCxn id="367" idx="0"/>
                  <a:endCxn id="367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A144128F-0330-D544-A597-53289263F0F6}"/>
                    </a:ext>
                  </a:extLst>
                </p:cNvPr>
                <p:cNvCxnSpPr>
                  <a:cxnSpLocks/>
                  <a:stCxn id="367" idx="2"/>
                  <a:endCxn id="367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F3563C13-6E0B-F849-97C1-669D0DC91C7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071FE146-EB13-C746-83B2-E7C4AACE8AA3}"/>
                  </a:ext>
                </a:extLst>
              </p:cNvPr>
              <p:cNvGrpSpPr/>
              <p:nvPr/>
            </p:nvGrpSpPr>
            <p:grpSpPr>
              <a:xfrm>
                <a:off x="4697898" y="2855842"/>
                <a:ext cx="662152" cy="662152"/>
                <a:chOff x="3405809" y="1709074"/>
                <a:chExt cx="795130" cy="795130"/>
              </a:xfrm>
            </p:grpSpPr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7FA71DD4-38D7-8749-B169-F9FEFDB090A5}"/>
                    </a:ext>
                  </a:extLst>
                </p:cNvPr>
                <p:cNvSpPr/>
                <p:nvPr/>
              </p:nvSpPr>
              <p:spPr>
                <a:xfrm>
                  <a:off x="3405809" y="1709074"/>
                  <a:ext cx="795130" cy="7951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B1A282AB-3A79-254E-B6A9-BF6FD8C15CB6}"/>
                    </a:ext>
                  </a:extLst>
                </p:cNvPr>
                <p:cNvCxnSpPr>
                  <a:stCxn id="363" idx="0"/>
                  <a:endCxn id="363" idx="4"/>
                </p:cNvCxnSpPr>
                <p:nvPr/>
              </p:nvCxnSpPr>
              <p:spPr>
                <a:xfrm>
                  <a:off x="3803374" y="1709074"/>
                  <a:ext cx="0" cy="79513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4808FF25-5AEF-4D4C-9138-D40448CA5AE8}"/>
                    </a:ext>
                  </a:extLst>
                </p:cNvPr>
                <p:cNvCxnSpPr>
                  <a:cxnSpLocks/>
                  <a:stCxn id="363" idx="2"/>
                  <a:endCxn id="363" idx="6"/>
                </p:cNvCxnSpPr>
                <p:nvPr/>
              </p:nvCxnSpPr>
              <p:spPr>
                <a:xfrm>
                  <a:off x="3405809" y="2106639"/>
                  <a:ext cx="795130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A8C6CCDC-E0E3-3F4E-A571-C4F21BD5DFEB}"/>
                    </a:ext>
                  </a:extLst>
                </p:cNvPr>
                <p:cNvSpPr/>
                <p:nvPr/>
              </p:nvSpPr>
              <p:spPr>
                <a:xfrm>
                  <a:off x="3754706" y="2057971"/>
                  <a:ext cx="97335" cy="97335"/>
                </a:xfrm>
                <a:prstGeom prst="ellipse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07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891" b="7470"/>
          <a:stretch/>
        </p:blipFill>
        <p:spPr>
          <a:xfrm>
            <a:off x="2961" y="39913"/>
            <a:ext cx="9141039" cy="510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131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1109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6213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3453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06760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40" y="14757"/>
            <a:ext cx="8103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10 GeV                         100 GeV                        1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                             10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                          100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699256" y="322653"/>
            <a:ext cx="1670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h km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77040" y="322653"/>
            <a:ext cx="1670894" cy="40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h km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7389933" y="322653"/>
            <a:ext cx="1670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h km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169" y="4116247"/>
            <a:ext cx="3397446" cy="1048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Southern array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of Cherenkov telescopes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- about 3 km across</a:t>
            </a:r>
          </a:p>
        </p:txBody>
      </p:sp>
    </p:spTree>
    <p:extLst>
      <p:ext uri="{BB962C8B-B14F-4D97-AF65-F5344CB8AC3E}">
        <p14:creationId xmlns:p14="http://schemas.microsoft.com/office/powerpoint/2010/main" val="16107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891" b="7470"/>
          <a:stretch/>
        </p:blipFill>
        <p:spPr>
          <a:xfrm>
            <a:off x="2961" y="39913"/>
            <a:ext cx="9141039" cy="510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131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1109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6213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3453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06760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40" y="14757"/>
            <a:ext cx="8103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10 GeV                         100 GeV                        1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                             10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                          100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403F8-58AB-654C-928A-5F2834DB4F39}"/>
              </a:ext>
            </a:extLst>
          </p:cNvPr>
          <p:cNvSpPr txBox="1"/>
          <p:nvPr/>
        </p:nvSpPr>
        <p:spPr>
          <a:xfrm>
            <a:off x="594772" y="557119"/>
            <a:ext cx="4005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 x 23 m ∅ Large Size Telescopes (LST)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055554-973E-1A4C-BECF-7358C5170ECC}"/>
              </a:ext>
            </a:extLst>
          </p:cNvPr>
          <p:cNvCxnSpPr>
            <a:cxnSpLocks/>
          </p:cNvCxnSpPr>
          <p:nvPr/>
        </p:nvCxnSpPr>
        <p:spPr>
          <a:xfrm>
            <a:off x="950038" y="404788"/>
            <a:ext cx="2696175" cy="0"/>
          </a:xfrm>
          <a:prstGeom prst="line">
            <a:avLst/>
          </a:prstGeom>
          <a:ln w="1524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7102590-8018-9340-BD48-D3663FEDA224}"/>
              </a:ext>
            </a:extLst>
          </p:cNvPr>
          <p:cNvSpPr/>
          <p:nvPr/>
        </p:nvSpPr>
        <p:spPr>
          <a:xfrm>
            <a:off x="4211642" y="2345343"/>
            <a:ext cx="1132411" cy="698108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5930A-FE2D-564D-B4EF-36653E01E6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6610" y="1341444"/>
            <a:ext cx="3604148" cy="388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891" b="7470"/>
          <a:stretch/>
        </p:blipFill>
        <p:spPr>
          <a:xfrm>
            <a:off x="2961" y="39913"/>
            <a:ext cx="9141039" cy="510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131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1109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6213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3453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06760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40" y="14757"/>
            <a:ext cx="8103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10 GeV                         100 GeV                        1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                             10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                          100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102590-8018-9340-BD48-D3663FEDA224}"/>
              </a:ext>
            </a:extLst>
          </p:cNvPr>
          <p:cNvSpPr/>
          <p:nvPr/>
        </p:nvSpPr>
        <p:spPr>
          <a:xfrm>
            <a:off x="4211642" y="2345343"/>
            <a:ext cx="1132411" cy="698108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1B2EF7-E31A-DF40-B51E-599ADBFD10FB}"/>
              </a:ext>
            </a:extLst>
          </p:cNvPr>
          <p:cNvSpPr txBox="1"/>
          <p:nvPr/>
        </p:nvSpPr>
        <p:spPr>
          <a:xfrm>
            <a:off x="1099638" y="557119"/>
            <a:ext cx="6058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 x 12 m ∅ Medium Size Telescopes (MST)     (North: 15)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DB43E2-9965-084A-8621-CC5B367BDEFA}"/>
              </a:ext>
            </a:extLst>
          </p:cNvPr>
          <p:cNvCxnSpPr>
            <a:cxnSpLocks/>
          </p:cNvCxnSpPr>
          <p:nvPr/>
        </p:nvCxnSpPr>
        <p:spPr>
          <a:xfrm>
            <a:off x="1831109" y="404787"/>
            <a:ext cx="3652344" cy="0"/>
          </a:xfrm>
          <a:prstGeom prst="line">
            <a:avLst/>
          </a:prstGeom>
          <a:ln w="1524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2DFACF5-7FCF-7C41-87E6-5A0A287AD98E}"/>
              </a:ext>
            </a:extLst>
          </p:cNvPr>
          <p:cNvSpPr/>
          <p:nvPr/>
        </p:nvSpPr>
        <p:spPr>
          <a:xfrm>
            <a:off x="2078313" y="1179635"/>
            <a:ext cx="5324201" cy="2919430"/>
          </a:xfrm>
          <a:prstGeom prst="ellipse">
            <a:avLst/>
          </a:prstGeom>
          <a:solidFill>
            <a:schemeClr val="accent3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 descr="MST.png">
            <a:extLst>
              <a:ext uri="{FF2B5EF4-FFF2-40B4-BE49-F238E27FC236}">
                <a16:creationId xmlns:a16="http://schemas.microsoft.com/office/drawing/2014/main" id="{EF3E9B9A-9B37-6B4D-ADA1-27C42F52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54" y="2498210"/>
            <a:ext cx="1418452" cy="27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891" b="7470"/>
          <a:stretch/>
        </p:blipFill>
        <p:spPr>
          <a:xfrm>
            <a:off x="2961" y="39913"/>
            <a:ext cx="9141039" cy="510358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7102590-8018-9340-BD48-D3663FEDA224}"/>
              </a:ext>
            </a:extLst>
          </p:cNvPr>
          <p:cNvSpPr/>
          <p:nvPr/>
        </p:nvSpPr>
        <p:spPr>
          <a:xfrm>
            <a:off x="4211642" y="2345343"/>
            <a:ext cx="1132411" cy="698108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DFACF5-7FCF-7C41-87E6-5A0A287AD98E}"/>
              </a:ext>
            </a:extLst>
          </p:cNvPr>
          <p:cNvSpPr/>
          <p:nvPr/>
        </p:nvSpPr>
        <p:spPr>
          <a:xfrm>
            <a:off x="2078313" y="1179635"/>
            <a:ext cx="5324201" cy="2919430"/>
          </a:xfrm>
          <a:prstGeom prst="ellipse">
            <a:avLst/>
          </a:prstGeom>
          <a:solidFill>
            <a:schemeClr val="accent3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SSTs_labels.png">
            <a:extLst>
              <a:ext uri="{FF2B5EF4-FFF2-40B4-BE49-F238E27FC236}">
                <a16:creationId xmlns:a16="http://schemas.microsoft.com/office/drawing/2014/main" id="{55D3C20B-DBBB-6249-9A7F-3E97D2340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2" r="28044" b="15842"/>
          <a:stretch/>
        </p:blipFill>
        <p:spPr>
          <a:xfrm>
            <a:off x="7787101" y="4005297"/>
            <a:ext cx="1043392" cy="113820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ECC7A28-72C5-F548-B285-8E7C8EAECFDD}"/>
              </a:ext>
            </a:extLst>
          </p:cNvPr>
          <p:cNvSpPr/>
          <p:nvPr/>
        </p:nvSpPr>
        <p:spPr>
          <a:xfrm>
            <a:off x="-381626" y="268673"/>
            <a:ext cx="10244078" cy="5012185"/>
          </a:xfrm>
          <a:prstGeom prst="ellipse">
            <a:avLst/>
          </a:prstGeom>
          <a:solidFill>
            <a:srgbClr val="3366FF">
              <a:alpha val="2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6131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1109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6213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3453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06760" y="-5670"/>
            <a:ext cx="1837240" cy="27434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40" y="14757"/>
            <a:ext cx="8103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10 GeV                         100 GeV                        1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                             10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                           100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TeV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490B2-77C5-A840-8E1E-391E475FD2B9}"/>
              </a:ext>
            </a:extLst>
          </p:cNvPr>
          <p:cNvSpPr txBox="1"/>
          <p:nvPr/>
        </p:nvSpPr>
        <p:spPr>
          <a:xfrm>
            <a:off x="4312934" y="567052"/>
            <a:ext cx="5372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70 x 4 m ∅ Small Size Telescopes (SST)   (South)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56A3B1-28BF-9347-B018-865A9A9E62DF}"/>
              </a:ext>
            </a:extLst>
          </p:cNvPr>
          <p:cNvCxnSpPr>
            <a:cxnSpLocks/>
          </p:cNvCxnSpPr>
          <p:nvPr/>
        </p:nvCxnSpPr>
        <p:spPr>
          <a:xfrm>
            <a:off x="4667380" y="404938"/>
            <a:ext cx="4476620" cy="0"/>
          </a:xfrm>
          <a:prstGeom prst="line">
            <a:avLst/>
          </a:prstGeom>
          <a:ln w="1524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C3AA0C-701F-A043-9BA5-3A98FD22F89B}"/>
              </a:ext>
            </a:extLst>
          </p:cNvPr>
          <p:cNvSpPr txBox="1"/>
          <p:nvPr/>
        </p:nvSpPr>
        <p:spPr>
          <a:xfrm>
            <a:off x="4226798" y="3415565"/>
            <a:ext cx="4337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Compared to current instruments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up to 400 x increased survey speed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185BD3-DA39-B947-BE8D-D3ECADE62083}"/>
              </a:ext>
            </a:extLst>
          </p:cNvPr>
          <p:cNvGrpSpPr/>
          <p:nvPr/>
        </p:nvGrpSpPr>
        <p:grpSpPr>
          <a:xfrm>
            <a:off x="222948" y="1828799"/>
            <a:ext cx="3756072" cy="3173533"/>
            <a:chOff x="222948" y="1828799"/>
            <a:chExt cx="3756072" cy="31735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F5C123-33F7-4649-9C70-A8D23E063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948" y="1828799"/>
              <a:ext cx="3756072" cy="3173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B1B043-4316-ED45-814F-90CD98908CC9}"/>
                </a:ext>
              </a:extLst>
            </p:cNvPr>
            <p:cNvSpPr/>
            <p:nvPr/>
          </p:nvSpPr>
          <p:spPr>
            <a:xfrm>
              <a:off x="1811013" y="3245618"/>
              <a:ext cx="1565234" cy="432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16B1618F-0C5D-B442-A811-4EEE2AF072D9}"/>
              </a:ext>
            </a:extLst>
          </p:cNvPr>
          <p:cNvSpPr/>
          <p:nvPr/>
        </p:nvSpPr>
        <p:spPr>
          <a:xfrm>
            <a:off x="1034980" y="3295859"/>
            <a:ext cx="944545" cy="1034981"/>
          </a:xfrm>
          <a:custGeom>
            <a:avLst/>
            <a:gdLst>
              <a:gd name="connsiteX0" fmla="*/ 0 w 884255"/>
              <a:gd name="connsiteY0" fmla="*/ 1034981 h 1034981"/>
              <a:gd name="connsiteX1" fmla="*/ 140677 w 884255"/>
              <a:gd name="connsiteY1" fmla="*/ 411983 h 1034981"/>
              <a:gd name="connsiteX2" fmla="*/ 371789 w 884255"/>
              <a:gd name="connsiteY2" fmla="*/ 100484 h 1034981"/>
              <a:gd name="connsiteX3" fmla="*/ 884255 w 884255"/>
              <a:gd name="connsiteY3" fmla="*/ 0 h 103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4255" h="1034981">
                <a:moveTo>
                  <a:pt x="0" y="1034981"/>
                </a:moveTo>
                <a:cubicBezTo>
                  <a:pt x="39356" y="801356"/>
                  <a:pt x="78712" y="567732"/>
                  <a:pt x="140677" y="411983"/>
                </a:cubicBezTo>
                <a:cubicBezTo>
                  <a:pt x="202642" y="256233"/>
                  <a:pt x="247859" y="169148"/>
                  <a:pt x="371789" y="100484"/>
                </a:cubicBezTo>
                <a:cubicBezTo>
                  <a:pt x="495719" y="31820"/>
                  <a:pt x="689987" y="15910"/>
                  <a:pt x="884255" y="0"/>
                </a:cubicBezTo>
              </a:path>
            </a:pathLst>
          </a:custGeom>
          <a:noFill/>
          <a:ln w="57150" cmpd="sng">
            <a:solidFill>
              <a:schemeClr val="accent1">
                <a:shade val="95000"/>
                <a:satMod val="105000"/>
                <a:alpha val="4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F164CB7-9E49-FE44-B3F0-07C47D5A6984}"/>
              </a:ext>
            </a:extLst>
          </p:cNvPr>
          <p:cNvSpPr/>
          <p:nvPr/>
        </p:nvSpPr>
        <p:spPr>
          <a:xfrm>
            <a:off x="1386673" y="2813538"/>
            <a:ext cx="1336430" cy="934497"/>
          </a:xfrm>
          <a:custGeom>
            <a:avLst/>
            <a:gdLst>
              <a:gd name="connsiteX0" fmla="*/ 0 w 1336430"/>
              <a:gd name="connsiteY0" fmla="*/ 934497 h 934497"/>
              <a:gd name="connsiteX1" fmla="*/ 140676 w 1336430"/>
              <a:gd name="connsiteY1" fmla="*/ 442128 h 934497"/>
              <a:gd name="connsiteX2" fmla="*/ 552659 w 1336430"/>
              <a:gd name="connsiteY2" fmla="*/ 130629 h 934497"/>
              <a:gd name="connsiteX3" fmla="*/ 834013 w 1336430"/>
              <a:gd name="connsiteY3" fmla="*/ 30146 h 934497"/>
              <a:gd name="connsiteX4" fmla="*/ 1336430 w 1336430"/>
              <a:gd name="connsiteY4" fmla="*/ 0 h 934497"/>
              <a:gd name="connsiteX5" fmla="*/ 1336430 w 1336430"/>
              <a:gd name="connsiteY5" fmla="*/ 0 h 934497"/>
              <a:gd name="connsiteX6" fmla="*/ 1336430 w 1336430"/>
              <a:gd name="connsiteY6" fmla="*/ 0 h 934497"/>
              <a:gd name="connsiteX0" fmla="*/ 0 w 1336430"/>
              <a:gd name="connsiteY0" fmla="*/ 934497 h 934497"/>
              <a:gd name="connsiteX1" fmla="*/ 140676 w 1336430"/>
              <a:gd name="connsiteY1" fmla="*/ 442128 h 934497"/>
              <a:gd name="connsiteX2" fmla="*/ 552659 w 1336430"/>
              <a:gd name="connsiteY2" fmla="*/ 130629 h 934497"/>
              <a:gd name="connsiteX3" fmla="*/ 864158 w 1336430"/>
              <a:gd name="connsiteY3" fmla="*/ 50243 h 934497"/>
              <a:gd name="connsiteX4" fmla="*/ 1336430 w 1336430"/>
              <a:gd name="connsiteY4" fmla="*/ 0 h 934497"/>
              <a:gd name="connsiteX5" fmla="*/ 1336430 w 1336430"/>
              <a:gd name="connsiteY5" fmla="*/ 0 h 934497"/>
              <a:gd name="connsiteX6" fmla="*/ 1336430 w 1336430"/>
              <a:gd name="connsiteY6" fmla="*/ 0 h 93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6430" h="934497">
                <a:moveTo>
                  <a:pt x="0" y="934497"/>
                </a:moveTo>
                <a:cubicBezTo>
                  <a:pt x="24283" y="755301"/>
                  <a:pt x="48566" y="576106"/>
                  <a:pt x="140676" y="442128"/>
                </a:cubicBezTo>
                <a:cubicBezTo>
                  <a:pt x="232786" y="308150"/>
                  <a:pt x="432079" y="195943"/>
                  <a:pt x="552659" y="130629"/>
                </a:cubicBezTo>
                <a:cubicBezTo>
                  <a:pt x="673239" y="65315"/>
                  <a:pt x="733530" y="72014"/>
                  <a:pt x="864158" y="50243"/>
                </a:cubicBezTo>
                <a:cubicBezTo>
                  <a:pt x="994786" y="28472"/>
                  <a:pt x="1336430" y="0"/>
                  <a:pt x="1336430" y="0"/>
                </a:cubicBezTo>
                <a:lnTo>
                  <a:pt x="1336430" y="0"/>
                </a:lnTo>
                <a:lnTo>
                  <a:pt x="1336430" y="0"/>
                </a:lnTo>
              </a:path>
            </a:pathLst>
          </a:custGeom>
          <a:noFill/>
          <a:ln w="76200">
            <a:solidFill>
              <a:srgbClr val="00B050">
                <a:alpha val="57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DA8F44A-DB77-1148-9763-CD657C0A1E90}"/>
              </a:ext>
            </a:extLst>
          </p:cNvPr>
          <p:cNvSpPr/>
          <p:nvPr/>
        </p:nvSpPr>
        <p:spPr>
          <a:xfrm>
            <a:off x="2110154" y="2522136"/>
            <a:ext cx="1396721" cy="582805"/>
          </a:xfrm>
          <a:custGeom>
            <a:avLst/>
            <a:gdLst>
              <a:gd name="connsiteX0" fmla="*/ 0 w 1396721"/>
              <a:gd name="connsiteY0" fmla="*/ 582805 h 582805"/>
              <a:gd name="connsiteX1" fmla="*/ 190919 w 1396721"/>
              <a:gd name="connsiteY1" fmla="*/ 221064 h 582805"/>
              <a:gd name="connsiteX2" fmla="*/ 592853 w 1396721"/>
              <a:gd name="connsiteY2" fmla="*/ 40194 h 582805"/>
              <a:gd name="connsiteX3" fmla="*/ 1396721 w 1396721"/>
              <a:gd name="connsiteY3" fmla="*/ 0 h 5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721" h="582805">
                <a:moveTo>
                  <a:pt x="0" y="582805"/>
                </a:moveTo>
                <a:cubicBezTo>
                  <a:pt x="46055" y="447152"/>
                  <a:pt x="92110" y="311499"/>
                  <a:pt x="190919" y="221064"/>
                </a:cubicBezTo>
                <a:cubicBezTo>
                  <a:pt x="289728" y="130629"/>
                  <a:pt x="391886" y="77038"/>
                  <a:pt x="592853" y="40194"/>
                </a:cubicBezTo>
                <a:cubicBezTo>
                  <a:pt x="793820" y="3350"/>
                  <a:pt x="1095270" y="1675"/>
                  <a:pt x="1396721" y="0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  <a:alpha val="73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267ED-26AB-8041-B0DD-5C552E82C6DE}"/>
              </a:ext>
            </a:extLst>
          </p:cNvPr>
          <p:cNvSpPr txBox="1"/>
          <p:nvPr/>
        </p:nvSpPr>
        <p:spPr>
          <a:xfrm>
            <a:off x="1928259" y="3760615"/>
            <a:ext cx="152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Detection rate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A</a:t>
            </a:r>
            <a:r>
              <a:rPr kumimoji="0" lang="en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(E) f(E)</a:t>
            </a:r>
          </a:p>
        </p:txBody>
      </p:sp>
    </p:spTree>
    <p:extLst>
      <p:ext uri="{BB962C8B-B14F-4D97-AF65-F5344CB8AC3E}">
        <p14:creationId xmlns:p14="http://schemas.microsoft.com/office/powerpoint/2010/main" val="7087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 animBg="1"/>
      <p:bldP spid="14" grpId="0" animBg="1"/>
      <p:bldP spid="1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8A2040-AB08-BF4E-82CF-81A22096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</a:t>
            </a:r>
            <a:r>
              <a:rPr lang="en-DE" dirty="0"/>
              <a:t>of the CTA arrays</a:t>
            </a:r>
          </a:p>
        </p:txBody>
      </p:sp>
      <p:pic>
        <p:nvPicPr>
          <p:cNvPr id="1026" name="Picture 2" descr="&lt;strong&gt;&lt;/strong&gt;&lt;br /&gt;Sensitivity CTAO Sites Comparison Prod5">
            <a:extLst>
              <a:ext uri="{FF2B5EF4-FFF2-40B4-BE49-F238E27FC236}">
                <a16:creationId xmlns:a16="http://schemas.microsoft.com/office/drawing/2014/main" id="{670B0866-2B77-C54B-9153-37415C61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05" y="1033418"/>
            <a:ext cx="6437860" cy="411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BEC9FA-1322-174B-BE5C-D6AEB6F27EB9}"/>
              </a:ext>
            </a:extLst>
          </p:cNvPr>
          <p:cNvSpPr txBox="1"/>
          <p:nvPr/>
        </p:nvSpPr>
        <p:spPr>
          <a:xfrm>
            <a:off x="7463124" y="3805282"/>
            <a:ext cx="1519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lpha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Configuration,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1BCD04-0C8E-BB4D-A7B2-B35461AB8FBE}"/>
              </a:ext>
            </a:extLst>
          </p:cNvPr>
          <p:cNvGrpSpPr/>
          <p:nvPr/>
        </p:nvGrpSpPr>
        <p:grpSpPr>
          <a:xfrm>
            <a:off x="82443" y="3653882"/>
            <a:ext cx="3723925" cy="923330"/>
            <a:chOff x="82443" y="3653882"/>
            <a:chExt cx="3723925" cy="92333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F2AF1-C972-C143-8ED3-583190793C3D}"/>
                </a:ext>
              </a:extLst>
            </p:cNvPr>
            <p:cNvCxnSpPr/>
            <p:nvPr/>
          </p:nvCxnSpPr>
          <p:spPr>
            <a:xfrm>
              <a:off x="2370858" y="4141112"/>
              <a:ext cx="143551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EEDC38-5C19-CF40-A7C7-AB6BF07ABD44}"/>
                </a:ext>
              </a:extLst>
            </p:cNvPr>
            <p:cNvSpPr txBox="1"/>
            <p:nvPr/>
          </p:nvSpPr>
          <p:spPr>
            <a:xfrm>
              <a:off x="82443" y="3653882"/>
              <a:ext cx="18399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rom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r>
                <a:rPr kumimoji="0" lang="en-DE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-12</a:t>
              </a: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erg/cm</a:t>
              </a:r>
              <a:r>
                <a:rPr kumimoji="0" lang="en-DE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10</a:t>
              </a:r>
              <a:r>
                <a:rPr kumimoji="0" lang="en-DE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-13</a:t>
              </a: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erg/cm</a:t>
              </a:r>
              <a:r>
                <a:rPr kumimoji="0" lang="en-DE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FF6B0F-3514-6044-8632-32167FB41859}"/>
              </a:ext>
            </a:extLst>
          </p:cNvPr>
          <p:cNvSpPr txBox="1"/>
          <p:nvPr/>
        </p:nvSpPr>
        <p:spPr>
          <a:xfrm>
            <a:off x="4136283" y="2340734"/>
            <a:ext cx="1424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4+ decade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range</a:t>
            </a:r>
            <a:endParaRPr kumimoji="0" lang="en-DE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92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8FE6D4-D2BE-2548-BDF1-CBB4841E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62062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347286-25A2-0D48-8872-3C3393A5363C}"/>
              </a:ext>
            </a:extLst>
          </p:cNvPr>
          <p:cNvSpPr txBox="1"/>
          <p:nvPr/>
        </p:nvSpPr>
        <p:spPr>
          <a:xfrm>
            <a:off x="657785" y="246182"/>
            <a:ext cx="1757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DE" sz="3600" b="1" i="1" dirty="0">
                <a:solidFill>
                  <a:prstClr val="white"/>
                </a:solidFill>
                <a:ea typeface="ＭＳ Ｐゴシック" charset="0"/>
              </a:rPr>
              <a:t>LHAASO</a:t>
            </a:r>
          </a:p>
          <a:p>
            <a:pPr defTabSz="457189">
              <a:defRPr/>
            </a:pPr>
            <a:r>
              <a:rPr lang="en-GB" dirty="0">
                <a:solidFill>
                  <a:prstClr val="white"/>
                </a:solidFill>
                <a:ea typeface="ＭＳ Ｐゴシック" charset="0"/>
              </a:rPr>
              <a:t>Sichuan, China</a:t>
            </a:r>
          </a:p>
          <a:p>
            <a:pPr defTabSz="457189">
              <a:defRPr/>
            </a:pPr>
            <a:r>
              <a:rPr lang="en-DE" dirty="0">
                <a:solidFill>
                  <a:prstClr val="white"/>
                </a:solidFill>
                <a:ea typeface="ＭＳ Ｐゴシック" charset="0"/>
              </a:rPr>
              <a:t>4410 m asl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257FAB-217D-BB77-BBCC-B32738C9C9AF}"/>
              </a:ext>
            </a:extLst>
          </p:cNvPr>
          <p:cNvGrpSpPr/>
          <p:nvPr/>
        </p:nvGrpSpPr>
        <p:grpSpPr>
          <a:xfrm>
            <a:off x="4010370" y="1619479"/>
            <a:ext cx="4983454" cy="3356795"/>
            <a:chOff x="4724007" y="1254983"/>
            <a:chExt cx="4151375" cy="279631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C7D3C1D-0116-A9D2-4651-E422B56B1BA0}"/>
                </a:ext>
              </a:extLst>
            </p:cNvPr>
            <p:cNvSpPr/>
            <p:nvPr/>
          </p:nvSpPr>
          <p:spPr>
            <a:xfrm>
              <a:off x="4724007" y="1254983"/>
              <a:ext cx="4151375" cy="2796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DE" sz="4267">
                <a:solidFill>
                  <a:prstClr val="white"/>
                </a:solidFill>
                <a:latin typeface="Calibri"/>
                <a:ea typeface="ヒラギノ角ゴ ProN W3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D56F36-31AE-9138-A3DF-729E900E8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90" b="31116"/>
            <a:stretch/>
          </p:blipFill>
          <p:spPr>
            <a:xfrm>
              <a:off x="4870900" y="1558565"/>
              <a:ext cx="3855936" cy="20863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C10625-9544-E07F-00B8-995B38176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277" t="88738" r="4711" b="2880"/>
            <a:stretch/>
          </p:blipFill>
          <p:spPr>
            <a:xfrm>
              <a:off x="5486400" y="3580691"/>
              <a:ext cx="3240436" cy="253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852A34-40AE-4438-D6C1-E0E578973C7C}"/>
                </a:ext>
              </a:extLst>
            </p:cNvPr>
            <p:cNvSpPr txBox="1"/>
            <p:nvPr/>
          </p:nvSpPr>
          <p:spPr>
            <a:xfrm>
              <a:off x="6286744" y="1360969"/>
              <a:ext cx="2123544" cy="208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333" dirty="0">
                  <a:solidFill>
                    <a:srgbClr val="00204E"/>
                  </a:solidFill>
                  <a:latin typeface="Verdana" charset="0"/>
                  <a:ea typeface="ＭＳ Ｐゴシック" charset="0"/>
                </a:rPr>
                <a:t>Z. Cao et al., Science  8 Jul 2021</a:t>
              </a:r>
              <a:endParaRPr lang="en-DE" sz="1333" dirty="0">
                <a:solidFill>
                  <a:srgbClr val="00204E"/>
                </a:solidFill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88B511E-179F-1E7C-5B3C-16DEFC8D9606}"/>
              </a:ext>
            </a:extLst>
          </p:cNvPr>
          <p:cNvSpPr txBox="1"/>
          <p:nvPr/>
        </p:nvSpPr>
        <p:spPr>
          <a:xfrm>
            <a:off x="150176" y="2130825"/>
            <a:ext cx="3745556" cy="2308324"/>
          </a:xfrm>
          <a:prstGeom prst="rect">
            <a:avLst/>
          </a:prstGeom>
          <a:solidFill>
            <a:srgbClr val="000000">
              <a:alpha val="48235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GRB 221009A  (z=0.15) is detected by LHAASO-WCDA at energy above 500 GeV, within 2000 seconds after T0, with the significance above 100 </a:t>
            </a:r>
            <a:r>
              <a:rPr lang="en-GB" b="1" dirty="0" err="1">
                <a:solidFill>
                  <a:schemeClr val="bg1"/>
                </a:solidFill>
              </a:rPr>
              <a:t>s.d.</a:t>
            </a:r>
            <a:r>
              <a:rPr lang="en-GB" b="1" dirty="0">
                <a:solidFill>
                  <a:schemeClr val="bg1"/>
                </a:solidFill>
              </a:rPr>
              <a:t>, and is observed as well by LHAASO-KM2A with the significance about 10 </a:t>
            </a:r>
            <a:r>
              <a:rPr lang="en-GB" b="1" dirty="0" err="1">
                <a:solidFill>
                  <a:schemeClr val="bg1"/>
                </a:solidFill>
              </a:rPr>
              <a:t>s.d.</a:t>
            </a:r>
            <a:r>
              <a:rPr lang="en-GB" b="1" dirty="0">
                <a:solidFill>
                  <a:schemeClr val="bg1"/>
                </a:solidFill>
              </a:rPr>
              <a:t>, where the energy of the highest photon reaches 18 </a:t>
            </a:r>
            <a:r>
              <a:rPr lang="en-GB" b="1" dirty="0" err="1">
                <a:solidFill>
                  <a:schemeClr val="bg1"/>
                </a:solidFill>
              </a:rPr>
              <a:t>TeV</a:t>
            </a:r>
            <a:r>
              <a:rPr lang="en-GB" b="1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7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56D93C-7BD6-0640-87F8-6A680E3DF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588"/>
          <a:stretch/>
        </p:blipFill>
        <p:spPr>
          <a:xfrm>
            <a:off x="0" y="780053"/>
            <a:ext cx="9144000" cy="47684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8EB5B4-8A39-BA48-8310-74D23841E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96" y="383445"/>
            <a:ext cx="8564779" cy="1319284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The </a:t>
            </a:r>
            <a:r>
              <a:rPr lang="de-DE" sz="3600" dirty="0" err="1">
                <a:solidFill>
                  <a:schemeClr val="bg1"/>
                </a:solidFill>
              </a:rPr>
              <a:t>aims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of</a:t>
            </a:r>
            <a:r>
              <a:rPr lang="de-DE" sz="3600" dirty="0">
                <a:solidFill>
                  <a:schemeClr val="bg1"/>
                </a:solidFill>
              </a:rPr>
              <a:t> VHE </a:t>
            </a:r>
            <a:r>
              <a:rPr lang="de-DE" sz="3600" dirty="0" err="1">
                <a:solidFill>
                  <a:schemeClr val="bg1"/>
                </a:solidFill>
              </a:rPr>
              <a:t>astronomy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sz="3600" dirty="0">
                <a:solidFill>
                  <a:schemeClr val="bg1">
                    <a:lumMod val="50000"/>
                  </a:schemeClr>
                </a:solidFill>
              </a:rPr>
              <a:t> CTA </a:t>
            </a:r>
            <a:br>
              <a:rPr lang="de-DE" sz="3600" dirty="0">
                <a:solidFill>
                  <a:schemeClr val="bg1"/>
                </a:solidFill>
              </a:rPr>
            </a:br>
            <a:r>
              <a:rPr lang="de-DE" sz="3600" dirty="0">
                <a:solidFill>
                  <a:schemeClr val="bg1"/>
                </a:solidFill>
              </a:rPr>
              <a:t>in </a:t>
            </a:r>
            <a:r>
              <a:rPr lang="de-DE" sz="3600" dirty="0" err="1">
                <a:solidFill>
                  <a:schemeClr val="bg1"/>
                </a:solidFill>
              </a:rPr>
              <a:t>the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next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decade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27C4CF6-B461-E048-B0A4-D564AB814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97" y="1702729"/>
            <a:ext cx="6400800" cy="720982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Werner Hofmann</a:t>
            </a:r>
          </a:p>
          <a:p>
            <a:r>
              <a:rPr lang="en-GB" sz="1050" dirty="0">
                <a:solidFill>
                  <a:schemeClr val="bg1"/>
                </a:solidFill>
              </a:rPr>
              <a:t>MPI for Nuclear Physics</a:t>
            </a:r>
          </a:p>
          <a:p>
            <a:r>
              <a:rPr lang="en-GB" sz="1050" dirty="0">
                <a:solidFill>
                  <a:schemeClr val="bg1"/>
                </a:solidFill>
              </a:rPr>
              <a:t>Heidelberg</a:t>
            </a:r>
          </a:p>
          <a:p>
            <a:endParaRPr lang="en-GB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C730FB0-5DBE-4506-26BA-0F74F05B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454BA-0646-B5D0-E90D-77D3CC15F1BB}"/>
              </a:ext>
            </a:extLst>
          </p:cNvPr>
          <p:cNvSpPr/>
          <p:nvPr/>
        </p:nvSpPr>
        <p:spPr>
          <a:xfrm>
            <a:off x="5843588" y="0"/>
            <a:ext cx="3300412" cy="17516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1583214-EC90-4453-3792-E7DBD895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42" y="165253"/>
            <a:ext cx="2923562" cy="14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D224F6-B55C-94FC-4691-7E53CC0EC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1994"/>
            <a:ext cx="7772400" cy="4539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7320E5-EE64-C716-7078-E65B30E34F04}"/>
              </a:ext>
            </a:extLst>
          </p:cNvPr>
          <p:cNvSpPr txBox="1"/>
          <p:nvPr/>
        </p:nvSpPr>
        <p:spPr>
          <a:xfrm>
            <a:off x="187286" y="4694610"/>
            <a:ext cx="309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effectLst/>
                <a:latin typeface="Courier" pitchFamily="2" charset="0"/>
              </a:rPr>
              <a:t>PoS</a:t>
            </a:r>
            <a:r>
              <a:rPr lang="en-GB" sz="1400" dirty="0">
                <a:effectLst/>
                <a:latin typeface="Courier" pitchFamily="2" charset="0"/>
              </a:rPr>
              <a:t>(ICRC2021)903 </a:t>
            </a:r>
            <a:endParaRPr lang="en-GB" sz="1400" dirty="0"/>
          </a:p>
          <a:p>
            <a:endParaRPr lang="en-US" sz="14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D96175D-2649-308B-06BF-63957A0D8D48}"/>
              </a:ext>
            </a:extLst>
          </p:cNvPr>
          <p:cNvSpPr/>
          <p:nvPr/>
        </p:nvSpPr>
        <p:spPr>
          <a:xfrm>
            <a:off x="2324559" y="1344058"/>
            <a:ext cx="4516916" cy="2204005"/>
          </a:xfrm>
          <a:custGeom>
            <a:avLst/>
            <a:gdLst>
              <a:gd name="connsiteX0" fmla="*/ 0 w 4516916"/>
              <a:gd name="connsiteY0" fmla="*/ 0 h 2204005"/>
              <a:gd name="connsiteX1" fmla="*/ 231354 w 4516916"/>
              <a:gd name="connsiteY1" fmla="*/ 550843 h 2204005"/>
              <a:gd name="connsiteX2" fmla="*/ 903383 w 4516916"/>
              <a:gd name="connsiteY2" fmla="*/ 1255923 h 2204005"/>
              <a:gd name="connsiteX3" fmla="*/ 1817783 w 4516916"/>
              <a:gd name="connsiteY3" fmla="*/ 1872867 h 2204005"/>
              <a:gd name="connsiteX4" fmla="*/ 2655065 w 4516916"/>
              <a:gd name="connsiteY4" fmla="*/ 2203373 h 2204005"/>
              <a:gd name="connsiteX5" fmla="*/ 3624549 w 4516916"/>
              <a:gd name="connsiteY5" fmla="*/ 1795749 h 2204005"/>
              <a:gd name="connsiteX6" fmla="*/ 4516916 w 4516916"/>
              <a:gd name="connsiteY6" fmla="*/ 1101687 h 22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6916" h="2204005">
                <a:moveTo>
                  <a:pt x="0" y="0"/>
                </a:moveTo>
                <a:cubicBezTo>
                  <a:pt x="40395" y="170761"/>
                  <a:pt x="80790" y="341523"/>
                  <a:pt x="231354" y="550843"/>
                </a:cubicBezTo>
                <a:cubicBezTo>
                  <a:pt x="381918" y="760163"/>
                  <a:pt x="638978" y="1035586"/>
                  <a:pt x="903383" y="1255923"/>
                </a:cubicBezTo>
                <a:cubicBezTo>
                  <a:pt x="1167788" y="1476260"/>
                  <a:pt x="1525836" y="1714959"/>
                  <a:pt x="1817783" y="1872867"/>
                </a:cubicBezTo>
                <a:cubicBezTo>
                  <a:pt x="2109730" y="2030775"/>
                  <a:pt x="2353937" y="2216226"/>
                  <a:pt x="2655065" y="2203373"/>
                </a:cubicBezTo>
                <a:cubicBezTo>
                  <a:pt x="2956193" y="2190520"/>
                  <a:pt x="3314241" y="1979363"/>
                  <a:pt x="3624549" y="1795749"/>
                </a:cubicBezTo>
                <a:cubicBezTo>
                  <a:pt x="3934858" y="1612135"/>
                  <a:pt x="4225887" y="1356911"/>
                  <a:pt x="4516916" y="1101687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368272-4A66-72F5-5649-E1AF05B17E7E}"/>
              </a:ext>
            </a:extLst>
          </p:cNvPr>
          <p:cNvSpPr/>
          <p:nvPr/>
        </p:nvSpPr>
        <p:spPr>
          <a:xfrm>
            <a:off x="4924540" y="616945"/>
            <a:ext cx="2963537" cy="804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Sensitivity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CTA – LHAASO - SWGO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9B41515-F69A-396D-C876-F5F63856ED6F}"/>
              </a:ext>
            </a:extLst>
          </p:cNvPr>
          <p:cNvSpPr/>
          <p:nvPr/>
        </p:nvSpPr>
        <p:spPr>
          <a:xfrm>
            <a:off x="3327094" y="1068636"/>
            <a:ext cx="4351663" cy="2457577"/>
          </a:xfrm>
          <a:custGeom>
            <a:avLst/>
            <a:gdLst>
              <a:gd name="connsiteX0" fmla="*/ 0 w 4351663"/>
              <a:gd name="connsiteY0" fmla="*/ 0 h 2457577"/>
              <a:gd name="connsiteX1" fmla="*/ 484742 w 4351663"/>
              <a:gd name="connsiteY1" fmla="*/ 815248 h 2457577"/>
              <a:gd name="connsiteX2" fmla="*/ 1035586 w 4351663"/>
              <a:gd name="connsiteY2" fmla="*/ 1333041 h 2457577"/>
              <a:gd name="connsiteX3" fmla="*/ 1663547 w 4351663"/>
              <a:gd name="connsiteY3" fmla="*/ 1597446 h 2457577"/>
              <a:gd name="connsiteX4" fmla="*/ 2412694 w 4351663"/>
              <a:gd name="connsiteY4" fmla="*/ 1641513 h 2457577"/>
              <a:gd name="connsiteX5" fmla="*/ 2743200 w 4351663"/>
              <a:gd name="connsiteY5" fmla="*/ 2192357 h 2457577"/>
              <a:gd name="connsiteX6" fmla="*/ 3459296 w 4351663"/>
              <a:gd name="connsiteY6" fmla="*/ 2456762 h 2457577"/>
              <a:gd name="connsiteX7" fmla="*/ 4120308 w 4351663"/>
              <a:gd name="connsiteY7" fmla="*/ 2115239 h 2457577"/>
              <a:gd name="connsiteX8" fmla="*/ 4351663 w 4351663"/>
              <a:gd name="connsiteY8" fmla="*/ 1795750 h 2457577"/>
              <a:gd name="connsiteX0" fmla="*/ 0 w 4351663"/>
              <a:gd name="connsiteY0" fmla="*/ 0 h 2457577"/>
              <a:gd name="connsiteX1" fmla="*/ 484742 w 4351663"/>
              <a:gd name="connsiteY1" fmla="*/ 815248 h 2457577"/>
              <a:gd name="connsiteX2" fmla="*/ 1035586 w 4351663"/>
              <a:gd name="connsiteY2" fmla="*/ 1333041 h 2457577"/>
              <a:gd name="connsiteX3" fmla="*/ 1663547 w 4351663"/>
              <a:gd name="connsiteY3" fmla="*/ 1597446 h 2457577"/>
              <a:gd name="connsiteX4" fmla="*/ 2412694 w 4351663"/>
              <a:gd name="connsiteY4" fmla="*/ 1641513 h 2457577"/>
              <a:gd name="connsiteX5" fmla="*/ 2743200 w 4351663"/>
              <a:gd name="connsiteY5" fmla="*/ 2192357 h 2457577"/>
              <a:gd name="connsiteX6" fmla="*/ 3459296 w 4351663"/>
              <a:gd name="connsiteY6" fmla="*/ 2456762 h 2457577"/>
              <a:gd name="connsiteX7" fmla="*/ 4120308 w 4351663"/>
              <a:gd name="connsiteY7" fmla="*/ 2115239 h 2457577"/>
              <a:gd name="connsiteX8" fmla="*/ 4351663 w 4351663"/>
              <a:gd name="connsiteY8" fmla="*/ 1795750 h 2457577"/>
              <a:gd name="connsiteX0" fmla="*/ 0 w 4351663"/>
              <a:gd name="connsiteY0" fmla="*/ 0 h 2457577"/>
              <a:gd name="connsiteX1" fmla="*/ 484742 w 4351663"/>
              <a:gd name="connsiteY1" fmla="*/ 815248 h 2457577"/>
              <a:gd name="connsiteX2" fmla="*/ 1035586 w 4351663"/>
              <a:gd name="connsiteY2" fmla="*/ 1333041 h 2457577"/>
              <a:gd name="connsiteX3" fmla="*/ 1663547 w 4351663"/>
              <a:gd name="connsiteY3" fmla="*/ 1597446 h 2457577"/>
              <a:gd name="connsiteX4" fmla="*/ 2412694 w 4351663"/>
              <a:gd name="connsiteY4" fmla="*/ 1641513 h 2457577"/>
              <a:gd name="connsiteX5" fmla="*/ 2743200 w 4351663"/>
              <a:gd name="connsiteY5" fmla="*/ 2192357 h 2457577"/>
              <a:gd name="connsiteX6" fmla="*/ 3459296 w 4351663"/>
              <a:gd name="connsiteY6" fmla="*/ 2456762 h 2457577"/>
              <a:gd name="connsiteX7" fmla="*/ 4120308 w 4351663"/>
              <a:gd name="connsiteY7" fmla="*/ 2115239 h 2457577"/>
              <a:gd name="connsiteX8" fmla="*/ 4351663 w 4351663"/>
              <a:gd name="connsiteY8" fmla="*/ 1795750 h 2457577"/>
              <a:gd name="connsiteX0" fmla="*/ 0 w 4351663"/>
              <a:gd name="connsiteY0" fmla="*/ 0 h 2457577"/>
              <a:gd name="connsiteX1" fmla="*/ 484742 w 4351663"/>
              <a:gd name="connsiteY1" fmla="*/ 815248 h 2457577"/>
              <a:gd name="connsiteX2" fmla="*/ 1035586 w 4351663"/>
              <a:gd name="connsiteY2" fmla="*/ 1333041 h 2457577"/>
              <a:gd name="connsiteX3" fmla="*/ 1663547 w 4351663"/>
              <a:gd name="connsiteY3" fmla="*/ 1597446 h 2457577"/>
              <a:gd name="connsiteX4" fmla="*/ 2412694 w 4351663"/>
              <a:gd name="connsiteY4" fmla="*/ 1641513 h 2457577"/>
              <a:gd name="connsiteX5" fmla="*/ 2743200 w 4351663"/>
              <a:gd name="connsiteY5" fmla="*/ 2192357 h 2457577"/>
              <a:gd name="connsiteX6" fmla="*/ 3459296 w 4351663"/>
              <a:gd name="connsiteY6" fmla="*/ 2456762 h 2457577"/>
              <a:gd name="connsiteX7" fmla="*/ 4120308 w 4351663"/>
              <a:gd name="connsiteY7" fmla="*/ 2115239 h 2457577"/>
              <a:gd name="connsiteX8" fmla="*/ 4351663 w 4351663"/>
              <a:gd name="connsiteY8" fmla="*/ 1795750 h 245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1663" h="2457577">
                <a:moveTo>
                  <a:pt x="0" y="0"/>
                </a:moveTo>
                <a:cubicBezTo>
                  <a:pt x="156072" y="296537"/>
                  <a:pt x="312144" y="593074"/>
                  <a:pt x="484742" y="815248"/>
                </a:cubicBezTo>
                <a:cubicBezTo>
                  <a:pt x="657340" y="1037422"/>
                  <a:pt x="839119" y="1202675"/>
                  <a:pt x="1035586" y="1333041"/>
                </a:cubicBezTo>
                <a:cubicBezTo>
                  <a:pt x="1232053" y="1463407"/>
                  <a:pt x="1434029" y="1546034"/>
                  <a:pt x="1663547" y="1597446"/>
                </a:cubicBezTo>
                <a:cubicBezTo>
                  <a:pt x="1893065" y="1648858"/>
                  <a:pt x="2199702" y="1619479"/>
                  <a:pt x="2412694" y="1641513"/>
                </a:cubicBezTo>
                <a:cubicBezTo>
                  <a:pt x="2537552" y="1972020"/>
                  <a:pt x="2568766" y="2056482"/>
                  <a:pt x="2743200" y="2192357"/>
                </a:cubicBezTo>
                <a:cubicBezTo>
                  <a:pt x="2917634" y="2328232"/>
                  <a:pt x="3229778" y="2469615"/>
                  <a:pt x="3459296" y="2456762"/>
                </a:cubicBezTo>
                <a:cubicBezTo>
                  <a:pt x="3688814" y="2443909"/>
                  <a:pt x="3971580" y="2225408"/>
                  <a:pt x="4120308" y="2115239"/>
                </a:cubicBezTo>
                <a:cubicBezTo>
                  <a:pt x="4269036" y="2005070"/>
                  <a:pt x="4310349" y="1900410"/>
                  <a:pt x="4351663" y="179575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5F642-A33F-9EA5-4B24-B73E912826BD}"/>
              </a:ext>
            </a:extLst>
          </p:cNvPr>
          <p:cNvSpPr txBox="1"/>
          <p:nvPr/>
        </p:nvSpPr>
        <p:spPr>
          <a:xfrm>
            <a:off x="2666082" y="2620637"/>
            <a:ext cx="744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22903-731A-B481-CAA4-CA1DD4D4B3B1}"/>
              </a:ext>
            </a:extLst>
          </p:cNvPr>
          <p:cNvSpPr txBox="1"/>
          <p:nvPr/>
        </p:nvSpPr>
        <p:spPr>
          <a:xfrm>
            <a:off x="7613288" y="3214008"/>
            <a:ext cx="12346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LHAASO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D03C7-FD8D-378D-24F2-FBB92EDCE0E4}"/>
              </a:ext>
            </a:extLst>
          </p:cNvPr>
          <p:cNvSpPr txBox="1"/>
          <p:nvPr/>
        </p:nvSpPr>
        <p:spPr>
          <a:xfrm>
            <a:off x="4495533" y="2741327"/>
            <a:ext cx="1007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SWGO</a:t>
            </a:r>
          </a:p>
        </p:txBody>
      </p:sp>
    </p:spTree>
    <p:extLst>
      <p:ext uri="{BB962C8B-B14F-4D97-AF65-F5344CB8AC3E}">
        <p14:creationId xmlns:p14="http://schemas.microsoft.com/office/powerpoint/2010/main" val="288116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66D3C-B17A-D542-8420-B1005DAB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94" r="1535"/>
          <a:stretch/>
        </p:blipFill>
        <p:spPr>
          <a:xfrm>
            <a:off x="6776796" y="0"/>
            <a:ext cx="192024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831" y="326443"/>
            <a:ext cx="63830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66">
              <a:defRPr/>
            </a:pPr>
            <a:r>
              <a:rPr lang="en-US" sz="2100" b="1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Theme 1: Cosmic Particle Acceleration 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How and where are particles accelerated?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How do they propagate?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What is their impact on the environment?</a:t>
            </a:r>
          </a:p>
          <a:p>
            <a:pPr defTabSz="342866">
              <a:spcBef>
                <a:spcPts val="900"/>
              </a:spcBef>
              <a:defRPr/>
            </a:pPr>
            <a:endParaRPr lang="en-US" sz="2100" b="1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342866">
              <a:defRPr/>
            </a:pPr>
            <a:r>
              <a:rPr lang="en-US" sz="2100" b="1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Theme 2: Probing Extreme Environments 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Processes close to neutron stars and black holes? 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Characteristics of relativistic jets, winds and explosions? 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Cosmic voids: their radiation fields and magnetic fields </a:t>
            </a:r>
          </a:p>
          <a:p>
            <a:pPr defTabSz="342866">
              <a:defRPr/>
            </a:pPr>
            <a:endParaRPr lang="en-US" sz="2100" b="1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342866">
              <a:spcBef>
                <a:spcPts val="900"/>
              </a:spcBef>
              <a:defRPr/>
            </a:pPr>
            <a:r>
              <a:rPr lang="en-US" sz="2100" b="1" dirty="0">
                <a:solidFill>
                  <a:schemeClr val="bg1"/>
                </a:solidFill>
                <a:latin typeface="Helvetica Neue"/>
                <a:ea typeface="ヒラギノ角ゴ ProN W3"/>
                <a:cs typeface="ヒラギノ角ゴ ProN W3"/>
              </a:rPr>
              <a:t>Theme 3: Physics Frontiers 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What is the nature of Dark Matter? 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Is the speed of light a constant?</a:t>
            </a:r>
          </a:p>
          <a:p>
            <a:pPr marL="257175" indent="-257175" defTabSz="342866">
              <a:buClr>
                <a:srgbClr val="FF0000"/>
              </a:buClr>
              <a:buFont typeface="Wingdings" charset="2"/>
              <a:buChar char="§"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Do </a:t>
            </a:r>
            <a:r>
              <a:rPr lang="en-US" dirty="0" err="1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axion</a:t>
            </a: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-like particles exist? </a:t>
            </a:r>
          </a:p>
          <a:p>
            <a:pPr defTabSz="342866">
              <a:defRPr/>
            </a:pPr>
            <a:endParaRPr lang="en-US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2307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66D3C-B17A-D542-8420-B1005DAB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94" r="1535"/>
          <a:stretch/>
        </p:blipFill>
        <p:spPr>
          <a:xfrm>
            <a:off x="6776796" y="0"/>
            <a:ext cx="192024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831" y="326443"/>
            <a:ext cx="63830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1: Cosmic Particle Acceleration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How and where are particles accelerated?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How do they propagate?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What is their impact on the environment?</a:t>
            </a: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2: Probing Extreme Environments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Processes close to neutron stars and black holes?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Characteristics of relativistic jets, winds and explosions?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Cosmic voids: their radiation fields and magnetic fields </a:t>
            </a: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3: Physics Frontiers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What is the nature of Dark Matter?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Is the speed of light a constant?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Do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axion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-like particles exist? </a:t>
            </a: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D7A677-2F41-8C47-811B-362618D17239}"/>
              </a:ext>
            </a:extLst>
          </p:cNvPr>
          <p:cNvGrpSpPr/>
          <p:nvPr/>
        </p:nvGrpSpPr>
        <p:grpSpPr>
          <a:xfrm>
            <a:off x="500831" y="1982470"/>
            <a:ext cx="7823200" cy="3378775"/>
            <a:chOff x="500831" y="1982470"/>
            <a:chExt cx="7823200" cy="3378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307CEF-C727-AE42-85F4-137A41D80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831" y="1982470"/>
              <a:ext cx="7823200" cy="279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405065-A698-D840-B04E-2E2282C94D17}"/>
                </a:ext>
              </a:extLst>
            </p:cNvPr>
            <p:cNvSpPr txBox="1"/>
            <p:nvPr/>
          </p:nvSpPr>
          <p:spPr>
            <a:xfrm>
              <a:off x="2565359" y="4776470"/>
              <a:ext cx="27713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T. Buck et al, arXiv:1911.00019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7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66D3C-B17A-D542-8420-B1005DAB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94" r="1535"/>
          <a:stretch/>
        </p:blipFill>
        <p:spPr>
          <a:xfrm>
            <a:off x="6776796" y="0"/>
            <a:ext cx="192024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831" y="326443"/>
            <a:ext cx="63830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1: Cosmic Particle Acceleration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How and where are particles accelerated?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How do they propagate?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What is their impact on the environment?</a:t>
            </a: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2: Probing Extreme Environments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Processes close to neutron stars and black holes?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Characteristics of relativistic jets, winds and explosions?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Cosmic voids: their radiation fields and magnetic fields </a:t>
            </a: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Theme 3: Physics Frontiers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What is the nature of Dark Matter? 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Is the speed of light a constant?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Do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axion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-like particles exist? </a:t>
            </a: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16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66D3C-B17A-D542-8420-B1005DAB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94" r="1535"/>
          <a:stretch/>
        </p:blipFill>
        <p:spPr>
          <a:xfrm>
            <a:off x="6776796" y="0"/>
            <a:ext cx="192024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697" y="1032867"/>
            <a:ext cx="638309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Addressing these questions requires</a:t>
            </a:r>
          </a:p>
          <a:p>
            <a:pPr marL="0" marR="0" lvl="0" indent="0" algn="l" defTabSz="34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large and coherent data sets, including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Sky surveys for a census of cosmic accelerators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Deep observations of key objects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  <a:cs typeface="ヒラギノ角ゴ ProN W3"/>
              </a:rPr>
              <a:t>Long-term observations of variable sources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t>Rapid follow-up of transient phenomena</a:t>
            </a:r>
          </a:p>
          <a:p>
            <a:pPr marL="257175" marR="0" lvl="0" indent="-257175" algn="l" defTabSz="3428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  <a:p>
            <a:pPr marR="0" lvl="0" algn="l" defTabSz="3428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Helvetica Neue"/>
                <a:ea typeface="ヒラギノ角ゴ ProN W3"/>
                <a:cs typeface="ヒラギノ角ゴ ProN W3"/>
              </a:rPr>
              <a:t>➜ Key Science Projects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2388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4C9127-6B2F-B445-A482-44EA3ADB829B}"/>
              </a:ext>
            </a:extLst>
          </p:cNvPr>
          <p:cNvSpPr/>
          <p:nvPr/>
        </p:nvSpPr>
        <p:spPr>
          <a:xfrm>
            <a:off x="5408024" y="48020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www.worldscientific.com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worldscibooks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/10.1142/10986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6B732-6E56-494B-B1AB-843D808FDAF9}"/>
              </a:ext>
            </a:extLst>
          </p:cNvPr>
          <p:cNvSpPr txBox="1"/>
          <p:nvPr/>
        </p:nvSpPr>
        <p:spPr>
          <a:xfrm>
            <a:off x="809296" y="768652"/>
            <a:ext cx="57629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Science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AFC75E-D8FF-0A40-BC9E-06AE5D128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-3588"/>
          <a:stretch/>
        </p:blipFill>
        <p:spPr>
          <a:xfrm>
            <a:off x="0" y="383445"/>
            <a:ext cx="9144000" cy="476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2B371-CE1A-2847-9A00-52AFBAC31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3485" r="3555" b="4382"/>
          <a:stretch/>
        </p:blipFill>
        <p:spPr>
          <a:xfrm>
            <a:off x="5408024" y="79946"/>
            <a:ext cx="3357153" cy="46423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8C9090-1E9C-F044-B63E-EC64E8C42550}"/>
              </a:ext>
            </a:extLst>
          </p:cNvPr>
          <p:cNvSpPr/>
          <p:nvPr/>
        </p:nvSpPr>
        <p:spPr>
          <a:xfrm>
            <a:off x="5408024" y="476418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www.worldscientific.com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worldscibooks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/10.1142/10986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27A790-C7EA-5B4A-92AF-29DC541C3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2022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4C9127-6B2F-B445-A482-44EA3ADB829B}"/>
              </a:ext>
            </a:extLst>
          </p:cNvPr>
          <p:cNvSpPr/>
          <p:nvPr/>
        </p:nvSpPr>
        <p:spPr>
          <a:xfrm>
            <a:off x="5408024" y="48020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www.worldscientific.com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worldscibooks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/10.1142/10986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6B732-6E56-494B-B1AB-843D808FDAF9}"/>
              </a:ext>
            </a:extLst>
          </p:cNvPr>
          <p:cNvSpPr txBox="1"/>
          <p:nvPr/>
        </p:nvSpPr>
        <p:spPr>
          <a:xfrm>
            <a:off x="809296" y="768652"/>
            <a:ext cx="57629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Science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AFC75E-D8FF-0A40-BC9E-06AE5D128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-3588"/>
          <a:stretch/>
        </p:blipFill>
        <p:spPr>
          <a:xfrm>
            <a:off x="0" y="383445"/>
            <a:ext cx="9144000" cy="476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2B371-CE1A-2847-9A00-52AFBAC31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3485" r="3555" b="4382"/>
          <a:stretch/>
        </p:blipFill>
        <p:spPr>
          <a:xfrm>
            <a:off x="5408024" y="79946"/>
            <a:ext cx="3357153" cy="46423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8C9090-1E9C-F044-B63E-EC64E8C42550}"/>
              </a:ext>
            </a:extLst>
          </p:cNvPr>
          <p:cNvSpPr/>
          <p:nvPr/>
        </p:nvSpPr>
        <p:spPr>
          <a:xfrm>
            <a:off x="5408024" y="476418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www.worldscientific.com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worldscibooks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/10.1142/10986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EA7859-5118-AA49-A807-0FD7AD303521}"/>
              </a:ext>
            </a:extLst>
          </p:cNvPr>
          <p:cNvSpPr txBox="1">
            <a:spLocks/>
          </p:cNvSpPr>
          <p:nvPr/>
        </p:nvSpPr>
        <p:spPr>
          <a:xfrm>
            <a:off x="641146" y="1447654"/>
            <a:ext cx="7632072" cy="49828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Dark Matter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Programme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Helvetica Neue" charset="0"/>
              <a:cs typeface="Helvetica Neue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Galactic Centre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Galactic Plane Survey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Large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Magellanic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 Cloud Survey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Extragalactic Survey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Transients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Cosmic-ray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PeVatrons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Helvetica Neue" charset="0"/>
              <a:cs typeface="Helvetica Neue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Star-forming Systems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Active Galactic Nuclei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Cluster of Galaxies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 charset="0"/>
                <a:cs typeface="Helvetica Neue" charset="0"/>
              </a:rPr>
              <a:t>Beyond Gamma Rays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E6B6A-4D60-A542-BD28-74A00871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science projects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4F223B-CB01-FD41-A8FB-89428FCDA43C}"/>
              </a:ext>
            </a:extLst>
          </p:cNvPr>
          <p:cNvGrpSpPr/>
          <p:nvPr/>
        </p:nvGrpSpPr>
        <p:grpSpPr>
          <a:xfrm>
            <a:off x="4170318" y="1537340"/>
            <a:ext cx="2475412" cy="3138653"/>
            <a:chOff x="4096815" y="1775574"/>
            <a:chExt cx="2227499" cy="282431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E74860-C976-AD48-9EA2-5CCD851AA265}"/>
                </a:ext>
              </a:extLst>
            </p:cNvPr>
            <p:cNvCxnSpPr>
              <a:cxnSpLocks/>
            </p:cNvCxnSpPr>
            <p:nvPr/>
          </p:nvCxnSpPr>
          <p:spPr>
            <a:xfrm>
              <a:off x="4149823" y="1775574"/>
              <a:ext cx="21434" cy="1146685"/>
            </a:xfrm>
            <a:prstGeom prst="line">
              <a:avLst/>
            </a:prstGeom>
            <a:ln w="152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C8E679-E2C0-674C-932E-FFAB20FB711A}"/>
                </a:ext>
              </a:extLst>
            </p:cNvPr>
            <p:cNvCxnSpPr>
              <a:cxnSpLocks/>
            </p:cNvCxnSpPr>
            <p:nvPr/>
          </p:nvCxnSpPr>
          <p:spPr>
            <a:xfrm>
              <a:off x="4163075" y="3329217"/>
              <a:ext cx="9607" cy="1067647"/>
            </a:xfrm>
            <a:prstGeom prst="line">
              <a:avLst/>
            </a:prstGeom>
            <a:ln w="152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58B1194-E924-A048-B075-89CD38D23057}"/>
                </a:ext>
              </a:extLst>
            </p:cNvPr>
            <p:cNvCxnSpPr/>
            <p:nvPr/>
          </p:nvCxnSpPr>
          <p:spPr>
            <a:xfrm>
              <a:off x="4096815" y="2922259"/>
              <a:ext cx="768626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3214E4-840E-CA41-BA65-13E14058DF5D}"/>
                </a:ext>
              </a:extLst>
            </p:cNvPr>
            <p:cNvCxnSpPr/>
            <p:nvPr/>
          </p:nvCxnSpPr>
          <p:spPr>
            <a:xfrm>
              <a:off x="4096815" y="4380169"/>
              <a:ext cx="768626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82E9E9-21E6-C54A-9412-600CB2A99A09}"/>
                </a:ext>
              </a:extLst>
            </p:cNvPr>
            <p:cNvSpPr txBox="1"/>
            <p:nvPr/>
          </p:nvSpPr>
          <p:spPr>
            <a:xfrm>
              <a:off x="4926752" y="2744898"/>
              <a:ext cx="1007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Surveys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458409-3D38-EA43-B7AB-13D62CA6B8D7}"/>
                </a:ext>
              </a:extLst>
            </p:cNvPr>
            <p:cNvSpPr txBox="1"/>
            <p:nvPr/>
          </p:nvSpPr>
          <p:spPr>
            <a:xfrm>
              <a:off x="4926752" y="4199780"/>
              <a:ext cx="1397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Key objects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0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A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4C9127-6B2F-B445-A482-44EA3ADB829B}"/>
              </a:ext>
            </a:extLst>
          </p:cNvPr>
          <p:cNvSpPr/>
          <p:nvPr/>
        </p:nvSpPr>
        <p:spPr>
          <a:xfrm>
            <a:off x="5408024" y="48020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www.worldscientific.com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worldscibooks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/10.1142/10986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6B732-6E56-494B-B1AB-843D808FDAF9}"/>
              </a:ext>
            </a:extLst>
          </p:cNvPr>
          <p:cNvSpPr txBox="1"/>
          <p:nvPr/>
        </p:nvSpPr>
        <p:spPr>
          <a:xfrm>
            <a:off x="1566168" y="746891"/>
            <a:ext cx="57629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Science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AFC75E-D8FF-0A40-BC9E-06AE5D128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-3588"/>
          <a:stretch/>
        </p:blipFill>
        <p:spPr>
          <a:xfrm>
            <a:off x="0" y="383445"/>
            <a:ext cx="9144000" cy="4768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E6B6A-4D60-A542-BD28-74A00871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science projects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037A9913-FFD9-3145-800E-36A8FFCCD0FA}"/>
              </a:ext>
            </a:extLst>
          </p:cNvPr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FA09CC-F525-7847-8CCD-5DF4528B56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E3DEB0A8-0787-FA4C-A989-81EB192685DA}"/>
              </a:ext>
            </a:extLst>
          </p:cNvPr>
          <p:cNvSpPr txBox="1">
            <a:spLocks/>
          </p:cNvSpPr>
          <p:nvPr/>
        </p:nvSpPr>
        <p:spPr>
          <a:xfrm>
            <a:off x="1910849" y="4847896"/>
            <a:ext cx="332655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CTA  CDR - SCIENCE, 24 June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5EAB341A-6E18-1642-A268-FF3EE434097D}"/>
              </a:ext>
            </a:extLst>
          </p:cNvPr>
          <p:cNvSpPr/>
          <p:nvPr/>
        </p:nvSpPr>
        <p:spPr bwMode="auto">
          <a:xfrm rot="-2160000">
            <a:off x="2160590" y="2423624"/>
            <a:ext cx="6790744" cy="518414"/>
          </a:xfrm>
          <a:prstGeom prst="rightArrow">
            <a:avLst/>
          </a:prstGeom>
          <a:solidFill>
            <a:srgbClr val="3A3AB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39700" dist="190500" algn="ctr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15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grpSp>
        <p:nvGrpSpPr>
          <p:cNvPr id="23" name="Group 49">
            <a:extLst>
              <a:ext uri="{FF2B5EF4-FFF2-40B4-BE49-F238E27FC236}">
                <a16:creationId xmlns:a16="http://schemas.microsoft.com/office/drawing/2014/main" id="{B56A56FF-E894-DA41-A168-E7D04B908370}"/>
              </a:ext>
            </a:extLst>
          </p:cNvPr>
          <p:cNvGrpSpPr/>
          <p:nvPr/>
        </p:nvGrpSpPr>
        <p:grpSpPr>
          <a:xfrm>
            <a:off x="3312277" y="4390095"/>
            <a:ext cx="2387516" cy="587946"/>
            <a:chOff x="1883206" y="5882475"/>
            <a:chExt cx="3183355" cy="783928"/>
          </a:xfrm>
        </p:grpSpPr>
        <p:pic>
          <p:nvPicPr>
            <p:cNvPr id="24" name="Picture 23" descr="CTAScience_26April.bmp">
              <a:extLst>
                <a:ext uri="{FF2B5EF4-FFF2-40B4-BE49-F238E27FC236}">
                  <a16:creationId xmlns:a16="http://schemas.microsoft.com/office/drawing/2014/main" id="{5F116FF6-A9EB-D84D-AE98-774DE022C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35556" t="77102" r="24889" b="1512"/>
            <a:stretch>
              <a:fillRect/>
            </a:stretch>
          </p:blipFill>
          <p:spPr>
            <a:xfrm>
              <a:off x="3833510" y="5882475"/>
              <a:ext cx="1233051" cy="7839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D665C34-1D09-2146-84BC-36B00FF42CEB}"/>
                </a:ext>
              </a:extLst>
            </p:cNvPr>
            <p:cNvCxnSpPr/>
            <p:nvPr/>
          </p:nvCxnSpPr>
          <p:spPr bwMode="auto">
            <a:xfrm>
              <a:off x="1883206" y="6205641"/>
              <a:ext cx="449008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4E12900-2B66-5640-B326-945CAF525C12}"/>
                </a:ext>
              </a:extLst>
            </p:cNvPr>
            <p:cNvCxnSpPr/>
            <p:nvPr/>
          </p:nvCxnSpPr>
          <p:spPr bwMode="auto">
            <a:xfrm>
              <a:off x="3290028" y="6205641"/>
              <a:ext cx="466046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DC6369-95D0-6D42-99BB-7A3A570688BC}"/>
                </a:ext>
              </a:extLst>
            </p:cNvPr>
            <p:cNvSpPr txBox="1"/>
            <p:nvPr/>
          </p:nvSpPr>
          <p:spPr>
            <a:xfrm>
              <a:off x="2350594" y="5882475"/>
              <a:ext cx="10455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Galactic </a:t>
              </a:r>
            </a:p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Centre</a:t>
              </a:r>
            </a:p>
          </p:txBody>
        </p:sp>
      </p:grpSp>
      <p:grpSp>
        <p:nvGrpSpPr>
          <p:cNvPr id="28" name="Group 51">
            <a:extLst>
              <a:ext uri="{FF2B5EF4-FFF2-40B4-BE49-F238E27FC236}">
                <a16:creationId xmlns:a16="http://schemas.microsoft.com/office/drawing/2014/main" id="{51221409-28CA-9645-AD9C-8FA70003EF46}"/>
              </a:ext>
            </a:extLst>
          </p:cNvPr>
          <p:cNvGrpSpPr/>
          <p:nvPr/>
        </p:nvGrpSpPr>
        <p:grpSpPr>
          <a:xfrm>
            <a:off x="3996560" y="3718529"/>
            <a:ext cx="2653526" cy="754380"/>
            <a:chOff x="2795584" y="4987053"/>
            <a:chExt cx="3538034" cy="1005840"/>
          </a:xfrm>
        </p:grpSpPr>
        <p:pic>
          <p:nvPicPr>
            <p:cNvPr id="29" name="Picture 2" descr="C:\Users\Rene1\Desktop\CTAScience_26April.bmp">
              <a:extLst>
                <a:ext uri="{FF2B5EF4-FFF2-40B4-BE49-F238E27FC236}">
                  <a16:creationId xmlns:a16="http://schemas.microsoft.com/office/drawing/2014/main" id="{E987CCD9-88B4-934B-A810-EC916842B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27778" y="4987053"/>
              <a:ext cx="1005840" cy="10058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598DAE8-ECB9-3E45-A521-2F390A2D6341}"/>
                </a:ext>
              </a:extLst>
            </p:cNvPr>
            <p:cNvCxnSpPr/>
            <p:nvPr/>
          </p:nvCxnSpPr>
          <p:spPr bwMode="auto">
            <a:xfrm>
              <a:off x="4695641" y="5489973"/>
              <a:ext cx="435550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7E68B74-45FE-CD43-8742-6B090C197ECB}"/>
                </a:ext>
              </a:extLst>
            </p:cNvPr>
            <p:cNvCxnSpPr/>
            <p:nvPr/>
          </p:nvCxnSpPr>
          <p:spPr bwMode="auto">
            <a:xfrm flipV="1">
              <a:off x="2795584" y="5489972"/>
              <a:ext cx="532988" cy="1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528CE4-DB70-434D-802D-760C0C283F83}"/>
                </a:ext>
              </a:extLst>
            </p:cNvPr>
            <p:cNvSpPr txBox="1"/>
            <p:nvPr/>
          </p:nvSpPr>
          <p:spPr>
            <a:xfrm>
              <a:off x="3419340" y="5305306"/>
              <a:ext cx="124476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866"/>
              <a:r>
                <a:rPr lang="en-US" sz="1350" dirty="0" err="1">
                  <a:solidFill>
                    <a:prstClr val="white"/>
                  </a:solidFill>
                  <a:cs typeface="Arial" pitchFamily="34" charset="0"/>
                </a:rPr>
                <a:t>PeVatrons</a:t>
              </a:r>
              <a:endParaRPr lang="en-US" sz="135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86F8A57C-D2D9-3043-9ACF-C9C128109CC8}"/>
              </a:ext>
            </a:extLst>
          </p:cNvPr>
          <p:cNvGrpSpPr/>
          <p:nvPr/>
        </p:nvGrpSpPr>
        <p:grpSpPr>
          <a:xfrm>
            <a:off x="1910849" y="3089985"/>
            <a:ext cx="2188579" cy="953601"/>
            <a:chOff x="14635" y="4148992"/>
            <a:chExt cx="2918105" cy="1271468"/>
          </a:xfrm>
        </p:grpSpPr>
        <p:pic>
          <p:nvPicPr>
            <p:cNvPr id="34" name="Picture 3" descr="C:\Users\Rene1\Desktop\TDR Plots\Fig_GPSsim_zoom.jpg">
              <a:extLst>
                <a:ext uri="{FF2B5EF4-FFF2-40B4-BE49-F238E27FC236}">
                  <a16:creationId xmlns:a16="http://schemas.microsoft.com/office/drawing/2014/main" id="{30775338-25B5-2C40-ACA1-34AA82E6B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7176" r="8588"/>
            <a:stretch>
              <a:fillRect/>
            </a:stretch>
          </p:blipFill>
          <p:spPr bwMode="auto">
            <a:xfrm>
              <a:off x="14635" y="4148992"/>
              <a:ext cx="2918105" cy="5943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231FCA-E539-F144-8665-0CB8753E4CF6}"/>
                </a:ext>
              </a:extLst>
            </p:cNvPr>
            <p:cNvCxnSpPr/>
            <p:nvPr/>
          </p:nvCxnSpPr>
          <p:spPr bwMode="auto">
            <a:xfrm flipV="1">
              <a:off x="1554480" y="5212080"/>
              <a:ext cx="677662" cy="4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E1DCDA-0880-6841-87CC-8209918498A8}"/>
                </a:ext>
              </a:extLst>
            </p:cNvPr>
            <p:cNvSpPr txBox="1"/>
            <p:nvPr/>
          </p:nvSpPr>
          <p:spPr>
            <a:xfrm>
              <a:off x="19899" y="4743352"/>
              <a:ext cx="16587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Galactic</a:t>
              </a:r>
            </a:p>
            <a:p>
              <a:pPr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Plane Survey</a:t>
              </a:r>
            </a:p>
          </p:txBody>
        </p:sp>
      </p:grpSp>
      <p:grpSp>
        <p:nvGrpSpPr>
          <p:cNvPr id="37" name="Group 56">
            <a:extLst>
              <a:ext uri="{FF2B5EF4-FFF2-40B4-BE49-F238E27FC236}">
                <a16:creationId xmlns:a16="http://schemas.microsoft.com/office/drawing/2014/main" id="{F9197D71-86E2-244A-BE85-7365FBFADF3D}"/>
              </a:ext>
            </a:extLst>
          </p:cNvPr>
          <p:cNvGrpSpPr/>
          <p:nvPr/>
        </p:nvGrpSpPr>
        <p:grpSpPr>
          <a:xfrm>
            <a:off x="2295446" y="2283899"/>
            <a:ext cx="3102505" cy="571723"/>
            <a:chOff x="527431" y="3074212"/>
            <a:chExt cx="4136673" cy="762297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F6A45582-2959-AE45-B765-B370A9032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1524" t="20961" r="71266" b="62882"/>
            <a:stretch>
              <a:fillRect/>
            </a:stretch>
          </p:blipFill>
          <p:spPr bwMode="auto">
            <a:xfrm>
              <a:off x="527431" y="3074212"/>
              <a:ext cx="1232041" cy="73152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9E9DE92-3D39-4942-9CB1-F8F06118BEB3}"/>
                </a:ext>
              </a:extLst>
            </p:cNvPr>
            <p:cNvCxnSpPr>
              <a:stCxn id="40" idx="3"/>
            </p:cNvCxnSpPr>
            <p:nvPr/>
          </p:nvCxnSpPr>
          <p:spPr bwMode="auto">
            <a:xfrm flipV="1">
              <a:off x="4167624" y="3482561"/>
              <a:ext cx="496480" cy="15395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7245F5-D047-2142-A1D0-319299AA2D3B}"/>
                </a:ext>
              </a:extLst>
            </p:cNvPr>
            <p:cNvSpPr txBox="1"/>
            <p:nvPr/>
          </p:nvSpPr>
          <p:spPr>
            <a:xfrm>
              <a:off x="2598997" y="3159401"/>
              <a:ext cx="156862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Star Forming Systems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416584-6D41-2D48-BAA0-63BAA0005280}"/>
                </a:ext>
              </a:extLst>
            </p:cNvPr>
            <p:cNvCxnSpPr/>
            <p:nvPr/>
          </p:nvCxnSpPr>
          <p:spPr bwMode="auto">
            <a:xfrm>
              <a:off x="1920240" y="3474720"/>
              <a:ext cx="715792" cy="6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2">
            <a:extLst>
              <a:ext uri="{FF2B5EF4-FFF2-40B4-BE49-F238E27FC236}">
                <a16:creationId xmlns:a16="http://schemas.microsoft.com/office/drawing/2014/main" id="{2E3A65F2-91B4-5B4F-9BF7-232A9D6F2BF5}"/>
              </a:ext>
            </a:extLst>
          </p:cNvPr>
          <p:cNvGrpSpPr/>
          <p:nvPr/>
        </p:nvGrpSpPr>
        <p:grpSpPr>
          <a:xfrm>
            <a:off x="5047859" y="3030576"/>
            <a:ext cx="2482423" cy="687953"/>
            <a:chOff x="4197315" y="4069782"/>
            <a:chExt cx="3309897" cy="917271"/>
          </a:xfrm>
        </p:grpSpPr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31723B5F-DB25-2F42-BFA1-7D27559DC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14619" t="6091" r="6091" b="20711"/>
            <a:stretch>
              <a:fillRect/>
            </a:stretch>
          </p:blipFill>
          <p:spPr bwMode="auto">
            <a:xfrm>
              <a:off x="6513589" y="4069782"/>
              <a:ext cx="993623" cy="91727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EFEDF5-1EA3-4D45-B758-9882FCE7E6F3}"/>
                </a:ext>
              </a:extLst>
            </p:cNvPr>
            <p:cNvSpPr txBox="1"/>
            <p:nvPr/>
          </p:nvSpPr>
          <p:spPr>
            <a:xfrm>
              <a:off x="4779830" y="4097021"/>
              <a:ext cx="10958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LMC </a:t>
              </a:r>
            </a:p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Survey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A64F09A-8C8A-F643-A661-A01CD53DB6AC}"/>
                </a:ext>
              </a:extLst>
            </p:cNvPr>
            <p:cNvCxnSpPr/>
            <p:nvPr/>
          </p:nvCxnSpPr>
          <p:spPr bwMode="auto">
            <a:xfrm>
              <a:off x="5875727" y="4480560"/>
              <a:ext cx="559558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E988B5C-945D-544C-ACAD-F3D44A270169}"/>
                </a:ext>
              </a:extLst>
            </p:cNvPr>
            <p:cNvCxnSpPr/>
            <p:nvPr/>
          </p:nvCxnSpPr>
          <p:spPr bwMode="auto">
            <a:xfrm>
              <a:off x="4197315" y="4480560"/>
              <a:ext cx="592692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7" name="Group 58">
            <a:extLst>
              <a:ext uri="{FF2B5EF4-FFF2-40B4-BE49-F238E27FC236}">
                <a16:creationId xmlns:a16="http://schemas.microsoft.com/office/drawing/2014/main" id="{D0519EED-2493-654C-910B-D87C594E8BBF}"/>
              </a:ext>
            </a:extLst>
          </p:cNvPr>
          <p:cNvGrpSpPr/>
          <p:nvPr/>
        </p:nvGrpSpPr>
        <p:grpSpPr>
          <a:xfrm>
            <a:off x="4637127" y="588501"/>
            <a:ext cx="3013229" cy="669564"/>
            <a:chOff x="3649673" y="813683"/>
            <a:chExt cx="4017638" cy="892752"/>
          </a:xfrm>
        </p:grpSpPr>
        <p:pic>
          <p:nvPicPr>
            <p:cNvPr id="48" name="Picture 5">
              <a:extLst>
                <a:ext uri="{FF2B5EF4-FFF2-40B4-BE49-F238E27FC236}">
                  <a16:creationId xmlns:a16="http://schemas.microsoft.com/office/drawing/2014/main" id="{3746A0C4-9C76-1F44-9965-53B32C0B0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49673" y="813683"/>
              <a:ext cx="1678105" cy="89275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3D06D2E-87BF-7B48-A066-8E6B8BF0721B}"/>
                </a:ext>
              </a:extLst>
            </p:cNvPr>
            <p:cNvCxnSpPr/>
            <p:nvPr/>
          </p:nvCxnSpPr>
          <p:spPr bwMode="auto">
            <a:xfrm>
              <a:off x="7170500" y="1305410"/>
              <a:ext cx="496811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3BC1E69-4B37-C044-B604-1E26D78447BE}"/>
                </a:ext>
              </a:extLst>
            </p:cNvPr>
            <p:cNvCxnSpPr/>
            <p:nvPr/>
          </p:nvCxnSpPr>
          <p:spPr bwMode="auto">
            <a:xfrm>
              <a:off x="5450028" y="1305410"/>
              <a:ext cx="459606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EAFBEEB-1E9C-514A-8473-E5FDDB6D1E10}"/>
                </a:ext>
              </a:extLst>
            </p:cNvPr>
            <p:cNvSpPr txBox="1"/>
            <p:nvPr/>
          </p:nvSpPr>
          <p:spPr>
            <a:xfrm>
              <a:off x="5845121" y="1120744"/>
              <a:ext cx="132538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Transients</a:t>
              </a:r>
            </a:p>
          </p:txBody>
        </p:sp>
      </p:grpSp>
      <p:grpSp>
        <p:nvGrpSpPr>
          <p:cNvPr id="52" name="Group 53">
            <a:extLst>
              <a:ext uri="{FF2B5EF4-FFF2-40B4-BE49-F238E27FC236}">
                <a16:creationId xmlns:a16="http://schemas.microsoft.com/office/drawing/2014/main" id="{396D89E2-F654-B240-A4C2-3B8747B18EF5}"/>
              </a:ext>
            </a:extLst>
          </p:cNvPr>
          <p:cNvGrpSpPr/>
          <p:nvPr/>
        </p:nvGrpSpPr>
        <p:grpSpPr>
          <a:xfrm>
            <a:off x="5987393" y="2292021"/>
            <a:ext cx="2233651" cy="653096"/>
            <a:chOff x="5450028" y="3085042"/>
            <a:chExt cx="2978201" cy="870795"/>
          </a:xfrm>
        </p:grpSpPr>
        <p:pic>
          <p:nvPicPr>
            <p:cNvPr id="53" name="Picture 6">
              <a:extLst>
                <a:ext uri="{FF2B5EF4-FFF2-40B4-BE49-F238E27FC236}">
                  <a16:creationId xmlns:a16="http://schemas.microsoft.com/office/drawing/2014/main" id="{FE6467DD-9DD3-C947-AC22-9E899B7BE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07212" y="3085042"/>
              <a:ext cx="921017" cy="87079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C2AF506-3F8B-1146-B2CA-096E137A79B6}"/>
                </a:ext>
              </a:extLst>
            </p:cNvPr>
            <p:cNvCxnSpPr>
              <a:stCxn id="56" idx="3"/>
            </p:cNvCxnSpPr>
            <p:nvPr/>
          </p:nvCxnSpPr>
          <p:spPr bwMode="auto">
            <a:xfrm flipV="1">
              <a:off x="6971625" y="3520441"/>
              <a:ext cx="447281" cy="15388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6985A81-2FB1-1346-9573-68F635BF2744}"/>
                </a:ext>
              </a:extLst>
            </p:cNvPr>
            <p:cNvCxnSpPr/>
            <p:nvPr/>
          </p:nvCxnSpPr>
          <p:spPr bwMode="auto">
            <a:xfrm>
              <a:off x="5450028" y="3520440"/>
              <a:ext cx="650521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ECB122B-B343-9841-8261-90EB7A0F21D5}"/>
                </a:ext>
              </a:extLst>
            </p:cNvPr>
            <p:cNvSpPr txBox="1"/>
            <p:nvPr/>
          </p:nvSpPr>
          <p:spPr>
            <a:xfrm>
              <a:off x="5875727" y="3335774"/>
              <a:ext cx="109589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    AGN</a:t>
              </a:r>
            </a:p>
          </p:txBody>
        </p:sp>
      </p:grpSp>
      <p:grpSp>
        <p:nvGrpSpPr>
          <p:cNvPr id="57" name="Group 54">
            <a:extLst>
              <a:ext uri="{FF2B5EF4-FFF2-40B4-BE49-F238E27FC236}">
                <a16:creationId xmlns:a16="http://schemas.microsoft.com/office/drawing/2014/main" id="{A92155AE-8B9D-F341-9648-6948D5B1B089}"/>
              </a:ext>
            </a:extLst>
          </p:cNvPr>
          <p:cNvGrpSpPr/>
          <p:nvPr/>
        </p:nvGrpSpPr>
        <p:grpSpPr>
          <a:xfrm>
            <a:off x="7128591" y="1404793"/>
            <a:ext cx="1600373" cy="640303"/>
            <a:chOff x="6971625" y="1902070"/>
            <a:chExt cx="2133831" cy="853737"/>
          </a:xfrm>
        </p:grpSpPr>
        <p:pic>
          <p:nvPicPr>
            <p:cNvPr id="58" name="Picture 7">
              <a:extLst>
                <a:ext uri="{FF2B5EF4-FFF2-40B4-BE49-F238E27FC236}">
                  <a16:creationId xmlns:a16="http://schemas.microsoft.com/office/drawing/2014/main" id="{A9C047FC-8388-1B4F-B2BD-254E07366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l="57662" t="6982" r="3117" b="10473"/>
            <a:stretch>
              <a:fillRect/>
            </a:stretch>
          </p:blipFill>
          <p:spPr bwMode="auto">
            <a:xfrm>
              <a:off x="8229600" y="1902070"/>
              <a:ext cx="875856" cy="82296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3D3CD8-18EF-3141-B176-EC765A85CDB3}"/>
                </a:ext>
              </a:extLst>
            </p:cNvPr>
            <p:cNvSpPr txBox="1"/>
            <p:nvPr/>
          </p:nvSpPr>
          <p:spPr>
            <a:xfrm>
              <a:off x="7223760" y="2078699"/>
              <a:ext cx="109589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Galaxy</a:t>
              </a:r>
            </a:p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Clusters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D830E20-55EB-CC48-84B6-6918587D7697}"/>
                </a:ext>
              </a:extLst>
            </p:cNvPr>
            <p:cNvCxnSpPr/>
            <p:nvPr/>
          </p:nvCxnSpPr>
          <p:spPr bwMode="auto">
            <a:xfrm>
              <a:off x="6971625" y="2388358"/>
              <a:ext cx="447281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oup 57">
            <a:extLst>
              <a:ext uri="{FF2B5EF4-FFF2-40B4-BE49-F238E27FC236}">
                <a16:creationId xmlns:a16="http://schemas.microsoft.com/office/drawing/2014/main" id="{F5D359B0-CEF3-CA47-A8E6-6D1398ED71A3}"/>
              </a:ext>
            </a:extLst>
          </p:cNvPr>
          <p:cNvGrpSpPr/>
          <p:nvPr/>
        </p:nvGrpSpPr>
        <p:grpSpPr>
          <a:xfrm>
            <a:off x="3555384" y="1492156"/>
            <a:ext cx="2859828" cy="746635"/>
            <a:chOff x="2207349" y="2018555"/>
            <a:chExt cx="3813104" cy="995513"/>
          </a:xfrm>
        </p:grpSpPr>
        <p:pic>
          <p:nvPicPr>
            <p:cNvPr id="62" name="Picture 8">
              <a:extLst>
                <a:ext uri="{FF2B5EF4-FFF2-40B4-BE49-F238E27FC236}">
                  <a16:creationId xmlns:a16="http://schemas.microsoft.com/office/drawing/2014/main" id="{3EB4FD98-8840-8044-B3C9-23C0C1ED3F3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/>
            <a:srcRect l="8677" t="3478" r="30764" b="10435"/>
            <a:stretch>
              <a:fillRect/>
            </a:stretch>
          </p:blipFill>
          <p:spPr bwMode="auto">
            <a:xfrm>
              <a:off x="2207349" y="2018555"/>
              <a:ext cx="1772529" cy="9955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F69CE9A-408A-BB41-B736-9117384BE632}"/>
                </a:ext>
              </a:extLst>
            </p:cNvPr>
            <p:cNvSpPr txBox="1"/>
            <p:nvPr/>
          </p:nvSpPr>
          <p:spPr>
            <a:xfrm>
              <a:off x="4197316" y="2194560"/>
              <a:ext cx="156862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66"/>
              <a:r>
                <a:rPr lang="en-US" sz="1350" dirty="0" err="1">
                  <a:solidFill>
                    <a:prstClr val="white"/>
                  </a:solidFill>
                  <a:cs typeface="Arial" pitchFamily="34" charset="0"/>
                </a:rPr>
                <a:t>ExGal</a:t>
              </a:r>
              <a:endParaRPr lang="en-US" sz="1350" dirty="0">
                <a:solidFill>
                  <a:prstClr val="white"/>
                </a:solidFill>
                <a:cs typeface="Arial" pitchFamily="34" charset="0"/>
              </a:endParaRPr>
            </a:p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Survey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1ED7A22-7D6A-C24F-B064-8720CE943BCF}"/>
                </a:ext>
              </a:extLst>
            </p:cNvPr>
            <p:cNvCxnSpPr/>
            <p:nvPr/>
          </p:nvCxnSpPr>
          <p:spPr bwMode="auto">
            <a:xfrm>
              <a:off x="5450028" y="2468880"/>
              <a:ext cx="570425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563B2E0-F68A-684F-85BC-AAE35C25E23E}"/>
                </a:ext>
              </a:extLst>
            </p:cNvPr>
            <p:cNvCxnSpPr/>
            <p:nvPr/>
          </p:nvCxnSpPr>
          <p:spPr bwMode="auto">
            <a:xfrm>
              <a:off x="4023360" y="2468880"/>
              <a:ext cx="470158" cy="0"/>
            </a:xfrm>
            <a:prstGeom prst="line">
              <a:avLst/>
            </a:prstGeom>
            <a:solidFill>
              <a:srgbClr val="BFBFB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17ABB75-C961-244E-9A76-EAA63B6C6441}"/>
              </a:ext>
            </a:extLst>
          </p:cNvPr>
          <p:cNvSpPr txBox="1"/>
          <p:nvPr/>
        </p:nvSpPr>
        <p:spPr>
          <a:xfrm rot="-2160000">
            <a:off x="3858694" y="2405497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66"/>
            <a:r>
              <a:rPr lang="en-US" dirty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Galactic</a:t>
            </a:r>
            <a:r>
              <a:rPr lang="en-US" dirty="0">
                <a:solidFill>
                  <a:prstClr val="white"/>
                </a:solidFill>
                <a:cs typeface="Arial" pitchFamily="34" charset="0"/>
              </a:rPr>
              <a:t>                            Extragalactic</a:t>
            </a:r>
          </a:p>
        </p:txBody>
      </p:sp>
      <p:grpSp>
        <p:nvGrpSpPr>
          <p:cNvPr id="67" name="Group 55">
            <a:extLst>
              <a:ext uri="{FF2B5EF4-FFF2-40B4-BE49-F238E27FC236}">
                <a16:creationId xmlns:a16="http://schemas.microsoft.com/office/drawing/2014/main" id="{B0A4491E-8926-144D-A69F-60DFCC8EF230}"/>
              </a:ext>
            </a:extLst>
          </p:cNvPr>
          <p:cNvGrpSpPr/>
          <p:nvPr/>
        </p:nvGrpSpPr>
        <p:grpSpPr>
          <a:xfrm>
            <a:off x="525007" y="1068826"/>
            <a:ext cx="1237124" cy="1538107"/>
            <a:chOff x="109974" y="704998"/>
            <a:chExt cx="1649498" cy="2050809"/>
          </a:xfrm>
        </p:grpSpPr>
        <p:pic>
          <p:nvPicPr>
            <p:cNvPr id="68" name="Picture 10" descr="C:\Users\Rene1\Desktop\SIXe_LHC13fb-CTA_Comparison.png">
              <a:extLst>
                <a:ext uri="{FF2B5EF4-FFF2-40B4-BE49-F238E27FC236}">
                  <a16:creationId xmlns:a16="http://schemas.microsoft.com/office/drawing/2014/main" id="{79634444-E7FD-2947-96F9-3B3BF1A4D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9974" y="704998"/>
              <a:ext cx="1649498" cy="13135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0ED0A4-B58F-CE43-B2C2-8CB2151B0635}"/>
                </a:ext>
              </a:extLst>
            </p:cNvPr>
            <p:cNvSpPr txBox="1"/>
            <p:nvPr/>
          </p:nvSpPr>
          <p:spPr>
            <a:xfrm>
              <a:off x="109974" y="2078699"/>
              <a:ext cx="156862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66"/>
              <a:r>
                <a:rPr lang="en-US" sz="1350" dirty="0">
                  <a:solidFill>
                    <a:prstClr val="white"/>
                  </a:solidFill>
                  <a:cs typeface="Arial" pitchFamily="34" charset="0"/>
                </a:rPr>
                <a:t>Dark Matter</a:t>
              </a:r>
            </a:p>
            <a:p>
              <a:pPr algn="ctr" defTabSz="342866"/>
              <a:r>
                <a:rPr lang="en-US" sz="1350" dirty="0" err="1">
                  <a:solidFill>
                    <a:prstClr val="white"/>
                  </a:solidFill>
                  <a:cs typeface="Arial" pitchFamily="34" charset="0"/>
                </a:rPr>
                <a:t>Programme</a:t>
              </a:r>
              <a:endParaRPr lang="en-US" sz="135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66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30BE4-492E-B042-A73F-3716622E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</a:t>
            </a:r>
            <a:r>
              <a:rPr lang="de-DE" dirty="0" err="1"/>
              <a:t>themes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Key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projects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19FA8-CBD1-5C42-948C-7A70E6BAE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389"/>
            <a:ext cx="9144000" cy="43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A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713"/>
          <p:cNvPicPr>
            <a:picLocks noChangeAspect="1" noChangeArrowheads="1"/>
          </p:cNvPicPr>
          <p:nvPr/>
        </p:nvPicPr>
        <p:blipFill rotWithShape="1">
          <a:blip r:embed="rId2"/>
          <a:srcRect l="21307" t="8482" r="5109" b="14634"/>
          <a:stretch/>
        </p:blipFill>
        <p:spPr bwMode="auto">
          <a:xfrm>
            <a:off x="0" y="0"/>
            <a:ext cx="6234653" cy="5143500"/>
          </a:xfrm>
          <a:prstGeom prst="rect">
            <a:avLst/>
          </a:prstGeom>
          <a:noFill/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39314" y="4329733"/>
            <a:ext cx="1600226" cy="5995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 defTabSz="457189">
              <a:defRPr/>
            </a:pPr>
            <a:r>
              <a:rPr lang="en-US" sz="1800" cap="none" dirty="0">
                <a:solidFill>
                  <a:prstClr val="white">
                    <a:lumMod val="65000"/>
                  </a:prstClr>
                </a:solidFill>
              </a:rPr>
              <a:t>Gamma ray image</a:t>
            </a:r>
          </a:p>
          <a:p>
            <a:pPr algn="r" defTabSz="457189">
              <a:defRPr/>
            </a:pPr>
            <a:r>
              <a:rPr lang="en-US" sz="1800" cap="none" dirty="0">
                <a:solidFill>
                  <a:prstClr val="white">
                    <a:lumMod val="65000"/>
                  </a:prstClr>
                </a:solidFill>
              </a:rPr>
              <a:t>of supernova</a:t>
            </a:r>
          </a:p>
          <a:p>
            <a:pPr algn="r" defTabSz="457189">
              <a:defRPr/>
            </a:pPr>
            <a:r>
              <a:rPr lang="en-US" sz="1800" cap="none" dirty="0">
                <a:solidFill>
                  <a:prstClr val="white">
                    <a:lumMod val="65000"/>
                  </a:prstClr>
                </a:solidFill>
              </a:rPr>
              <a:t>RX J1713.7-3946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7078B-5210-1F49-AE9E-18A04009C4F7}"/>
              </a:ext>
            </a:extLst>
          </p:cNvPr>
          <p:cNvSpPr txBox="1"/>
          <p:nvPr/>
        </p:nvSpPr>
        <p:spPr>
          <a:xfrm>
            <a:off x="6644191" y="480792"/>
            <a:ext cx="2366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400" i="1" dirty="0" err="1">
                <a:solidFill>
                  <a:prstClr val="white"/>
                </a:solidFill>
                <a:latin typeface="Calibri"/>
              </a:rPr>
              <a:t>TeV</a:t>
            </a:r>
            <a:r>
              <a:rPr lang="en-US" sz="1400" i="1" dirty="0">
                <a:solidFill>
                  <a:prstClr val="white"/>
                </a:solidFill>
                <a:latin typeface="Calibri"/>
              </a:rPr>
              <a:t> (10</a:t>
            </a:r>
            <a:r>
              <a:rPr lang="en-US" sz="1400" i="1" baseline="30000" dirty="0">
                <a:solidFill>
                  <a:prstClr val="white"/>
                </a:solidFill>
                <a:latin typeface="Calibri"/>
              </a:rPr>
              <a:t>12 ± 2</a:t>
            </a:r>
            <a:r>
              <a:rPr lang="en-US" sz="1400" i="1" dirty="0">
                <a:solidFill>
                  <a:prstClr val="white"/>
                </a:solidFill>
                <a:latin typeface="Calibri"/>
              </a:rPr>
              <a:t> eV) domain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581482-7ADD-7B40-99A5-5E667FA7E5A7}"/>
              </a:ext>
            </a:extLst>
          </p:cNvPr>
          <p:cNvSpPr/>
          <p:nvPr/>
        </p:nvSpPr>
        <p:spPr bwMode="auto">
          <a:xfrm>
            <a:off x="5377638" y="2372890"/>
            <a:ext cx="3337688" cy="1172426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 ker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3D618B8-28F4-A348-BF26-7AABA28D6F10}"/>
              </a:ext>
            </a:extLst>
          </p:cNvPr>
          <p:cNvSpPr/>
          <p:nvPr/>
        </p:nvSpPr>
        <p:spPr bwMode="auto">
          <a:xfrm>
            <a:off x="6610230" y="2639249"/>
            <a:ext cx="939179" cy="568638"/>
          </a:xfrm>
          <a:prstGeom prst="cloud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 kern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00ED95-47D4-5F40-B222-D55AF38CAE03}"/>
              </a:ext>
            </a:extLst>
          </p:cNvPr>
          <p:cNvCxnSpPr/>
          <p:nvPr/>
        </p:nvCxnSpPr>
        <p:spPr bwMode="auto">
          <a:xfrm>
            <a:off x="5575145" y="2937171"/>
            <a:ext cx="1432293" cy="9031"/>
          </a:xfrm>
          <a:prstGeom prst="straightConnector1">
            <a:avLst/>
          </a:prstGeom>
          <a:solidFill>
            <a:srgbClr val="BFBFBF"/>
          </a:solidFill>
          <a:ln w="571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FB68A7-30E3-D54B-A109-161EF0C7F49E}"/>
              </a:ext>
            </a:extLst>
          </p:cNvPr>
          <p:cNvSpPr txBox="1"/>
          <p:nvPr/>
        </p:nvSpPr>
        <p:spPr>
          <a:xfrm>
            <a:off x="5436628" y="2422005"/>
            <a:ext cx="1377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/>
            <a:r>
              <a:rPr lang="en-US" sz="1200" dirty="0">
                <a:solidFill>
                  <a:prstClr val="white"/>
                </a:solidFill>
                <a:latin typeface="Helvetica Neue"/>
                <a:ea typeface="ヒラギノ角ゴ ProN W3"/>
              </a:rPr>
              <a:t>Beam of </a:t>
            </a:r>
            <a:r>
              <a:rPr lang="en-US" sz="1200">
                <a:solidFill>
                  <a:prstClr val="white"/>
                </a:solidFill>
                <a:latin typeface="Helvetica Neue"/>
                <a:ea typeface="ヒラギノ角ゴ ProN W3"/>
              </a:rPr>
              <a:t>protons </a:t>
            </a:r>
          </a:p>
          <a:p>
            <a:pPr defTabSz="342892"/>
            <a:r>
              <a:rPr lang="en-US" sz="1200" dirty="0">
                <a:solidFill>
                  <a:prstClr val="white"/>
                </a:solidFill>
                <a:latin typeface="Helvetica Neue"/>
                <a:ea typeface="ヒラギノ角ゴ ProN W3"/>
              </a:rPr>
              <a:t>or nuclei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EEEB21-7641-B94D-B12E-E53BE7A1BC87}"/>
              </a:ext>
            </a:extLst>
          </p:cNvPr>
          <p:cNvGrpSpPr/>
          <p:nvPr/>
        </p:nvGrpSpPr>
        <p:grpSpPr>
          <a:xfrm rot="20534489">
            <a:off x="7005857" y="2734499"/>
            <a:ext cx="1476592" cy="220309"/>
            <a:chOff x="6008154" y="3939141"/>
            <a:chExt cx="1968789" cy="293745"/>
          </a:xfrm>
        </p:grpSpPr>
        <p:grpSp>
          <p:nvGrpSpPr>
            <p:cNvPr id="16" name="Group 102">
              <a:extLst>
                <a:ext uri="{FF2B5EF4-FFF2-40B4-BE49-F238E27FC236}">
                  <a16:creationId xmlns:a16="http://schemas.microsoft.com/office/drawing/2014/main" id="{A06191E6-5C95-F143-92EB-24E8EA8CFC40}"/>
                </a:ext>
              </a:extLst>
            </p:cNvPr>
            <p:cNvGrpSpPr>
              <a:grpSpLocks/>
            </p:cNvGrpSpPr>
            <p:nvPr/>
          </p:nvGrpSpPr>
          <p:grpSpPr bwMode="auto">
            <a:xfrm rot="429496">
              <a:off x="6008154" y="3939141"/>
              <a:ext cx="994625" cy="156286"/>
              <a:chOff x="2839" y="205"/>
              <a:chExt cx="3966" cy="383"/>
            </a:xfrm>
          </p:grpSpPr>
          <p:sp>
            <p:nvSpPr>
              <p:cNvPr id="26" name="Arc 103">
                <a:extLst>
                  <a:ext uri="{FF2B5EF4-FFF2-40B4-BE49-F238E27FC236}">
                    <a16:creationId xmlns:a16="http://schemas.microsoft.com/office/drawing/2014/main" id="{02B461CD-5DA7-6D40-8662-13B3008F5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5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7" name="Arc 104">
                <a:extLst>
                  <a:ext uri="{FF2B5EF4-FFF2-40B4-BE49-F238E27FC236}">
                    <a16:creationId xmlns:a16="http://schemas.microsoft.com/office/drawing/2014/main" id="{07782A77-7C45-E447-87A2-A7CAC6B4C3D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335" y="301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8" name="Arc 105">
                <a:extLst>
                  <a:ext uri="{FF2B5EF4-FFF2-40B4-BE49-F238E27FC236}">
                    <a16:creationId xmlns:a16="http://schemas.microsoft.com/office/drawing/2014/main" id="{A88E4E36-552D-EF4E-97FD-FE80A7D55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13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9" name="Arc 106">
                <a:extLst>
                  <a:ext uri="{FF2B5EF4-FFF2-40B4-BE49-F238E27FC236}">
                    <a16:creationId xmlns:a16="http://schemas.microsoft.com/office/drawing/2014/main" id="{C7694FFE-DF91-8B4F-8B9A-62044561FE5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327" y="309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30" name="Arc 107">
                <a:extLst>
                  <a:ext uri="{FF2B5EF4-FFF2-40B4-BE49-F238E27FC236}">
                    <a16:creationId xmlns:a16="http://schemas.microsoft.com/office/drawing/2014/main" id="{63820328-956C-814A-B864-8C0A51D70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221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31" name="Arc 108">
                <a:extLst>
                  <a:ext uri="{FF2B5EF4-FFF2-40B4-BE49-F238E27FC236}">
                    <a16:creationId xmlns:a16="http://schemas.microsoft.com/office/drawing/2014/main" id="{6517365F-598F-6D43-8801-137706BC3EB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319" y="317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32" name="Arc 109">
                <a:extLst>
                  <a:ext uri="{FF2B5EF4-FFF2-40B4-BE49-F238E27FC236}">
                    <a16:creationId xmlns:a16="http://schemas.microsoft.com/office/drawing/2014/main" id="{3E407F27-78CC-874F-ACD9-2AAD563A5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" y="229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33" name="Arc 110">
                <a:extLst>
                  <a:ext uri="{FF2B5EF4-FFF2-40B4-BE49-F238E27FC236}">
                    <a16:creationId xmlns:a16="http://schemas.microsoft.com/office/drawing/2014/main" id="{C784C107-B3BF-8846-BB97-06E472666BA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311" y="325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</p:grpSp>
        <p:grpSp>
          <p:nvGrpSpPr>
            <p:cNvPr id="17" name="Group 102">
              <a:extLst>
                <a:ext uri="{FF2B5EF4-FFF2-40B4-BE49-F238E27FC236}">
                  <a16:creationId xmlns:a16="http://schemas.microsoft.com/office/drawing/2014/main" id="{B4CF9F9F-B34F-684A-A9B1-6FCEA4CB7221}"/>
                </a:ext>
              </a:extLst>
            </p:cNvPr>
            <p:cNvGrpSpPr>
              <a:grpSpLocks/>
            </p:cNvGrpSpPr>
            <p:nvPr/>
          </p:nvGrpSpPr>
          <p:grpSpPr bwMode="auto">
            <a:xfrm rot="429496">
              <a:off x="6982318" y="4076600"/>
              <a:ext cx="994625" cy="156286"/>
              <a:chOff x="2839" y="205"/>
              <a:chExt cx="3966" cy="383"/>
            </a:xfrm>
          </p:grpSpPr>
          <p:sp>
            <p:nvSpPr>
              <p:cNvPr id="18" name="Arc 103">
                <a:extLst>
                  <a:ext uri="{FF2B5EF4-FFF2-40B4-BE49-F238E27FC236}">
                    <a16:creationId xmlns:a16="http://schemas.microsoft.com/office/drawing/2014/main" id="{BC92C396-5F77-A141-B607-BB5E6E999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5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19" name="Arc 104">
                <a:extLst>
                  <a:ext uri="{FF2B5EF4-FFF2-40B4-BE49-F238E27FC236}">
                    <a16:creationId xmlns:a16="http://schemas.microsoft.com/office/drawing/2014/main" id="{486ECE73-E8CE-AF48-917C-B4127ACC8F6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335" y="301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0" name="Arc 105">
                <a:extLst>
                  <a:ext uri="{FF2B5EF4-FFF2-40B4-BE49-F238E27FC236}">
                    <a16:creationId xmlns:a16="http://schemas.microsoft.com/office/drawing/2014/main" id="{71640DE0-6600-874A-9361-C76E1C34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13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1" name="Arc 106">
                <a:extLst>
                  <a:ext uri="{FF2B5EF4-FFF2-40B4-BE49-F238E27FC236}">
                    <a16:creationId xmlns:a16="http://schemas.microsoft.com/office/drawing/2014/main" id="{55CC2949-DA4F-2246-80FF-689266B2FE4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327" y="309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2" name="Arc 107">
                <a:extLst>
                  <a:ext uri="{FF2B5EF4-FFF2-40B4-BE49-F238E27FC236}">
                    <a16:creationId xmlns:a16="http://schemas.microsoft.com/office/drawing/2014/main" id="{8E34A10C-7ECA-6542-B162-D5FC297A6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221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3" name="Arc 108">
                <a:extLst>
                  <a:ext uri="{FF2B5EF4-FFF2-40B4-BE49-F238E27FC236}">
                    <a16:creationId xmlns:a16="http://schemas.microsoft.com/office/drawing/2014/main" id="{1E8EFB03-8F77-054C-B6A8-59B1E3A09CE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319" y="317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4" name="Arc 109">
                <a:extLst>
                  <a:ext uri="{FF2B5EF4-FFF2-40B4-BE49-F238E27FC236}">
                    <a16:creationId xmlns:a16="http://schemas.microsoft.com/office/drawing/2014/main" id="{2EBBCA26-C8D7-E44C-A422-30FA85746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" y="229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25" name="Arc 110">
                <a:extLst>
                  <a:ext uri="{FF2B5EF4-FFF2-40B4-BE49-F238E27FC236}">
                    <a16:creationId xmlns:a16="http://schemas.microsoft.com/office/drawing/2014/main" id="{BA78428B-66CB-EA43-94B2-24CC849178A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311" y="325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/>
                <a:endParaRPr lang="en-US" sz="1350">
                  <a:solidFill>
                    <a:srgbClr val="00000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2B67C2B-29C3-4547-BC54-146C6CDD847D}"/>
              </a:ext>
            </a:extLst>
          </p:cNvPr>
          <p:cNvSpPr/>
          <p:nvPr/>
        </p:nvSpPr>
        <p:spPr bwMode="auto">
          <a:xfrm>
            <a:off x="5383617" y="3700329"/>
            <a:ext cx="3337688" cy="1172426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F40008-5A78-BC4C-893D-86C774054C04}"/>
              </a:ext>
            </a:extLst>
          </p:cNvPr>
          <p:cNvSpPr txBox="1"/>
          <p:nvPr/>
        </p:nvSpPr>
        <p:spPr>
          <a:xfrm>
            <a:off x="6154970" y="3191295"/>
            <a:ext cx="897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/>
            <a:r>
              <a:rPr lang="en-US" sz="1200" dirty="0">
                <a:solidFill>
                  <a:prstClr val="white"/>
                </a:solidFill>
                <a:latin typeface="Helvetica Neue"/>
                <a:ea typeface="ヒラギノ角ゴ ProN W3"/>
              </a:rPr>
              <a:t>Target gas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5DC6691-DF45-E343-9474-6D1F2EB0FCDE}"/>
              </a:ext>
            </a:extLst>
          </p:cNvPr>
          <p:cNvCxnSpPr/>
          <p:nvPr/>
        </p:nvCxnSpPr>
        <p:spPr bwMode="auto">
          <a:xfrm flipV="1">
            <a:off x="8468096" y="2682923"/>
            <a:ext cx="110469" cy="31917"/>
          </a:xfrm>
          <a:prstGeom prst="straightConnector1">
            <a:avLst/>
          </a:prstGeom>
          <a:solidFill>
            <a:srgbClr val="BFBFB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FA7BE58-6629-F644-8340-4B00E43D8B22}"/>
              </a:ext>
            </a:extLst>
          </p:cNvPr>
          <p:cNvCxnSpPr/>
          <p:nvPr/>
        </p:nvCxnSpPr>
        <p:spPr bwMode="auto">
          <a:xfrm flipV="1">
            <a:off x="5763087" y="4258511"/>
            <a:ext cx="1242008" cy="14779"/>
          </a:xfrm>
          <a:prstGeom prst="straightConnector1">
            <a:avLst/>
          </a:prstGeom>
          <a:solidFill>
            <a:srgbClr val="BFBFB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91F6CA-24B3-B947-9C8B-B148D1A97262}"/>
              </a:ext>
            </a:extLst>
          </p:cNvPr>
          <p:cNvSpPr txBox="1"/>
          <p:nvPr/>
        </p:nvSpPr>
        <p:spPr>
          <a:xfrm>
            <a:off x="5748827" y="3751912"/>
            <a:ext cx="1481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>
              <a:defRPr/>
            </a:pPr>
            <a:r>
              <a:rPr lang="en-US" sz="1200" dirty="0">
                <a:solidFill>
                  <a:prstClr val="white"/>
                </a:solidFill>
                <a:latin typeface="Helvetica Neue"/>
                <a:ea typeface="ヒラギノ角ゴ ProN W3"/>
              </a:rPr>
              <a:t>Beam of electrons </a:t>
            </a:r>
          </a:p>
          <a:p>
            <a:pPr defTabSz="342892">
              <a:defRPr/>
            </a:pPr>
            <a:r>
              <a:rPr lang="en-US" sz="1200" dirty="0">
                <a:solidFill>
                  <a:prstClr val="white"/>
                </a:solidFill>
                <a:latin typeface="Helvetica Neue"/>
                <a:ea typeface="ヒラギノ角ゴ ProN W3"/>
              </a:rPr>
              <a:t>or positrons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403B5A-C057-7044-8989-B052C7E43352}"/>
              </a:ext>
            </a:extLst>
          </p:cNvPr>
          <p:cNvGrpSpPr/>
          <p:nvPr/>
        </p:nvGrpSpPr>
        <p:grpSpPr>
          <a:xfrm rot="1106737" flipV="1">
            <a:off x="7034094" y="4308275"/>
            <a:ext cx="1476592" cy="220309"/>
            <a:chOff x="6008154" y="3939141"/>
            <a:chExt cx="1968789" cy="293745"/>
          </a:xfrm>
        </p:grpSpPr>
        <p:grpSp>
          <p:nvGrpSpPr>
            <p:cNvPr id="40" name="Group 102">
              <a:extLst>
                <a:ext uri="{FF2B5EF4-FFF2-40B4-BE49-F238E27FC236}">
                  <a16:creationId xmlns:a16="http://schemas.microsoft.com/office/drawing/2014/main" id="{E3C6EA3C-859C-4A4F-B4CA-8DF9E4368705}"/>
                </a:ext>
              </a:extLst>
            </p:cNvPr>
            <p:cNvGrpSpPr>
              <a:grpSpLocks/>
            </p:cNvGrpSpPr>
            <p:nvPr/>
          </p:nvGrpSpPr>
          <p:grpSpPr bwMode="auto">
            <a:xfrm rot="429496">
              <a:off x="6008154" y="3939141"/>
              <a:ext cx="994625" cy="156286"/>
              <a:chOff x="2839" y="205"/>
              <a:chExt cx="3966" cy="383"/>
            </a:xfrm>
          </p:grpSpPr>
          <p:sp>
            <p:nvSpPr>
              <p:cNvPr id="50" name="Arc 103">
                <a:extLst>
                  <a:ext uri="{FF2B5EF4-FFF2-40B4-BE49-F238E27FC236}">
                    <a16:creationId xmlns:a16="http://schemas.microsoft.com/office/drawing/2014/main" id="{ED554582-0438-A248-9264-A10D6BC22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5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1" name="Arc 104">
                <a:extLst>
                  <a:ext uri="{FF2B5EF4-FFF2-40B4-BE49-F238E27FC236}">
                    <a16:creationId xmlns:a16="http://schemas.microsoft.com/office/drawing/2014/main" id="{E9C71E30-6207-E343-B553-3D56E78366F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335" y="301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2" name="Arc 105">
                <a:extLst>
                  <a:ext uri="{FF2B5EF4-FFF2-40B4-BE49-F238E27FC236}">
                    <a16:creationId xmlns:a16="http://schemas.microsoft.com/office/drawing/2014/main" id="{83CAC244-09F2-FD4E-B52F-1F24058CF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13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3" name="Arc 106">
                <a:extLst>
                  <a:ext uri="{FF2B5EF4-FFF2-40B4-BE49-F238E27FC236}">
                    <a16:creationId xmlns:a16="http://schemas.microsoft.com/office/drawing/2014/main" id="{0730D385-2BF5-0A4C-9857-04A6C26DCB8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327" y="309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4" name="Arc 107">
                <a:extLst>
                  <a:ext uri="{FF2B5EF4-FFF2-40B4-BE49-F238E27FC236}">
                    <a16:creationId xmlns:a16="http://schemas.microsoft.com/office/drawing/2014/main" id="{7EFEF471-B0F4-FC4D-929E-14CC8B7BA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221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5" name="Arc 108">
                <a:extLst>
                  <a:ext uri="{FF2B5EF4-FFF2-40B4-BE49-F238E27FC236}">
                    <a16:creationId xmlns:a16="http://schemas.microsoft.com/office/drawing/2014/main" id="{457B35F8-E5F2-5A4A-B8A3-86CCCCD3969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319" y="317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6" name="Arc 109">
                <a:extLst>
                  <a:ext uri="{FF2B5EF4-FFF2-40B4-BE49-F238E27FC236}">
                    <a16:creationId xmlns:a16="http://schemas.microsoft.com/office/drawing/2014/main" id="{7B9B5D55-340A-CB47-9F0B-8C707D72E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" y="229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57" name="Arc 110">
                <a:extLst>
                  <a:ext uri="{FF2B5EF4-FFF2-40B4-BE49-F238E27FC236}">
                    <a16:creationId xmlns:a16="http://schemas.microsoft.com/office/drawing/2014/main" id="{626E17D5-3D10-1344-B5D5-380B4F99300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311" y="325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</p:grpSp>
        <p:grpSp>
          <p:nvGrpSpPr>
            <p:cNvPr id="41" name="Group 102">
              <a:extLst>
                <a:ext uri="{FF2B5EF4-FFF2-40B4-BE49-F238E27FC236}">
                  <a16:creationId xmlns:a16="http://schemas.microsoft.com/office/drawing/2014/main" id="{DADFB71D-25BE-BE42-964F-BAD38D2EBA9C}"/>
                </a:ext>
              </a:extLst>
            </p:cNvPr>
            <p:cNvGrpSpPr>
              <a:grpSpLocks/>
            </p:cNvGrpSpPr>
            <p:nvPr/>
          </p:nvGrpSpPr>
          <p:grpSpPr bwMode="auto">
            <a:xfrm rot="429496">
              <a:off x="6982318" y="4076600"/>
              <a:ext cx="994625" cy="156286"/>
              <a:chOff x="2839" y="205"/>
              <a:chExt cx="3966" cy="383"/>
            </a:xfrm>
          </p:grpSpPr>
          <p:sp>
            <p:nvSpPr>
              <p:cNvPr id="42" name="Arc 103">
                <a:extLst>
                  <a:ext uri="{FF2B5EF4-FFF2-40B4-BE49-F238E27FC236}">
                    <a16:creationId xmlns:a16="http://schemas.microsoft.com/office/drawing/2014/main" id="{C13A517B-8BE2-D74A-BF46-E0908C9EB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5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3" name="Arc 104">
                <a:extLst>
                  <a:ext uri="{FF2B5EF4-FFF2-40B4-BE49-F238E27FC236}">
                    <a16:creationId xmlns:a16="http://schemas.microsoft.com/office/drawing/2014/main" id="{BC9FFDD7-3CB4-F243-90A7-80EDA816208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335" y="301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4" name="Arc 105">
                <a:extLst>
                  <a:ext uri="{FF2B5EF4-FFF2-40B4-BE49-F238E27FC236}">
                    <a16:creationId xmlns:a16="http://schemas.microsoft.com/office/drawing/2014/main" id="{33C7B4A1-CC53-2E4F-9679-C2FF8E312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13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5" name="Arc 106">
                <a:extLst>
                  <a:ext uri="{FF2B5EF4-FFF2-40B4-BE49-F238E27FC236}">
                    <a16:creationId xmlns:a16="http://schemas.microsoft.com/office/drawing/2014/main" id="{58A7F7CE-5A48-954D-9489-30F7CE3AED2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327" y="309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6" name="Arc 107">
                <a:extLst>
                  <a:ext uri="{FF2B5EF4-FFF2-40B4-BE49-F238E27FC236}">
                    <a16:creationId xmlns:a16="http://schemas.microsoft.com/office/drawing/2014/main" id="{1ADF6446-3DDA-404D-B041-EEFA9FDE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221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7" name="Arc 108">
                <a:extLst>
                  <a:ext uri="{FF2B5EF4-FFF2-40B4-BE49-F238E27FC236}">
                    <a16:creationId xmlns:a16="http://schemas.microsoft.com/office/drawing/2014/main" id="{D89A8F9D-0516-3641-BA32-22A3F7938CA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319" y="317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8" name="Arc 109">
                <a:extLst>
                  <a:ext uri="{FF2B5EF4-FFF2-40B4-BE49-F238E27FC236}">
                    <a16:creationId xmlns:a16="http://schemas.microsoft.com/office/drawing/2014/main" id="{6CEC4D04-FB88-6648-9F1F-84A15468F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" y="229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49" name="Arc 110">
                <a:extLst>
                  <a:ext uri="{FF2B5EF4-FFF2-40B4-BE49-F238E27FC236}">
                    <a16:creationId xmlns:a16="http://schemas.microsoft.com/office/drawing/2014/main" id="{40DA1A53-7106-7E49-8EBA-707326C603E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311" y="325"/>
                <a:ext cx="494" cy="263"/>
              </a:xfrm>
              <a:custGeom>
                <a:avLst/>
                <a:gdLst>
                  <a:gd name="G0" fmla="+- 20177 0 0"/>
                  <a:gd name="G1" fmla="+- 21600 0 0"/>
                  <a:gd name="G2" fmla="+- 21600 0 0"/>
                  <a:gd name="T0" fmla="*/ 0 w 40541"/>
                  <a:gd name="T1" fmla="*/ 13890 h 21600"/>
                  <a:gd name="T2" fmla="*/ 40541 w 40541"/>
                  <a:gd name="T3" fmla="*/ 14399 h 21600"/>
                  <a:gd name="T4" fmla="*/ 20177 w 4054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541" h="21600" fill="none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</a:path>
                  <a:path w="40541" h="21600" stroke="0" extrusionOk="0">
                    <a:moveTo>
                      <a:pt x="-1" y="13889"/>
                    </a:moveTo>
                    <a:cubicBezTo>
                      <a:pt x="3196" y="5525"/>
                      <a:pt x="11222" y="-1"/>
                      <a:pt x="20177" y="-1"/>
                    </a:cubicBezTo>
                    <a:cubicBezTo>
                      <a:pt x="29330" y="-1"/>
                      <a:pt x="37489" y="5769"/>
                      <a:pt x="40541" y="14398"/>
                    </a:cubicBezTo>
                    <a:lnTo>
                      <a:pt x="20177" y="21600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1350">
                  <a:solidFill>
                    <a:srgbClr val="00B0F0"/>
                  </a:solidFill>
                  <a:latin typeface="Helvetica Neue"/>
                  <a:ea typeface="ヒラギノ角ゴ ProN W3"/>
                  <a:cs typeface="ヒラギノ角ゴ ProN W3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27A90E6-C9BF-764C-BA25-1F1309659998}"/>
              </a:ext>
            </a:extLst>
          </p:cNvPr>
          <p:cNvGrpSpPr/>
          <p:nvPr/>
        </p:nvGrpSpPr>
        <p:grpSpPr>
          <a:xfrm rot="20478038">
            <a:off x="7007701" y="4008930"/>
            <a:ext cx="1038050" cy="153628"/>
            <a:chOff x="4424162" y="5755751"/>
            <a:chExt cx="1384067" cy="129693"/>
          </a:xfrm>
        </p:grpSpPr>
        <p:sp>
          <p:nvSpPr>
            <p:cNvPr id="59" name="Arc 103">
              <a:extLst>
                <a:ext uri="{FF2B5EF4-FFF2-40B4-BE49-F238E27FC236}">
                  <a16:creationId xmlns:a16="http://schemas.microsoft.com/office/drawing/2014/main" id="{3E9867FC-C10F-AF43-B899-44DB208F1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162" y="5755751"/>
              <a:ext cx="275920" cy="92941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chemeClr val="accent6">
                  <a:lumMod val="75000"/>
                </a:schemeClr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892">
                <a:defRPr/>
              </a:pPr>
              <a:endParaRPr lang="en-US" sz="1350">
                <a:solidFill>
                  <a:srgbClr val="000000"/>
                </a:solidFill>
                <a:latin typeface="Helvetica Neue"/>
                <a:ea typeface="ヒラギノ角ゴ ProN W3"/>
                <a:cs typeface="ヒラギノ角ゴ ProN W3"/>
              </a:endParaRPr>
            </a:p>
          </p:txBody>
        </p:sp>
        <p:sp>
          <p:nvSpPr>
            <p:cNvPr id="60" name="Arc 104">
              <a:extLst>
                <a:ext uri="{FF2B5EF4-FFF2-40B4-BE49-F238E27FC236}">
                  <a16:creationId xmlns:a16="http://schemas.microsoft.com/office/drawing/2014/main" id="{6913CEC5-367F-8147-B3AF-DD0D43D566A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701199" y="5789676"/>
              <a:ext cx="275920" cy="92941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892">
                <a:defRPr/>
              </a:pPr>
              <a:endParaRPr lang="en-US" sz="1350">
                <a:solidFill>
                  <a:srgbClr val="000000"/>
                </a:solidFill>
                <a:latin typeface="Helvetica Neue"/>
                <a:ea typeface="ヒラギノ角ゴ ProN W3"/>
                <a:cs typeface="ヒラギノ角ゴ ProN W3"/>
              </a:endParaRPr>
            </a:p>
          </p:txBody>
        </p:sp>
        <p:sp>
          <p:nvSpPr>
            <p:cNvPr id="61" name="Arc 105">
              <a:extLst>
                <a:ext uri="{FF2B5EF4-FFF2-40B4-BE49-F238E27FC236}">
                  <a16:creationId xmlns:a16="http://schemas.microsoft.com/office/drawing/2014/main" id="{E54B7170-5437-0442-BCF8-EB00F9EC6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236" y="5758578"/>
              <a:ext cx="275920" cy="92941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892">
                <a:defRPr/>
              </a:pPr>
              <a:endParaRPr lang="en-US" sz="1350">
                <a:solidFill>
                  <a:srgbClr val="000000"/>
                </a:solidFill>
                <a:latin typeface="Helvetica Neue"/>
                <a:ea typeface="ヒラギノ角ゴ ProN W3"/>
                <a:cs typeface="ヒラギノ角ゴ ProN W3"/>
              </a:endParaRPr>
            </a:p>
          </p:txBody>
        </p:sp>
        <p:sp>
          <p:nvSpPr>
            <p:cNvPr id="62" name="Arc 106">
              <a:extLst>
                <a:ext uri="{FF2B5EF4-FFF2-40B4-BE49-F238E27FC236}">
                  <a16:creationId xmlns:a16="http://schemas.microsoft.com/office/drawing/2014/main" id="{D37BF9A5-A50B-8F4F-9CE5-BABF794100A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55272" y="5792503"/>
              <a:ext cx="275920" cy="92941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892">
                <a:defRPr/>
              </a:pPr>
              <a:endParaRPr lang="en-US" sz="1350">
                <a:solidFill>
                  <a:srgbClr val="000000"/>
                </a:solidFill>
                <a:latin typeface="Helvetica Neue"/>
                <a:ea typeface="ヒラギノ角ゴ ProN W3"/>
                <a:cs typeface="ヒラギノ角ゴ ProN W3"/>
              </a:endParaRPr>
            </a:p>
          </p:txBody>
        </p:sp>
        <p:sp>
          <p:nvSpPr>
            <p:cNvPr id="63" name="Arc 107">
              <a:extLst>
                <a:ext uri="{FF2B5EF4-FFF2-40B4-BE49-F238E27FC236}">
                  <a16:creationId xmlns:a16="http://schemas.microsoft.com/office/drawing/2014/main" id="{9BA8CF0F-28E5-B74F-9542-551F5261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309" y="5761405"/>
              <a:ext cx="275920" cy="92941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342892">
                <a:defRPr/>
              </a:pPr>
              <a:endParaRPr lang="en-US" sz="1350">
                <a:solidFill>
                  <a:srgbClr val="000000"/>
                </a:solidFill>
                <a:latin typeface="Helvetica Neue"/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888CDCF-8720-8341-A8D0-8B251D6B2E69}"/>
              </a:ext>
            </a:extLst>
          </p:cNvPr>
          <p:cNvSpPr txBox="1"/>
          <p:nvPr/>
        </p:nvSpPr>
        <p:spPr>
          <a:xfrm>
            <a:off x="7789975" y="3705721"/>
            <a:ext cx="981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>
              <a:defRPr/>
            </a:pPr>
            <a:r>
              <a:rPr lang="en-US" sz="1200" dirty="0">
                <a:solidFill>
                  <a:prstClr val="white"/>
                </a:solidFill>
                <a:latin typeface="Helvetica Neue"/>
                <a:ea typeface="ヒラギノ角ゴ ProN W3"/>
              </a:rPr>
              <a:t>Low energy</a:t>
            </a:r>
          </a:p>
          <a:p>
            <a:pPr defTabSz="342892">
              <a:defRPr/>
            </a:pPr>
            <a:r>
              <a:rPr lang="en-US" sz="1200" dirty="0">
                <a:solidFill>
                  <a:prstClr val="white"/>
                </a:solidFill>
                <a:latin typeface="Helvetica Neue"/>
                <a:ea typeface="ヒラギノ角ゴ ProN W3"/>
              </a:rPr>
              <a:t>photon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BF99CFD-1B09-9541-A9F6-D94013D1CF51}"/>
              </a:ext>
            </a:extLst>
          </p:cNvPr>
          <p:cNvCxnSpPr/>
          <p:nvPr/>
        </p:nvCxnSpPr>
        <p:spPr bwMode="auto">
          <a:xfrm>
            <a:off x="8500287" y="4548791"/>
            <a:ext cx="148526" cy="36065"/>
          </a:xfrm>
          <a:prstGeom prst="straightConnector1">
            <a:avLst/>
          </a:prstGeom>
          <a:solidFill>
            <a:srgbClr val="BFBFB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1504B35-683B-A24D-A3E4-B0B65305AF5F}"/>
              </a:ext>
            </a:extLst>
          </p:cNvPr>
          <p:cNvSpPr txBox="1"/>
          <p:nvPr/>
        </p:nvSpPr>
        <p:spPr>
          <a:xfrm>
            <a:off x="5317314" y="1349587"/>
            <a:ext cx="356886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1600" dirty="0">
                <a:solidFill>
                  <a:prstClr val="white"/>
                </a:solidFill>
                <a:latin typeface="Calibri"/>
              </a:rPr>
              <a:t>Gamma rays </a:t>
            </a:r>
          </a:p>
          <a:p>
            <a:pPr marL="285743" indent="-285743" defTabSz="457189">
              <a:buFont typeface="Wingdings" pitchFamily="2" charset="2"/>
              <a:buChar char="§"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are produced by non-thermal mechanisms</a:t>
            </a:r>
          </a:p>
          <a:p>
            <a:pPr marL="285743" indent="-285743" defTabSz="457189">
              <a:buFont typeface="Wingdings" pitchFamily="2" charset="2"/>
              <a:buChar char="§"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trace high energy particles</a:t>
            </a:r>
          </a:p>
          <a:p>
            <a:pPr marL="285743" indent="-285743" defTabSz="457189">
              <a:buFont typeface="Wingdings" pitchFamily="2" charset="2"/>
              <a:buChar char="§"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locate cosmic particle accelerators</a:t>
            </a:r>
            <a:endParaRPr lang="en-DE" sz="1400" dirty="0">
              <a:solidFill>
                <a:srgbClr val="00204E"/>
              </a:solidFill>
              <a:latin typeface="Calibri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53FD82-B30B-0546-9EBF-4EB65B9BA94A}"/>
              </a:ext>
            </a:extLst>
          </p:cNvPr>
          <p:cNvSpPr txBox="1"/>
          <p:nvPr/>
        </p:nvSpPr>
        <p:spPr>
          <a:xfrm>
            <a:off x="7727532" y="2982263"/>
            <a:ext cx="883575" cy="276999"/>
          </a:xfrm>
          <a:prstGeom prst="rect">
            <a:avLst/>
          </a:prstGeom>
          <a:solidFill>
            <a:srgbClr val="000000">
              <a:alpha val="46000"/>
            </a:srgbClr>
          </a:solidFill>
        </p:spPr>
        <p:txBody>
          <a:bodyPr wrap="none" rtlCol="0">
            <a:spAutoFit/>
          </a:bodyPr>
          <a:lstStyle/>
          <a:p>
            <a:pPr defTabSz="342892"/>
            <a:r>
              <a:rPr lang="en-US" sz="1200" dirty="0" err="1">
                <a:solidFill>
                  <a:srgbClr val="FFFF00"/>
                </a:solidFill>
                <a:latin typeface="Trebuchet MS"/>
                <a:ea typeface="ヒラギノ角ゴ ProN W3"/>
              </a:rPr>
              <a:t>E</a:t>
            </a:r>
            <a:r>
              <a:rPr lang="en-US" sz="1200" baseline="-25000" dirty="0" err="1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200" dirty="0">
                <a:solidFill>
                  <a:srgbClr val="FFFF00"/>
                </a:solidFill>
                <a:latin typeface="Trebuchet MS"/>
                <a:ea typeface="ヒラギノ角ゴ ProN W3"/>
              </a:rPr>
              <a:t> ~ 0.1 E</a:t>
            </a:r>
            <a:r>
              <a:rPr lang="en-US" sz="1200" baseline="-25000" dirty="0">
                <a:solidFill>
                  <a:srgbClr val="FFFF00"/>
                </a:solidFill>
                <a:latin typeface="Trebuchet MS"/>
                <a:ea typeface="ヒラギノ角ゴ ProN W3"/>
              </a:rPr>
              <a:t>P</a:t>
            </a: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AD0EE39A-A922-7844-991D-9E451C328865}"/>
              </a:ext>
            </a:extLst>
          </p:cNvPr>
          <p:cNvSpPr/>
          <p:nvPr/>
        </p:nvSpPr>
        <p:spPr>
          <a:xfrm>
            <a:off x="5330414" y="596803"/>
            <a:ext cx="3469341" cy="4362473"/>
          </a:xfrm>
          <a:custGeom>
            <a:avLst/>
            <a:gdLst>
              <a:gd name="connsiteX0" fmla="*/ 1699708 w 3469341"/>
              <a:gd name="connsiteY0" fmla="*/ 0 h 4372983"/>
              <a:gd name="connsiteX1" fmla="*/ 0 w 3469341"/>
              <a:gd name="connsiteY1" fmla="*/ 742277 h 4372983"/>
              <a:gd name="connsiteX2" fmla="*/ 0 w 3469341"/>
              <a:gd name="connsiteY2" fmla="*/ 4372983 h 4372983"/>
              <a:gd name="connsiteX3" fmla="*/ 3469341 w 3469341"/>
              <a:gd name="connsiteY3" fmla="*/ 4372983 h 4372983"/>
              <a:gd name="connsiteX4" fmla="*/ 3469341 w 3469341"/>
              <a:gd name="connsiteY4" fmla="*/ 736899 h 4372983"/>
              <a:gd name="connsiteX5" fmla="*/ 3399417 w 3469341"/>
              <a:gd name="connsiteY5" fmla="*/ 736899 h 4372983"/>
              <a:gd name="connsiteX6" fmla="*/ 3248810 w 3469341"/>
              <a:gd name="connsiteY6" fmla="*/ 139849 h 4372983"/>
              <a:gd name="connsiteX0" fmla="*/ 1699708 w 3469341"/>
              <a:gd name="connsiteY0" fmla="*/ 0 h 4372983"/>
              <a:gd name="connsiteX1" fmla="*/ 0 w 3469341"/>
              <a:gd name="connsiteY1" fmla="*/ 742277 h 4372983"/>
              <a:gd name="connsiteX2" fmla="*/ 0 w 3469341"/>
              <a:gd name="connsiteY2" fmla="*/ 4372983 h 4372983"/>
              <a:gd name="connsiteX3" fmla="*/ 3469341 w 3469341"/>
              <a:gd name="connsiteY3" fmla="*/ 4372983 h 4372983"/>
              <a:gd name="connsiteX4" fmla="*/ 3469341 w 3469341"/>
              <a:gd name="connsiteY4" fmla="*/ 736899 h 4372983"/>
              <a:gd name="connsiteX5" fmla="*/ 3248810 w 3469341"/>
              <a:gd name="connsiteY5" fmla="*/ 139849 h 4372983"/>
              <a:gd name="connsiteX0" fmla="*/ 1500011 w 3469341"/>
              <a:gd name="connsiteY0" fmla="*/ 0 h 4362473"/>
              <a:gd name="connsiteX1" fmla="*/ 0 w 3469341"/>
              <a:gd name="connsiteY1" fmla="*/ 731767 h 4362473"/>
              <a:gd name="connsiteX2" fmla="*/ 0 w 3469341"/>
              <a:gd name="connsiteY2" fmla="*/ 4362473 h 4362473"/>
              <a:gd name="connsiteX3" fmla="*/ 3469341 w 3469341"/>
              <a:gd name="connsiteY3" fmla="*/ 4362473 h 4362473"/>
              <a:gd name="connsiteX4" fmla="*/ 3469341 w 3469341"/>
              <a:gd name="connsiteY4" fmla="*/ 726389 h 4362473"/>
              <a:gd name="connsiteX5" fmla="*/ 3248810 w 3469341"/>
              <a:gd name="connsiteY5" fmla="*/ 129339 h 4362473"/>
              <a:gd name="connsiteX0" fmla="*/ 1500011 w 3469341"/>
              <a:gd name="connsiteY0" fmla="*/ 0 h 4362473"/>
              <a:gd name="connsiteX1" fmla="*/ 0 w 3469341"/>
              <a:gd name="connsiteY1" fmla="*/ 731767 h 4362473"/>
              <a:gd name="connsiteX2" fmla="*/ 0 w 3469341"/>
              <a:gd name="connsiteY2" fmla="*/ 4362473 h 4362473"/>
              <a:gd name="connsiteX3" fmla="*/ 3469341 w 3469341"/>
              <a:gd name="connsiteY3" fmla="*/ 4362473 h 4362473"/>
              <a:gd name="connsiteX4" fmla="*/ 3469341 w 3469341"/>
              <a:gd name="connsiteY4" fmla="*/ 726389 h 4362473"/>
              <a:gd name="connsiteX5" fmla="*/ 3364424 w 3469341"/>
              <a:gd name="connsiteY5" fmla="*/ 213422 h 436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9341" h="4362473">
                <a:moveTo>
                  <a:pt x="1500011" y="0"/>
                </a:moveTo>
                <a:lnTo>
                  <a:pt x="0" y="731767"/>
                </a:lnTo>
                <a:lnTo>
                  <a:pt x="0" y="4362473"/>
                </a:lnTo>
                <a:lnTo>
                  <a:pt x="3469341" y="4362473"/>
                </a:lnTo>
                <a:lnTo>
                  <a:pt x="3469341" y="726389"/>
                </a:lnTo>
                <a:lnTo>
                  <a:pt x="3364424" y="21342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69DC96-29EE-9C4F-BDE2-7CDB287833F3}"/>
              </a:ext>
            </a:extLst>
          </p:cNvPr>
          <p:cNvSpPr txBox="1"/>
          <p:nvPr/>
        </p:nvSpPr>
        <p:spPr>
          <a:xfrm>
            <a:off x="92670" y="202784"/>
            <a:ext cx="9051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de-DE" dirty="0">
                <a:solidFill>
                  <a:prstClr val="white">
                    <a:lumMod val="75000"/>
                  </a:prstClr>
                </a:solidFill>
                <a:latin typeface="Calibri"/>
              </a:rPr>
              <a:t>Radio </a:t>
            </a:r>
            <a:r>
              <a:rPr lang="de-DE" dirty="0" err="1">
                <a:solidFill>
                  <a:prstClr val="white">
                    <a:lumMod val="75000"/>
                  </a:prstClr>
                </a:solidFill>
                <a:latin typeface="Calibri"/>
              </a:rPr>
              <a:t>waves</a:t>
            </a:r>
            <a:r>
              <a:rPr lang="de-DE" dirty="0">
                <a:solidFill>
                  <a:prstClr val="white">
                    <a:lumMod val="75000"/>
                  </a:prstClr>
                </a:solidFill>
                <a:latin typeface="Calibri"/>
              </a:rPr>
              <a:t>                    Infrared   </a:t>
            </a:r>
            <a:r>
              <a:rPr lang="de-DE" dirty="0" err="1">
                <a:solidFill>
                  <a:prstClr val="white">
                    <a:lumMod val="75000"/>
                  </a:prstClr>
                </a:solidFill>
                <a:latin typeface="Calibri"/>
              </a:rPr>
              <a:t>Vis</a:t>
            </a:r>
            <a:r>
              <a:rPr lang="de-DE" dirty="0">
                <a:solidFill>
                  <a:prstClr val="white">
                    <a:lumMod val="75000"/>
                  </a:prstClr>
                </a:solidFill>
                <a:latin typeface="Calibri"/>
              </a:rPr>
              <a:t>   UV                     X-Rays                              </a:t>
            </a:r>
            <a:r>
              <a:rPr lang="de-DE" b="1" dirty="0">
                <a:solidFill>
                  <a:srgbClr val="FFFF00"/>
                </a:solidFill>
                <a:latin typeface="Calibri"/>
              </a:rPr>
              <a:t>Gamma Rays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996742C-4B2E-204D-82A0-E115CDB6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6" y="5115"/>
            <a:ext cx="9144000" cy="1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A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cdn.eso.org/images/screen/potw1938a.jpg">
            <a:extLst>
              <a:ext uri="{FF2B5EF4-FFF2-40B4-BE49-F238E27FC236}">
                <a16:creationId xmlns:a16="http://schemas.microsoft.com/office/drawing/2014/main" id="{6C0C4E8D-CBF8-CD4F-9233-9BAA5BA1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3" y="1"/>
            <a:ext cx="4357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DC8AF9-C4D6-B141-B6C7-04DA98299ABE}"/>
              </a:ext>
            </a:extLst>
          </p:cNvPr>
          <p:cNvSpPr txBox="1"/>
          <p:nvPr/>
        </p:nvSpPr>
        <p:spPr>
          <a:xfrm>
            <a:off x="304255" y="4704715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ESO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99331B-2B8D-F542-BA03-DD87AF006F83}"/>
              </a:ext>
            </a:extLst>
          </p:cNvPr>
          <p:cNvGrpSpPr/>
          <p:nvPr/>
        </p:nvGrpSpPr>
        <p:grpSpPr>
          <a:xfrm>
            <a:off x="4662943" y="1"/>
            <a:ext cx="4481057" cy="5143500"/>
            <a:chOff x="4662943" y="1"/>
            <a:chExt cx="4481057" cy="5143500"/>
          </a:xfrm>
        </p:grpSpPr>
        <p:pic>
          <p:nvPicPr>
            <p:cNvPr id="4098" name="Picture 2" descr="https://www.nasa.gov/sites/default/files/thumbnails/image/stsci-h-p2033b-m-1695x2000.jpg">
              <a:extLst>
                <a:ext uri="{FF2B5EF4-FFF2-40B4-BE49-F238E27FC236}">
                  <a16:creationId xmlns:a16="http://schemas.microsoft.com/office/drawing/2014/main" id="{F7C2452F-45A8-3045-A861-283EB24E4B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831"/>
            <a:stretch/>
          </p:blipFill>
          <p:spPr bwMode="auto">
            <a:xfrm>
              <a:off x="4662943" y="1"/>
              <a:ext cx="448105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FDCDD9-948C-9649-8396-4C395DB17D2B}"/>
                </a:ext>
              </a:extLst>
            </p:cNvPr>
            <p:cNvSpPr txBox="1"/>
            <p:nvPr/>
          </p:nvSpPr>
          <p:spPr>
            <a:xfrm>
              <a:off x="4810291" y="4704714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75000"/>
                    </a:schemeClr>
                  </a:solidFill>
                </a:rPr>
                <a:t>NASA/ESA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EA96C6E-C0A3-5C46-A9E7-EB280A38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5" y="178963"/>
            <a:ext cx="6714997" cy="6180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Galactic center &amp; Dark matter KSP</a:t>
            </a:r>
            <a:r>
              <a:rPr lang="en-US" cap="small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4489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A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cdn.eso.org/images/screen/potw1938a.jpg">
            <a:extLst>
              <a:ext uri="{FF2B5EF4-FFF2-40B4-BE49-F238E27FC236}">
                <a16:creationId xmlns:a16="http://schemas.microsoft.com/office/drawing/2014/main" id="{6C0C4E8D-CBF8-CD4F-9233-9BAA5BA1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3" y="1"/>
            <a:ext cx="4357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DC8AF9-C4D6-B141-B6C7-04DA98299ABE}"/>
              </a:ext>
            </a:extLst>
          </p:cNvPr>
          <p:cNvSpPr txBox="1"/>
          <p:nvPr/>
        </p:nvSpPr>
        <p:spPr>
          <a:xfrm>
            <a:off x="304255" y="4704715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99331B-2B8D-F542-BA03-DD87AF006F83}"/>
              </a:ext>
            </a:extLst>
          </p:cNvPr>
          <p:cNvGrpSpPr/>
          <p:nvPr/>
        </p:nvGrpSpPr>
        <p:grpSpPr>
          <a:xfrm>
            <a:off x="4662943" y="1"/>
            <a:ext cx="4481057" cy="5143500"/>
            <a:chOff x="4662943" y="1"/>
            <a:chExt cx="4481057" cy="5143500"/>
          </a:xfrm>
        </p:grpSpPr>
        <p:pic>
          <p:nvPicPr>
            <p:cNvPr id="4098" name="Picture 2" descr="https://www.nasa.gov/sites/default/files/thumbnails/image/stsci-h-p2033b-m-1695x2000.jpg">
              <a:extLst>
                <a:ext uri="{FF2B5EF4-FFF2-40B4-BE49-F238E27FC236}">
                  <a16:creationId xmlns:a16="http://schemas.microsoft.com/office/drawing/2014/main" id="{F7C2452F-45A8-3045-A861-283EB24E4B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831"/>
            <a:stretch/>
          </p:blipFill>
          <p:spPr bwMode="auto">
            <a:xfrm>
              <a:off x="4662943" y="1"/>
              <a:ext cx="448105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FDCDD9-948C-9649-8396-4C395DB17D2B}"/>
                </a:ext>
              </a:extLst>
            </p:cNvPr>
            <p:cNvSpPr txBox="1"/>
            <p:nvPr/>
          </p:nvSpPr>
          <p:spPr>
            <a:xfrm>
              <a:off x="4810291" y="4704714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NASA/ESA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1BF749-9584-E54C-9AE0-071B2A661CF0}"/>
              </a:ext>
            </a:extLst>
          </p:cNvPr>
          <p:cNvGrpSpPr/>
          <p:nvPr/>
        </p:nvGrpSpPr>
        <p:grpSpPr>
          <a:xfrm>
            <a:off x="-9715" y="1"/>
            <a:ext cx="4562475" cy="5143500"/>
            <a:chOff x="-9715" y="1"/>
            <a:chExt cx="4562475" cy="5143500"/>
          </a:xfrm>
        </p:grpSpPr>
        <p:pic>
          <p:nvPicPr>
            <p:cNvPr id="1026" name="Picture 2" descr="fig1">
              <a:extLst>
                <a:ext uri="{FF2B5EF4-FFF2-40B4-BE49-F238E27FC236}">
                  <a16:creationId xmlns:a16="http://schemas.microsoft.com/office/drawing/2014/main" id="{C115A555-77A0-204D-BB96-2225F9E66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15" y="1"/>
              <a:ext cx="4562475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B8DD1A-C3B8-CB45-B515-635A56F9F701}"/>
                </a:ext>
              </a:extLst>
            </p:cNvPr>
            <p:cNvSpPr txBox="1"/>
            <p:nvPr/>
          </p:nvSpPr>
          <p:spPr>
            <a:xfrm>
              <a:off x="94625" y="4797088"/>
              <a:ext cx="12875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M.A. Garlick / HESS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EA96C6E-C0A3-5C46-A9E7-EB280A38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5" y="178963"/>
            <a:ext cx="6714997" cy="6180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Galactic center &amp; Dark matter KSP</a:t>
            </a:r>
            <a:r>
              <a:rPr lang="en-US" cap="small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003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A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cdn.eso.org/images/screen/potw1938a.jpg">
            <a:extLst>
              <a:ext uri="{FF2B5EF4-FFF2-40B4-BE49-F238E27FC236}">
                <a16:creationId xmlns:a16="http://schemas.microsoft.com/office/drawing/2014/main" id="{6C0C4E8D-CBF8-CD4F-9233-9BAA5BA1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3" y="1"/>
            <a:ext cx="4357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DC8AF9-C4D6-B141-B6C7-04DA98299ABE}"/>
              </a:ext>
            </a:extLst>
          </p:cNvPr>
          <p:cNvSpPr txBox="1"/>
          <p:nvPr/>
        </p:nvSpPr>
        <p:spPr>
          <a:xfrm>
            <a:off x="304255" y="4704715"/>
            <a:ext cx="41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99331B-2B8D-F542-BA03-DD87AF006F83}"/>
              </a:ext>
            </a:extLst>
          </p:cNvPr>
          <p:cNvGrpSpPr/>
          <p:nvPr/>
        </p:nvGrpSpPr>
        <p:grpSpPr>
          <a:xfrm>
            <a:off x="4662943" y="1"/>
            <a:ext cx="4481057" cy="5143500"/>
            <a:chOff x="4662943" y="1"/>
            <a:chExt cx="4481057" cy="5143500"/>
          </a:xfrm>
        </p:grpSpPr>
        <p:pic>
          <p:nvPicPr>
            <p:cNvPr id="4098" name="Picture 2" descr="https://www.nasa.gov/sites/default/files/thumbnails/image/stsci-h-p2033b-m-1695x2000.jpg">
              <a:extLst>
                <a:ext uri="{FF2B5EF4-FFF2-40B4-BE49-F238E27FC236}">
                  <a16:creationId xmlns:a16="http://schemas.microsoft.com/office/drawing/2014/main" id="{F7C2452F-45A8-3045-A861-283EB24E4B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831"/>
            <a:stretch/>
          </p:blipFill>
          <p:spPr bwMode="auto">
            <a:xfrm>
              <a:off x="4662943" y="1"/>
              <a:ext cx="448105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FDCDD9-948C-9649-8396-4C395DB17D2B}"/>
                </a:ext>
              </a:extLst>
            </p:cNvPr>
            <p:cNvSpPr txBox="1"/>
            <p:nvPr/>
          </p:nvSpPr>
          <p:spPr>
            <a:xfrm>
              <a:off x="4810291" y="4704714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NASA/ESA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1BF749-9584-E54C-9AE0-071B2A661CF0}"/>
              </a:ext>
            </a:extLst>
          </p:cNvPr>
          <p:cNvGrpSpPr/>
          <p:nvPr/>
        </p:nvGrpSpPr>
        <p:grpSpPr>
          <a:xfrm>
            <a:off x="-9715" y="1"/>
            <a:ext cx="4562475" cy="5143500"/>
            <a:chOff x="-9715" y="1"/>
            <a:chExt cx="4562475" cy="5143500"/>
          </a:xfrm>
        </p:grpSpPr>
        <p:pic>
          <p:nvPicPr>
            <p:cNvPr id="1026" name="Picture 2" descr="fig1">
              <a:extLst>
                <a:ext uri="{FF2B5EF4-FFF2-40B4-BE49-F238E27FC236}">
                  <a16:creationId xmlns:a16="http://schemas.microsoft.com/office/drawing/2014/main" id="{C115A555-77A0-204D-BB96-2225F9E66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15" y="1"/>
              <a:ext cx="4562475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B8DD1A-C3B8-CB45-B515-635A56F9F701}"/>
                </a:ext>
              </a:extLst>
            </p:cNvPr>
            <p:cNvSpPr txBox="1"/>
            <p:nvPr/>
          </p:nvSpPr>
          <p:spPr>
            <a:xfrm>
              <a:off x="94625" y="4797088"/>
              <a:ext cx="12875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M.A. Garlick / HESS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AA568D-C668-6F47-B678-2435315E99D4}"/>
              </a:ext>
            </a:extLst>
          </p:cNvPr>
          <p:cNvGrpSpPr/>
          <p:nvPr/>
        </p:nvGrpSpPr>
        <p:grpSpPr>
          <a:xfrm>
            <a:off x="-359166" y="975987"/>
            <a:ext cx="11884851" cy="3507474"/>
            <a:chOff x="-359166" y="975987"/>
            <a:chExt cx="11884851" cy="3507474"/>
          </a:xfrm>
        </p:grpSpPr>
        <p:pic>
          <p:nvPicPr>
            <p:cNvPr id="5" name="Picture 2" descr="https://apod.nasa.gov/apod/image/2003/GalCenterRadXray_NASA_10800.jpg">
              <a:extLst>
                <a:ext uri="{FF2B5EF4-FFF2-40B4-BE49-F238E27FC236}">
                  <a16:creationId xmlns:a16="http://schemas.microsoft.com/office/drawing/2014/main" id="{02470CB6-E9E0-0D4C-8803-218E91E005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" t="1656" r="-2412" b="4531"/>
            <a:stretch/>
          </p:blipFill>
          <p:spPr bwMode="auto">
            <a:xfrm>
              <a:off x="-359166" y="975987"/>
              <a:ext cx="11884851" cy="350747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452134-8A62-414C-958B-D83F2BAD6C73}"/>
                </a:ext>
              </a:extLst>
            </p:cNvPr>
            <p:cNvSpPr txBox="1"/>
            <p:nvPr/>
          </p:nvSpPr>
          <p:spPr>
            <a:xfrm>
              <a:off x="134254" y="1018279"/>
              <a:ext cx="4473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X-Ray:NASA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/CXC/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UMass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/D. Wang et al.;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Radio:NRF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/SARAO/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MeerKAT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EA96C6E-C0A3-5C46-A9E7-EB280A38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5" y="178963"/>
            <a:ext cx="6714997" cy="6180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Galactic center &amp; Dark matter KSP</a:t>
            </a:r>
            <a:r>
              <a:rPr lang="en-US" cap="small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651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178963"/>
            <a:ext cx="7391409" cy="6180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gamma rays trace annihilating relics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8241" y="1702564"/>
            <a:ext cx="6858000" cy="23907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912671" y="2131760"/>
            <a:ext cx="415416" cy="41541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204024" y="2597541"/>
            <a:ext cx="67235" cy="21291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351942" y="3115251"/>
            <a:ext cx="67235" cy="21291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040560" y="1566601"/>
            <a:ext cx="20094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Weakly Interacting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 Particles</a:t>
            </a:r>
          </a:p>
        </p:txBody>
      </p:sp>
      <p:sp>
        <p:nvSpPr>
          <p:cNvPr id="15" name="Explosion 1 14"/>
          <p:cNvSpPr/>
          <p:nvPr/>
        </p:nvSpPr>
        <p:spPr bwMode="auto">
          <a:xfrm>
            <a:off x="2136789" y="2799246"/>
            <a:ext cx="358588" cy="358588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7719" y="2837514"/>
            <a:ext cx="339433" cy="339433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21636" y="2761314"/>
            <a:ext cx="339433" cy="339433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3313406" y="2743217"/>
            <a:ext cx="941294" cy="15688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84270" y="3162316"/>
            <a:ext cx="746313" cy="25325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 flipH="1" flipV="1">
            <a:off x="440217" y="2476516"/>
            <a:ext cx="970430" cy="672353"/>
            <a:chOff x="6329081" y="2064871"/>
            <a:chExt cx="1293907" cy="89647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6367929" y="2064871"/>
              <a:ext cx="1255059" cy="209176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370917" y="2441388"/>
              <a:ext cx="1132542" cy="206188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329081" y="2623670"/>
              <a:ext cx="995084" cy="337671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102"/>
          <p:cNvGrpSpPr>
            <a:grpSpLocks/>
          </p:cNvGrpSpPr>
          <p:nvPr/>
        </p:nvGrpSpPr>
        <p:grpSpPr bwMode="auto">
          <a:xfrm rot="429496">
            <a:off x="3230026" y="3021995"/>
            <a:ext cx="745969" cy="117215"/>
            <a:chOff x="2839" y="205"/>
            <a:chExt cx="3966" cy="383"/>
          </a:xfrm>
        </p:grpSpPr>
        <p:sp>
          <p:nvSpPr>
            <p:cNvPr id="25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6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7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8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9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0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1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2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grpSp>
        <p:nvGrpSpPr>
          <p:cNvPr id="33" name="Group 102"/>
          <p:cNvGrpSpPr>
            <a:grpSpLocks/>
          </p:cNvGrpSpPr>
          <p:nvPr/>
        </p:nvGrpSpPr>
        <p:grpSpPr bwMode="auto">
          <a:xfrm rot="429496">
            <a:off x="3960649" y="3125089"/>
            <a:ext cx="745969" cy="117215"/>
            <a:chOff x="2839" y="205"/>
            <a:chExt cx="3966" cy="383"/>
          </a:xfrm>
        </p:grpSpPr>
        <p:sp>
          <p:nvSpPr>
            <p:cNvPr id="34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5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6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7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8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9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40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41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 bwMode="auto">
          <a:xfrm>
            <a:off x="2517788" y="2978540"/>
            <a:ext cx="246530" cy="11206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1825265" y="2935958"/>
            <a:ext cx="215339" cy="2319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3923005" y="4165288"/>
            <a:ext cx="3476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Characteristic spectral signature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known from particle physics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2307118" y="3355442"/>
            <a:ext cx="415416" cy="41541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3239" y="272584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2918959" y="2912239"/>
            <a:ext cx="98426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2839835" y="281719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70014" y="3818775"/>
            <a:ext cx="138211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Annihilation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cross section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“known” from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abundance</a:t>
            </a:r>
          </a:p>
        </p:txBody>
      </p:sp>
    </p:spTree>
    <p:extLst>
      <p:ext uri="{BB962C8B-B14F-4D97-AF65-F5344CB8AC3E}">
        <p14:creationId xmlns:p14="http://schemas.microsoft.com/office/powerpoint/2010/main" val="17064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178963"/>
            <a:ext cx="7391409" cy="6180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gamma rays trace annihilating relics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8241" y="1702564"/>
            <a:ext cx="6858000" cy="23907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912671" y="2131760"/>
            <a:ext cx="415416" cy="41541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204024" y="2597541"/>
            <a:ext cx="67235" cy="21291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351942" y="3115251"/>
            <a:ext cx="67235" cy="21291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040560" y="1566601"/>
            <a:ext cx="20094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Weakly Interacting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 Particles</a:t>
            </a:r>
          </a:p>
        </p:txBody>
      </p:sp>
      <p:sp>
        <p:nvSpPr>
          <p:cNvPr id="15" name="Explosion 1 14"/>
          <p:cNvSpPr/>
          <p:nvPr/>
        </p:nvSpPr>
        <p:spPr bwMode="auto">
          <a:xfrm>
            <a:off x="2136789" y="2799246"/>
            <a:ext cx="358588" cy="358588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7719" y="2837514"/>
            <a:ext cx="339433" cy="339433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21636" y="2761314"/>
            <a:ext cx="339433" cy="339433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3313406" y="2743217"/>
            <a:ext cx="941294" cy="15688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84270" y="3162316"/>
            <a:ext cx="746313" cy="25325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 flipH="1" flipV="1">
            <a:off x="440217" y="2476516"/>
            <a:ext cx="970430" cy="672353"/>
            <a:chOff x="6329081" y="2064871"/>
            <a:chExt cx="1293907" cy="89647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6367929" y="2064871"/>
              <a:ext cx="1255059" cy="209176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370917" y="2441388"/>
              <a:ext cx="1132542" cy="206188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329081" y="2623670"/>
              <a:ext cx="995084" cy="337671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102"/>
          <p:cNvGrpSpPr>
            <a:grpSpLocks/>
          </p:cNvGrpSpPr>
          <p:nvPr/>
        </p:nvGrpSpPr>
        <p:grpSpPr bwMode="auto">
          <a:xfrm rot="429496">
            <a:off x="3230026" y="3021995"/>
            <a:ext cx="745969" cy="117215"/>
            <a:chOff x="2839" y="205"/>
            <a:chExt cx="3966" cy="383"/>
          </a:xfrm>
        </p:grpSpPr>
        <p:sp>
          <p:nvSpPr>
            <p:cNvPr id="25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6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7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8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9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0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1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2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grpSp>
        <p:nvGrpSpPr>
          <p:cNvPr id="33" name="Group 102"/>
          <p:cNvGrpSpPr>
            <a:grpSpLocks/>
          </p:cNvGrpSpPr>
          <p:nvPr/>
        </p:nvGrpSpPr>
        <p:grpSpPr bwMode="auto">
          <a:xfrm rot="429496">
            <a:off x="3960649" y="3125089"/>
            <a:ext cx="745969" cy="117215"/>
            <a:chOff x="2839" y="205"/>
            <a:chExt cx="3966" cy="383"/>
          </a:xfrm>
        </p:grpSpPr>
        <p:sp>
          <p:nvSpPr>
            <p:cNvPr id="34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5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6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7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8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9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40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41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 bwMode="auto">
          <a:xfrm>
            <a:off x="2517788" y="2978540"/>
            <a:ext cx="246530" cy="11206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1825265" y="2935958"/>
            <a:ext cx="215339" cy="2319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3923005" y="4165288"/>
            <a:ext cx="3476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Characteristic spectral</a:t>
            </a:r>
            <a:r>
              <a:rPr lang="en-US" sz="1350" dirty="0">
                <a:solidFill>
                  <a:srgbClr val="FFFF00"/>
                </a:solidFill>
                <a:latin typeface="Verdana" charset="0"/>
                <a:ea typeface="ヒラギノ角ゴ ProN W3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signature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known from particle physics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2307118" y="3355442"/>
            <a:ext cx="415416" cy="41541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3239" y="272584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2918959" y="2912239"/>
            <a:ext cx="98426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2839835" y="281719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70014" y="3818775"/>
            <a:ext cx="138211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Annihilation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cross section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“known” from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abundance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8C7CB90-48D4-8140-B1DC-CF05A02CF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533" y="1335833"/>
            <a:ext cx="4302683" cy="27520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D54BBA-EAD5-534F-8D56-85CDB2D01F87}"/>
              </a:ext>
            </a:extLst>
          </p:cNvPr>
          <p:cNvSpPr txBox="1"/>
          <p:nvPr/>
        </p:nvSpPr>
        <p:spPr>
          <a:xfrm>
            <a:off x="7826010" y="4211454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arXiv:2007.16129 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178963"/>
            <a:ext cx="7391409" cy="6180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gamma rays trace annihilating relics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8241" y="1702564"/>
            <a:ext cx="6858000" cy="23907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912671" y="2131760"/>
            <a:ext cx="415416" cy="41541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204024" y="2597541"/>
            <a:ext cx="67235" cy="21291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351942" y="3115251"/>
            <a:ext cx="67235" cy="21291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040560" y="1566601"/>
            <a:ext cx="20094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Weakly Interacting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 Particles</a:t>
            </a:r>
          </a:p>
        </p:txBody>
      </p:sp>
      <p:sp>
        <p:nvSpPr>
          <p:cNvPr id="15" name="Explosion 1 14"/>
          <p:cNvSpPr/>
          <p:nvPr/>
        </p:nvSpPr>
        <p:spPr bwMode="auto">
          <a:xfrm>
            <a:off x="2136789" y="2799246"/>
            <a:ext cx="358588" cy="358588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7719" y="2837514"/>
            <a:ext cx="339433" cy="339433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21636" y="2761314"/>
            <a:ext cx="339433" cy="339433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3313406" y="2743217"/>
            <a:ext cx="941294" cy="15688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84270" y="3162316"/>
            <a:ext cx="746313" cy="25325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 flipH="1" flipV="1">
            <a:off x="440217" y="2476516"/>
            <a:ext cx="970430" cy="672353"/>
            <a:chOff x="6329081" y="2064871"/>
            <a:chExt cx="1293907" cy="89647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6367929" y="2064871"/>
              <a:ext cx="1255059" cy="209176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370917" y="2441388"/>
              <a:ext cx="1132542" cy="206188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329081" y="2623670"/>
              <a:ext cx="995084" cy="337671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102"/>
          <p:cNvGrpSpPr>
            <a:grpSpLocks/>
          </p:cNvGrpSpPr>
          <p:nvPr/>
        </p:nvGrpSpPr>
        <p:grpSpPr bwMode="auto">
          <a:xfrm rot="429496">
            <a:off x="3230026" y="3021995"/>
            <a:ext cx="745969" cy="117215"/>
            <a:chOff x="2839" y="205"/>
            <a:chExt cx="3966" cy="383"/>
          </a:xfrm>
        </p:grpSpPr>
        <p:sp>
          <p:nvSpPr>
            <p:cNvPr id="25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6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7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8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9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0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1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2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grpSp>
        <p:nvGrpSpPr>
          <p:cNvPr id="33" name="Group 102"/>
          <p:cNvGrpSpPr>
            <a:grpSpLocks/>
          </p:cNvGrpSpPr>
          <p:nvPr/>
        </p:nvGrpSpPr>
        <p:grpSpPr bwMode="auto">
          <a:xfrm rot="429496">
            <a:off x="3960649" y="3125089"/>
            <a:ext cx="745969" cy="117215"/>
            <a:chOff x="2839" y="205"/>
            <a:chExt cx="3966" cy="383"/>
          </a:xfrm>
        </p:grpSpPr>
        <p:sp>
          <p:nvSpPr>
            <p:cNvPr id="34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5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6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7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8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9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40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41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 bwMode="auto">
          <a:xfrm>
            <a:off x="2517788" y="2978540"/>
            <a:ext cx="246530" cy="11206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1825265" y="2935958"/>
            <a:ext cx="215339" cy="2319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Oval 44"/>
          <p:cNvSpPr/>
          <p:nvPr/>
        </p:nvSpPr>
        <p:spPr bwMode="auto">
          <a:xfrm>
            <a:off x="2307118" y="3355442"/>
            <a:ext cx="415416" cy="41541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3239" y="272584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2918959" y="2912239"/>
            <a:ext cx="98426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2839835" y="281719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70014" y="3818775"/>
            <a:ext cx="138211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Annihilation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cross section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“known” from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abundance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CF08800-1859-2142-A773-CBE1525E0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6" r="34145"/>
          <a:stretch/>
        </p:blipFill>
        <p:spPr>
          <a:xfrm>
            <a:off x="4068869" y="1071256"/>
            <a:ext cx="4779667" cy="33801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B481322-E9C1-5C4B-A644-C315B4566F0C}"/>
              </a:ext>
            </a:extLst>
          </p:cNvPr>
          <p:cNvSpPr txBox="1"/>
          <p:nvPr/>
        </p:nvSpPr>
        <p:spPr>
          <a:xfrm>
            <a:off x="7534462" y="4681835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arXiv:2007.16129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AB0B0-332F-6442-A47A-98F345335849}"/>
              </a:ext>
            </a:extLst>
          </p:cNvPr>
          <p:cNvSpPr txBox="1"/>
          <p:nvPr/>
        </p:nvSpPr>
        <p:spPr>
          <a:xfrm>
            <a:off x="5326396" y="3185232"/>
            <a:ext cx="132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Dark Matter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5B5B6-75E0-AB4D-9C91-84EA59275DE0}"/>
              </a:ext>
            </a:extLst>
          </p:cNvPr>
          <p:cNvSpPr txBox="1"/>
          <p:nvPr/>
        </p:nvSpPr>
        <p:spPr>
          <a:xfrm>
            <a:off x="6422962" y="1517898"/>
            <a:ext cx="128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Cosmic rays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6815F-8625-C34A-883C-FF22C99280A1}"/>
              </a:ext>
            </a:extLst>
          </p:cNvPr>
          <p:cNvSpPr txBox="1"/>
          <p:nvPr/>
        </p:nvSpPr>
        <p:spPr>
          <a:xfrm>
            <a:off x="5231817" y="2291850"/>
            <a:ext cx="2419317" cy="369332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Gamma ray background</a:t>
            </a:r>
          </a:p>
        </p:txBody>
      </p:sp>
    </p:spTree>
    <p:extLst>
      <p:ext uri="{BB962C8B-B14F-4D97-AF65-F5344CB8AC3E}">
        <p14:creationId xmlns:p14="http://schemas.microsoft.com/office/powerpoint/2010/main" val="24227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178963"/>
            <a:ext cx="7391409" cy="6180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gamma rays trace annihilating relics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8241" y="1702564"/>
            <a:ext cx="6858000" cy="23907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912671" y="2131760"/>
            <a:ext cx="415416" cy="41541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204024" y="2597541"/>
            <a:ext cx="67235" cy="21291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351942" y="3115251"/>
            <a:ext cx="67235" cy="21291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040560" y="1566601"/>
            <a:ext cx="20094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Weakly Interacting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 Particles</a:t>
            </a:r>
          </a:p>
        </p:txBody>
      </p:sp>
      <p:sp>
        <p:nvSpPr>
          <p:cNvPr id="15" name="Explosion 1 14"/>
          <p:cNvSpPr/>
          <p:nvPr/>
        </p:nvSpPr>
        <p:spPr bwMode="auto">
          <a:xfrm>
            <a:off x="2136789" y="2799246"/>
            <a:ext cx="358588" cy="358588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7719" y="2837514"/>
            <a:ext cx="339433" cy="339433"/>
          </a:xfrm>
          <a:prstGeom prst="ellipse">
            <a:avLst/>
          </a:prstGeom>
          <a:gradFill>
            <a:gsLst>
              <a:gs pos="0">
                <a:srgbClr val="0000FF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21636" y="2761314"/>
            <a:ext cx="339433" cy="339433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3313406" y="2743217"/>
            <a:ext cx="941294" cy="15688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84270" y="3162316"/>
            <a:ext cx="746313" cy="253253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 flipH="1" flipV="1">
            <a:off x="440217" y="2476516"/>
            <a:ext cx="970430" cy="672353"/>
            <a:chOff x="6329081" y="2064871"/>
            <a:chExt cx="1293907" cy="89647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6367929" y="2064871"/>
              <a:ext cx="1255059" cy="209176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370917" y="2441388"/>
              <a:ext cx="1132542" cy="206188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329081" y="2623670"/>
              <a:ext cx="995084" cy="337671"/>
            </a:xfrm>
            <a:prstGeom prst="straightConnector1">
              <a:avLst/>
            </a:prstGeom>
            <a:solidFill>
              <a:srgbClr val="BFBFBF"/>
            </a:solidFill>
            <a:ln w="38100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102"/>
          <p:cNvGrpSpPr>
            <a:grpSpLocks/>
          </p:cNvGrpSpPr>
          <p:nvPr/>
        </p:nvGrpSpPr>
        <p:grpSpPr bwMode="auto">
          <a:xfrm rot="429496">
            <a:off x="3230026" y="3021995"/>
            <a:ext cx="745969" cy="117215"/>
            <a:chOff x="2839" y="205"/>
            <a:chExt cx="3966" cy="383"/>
          </a:xfrm>
        </p:grpSpPr>
        <p:sp>
          <p:nvSpPr>
            <p:cNvPr id="25" name="Arc 103"/>
            <p:cNvSpPr>
              <a:spLocks/>
            </p:cNvSpPr>
            <p:nvPr/>
          </p:nvSpPr>
          <p:spPr bwMode="auto">
            <a:xfrm>
              <a:off x="2839" y="20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6" name="Arc 104"/>
            <p:cNvSpPr>
              <a:spLocks/>
            </p:cNvSpPr>
            <p:nvPr/>
          </p:nvSpPr>
          <p:spPr bwMode="auto">
            <a:xfrm flipV="1">
              <a:off x="3335" y="30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7" name="Arc 105"/>
            <p:cNvSpPr>
              <a:spLocks/>
            </p:cNvSpPr>
            <p:nvPr/>
          </p:nvSpPr>
          <p:spPr bwMode="auto">
            <a:xfrm>
              <a:off x="3831" y="213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8" name="Arc 106"/>
            <p:cNvSpPr>
              <a:spLocks/>
            </p:cNvSpPr>
            <p:nvPr/>
          </p:nvSpPr>
          <p:spPr bwMode="auto">
            <a:xfrm flipV="1">
              <a:off x="4327" y="30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29" name="Arc 107"/>
            <p:cNvSpPr>
              <a:spLocks/>
            </p:cNvSpPr>
            <p:nvPr/>
          </p:nvSpPr>
          <p:spPr bwMode="auto">
            <a:xfrm>
              <a:off x="4823" y="221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0" name="Arc 108"/>
            <p:cNvSpPr>
              <a:spLocks/>
            </p:cNvSpPr>
            <p:nvPr/>
          </p:nvSpPr>
          <p:spPr bwMode="auto">
            <a:xfrm flipV="1">
              <a:off x="5319" y="317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1" name="Arc 109"/>
            <p:cNvSpPr>
              <a:spLocks/>
            </p:cNvSpPr>
            <p:nvPr/>
          </p:nvSpPr>
          <p:spPr bwMode="auto">
            <a:xfrm>
              <a:off x="5815" y="229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  <p:sp>
          <p:nvSpPr>
            <p:cNvPr id="32" name="Arc 110"/>
            <p:cNvSpPr>
              <a:spLocks/>
            </p:cNvSpPr>
            <p:nvPr/>
          </p:nvSpPr>
          <p:spPr bwMode="auto">
            <a:xfrm flipV="1">
              <a:off x="6311" y="325"/>
              <a:ext cx="494" cy="263"/>
            </a:xfrm>
            <a:custGeom>
              <a:avLst/>
              <a:gdLst>
                <a:gd name="G0" fmla="+- 20177 0 0"/>
                <a:gd name="G1" fmla="+- 21600 0 0"/>
                <a:gd name="G2" fmla="+- 21600 0 0"/>
                <a:gd name="T0" fmla="*/ 0 w 40541"/>
                <a:gd name="T1" fmla="*/ 13890 h 21600"/>
                <a:gd name="T2" fmla="*/ 40541 w 40541"/>
                <a:gd name="T3" fmla="*/ 14399 h 21600"/>
                <a:gd name="T4" fmla="*/ 20177 w 405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41" h="21600" fill="none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</a:path>
                <a:path w="40541" h="21600" stroke="0" extrusionOk="0">
                  <a:moveTo>
                    <a:pt x="-1" y="13889"/>
                  </a:moveTo>
                  <a:cubicBezTo>
                    <a:pt x="3196" y="5525"/>
                    <a:pt x="11222" y="-1"/>
                    <a:pt x="20177" y="-1"/>
                  </a:cubicBezTo>
                  <a:cubicBezTo>
                    <a:pt x="29330" y="-1"/>
                    <a:pt x="37489" y="5769"/>
                    <a:pt x="40541" y="14398"/>
                  </a:cubicBezTo>
                  <a:lnTo>
                    <a:pt x="20177" y="21600"/>
                  </a:lnTo>
                  <a:close/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 bwMode="auto">
          <a:xfrm>
            <a:off x="2517788" y="2978540"/>
            <a:ext cx="246530" cy="11206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1825265" y="2935958"/>
            <a:ext cx="215339" cy="23192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Oval 44"/>
          <p:cNvSpPr/>
          <p:nvPr/>
        </p:nvSpPr>
        <p:spPr bwMode="auto">
          <a:xfrm>
            <a:off x="2307118" y="3355442"/>
            <a:ext cx="415416" cy="41541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3239" y="272584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2918959" y="2912239"/>
            <a:ext cx="98426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2839835" y="281719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ヒラギノ角ゴ ProN W3"/>
                <a:cs typeface="Symbol" charset="2"/>
              </a:rPr>
              <a:t>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70014" y="3818775"/>
            <a:ext cx="138211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Annihilation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cross section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“known” from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Dark Matter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abundance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81322-E9C1-5C4B-A644-C315B4566F0C}"/>
              </a:ext>
            </a:extLst>
          </p:cNvPr>
          <p:cNvSpPr txBox="1"/>
          <p:nvPr/>
        </p:nvSpPr>
        <p:spPr>
          <a:xfrm>
            <a:off x="7530848" y="4582195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arXiv:2007.16129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52F73D-96E2-1C4C-9775-0165AC432645}"/>
              </a:ext>
            </a:extLst>
          </p:cNvPr>
          <p:cNvSpPr txBox="1"/>
          <p:nvPr/>
        </p:nvSpPr>
        <p:spPr>
          <a:xfrm>
            <a:off x="6159669" y="1702564"/>
            <a:ext cx="187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 time: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800 hours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D89D78-6497-8C48-B98A-938F5895B2E4}"/>
              </a:ext>
            </a:extLst>
          </p:cNvPr>
          <p:cNvGrpSpPr/>
          <p:nvPr/>
        </p:nvGrpSpPr>
        <p:grpSpPr>
          <a:xfrm>
            <a:off x="4775188" y="926012"/>
            <a:ext cx="4150428" cy="4096605"/>
            <a:chOff x="6366916" y="1234682"/>
            <a:chExt cx="5533904" cy="54621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93380B7-248E-AC43-A45C-9830FFCFB712}"/>
                </a:ext>
              </a:extLst>
            </p:cNvPr>
            <p:cNvGrpSpPr/>
            <p:nvPr/>
          </p:nvGrpSpPr>
          <p:grpSpPr>
            <a:xfrm>
              <a:off x="6366916" y="1234682"/>
              <a:ext cx="5533904" cy="5462140"/>
              <a:chOff x="6366916" y="1234682"/>
              <a:chExt cx="5533904" cy="546214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4588252-C031-3846-9220-7E83E5776F5B}"/>
                  </a:ext>
                </a:extLst>
              </p:cNvPr>
              <p:cNvGrpSpPr/>
              <p:nvPr/>
            </p:nvGrpSpPr>
            <p:grpSpPr>
              <a:xfrm>
                <a:off x="6366916" y="1234682"/>
                <a:ext cx="5533904" cy="4845882"/>
                <a:chOff x="2180148" y="0"/>
                <a:chExt cx="7831704" cy="6858000"/>
              </a:xfrm>
            </p:grpSpPr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FDAB8250-8FF5-FF41-96A6-F771489F88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80148" y="0"/>
                  <a:ext cx="7831704" cy="68580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chemeClr val="bg1">
                      <a:alpha val="65000"/>
                    </a:schemeClr>
                  </a:outerShdw>
                </a:effectLst>
              </p:spPr>
            </p:pic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8E3BCBDA-C6E1-6C42-B331-1986E841F00D}"/>
                    </a:ext>
                  </a:extLst>
                </p:cNvPr>
                <p:cNvSpPr/>
                <p:nvPr/>
              </p:nvSpPr>
              <p:spPr bwMode="auto">
                <a:xfrm>
                  <a:off x="3346316" y="288959"/>
                  <a:ext cx="6128804" cy="4866702"/>
                </a:xfrm>
                <a:custGeom>
                  <a:avLst/>
                  <a:gdLst>
                    <a:gd name="connsiteX0" fmla="*/ 1123256 w 7031857"/>
                    <a:gd name="connsiteY0" fmla="*/ 4740690 h 5484733"/>
                    <a:gd name="connsiteX1" fmla="*/ 2076566 w 7031857"/>
                    <a:gd name="connsiteY1" fmla="*/ 4341856 h 5484733"/>
                    <a:gd name="connsiteX2" fmla="*/ 2932600 w 7031857"/>
                    <a:gd name="connsiteY2" fmla="*/ 3816562 h 5484733"/>
                    <a:gd name="connsiteX3" fmla="*/ 3341162 w 7031857"/>
                    <a:gd name="connsiteY3" fmla="*/ 4166758 h 5484733"/>
                    <a:gd name="connsiteX4" fmla="*/ 4080464 w 7031857"/>
                    <a:gd name="connsiteY4" fmla="*/ 4264034 h 5484733"/>
                    <a:gd name="connsiteX5" fmla="*/ 4926771 w 7031857"/>
                    <a:gd name="connsiteY5" fmla="*/ 4069481 h 5484733"/>
                    <a:gd name="connsiteX6" fmla="*/ 6492924 w 7031857"/>
                    <a:gd name="connsiteY6" fmla="*/ 3135626 h 5484733"/>
                    <a:gd name="connsiteX7" fmla="*/ 6531834 w 7031857"/>
                    <a:gd name="connsiteY7" fmla="*/ 479975 h 5484733"/>
                    <a:gd name="connsiteX8" fmla="*/ 461775 w 7031857"/>
                    <a:gd name="connsiteY8" fmla="*/ 470247 h 5484733"/>
                    <a:gd name="connsiteX9" fmla="*/ 471503 w 7031857"/>
                    <a:gd name="connsiteY9" fmla="*/ 5256256 h 5484733"/>
                    <a:gd name="connsiteX10" fmla="*/ 870337 w 7031857"/>
                    <a:gd name="connsiteY10" fmla="*/ 4721234 h 5484733"/>
                    <a:gd name="connsiteX11" fmla="*/ 1123256 w 7031857"/>
                    <a:gd name="connsiteY11" fmla="*/ 4740690 h 5484733"/>
                    <a:gd name="connsiteX0" fmla="*/ 1123256 w 7031857"/>
                    <a:gd name="connsiteY0" fmla="*/ 4740690 h 5484733"/>
                    <a:gd name="connsiteX1" fmla="*/ 2076566 w 7031857"/>
                    <a:gd name="connsiteY1" fmla="*/ 4341856 h 5484733"/>
                    <a:gd name="connsiteX2" fmla="*/ 2932600 w 7031857"/>
                    <a:gd name="connsiteY2" fmla="*/ 3816562 h 5484733"/>
                    <a:gd name="connsiteX3" fmla="*/ 3341162 w 7031857"/>
                    <a:gd name="connsiteY3" fmla="*/ 4166758 h 5484733"/>
                    <a:gd name="connsiteX4" fmla="*/ 4080464 w 7031857"/>
                    <a:gd name="connsiteY4" fmla="*/ 4264034 h 5484733"/>
                    <a:gd name="connsiteX5" fmla="*/ 4926771 w 7031857"/>
                    <a:gd name="connsiteY5" fmla="*/ 4069481 h 5484733"/>
                    <a:gd name="connsiteX6" fmla="*/ 6492924 w 7031857"/>
                    <a:gd name="connsiteY6" fmla="*/ 3135626 h 5484733"/>
                    <a:gd name="connsiteX7" fmla="*/ 6531834 w 7031857"/>
                    <a:gd name="connsiteY7" fmla="*/ 479975 h 5484733"/>
                    <a:gd name="connsiteX8" fmla="*/ 461775 w 7031857"/>
                    <a:gd name="connsiteY8" fmla="*/ 470247 h 5484733"/>
                    <a:gd name="connsiteX9" fmla="*/ 471503 w 7031857"/>
                    <a:gd name="connsiteY9" fmla="*/ 5256256 h 5484733"/>
                    <a:gd name="connsiteX10" fmla="*/ 870337 w 7031857"/>
                    <a:gd name="connsiteY10" fmla="*/ 4721234 h 5484733"/>
                    <a:gd name="connsiteX11" fmla="*/ 1123256 w 7031857"/>
                    <a:gd name="connsiteY11" fmla="*/ 4740690 h 5484733"/>
                    <a:gd name="connsiteX0" fmla="*/ 689797 w 6598398"/>
                    <a:gd name="connsiteY0" fmla="*/ 4740690 h 5484733"/>
                    <a:gd name="connsiteX1" fmla="*/ 1643107 w 6598398"/>
                    <a:gd name="connsiteY1" fmla="*/ 4341856 h 5484733"/>
                    <a:gd name="connsiteX2" fmla="*/ 2499141 w 6598398"/>
                    <a:gd name="connsiteY2" fmla="*/ 3816562 h 5484733"/>
                    <a:gd name="connsiteX3" fmla="*/ 2907703 w 6598398"/>
                    <a:gd name="connsiteY3" fmla="*/ 4166758 h 5484733"/>
                    <a:gd name="connsiteX4" fmla="*/ 3647005 w 6598398"/>
                    <a:gd name="connsiteY4" fmla="*/ 4264034 h 5484733"/>
                    <a:gd name="connsiteX5" fmla="*/ 4493312 w 6598398"/>
                    <a:gd name="connsiteY5" fmla="*/ 4069481 h 5484733"/>
                    <a:gd name="connsiteX6" fmla="*/ 6059465 w 6598398"/>
                    <a:gd name="connsiteY6" fmla="*/ 3135626 h 5484733"/>
                    <a:gd name="connsiteX7" fmla="*/ 6098375 w 6598398"/>
                    <a:gd name="connsiteY7" fmla="*/ 479975 h 5484733"/>
                    <a:gd name="connsiteX8" fmla="*/ 28316 w 6598398"/>
                    <a:gd name="connsiteY8" fmla="*/ 470247 h 5484733"/>
                    <a:gd name="connsiteX9" fmla="*/ 38044 w 6598398"/>
                    <a:gd name="connsiteY9" fmla="*/ 5256256 h 5484733"/>
                    <a:gd name="connsiteX10" fmla="*/ 436878 w 6598398"/>
                    <a:gd name="connsiteY10" fmla="*/ 4721234 h 5484733"/>
                    <a:gd name="connsiteX11" fmla="*/ 689797 w 6598398"/>
                    <a:gd name="connsiteY11" fmla="*/ 4740690 h 5484733"/>
                    <a:gd name="connsiteX0" fmla="*/ 689797 w 6598398"/>
                    <a:gd name="connsiteY0" fmla="*/ 4474224 h 5218267"/>
                    <a:gd name="connsiteX1" fmla="*/ 1643107 w 6598398"/>
                    <a:gd name="connsiteY1" fmla="*/ 4075390 h 5218267"/>
                    <a:gd name="connsiteX2" fmla="*/ 2499141 w 6598398"/>
                    <a:gd name="connsiteY2" fmla="*/ 3550096 h 5218267"/>
                    <a:gd name="connsiteX3" fmla="*/ 2907703 w 6598398"/>
                    <a:gd name="connsiteY3" fmla="*/ 3900292 h 5218267"/>
                    <a:gd name="connsiteX4" fmla="*/ 3647005 w 6598398"/>
                    <a:gd name="connsiteY4" fmla="*/ 3997568 h 5218267"/>
                    <a:gd name="connsiteX5" fmla="*/ 4493312 w 6598398"/>
                    <a:gd name="connsiteY5" fmla="*/ 3803015 h 5218267"/>
                    <a:gd name="connsiteX6" fmla="*/ 6059465 w 6598398"/>
                    <a:gd name="connsiteY6" fmla="*/ 2869160 h 5218267"/>
                    <a:gd name="connsiteX7" fmla="*/ 6098375 w 6598398"/>
                    <a:gd name="connsiteY7" fmla="*/ 213509 h 5218267"/>
                    <a:gd name="connsiteX8" fmla="*/ 28316 w 6598398"/>
                    <a:gd name="connsiteY8" fmla="*/ 203781 h 5218267"/>
                    <a:gd name="connsiteX9" fmla="*/ 38044 w 6598398"/>
                    <a:gd name="connsiteY9" fmla="*/ 4989790 h 5218267"/>
                    <a:gd name="connsiteX10" fmla="*/ 436878 w 6598398"/>
                    <a:gd name="connsiteY10" fmla="*/ 4454768 h 5218267"/>
                    <a:gd name="connsiteX11" fmla="*/ 689797 w 6598398"/>
                    <a:gd name="connsiteY11" fmla="*/ 4474224 h 5218267"/>
                    <a:gd name="connsiteX0" fmla="*/ 689797 w 6598398"/>
                    <a:gd name="connsiteY0" fmla="*/ 4474224 h 5218267"/>
                    <a:gd name="connsiteX1" fmla="*/ 1643107 w 6598398"/>
                    <a:gd name="connsiteY1" fmla="*/ 4075390 h 5218267"/>
                    <a:gd name="connsiteX2" fmla="*/ 2499141 w 6598398"/>
                    <a:gd name="connsiteY2" fmla="*/ 3550096 h 5218267"/>
                    <a:gd name="connsiteX3" fmla="*/ 2907703 w 6598398"/>
                    <a:gd name="connsiteY3" fmla="*/ 3900292 h 5218267"/>
                    <a:gd name="connsiteX4" fmla="*/ 3647005 w 6598398"/>
                    <a:gd name="connsiteY4" fmla="*/ 3997568 h 5218267"/>
                    <a:gd name="connsiteX5" fmla="*/ 4493312 w 6598398"/>
                    <a:gd name="connsiteY5" fmla="*/ 3803015 h 5218267"/>
                    <a:gd name="connsiteX6" fmla="*/ 6059465 w 6598398"/>
                    <a:gd name="connsiteY6" fmla="*/ 2869160 h 5218267"/>
                    <a:gd name="connsiteX7" fmla="*/ 6098375 w 6598398"/>
                    <a:gd name="connsiteY7" fmla="*/ 213509 h 5218267"/>
                    <a:gd name="connsiteX8" fmla="*/ 28316 w 6598398"/>
                    <a:gd name="connsiteY8" fmla="*/ 203781 h 5218267"/>
                    <a:gd name="connsiteX9" fmla="*/ 38044 w 6598398"/>
                    <a:gd name="connsiteY9" fmla="*/ 4989790 h 5218267"/>
                    <a:gd name="connsiteX10" fmla="*/ 436878 w 6598398"/>
                    <a:gd name="connsiteY10" fmla="*/ 4454768 h 5218267"/>
                    <a:gd name="connsiteX11" fmla="*/ 689797 w 6598398"/>
                    <a:gd name="connsiteY11" fmla="*/ 4474224 h 5218267"/>
                    <a:gd name="connsiteX0" fmla="*/ 689797 w 6598398"/>
                    <a:gd name="connsiteY0" fmla="*/ 4292770 h 5036813"/>
                    <a:gd name="connsiteX1" fmla="*/ 1643107 w 6598398"/>
                    <a:gd name="connsiteY1" fmla="*/ 3893936 h 5036813"/>
                    <a:gd name="connsiteX2" fmla="*/ 2499141 w 6598398"/>
                    <a:gd name="connsiteY2" fmla="*/ 3368642 h 5036813"/>
                    <a:gd name="connsiteX3" fmla="*/ 2907703 w 6598398"/>
                    <a:gd name="connsiteY3" fmla="*/ 3718838 h 5036813"/>
                    <a:gd name="connsiteX4" fmla="*/ 3647005 w 6598398"/>
                    <a:gd name="connsiteY4" fmla="*/ 3816114 h 5036813"/>
                    <a:gd name="connsiteX5" fmla="*/ 4493312 w 6598398"/>
                    <a:gd name="connsiteY5" fmla="*/ 3621561 h 5036813"/>
                    <a:gd name="connsiteX6" fmla="*/ 6059465 w 6598398"/>
                    <a:gd name="connsiteY6" fmla="*/ 2687706 h 5036813"/>
                    <a:gd name="connsiteX7" fmla="*/ 6098375 w 6598398"/>
                    <a:gd name="connsiteY7" fmla="*/ 32055 h 5036813"/>
                    <a:gd name="connsiteX8" fmla="*/ 28316 w 6598398"/>
                    <a:gd name="connsiteY8" fmla="*/ 22327 h 5036813"/>
                    <a:gd name="connsiteX9" fmla="*/ 38044 w 6598398"/>
                    <a:gd name="connsiteY9" fmla="*/ 4808336 h 5036813"/>
                    <a:gd name="connsiteX10" fmla="*/ 436878 w 6598398"/>
                    <a:gd name="connsiteY10" fmla="*/ 4273314 h 5036813"/>
                    <a:gd name="connsiteX11" fmla="*/ 689797 w 6598398"/>
                    <a:gd name="connsiteY11" fmla="*/ 4292770 h 5036813"/>
                    <a:gd name="connsiteX0" fmla="*/ 689797 w 6190197"/>
                    <a:gd name="connsiteY0" fmla="*/ 4292770 h 5036813"/>
                    <a:gd name="connsiteX1" fmla="*/ 1643107 w 6190197"/>
                    <a:gd name="connsiteY1" fmla="*/ 3893936 h 5036813"/>
                    <a:gd name="connsiteX2" fmla="*/ 2499141 w 6190197"/>
                    <a:gd name="connsiteY2" fmla="*/ 3368642 h 5036813"/>
                    <a:gd name="connsiteX3" fmla="*/ 2907703 w 6190197"/>
                    <a:gd name="connsiteY3" fmla="*/ 3718838 h 5036813"/>
                    <a:gd name="connsiteX4" fmla="*/ 3647005 w 6190197"/>
                    <a:gd name="connsiteY4" fmla="*/ 3816114 h 5036813"/>
                    <a:gd name="connsiteX5" fmla="*/ 4493312 w 6190197"/>
                    <a:gd name="connsiteY5" fmla="*/ 3621561 h 5036813"/>
                    <a:gd name="connsiteX6" fmla="*/ 6059465 w 6190197"/>
                    <a:gd name="connsiteY6" fmla="*/ 2687706 h 5036813"/>
                    <a:gd name="connsiteX7" fmla="*/ 6098375 w 6190197"/>
                    <a:gd name="connsiteY7" fmla="*/ 32055 h 5036813"/>
                    <a:gd name="connsiteX8" fmla="*/ 28316 w 6190197"/>
                    <a:gd name="connsiteY8" fmla="*/ 22327 h 5036813"/>
                    <a:gd name="connsiteX9" fmla="*/ 38044 w 6190197"/>
                    <a:gd name="connsiteY9" fmla="*/ 4808336 h 5036813"/>
                    <a:gd name="connsiteX10" fmla="*/ 436878 w 6190197"/>
                    <a:gd name="connsiteY10" fmla="*/ 4273314 h 5036813"/>
                    <a:gd name="connsiteX11" fmla="*/ 689797 w 6190197"/>
                    <a:gd name="connsiteY11" fmla="*/ 4292770 h 5036813"/>
                    <a:gd name="connsiteX0" fmla="*/ 689797 w 6190197"/>
                    <a:gd name="connsiteY0" fmla="*/ 4292770 h 5036813"/>
                    <a:gd name="connsiteX1" fmla="*/ 1643107 w 6190197"/>
                    <a:gd name="connsiteY1" fmla="*/ 3893936 h 5036813"/>
                    <a:gd name="connsiteX2" fmla="*/ 2499141 w 6190197"/>
                    <a:gd name="connsiteY2" fmla="*/ 3368642 h 5036813"/>
                    <a:gd name="connsiteX3" fmla="*/ 2907703 w 6190197"/>
                    <a:gd name="connsiteY3" fmla="*/ 3718838 h 5036813"/>
                    <a:gd name="connsiteX4" fmla="*/ 3647005 w 6190197"/>
                    <a:gd name="connsiteY4" fmla="*/ 3816114 h 5036813"/>
                    <a:gd name="connsiteX5" fmla="*/ 4493312 w 6190197"/>
                    <a:gd name="connsiteY5" fmla="*/ 3621561 h 5036813"/>
                    <a:gd name="connsiteX6" fmla="*/ 6059465 w 6190197"/>
                    <a:gd name="connsiteY6" fmla="*/ 2687706 h 5036813"/>
                    <a:gd name="connsiteX7" fmla="*/ 6098375 w 6190197"/>
                    <a:gd name="connsiteY7" fmla="*/ 32055 h 5036813"/>
                    <a:gd name="connsiteX8" fmla="*/ 28316 w 6190197"/>
                    <a:gd name="connsiteY8" fmla="*/ 22327 h 5036813"/>
                    <a:gd name="connsiteX9" fmla="*/ 38044 w 6190197"/>
                    <a:gd name="connsiteY9" fmla="*/ 4808336 h 5036813"/>
                    <a:gd name="connsiteX10" fmla="*/ 436878 w 6190197"/>
                    <a:gd name="connsiteY10" fmla="*/ 4273314 h 5036813"/>
                    <a:gd name="connsiteX11" fmla="*/ 689797 w 6190197"/>
                    <a:gd name="connsiteY11" fmla="*/ 4292770 h 5036813"/>
                    <a:gd name="connsiteX0" fmla="*/ 689797 w 6190197"/>
                    <a:gd name="connsiteY0" fmla="*/ 4292770 h 5036813"/>
                    <a:gd name="connsiteX1" fmla="*/ 1643107 w 6190197"/>
                    <a:gd name="connsiteY1" fmla="*/ 3893936 h 5036813"/>
                    <a:gd name="connsiteX2" fmla="*/ 2499141 w 6190197"/>
                    <a:gd name="connsiteY2" fmla="*/ 3368642 h 5036813"/>
                    <a:gd name="connsiteX3" fmla="*/ 2907703 w 6190197"/>
                    <a:gd name="connsiteY3" fmla="*/ 3718838 h 5036813"/>
                    <a:gd name="connsiteX4" fmla="*/ 3647005 w 6190197"/>
                    <a:gd name="connsiteY4" fmla="*/ 3816114 h 5036813"/>
                    <a:gd name="connsiteX5" fmla="*/ 4493312 w 6190197"/>
                    <a:gd name="connsiteY5" fmla="*/ 3621561 h 5036813"/>
                    <a:gd name="connsiteX6" fmla="*/ 6059465 w 6190197"/>
                    <a:gd name="connsiteY6" fmla="*/ 2687706 h 5036813"/>
                    <a:gd name="connsiteX7" fmla="*/ 6098375 w 6190197"/>
                    <a:gd name="connsiteY7" fmla="*/ 32055 h 5036813"/>
                    <a:gd name="connsiteX8" fmla="*/ 28316 w 6190197"/>
                    <a:gd name="connsiteY8" fmla="*/ 22327 h 5036813"/>
                    <a:gd name="connsiteX9" fmla="*/ 38044 w 6190197"/>
                    <a:gd name="connsiteY9" fmla="*/ 4808336 h 5036813"/>
                    <a:gd name="connsiteX10" fmla="*/ 436878 w 6190197"/>
                    <a:gd name="connsiteY10" fmla="*/ 4273314 h 5036813"/>
                    <a:gd name="connsiteX11" fmla="*/ 689797 w 6190197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93312 w 6098755"/>
                    <a:gd name="connsiteY5" fmla="*/ 3621561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93312 w 6098755"/>
                    <a:gd name="connsiteY5" fmla="*/ 3621561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93312 w 6098755"/>
                    <a:gd name="connsiteY5" fmla="*/ 3621561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93312 w 6098755"/>
                    <a:gd name="connsiteY5" fmla="*/ 3621561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415491 w 6098755"/>
                    <a:gd name="connsiteY5" fmla="*/ 3641017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07703 w 6098755"/>
                    <a:gd name="connsiteY3" fmla="*/ 3718838 h 5036813"/>
                    <a:gd name="connsiteX4" fmla="*/ 3647005 w 6098755"/>
                    <a:gd name="connsiteY4" fmla="*/ 3816114 h 5036813"/>
                    <a:gd name="connsiteX5" fmla="*/ 4551678 w 6098755"/>
                    <a:gd name="connsiteY5" fmla="*/ 3572923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56341 w 6098755"/>
                    <a:gd name="connsiteY3" fmla="*/ 3699383 h 5036813"/>
                    <a:gd name="connsiteX4" fmla="*/ 3647005 w 6098755"/>
                    <a:gd name="connsiteY4" fmla="*/ 3816114 h 5036813"/>
                    <a:gd name="connsiteX5" fmla="*/ 4551678 w 6098755"/>
                    <a:gd name="connsiteY5" fmla="*/ 3572923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36813"/>
                    <a:gd name="connsiteX1" fmla="*/ 1643107 w 6098755"/>
                    <a:gd name="connsiteY1" fmla="*/ 3893936 h 5036813"/>
                    <a:gd name="connsiteX2" fmla="*/ 2499141 w 6098755"/>
                    <a:gd name="connsiteY2" fmla="*/ 3368642 h 5036813"/>
                    <a:gd name="connsiteX3" fmla="*/ 2956341 w 6098755"/>
                    <a:gd name="connsiteY3" fmla="*/ 3699383 h 5036813"/>
                    <a:gd name="connsiteX4" fmla="*/ 3647005 w 6098755"/>
                    <a:gd name="connsiteY4" fmla="*/ 3816114 h 5036813"/>
                    <a:gd name="connsiteX5" fmla="*/ 4551678 w 6098755"/>
                    <a:gd name="connsiteY5" fmla="*/ 3572923 h 5036813"/>
                    <a:gd name="connsiteX6" fmla="*/ 6059465 w 6098755"/>
                    <a:gd name="connsiteY6" fmla="*/ 2687706 h 5036813"/>
                    <a:gd name="connsiteX7" fmla="*/ 6098375 w 6098755"/>
                    <a:gd name="connsiteY7" fmla="*/ 32055 h 5036813"/>
                    <a:gd name="connsiteX8" fmla="*/ 28316 w 6098755"/>
                    <a:gd name="connsiteY8" fmla="*/ 22327 h 5036813"/>
                    <a:gd name="connsiteX9" fmla="*/ 38044 w 6098755"/>
                    <a:gd name="connsiteY9" fmla="*/ 4808336 h 5036813"/>
                    <a:gd name="connsiteX10" fmla="*/ 436878 w 6098755"/>
                    <a:gd name="connsiteY10" fmla="*/ 4273314 h 5036813"/>
                    <a:gd name="connsiteX11" fmla="*/ 689797 w 6098755"/>
                    <a:gd name="connsiteY11" fmla="*/ 4292770 h 5036813"/>
                    <a:gd name="connsiteX0" fmla="*/ 689797 w 6098755"/>
                    <a:gd name="connsiteY0" fmla="*/ 4292770 h 5060256"/>
                    <a:gd name="connsiteX1" fmla="*/ 1643107 w 6098755"/>
                    <a:gd name="connsiteY1" fmla="*/ 3893936 h 5060256"/>
                    <a:gd name="connsiteX2" fmla="*/ 2499141 w 6098755"/>
                    <a:gd name="connsiteY2" fmla="*/ 3368642 h 5060256"/>
                    <a:gd name="connsiteX3" fmla="*/ 2956341 w 6098755"/>
                    <a:gd name="connsiteY3" fmla="*/ 3699383 h 5060256"/>
                    <a:gd name="connsiteX4" fmla="*/ 3647005 w 6098755"/>
                    <a:gd name="connsiteY4" fmla="*/ 3816114 h 5060256"/>
                    <a:gd name="connsiteX5" fmla="*/ 4551678 w 6098755"/>
                    <a:gd name="connsiteY5" fmla="*/ 3572923 h 5060256"/>
                    <a:gd name="connsiteX6" fmla="*/ 6059465 w 6098755"/>
                    <a:gd name="connsiteY6" fmla="*/ 2687706 h 5060256"/>
                    <a:gd name="connsiteX7" fmla="*/ 6098375 w 6098755"/>
                    <a:gd name="connsiteY7" fmla="*/ 32055 h 5060256"/>
                    <a:gd name="connsiteX8" fmla="*/ 28316 w 6098755"/>
                    <a:gd name="connsiteY8" fmla="*/ 22327 h 5060256"/>
                    <a:gd name="connsiteX9" fmla="*/ 38044 w 6098755"/>
                    <a:gd name="connsiteY9" fmla="*/ 4808336 h 5060256"/>
                    <a:gd name="connsiteX10" fmla="*/ 349329 w 6098755"/>
                    <a:gd name="connsiteY10" fmla="*/ 4428956 h 5060256"/>
                    <a:gd name="connsiteX11" fmla="*/ 689797 w 6098755"/>
                    <a:gd name="connsiteY11" fmla="*/ 4292770 h 5060256"/>
                    <a:gd name="connsiteX0" fmla="*/ 689797 w 6098755"/>
                    <a:gd name="connsiteY0" fmla="*/ 4292770 h 5060256"/>
                    <a:gd name="connsiteX1" fmla="*/ 1643107 w 6098755"/>
                    <a:gd name="connsiteY1" fmla="*/ 3893936 h 5060256"/>
                    <a:gd name="connsiteX2" fmla="*/ 2499141 w 6098755"/>
                    <a:gd name="connsiteY2" fmla="*/ 3368642 h 5060256"/>
                    <a:gd name="connsiteX3" fmla="*/ 2956341 w 6098755"/>
                    <a:gd name="connsiteY3" fmla="*/ 3699383 h 5060256"/>
                    <a:gd name="connsiteX4" fmla="*/ 3647005 w 6098755"/>
                    <a:gd name="connsiteY4" fmla="*/ 3816114 h 5060256"/>
                    <a:gd name="connsiteX5" fmla="*/ 4551678 w 6098755"/>
                    <a:gd name="connsiteY5" fmla="*/ 3572923 h 5060256"/>
                    <a:gd name="connsiteX6" fmla="*/ 6059465 w 6098755"/>
                    <a:gd name="connsiteY6" fmla="*/ 2687706 h 5060256"/>
                    <a:gd name="connsiteX7" fmla="*/ 6098375 w 6098755"/>
                    <a:gd name="connsiteY7" fmla="*/ 32055 h 5060256"/>
                    <a:gd name="connsiteX8" fmla="*/ 28316 w 6098755"/>
                    <a:gd name="connsiteY8" fmla="*/ 22327 h 5060256"/>
                    <a:gd name="connsiteX9" fmla="*/ 38044 w 6098755"/>
                    <a:gd name="connsiteY9" fmla="*/ 4808336 h 5060256"/>
                    <a:gd name="connsiteX10" fmla="*/ 349329 w 6098755"/>
                    <a:gd name="connsiteY10" fmla="*/ 4428956 h 5060256"/>
                    <a:gd name="connsiteX11" fmla="*/ 689797 w 6098755"/>
                    <a:gd name="connsiteY11" fmla="*/ 4292770 h 5060256"/>
                    <a:gd name="connsiteX0" fmla="*/ 665603 w 6074561"/>
                    <a:gd name="connsiteY0" fmla="*/ 4292770 h 5060256"/>
                    <a:gd name="connsiteX1" fmla="*/ 1618913 w 6074561"/>
                    <a:gd name="connsiteY1" fmla="*/ 3893936 h 5060256"/>
                    <a:gd name="connsiteX2" fmla="*/ 2474947 w 6074561"/>
                    <a:gd name="connsiteY2" fmla="*/ 3368642 h 5060256"/>
                    <a:gd name="connsiteX3" fmla="*/ 2932147 w 6074561"/>
                    <a:gd name="connsiteY3" fmla="*/ 3699383 h 5060256"/>
                    <a:gd name="connsiteX4" fmla="*/ 3622811 w 6074561"/>
                    <a:gd name="connsiteY4" fmla="*/ 3816114 h 5060256"/>
                    <a:gd name="connsiteX5" fmla="*/ 4527484 w 6074561"/>
                    <a:gd name="connsiteY5" fmla="*/ 3572923 h 5060256"/>
                    <a:gd name="connsiteX6" fmla="*/ 6035271 w 6074561"/>
                    <a:gd name="connsiteY6" fmla="*/ 2687706 h 5060256"/>
                    <a:gd name="connsiteX7" fmla="*/ 6074181 w 6074561"/>
                    <a:gd name="connsiteY7" fmla="*/ 32055 h 5060256"/>
                    <a:gd name="connsiteX8" fmla="*/ 4122 w 6074561"/>
                    <a:gd name="connsiteY8" fmla="*/ 22327 h 5060256"/>
                    <a:gd name="connsiteX9" fmla="*/ 13850 w 6074561"/>
                    <a:gd name="connsiteY9" fmla="*/ 4808336 h 5060256"/>
                    <a:gd name="connsiteX10" fmla="*/ 325135 w 6074561"/>
                    <a:gd name="connsiteY10" fmla="*/ 4428956 h 5060256"/>
                    <a:gd name="connsiteX11" fmla="*/ 665603 w 6074561"/>
                    <a:gd name="connsiteY11" fmla="*/ 4292770 h 5060256"/>
                    <a:gd name="connsiteX0" fmla="*/ 665603 w 6074561"/>
                    <a:gd name="connsiteY0" fmla="*/ 4292770 h 4808336"/>
                    <a:gd name="connsiteX1" fmla="*/ 1618913 w 6074561"/>
                    <a:gd name="connsiteY1" fmla="*/ 3893936 h 4808336"/>
                    <a:gd name="connsiteX2" fmla="*/ 2474947 w 6074561"/>
                    <a:gd name="connsiteY2" fmla="*/ 3368642 h 4808336"/>
                    <a:gd name="connsiteX3" fmla="*/ 2932147 w 6074561"/>
                    <a:gd name="connsiteY3" fmla="*/ 3699383 h 4808336"/>
                    <a:gd name="connsiteX4" fmla="*/ 3622811 w 6074561"/>
                    <a:gd name="connsiteY4" fmla="*/ 3816114 h 4808336"/>
                    <a:gd name="connsiteX5" fmla="*/ 4527484 w 6074561"/>
                    <a:gd name="connsiteY5" fmla="*/ 3572923 h 4808336"/>
                    <a:gd name="connsiteX6" fmla="*/ 6035271 w 6074561"/>
                    <a:gd name="connsiteY6" fmla="*/ 2687706 h 4808336"/>
                    <a:gd name="connsiteX7" fmla="*/ 6074181 w 6074561"/>
                    <a:gd name="connsiteY7" fmla="*/ 32055 h 4808336"/>
                    <a:gd name="connsiteX8" fmla="*/ 4122 w 6074561"/>
                    <a:gd name="connsiteY8" fmla="*/ 22327 h 4808336"/>
                    <a:gd name="connsiteX9" fmla="*/ 13850 w 6074561"/>
                    <a:gd name="connsiteY9" fmla="*/ 4808336 h 4808336"/>
                    <a:gd name="connsiteX10" fmla="*/ 325135 w 6074561"/>
                    <a:gd name="connsiteY10" fmla="*/ 4428956 h 4808336"/>
                    <a:gd name="connsiteX11" fmla="*/ 665603 w 6074561"/>
                    <a:gd name="connsiteY11" fmla="*/ 4292770 h 4808336"/>
                    <a:gd name="connsiteX0" fmla="*/ 719846 w 6128804"/>
                    <a:gd name="connsiteY0" fmla="*/ 4292770 h 4866702"/>
                    <a:gd name="connsiteX1" fmla="*/ 1673156 w 6128804"/>
                    <a:gd name="connsiteY1" fmla="*/ 3893936 h 4866702"/>
                    <a:gd name="connsiteX2" fmla="*/ 2529190 w 6128804"/>
                    <a:gd name="connsiteY2" fmla="*/ 3368642 h 4866702"/>
                    <a:gd name="connsiteX3" fmla="*/ 2986390 w 6128804"/>
                    <a:gd name="connsiteY3" fmla="*/ 3699383 h 4866702"/>
                    <a:gd name="connsiteX4" fmla="*/ 3677054 w 6128804"/>
                    <a:gd name="connsiteY4" fmla="*/ 3816114 h 4866702"/>
                    <a:gd name="connsiteX5" fmla="*/ 4581727 w 6128804"/>
                    <a:gd name="connsiteY5" fmla="*/ 3572923 h 4866702"/>
                    <a:gd name="connsiteX6" fmla="*/ 6089514 w 6128804"/>
                    <a:gd name="connsiteY6" fmla="*/ 2687706 h 4866702"/>
                    <a:gd name="connsiteX7" fmla="*/ 6128424 w 6128804"/>
                    <a:gd name="connsiteY7" fmla="*/ 32055 h 4866702"/>
                    <a:gd name="connsiteX8" fmla="*/ 58365 w 6128804"/>
                    <a:gd name="connsiteY8" fmla="*/ 22327 h 4866702"/>
                    <a:gd name="connsiteX9" fmla="*/ 0 w 6128804"/>
                    <a:gd name="connsiteY9" fmla="*/ 4866702 h 4866702"/>
                    <a:gd name="connsiteX10" fmla="*/ 379378 w 6128804"/>
                    <a:gd name="connsiteY10" fmla="*/ 4428956 h 4866702"/>
                    <a:gd name="connsiteX11" fmla="*/ 719846 w 6128804"/>
                    <a:gd name="connsiteY11" fmla="*/ 4292770 h 486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28804" h="4866702">
                      <a:moveTo>
                        <a:pt x="719846" y="4292770"/>
                      </a:moveTo>
                      <a:cubicBezTo>
                        <a:pt x="935476" y="4203600"/>
                        <a:pt x="1371599" y="4047957"/>
                        <a:pt x="1673156" y="3893936"/>
                      </a:cubicBezTo>
                      <a:cubicBezTo>
                        <a:pt x="1974713" y="3739915"/>
                        <a:pt x="2260058" y="3543740"/>
                        <a:pt x="2529190" y="3368642"/>
                      </a:cubicBezTo>
                      <a:cubicBezTo>
                        <a:pt x="2749684" y="3563195"/>
                        <a:pt x="2795079" y="3624804"/>
                        <a:pt x="2986390" y="3699383"/>
                      </a:cubicBezTo>
                      <a:cubicBezTo>
                        <a:pt x="3177701" y="3773962"/>
                        <a:pt x="3411165" y="3837191"/>
                        <a:pt x="3677054" y="3816114"/>
                      </a:cubicBezTo>
                      <a:cubicBezTo>
                        <a:pt x="3942944" y="3795037"/>
                        <a:pt x="4179650" y="3760991"/>
                        <a:pt x="4581727" y="3572923"/>
                      </a:cubicBezTo>
                      <a:cubicBezTo>
                        <a:pt x="4983804" y="3384855"/>
                        <a:pt x="5306438" y="3324867"/>
                        <a:pt x="6089514" y="2687706"/>
                      </a:cubicBezTo>
                      <a:cubicBezTo>
                        <a:pt x="6113833" y="2001906"/>
                        <a:pt x="6131666" y="1633876"/>
                        <a:pt x="6128424" y="32055"/>
                      </a:cubicBezTo>
                      <a:cubicBezTo>
                        <a:pt x="5094050" y="35297"/>
                        <a:pt x="1943909" y="-34418"/>
                        <a:pt x="58365" y="22327"/>
                      </a:cubicBezTo>
                      <a:cubicBezTo>
                        <a:pt x="40531" y="1499310"/>
                        <a:pt x="19455" y="4119293"/>
                        <a:pt x="0" y="4866702"/>
                      </a:cubicBezTo>
                      <a:cubicBezTo>
                        <a:pt x="330741" y="4485702"/>
                        <a:pt x="264268" y="4514884"/>
                        <a:pt x="379378" y="4428956"/>
                      </a:cubicBezTo>
                      <a:cubicBezTo>
                        <a:pt x="494488" y="4343028"/>
                        <a:pt x="504216" y="4381940"/>
                        <a:pt x="719846" y="4292770"/>
                      </a:cubicBezTo>
                      <a:close/>
                    </a:path>
                  </a:pathLst>
                </a:custGeom>
                <a:solidFill>
                  <a:srgbClr val="BFBFBF">
                    <a:alpha val="50196"/>
                  </a:srgb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3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200F14EC-B5D6-A64F-81DD-07C4D65F545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46316" y="4202349"/>
                  <a:ext cx="6128804" cy="0"/>
                </a:xfrm>
                <a:prstGeom prst="line">
                  <a:avLst/>
                </a:prstGeom>
                <a:solidFill>
                  <a:srgbClr val="BFBFBF"/>
                </a:solidFill>
                <a:ln w="571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5FE379F-AFD5-CA48-9B4C-60F2EC11928E}"/>
                  </a:ext>
                </a:extLst>
              </p:cNvPr>
              <p:cNvSpPr txBox="1"/>
              <p:nvPr/>
            </p:nvSpPr>
            <p:spPr>
              <a:xfrm>
                <a:off x="8801100" y="6358267"/>
                <a:ext cx="304399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D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A. Montanari et al, PoS (ICRC2021)511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529A9E-0005-5E41-A029-6B21C9B54140}"/>
                </a:ext>
              </a:extLst>
            </p:cNvPr>
            <p:cNvSpPr txBox="1"/>
            <p:nvPr/>
          </p:nvSpPr>
          <p:spPr>
            <a:xfrm>
              <a:off x="8808717" y="2479257"/>
              <a:ext cx="180459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EXCLUDED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D1EC6A-FFFD-C340-A16C-2842E5BDBC81}"/>
              </a:ext>
            </a:extLst>
          </p:cNvPr>
          <p:cNvCxnSpPr/>
          <p:nvPr/>
        </p:nvCxnSpPr>
        <p:spPr>
          <a:xfrm flipV="1">
            <a:off x="2722534" y="3159552"/>
            <a:ext cx="2530186" cy="1199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8157CFC2-C7C9-3C49-A92D-90890B021076}"/>
              </a:ext>
            </a:extLst>
          </p:cNvPr>
          <p:cNvSpPr/>
          <p:nvPr/>
        </p:nvSpPr>
        <p:spPr>
          <a:xfrm>
            <a:off x="6289040" y="2804160"/>
            <a:ext cx="2438400" cy="612209"/>
          </a:xfrm>
          <a:custGeom>
            <a:avLst/>
            <a:gdLst>
              <a:gd name="connsiteX0" fmla="*/ 0 w 2438400"/>
              <a:gd name="connsiteY0" fmla="*/ 0 h 620561"/>
              <a:gd name="connsiteX1" fmla="*/ 223520 w 2438400"/>
              <a:gd name="connsiteY1" fmla="*/ 386080 h 620561"/>
              <a:gd name="connsiteX2" fmla="*/ 629920 w 2438400"/>
              <a:gd name="connsiteY2" fmla="*/ 619760 h 620561"/>
              <a:gd name="connsiteX3" fmla="*/ 1706880 w 2438400"/>
              <a:gd name="connsiteY3" fmla="*/ 447040 h 620561"/>
              <a:gd name="connsiteX4" fmla="*/ 2438400 w 2438400"/>
              <a:gd name="connsiteY4" fmla="*/ 50800 h 620561"/>
              <a:gd name="connsiteX0" fmla="*/ 0 w 2438400"/>
              <a:gd name="connsiteY0" fmla="*/ 0 h 625138"/>
              <a:gd name="connsiteX1" fmla="*/ 223520 w 2438400"/>
              <a:gd name="connsiteY1" fmla="*/ 386080 h 625138"/>
              <a:gd name="connsiteX2" fmla="*/ 629920 w 2438400"/>
              <a:gd name="connsiteY2" fmla="*/ 619760 h 625138"/>
              <a:gd name="connsiteX3" fmla="*/ 1554480 w 2438400"/>
              <a:gd name="connsiteY3" fmla="*/ 508000 h 625138"/>
              <a:gd name="connsiteX4" fmla="*/ 2438400 w 2438400"/>
              <a:gd name="connsiteY4" fmla="*/ 50800 h 625138"/>
              <a:gd name="connsiteX0" fmla="*/ 0 w 2438400"/>
              <a:gd name="connsiteY0" fmla="*/ 0 h 622041"/>
              <a:gd name="connsiteX1" fmla="*/ 223520 w 2438400"/>
              <a:gd name="connsiteY1" fmla="*/ 386080 h 622041"/>
              <a:gd name="connsiteX2" fmla="*/ 629920 w 2438400"/>
              <a:gd name="connsiteY2" fmla="*/ 619760 h 622041"/>
              <a:gd name="connsiteX3" fmla="*/ 1554480 w 2438400"/>
              <a:gd name="connsiteY3" fmla="*/ 477520 h 622041"/>
              <a:gd name="connsiteX4" fmla="*/ 2438400 w 2438400"/>
              <a:gd name="connsiteY4" fmla="*/ 50800 h 622041"/>
              <a:gd name="connsiteX0" fmla="*/ 0 w 2438400"/>
              <a:gd name="connsiteY0" fmla="*/ 0 h 651886"/>
              <a:gd name="connsiteX1" fmla="*/ 223520 w 2438400"/>
              <a:gd name="connsiteY1" fmla="*/ 386080 h 651886"/>
              <a:gd name="connsiteX2" fmla="*/ 538480 w 2438400"/>
              <a:gd name="connsiteY2" fmla="*/ 650240 h 651886"/>
              <a:gd name="connsiteX3" fmla="*/ 1554480 w 2438400"/>
              <a:gd name="connsiteY3" fmla="*/ 477520 h 651886"/>
              <a:gd name="connsiteX4" fmla="*/ 2438400 w 2438400"/>
              <a:gd name="connsiteY4" fmla="*/ 50800 h 651886"/>
              <a:gd name="connsiteX0" fmla="*/ 0 w 2438400"/>
              <a:gd name="connsiteY0" fmla="*/ 0 h 612209"/>
              <a:gd name="connsiteX1" fmla="*/ 223520 w 2438400"/>
              <a:gd name="connsiteY1" fmla="*/ 386080 h 612209"/>
              <a:gd name="connsiteX2" fmla="*/ 701040 w 2438400"/>
              <a:gd name="connsiteY2" fmla="*/ 609600 h 612209"/>
              <a:gd name="connsiteX3" fmla="*/ 1554480 w 2438400"/>
              <a:gd name="connsiteY3" fmla="*/ 477520 h 612209"/>
              <a:gd name="connsiteX4" fmla="*/ 2438400 w 2438400"/>
              <a:gd name="connsiteY4" fmla="*/ 50800 h 6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400" h="612209">
                <a:moveTo>
                  <a:pt x="0" y="0"/>
                </a:moveTo>
                <a:cubicBezTo>
                  <a:pt x="59266" y="141393"/>
                  <a:pt x="106680" y="284480"/>
                  <a:pt x="223520" y="386080"/>
                </a:cubicBezTo>
                <a:cubicBezTo>
                  <a:pt x="340360" y="487680"/>
                  <a:pt x="479213" y="594360"/>
                  <a:pt x="701040" y="609600"/>
                </a:cubicBezTo>
                <a:cubicBezTo>
                  <a:pt x="922867" y="624840"/>
                  <a:pt x="1253067" y="572347"/>
                  <a:pt x="1554480" y="477520"/>
                </a:cubicBezTo>
                <a:cubicBezTo>
                  <a:pt x="1855893" y="382693"/>
                  <a:pt x="2223346" y="201506"/>
                  <a:pt x="2438400" y="5080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1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661067-68C2-194A-95F5-47C48896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survey</a:t>
            </a:r>
            <a:r>
              <a:rPr lang="de-DE" dirty="0"/>
              <a:t> KSP</a:t>
            </a:r>
            <a:r>
              <a:rPr lang="de-DE" cap="small" dirty="0"/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2958C-305C-524F-B9D1-D9F4B9C53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1" b="15141"/>
          <a:stretch/>
        </p:blipFill>
        <p:spPr>
          <a:xfrm>
            <a:off x="234969" y="1111237"/>
            <a:ext cx="7464287" cy="391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66C61-AD98-E749-B83E-1D43AC3F8948}"/>
              </a:ext>
            </a:extLst>
          </p:cNvPr>
          <p:cNvSpPr txBox="1"/>
          <p:nvPr/>
        </p:nvSpPr>
        <p:spPr>
          <a:xfrm flipH="1">
            <a:off x="4756867" y="3222126"/>
            <a:ext cx="215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Galactic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4FF9B-12CA-BB44-9337-EBE5A60F81D5}"/>
              </a:ext>
            </a:extLst>
          </p:cNvPr>
          <p:cNvSpPr txBox="1"/>
          <p:nvPr/>
        </p:nvSpPr>
        <p:spPr>
          <a:xfrm flipH="1">
            <a:off x="3070528" y="3214035"/>
            <a:ext cx="215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Galactic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5474B-5772-ED47-A74A-5C48BD743D31}"/>
              </a:ext>
            </a:extLst>
          </p:cNvPr>
          <p:cNvSpPr txBox="1"/>
          <p:nvPr/>
        </p:nvSpPr>
        <p:spPr>
          <a:xfrm flipH="1">
            <a:off x="5432729" y="1740163"/>
            <a:ext cx="215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Extragalactic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7F28-83C9-CD44-86F4-7920A8F85788}"/>
              </a:ext>
            </a:extLst>
          </p:cNvPr>
          <p:cNvSpPr txBox="1"/>
          <p:nvPr/>
        </p:nvSpPr>
        <p:spPr>
          <a:xfrm>
            <a:off x="6742300" y="4285362"/>
            <a:ext cx="240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Exposure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0204E"/>
                </a:solidFill>
                <a:latin typeface="Calibri"/>
              </a:rPr>
              <a:t>1st CTA Data Challenge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37BA8-1DD5-164B-84E9-40D867EA939F}"/>
              </a:ext>
            </a:extLst>
          </p:cNvPr>
          <p:cNvSpPr txBox="1"/>
          <p:nvPr/>
        </p:nvSpPr>
        <p:spPr>
          <a:xfrm flipH="1">
            <a:off x="1703326" y="3805246"/>
            <a:ext cx="215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50264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7522-E5C9-4B49-A6AA-CEF8D3ED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plane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DE20B-9259-DF44-915C-E62A1829CE06}"/>
              </a:ext>
            </a:extLst>
          </p:cNvPr>
          <p:cNvSpPr txBox="1"/>
          <p:nvPr/>
        </p:nvSpPr>
        <p:spPr>
          <a:xfrm>
            <a:off x="201245" y="1137247"/>
            <a:ext cx="1376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(ICRC2021)886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A6BD32-C5A7-1246-94B9-D0ACC89FCE03}"/>
              </a:ext>
            </a:extLst>
          </p:cNvPr>
          <p:cNvSpPr txBox="1"/>
          <p:nvPr/>
        </p:nvSpPr>
        <p:spPr>
          <a:xfrm>
            <a:off x="641145" y="1495060"/>
            <a:ext cx="1855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 time: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1600 hours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D7124-2233-714F-99C1-562DDFCC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205"/>
            <a:ext cx="9046136" cy="2921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5EA60F-F08E-7940-8D3F-194A28726B90}"/>
              </a:ext>
            </a:extLst>
          </p:cNvPr>
          <p:cNvSpPr txBox="1"/>
          <p:nvPr/>
        </p:nvSpPr>
        <p:spPr>
          <a:xfrm>
            <a:off x="487128" y="3200516"/>
            <a:ext cx="2163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bout 1600 h of observing time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31C60F-2EC5-9948-88FA-B8BB34E78EBB}"/>
              </a:ext>
            </a:extLst>
          </p:cNvPr>
          <p:cNvGrpSpPr/>
          <p:nvPr/>
        </p:nvGrpSpPr>
        <p:grpSpPr>
          <a:xfrm>
            <a:off x="2344320" y="154924"/>
            <a:ext cx="6518012" cy="2921295"/>
            <a:chOff x="2344320" y="154924"/>
            <a:chExt cx="6518012" cy="29212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46C873-FA97-B94A-A04C-F6C27E25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1571" y="154924"/>
              <a:ext cx="4150761" cy="2921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CADD47-15D6-3C49-8329-BC4C72512ACF}"/>
                </a:ext>
              </a:extLst>
            </p:cNvPr>
            <p:cNvSpPr txBox="1"/>
            <p:nvPr/>
          </p:nvSpPr>
          <p:spPr>
            <a:xfrm>
              <a:off x="2344320" y="1323986"/>
              <a:ext cx="23672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  <a:r>
                <a:rPr kumimoji="0" lang="en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xpect about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500+ source detections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00E5F0-11CB-8946-B5B2-F362D55D1317}"/>
              </a:ext>
            </a:extLst>
          </p:cNvPr>
          <p:cNvGrpSpPr/>
          <p:nvPr/>
        </p:nvGrpSpPr>
        <p:grpSpPr>
          <a:xfrm>
            <a:off x="1895238" y="3809169"/>
            <a:ext cx="1202573" cy="741067"/>
            <a:chOff x="1895238" y="3809169"/>
            <a:chExt cx="1202573" cy="7410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76ACCC-4822-C44F-9E1C-74AC42A03866}"/>
                </a:ext>
              </a:extLst>
            </p:cNvPr>
            <p:cNvSpPr/>
            <p:nvPr/>
          </p:nvSpPr>
          <p:spPr>
            <a:xfrm>
              <a:off x="2496525" y="4070779"/>
              <a:ext cx="479457" cy="479457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604CF7-5578-1941-BC4B-80AD28F2F19C}"/>
                </a:ext>
              </a:extLst>
            </p:cNvPr>
            <p:cNvSpPr txBox="1"/>
            <p:nvPr/>
          </p:nvSpPr>
          <p:spPr>
            <a:xfrm>
              <a:off x="1895238" y="3809169"/>
              <a:ext cx="12025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HESS field of view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22168F-272B-844A-807F-3821F067E359}"/>
              </a:ext>
            </a:extLst>
          </p:cNvPr>
          <p:cNvGrpSpPr/>
          <p:nvPr/>
        </p:nvGrpSpPr>
        <p:grpSpPr>
          <a:xfrm>
            <a:off x="3434517" y="3786085"/>
            <a:ext cx="1063370" cy="943993"/>
            <a:chOff x="3434517" y="3786085"/>
            <a:chExt cx="1063370" cy="94399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D7D31A-10C0-FA4E-97D7-EB4940F439E6}"/>
                </a:ext>
              </a:extLst>
            </p:cNvPr>
            <p:cNvSpPr/>
            <p:nvPr/>
          </p:nvSpPr>
          <p:spPr>
            <a:xfrm>
              <a:off x="3434517" y="4003414"/>
              <a:ext cx="726664" cy="72666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DD320E-09A5-204C-9E69-EA7C52F70B83}"/>
                </a:ext>
              </a:extLst>
            </p:cNvPr>
            <p:cNvSpPr txBox="1"/>
            <p:nvPr/>
          </p:nvSpPr>
          <p:spPr>
            <a:xfrm>
              <a:off x="4037825" y="3786085"/>
              <a:ext cx="460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4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178963"/>
            <a:ext cx="7391409" cy="6180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Challenge: ORIGIN AND PROPAGATION OF CR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F3BF2AB-9A7D-0446-99E0-8A109F4C0175}"/>
              </a:ext>
            </a:extLst>
          </p:cNvPr>
          <p:cNvGrpSpPr/>
          <p:nvPr/>
        </p:nvGrpSpPr>
        <p:grpSpPr>
          <a:xfrm>
            <a:off x="238175" y="1355314"/>
            <a:ext cx="4405077" cy="3148148"/>
            <a:chOff x="274925" y="192041"/>
            <a:chExt cx="5873436" cy="4197531"/>
          </a:xfrm>
        </p:grpSpPr>
        <p:sp>
          <p:nvSpPr>
            <p:cNvPr id="56" name="Rectangle 4">
              <a:extLst>
                <a:ext uri="{FF2B5EF4-FFF2-40B4-BE49-F238E27FC236}">
                  <a16:creationId xmlns:a16="http://schemas.microsoft.com/office/drawing/2014/main" id="{58BE36AC-89FD-D340-9D7C-62F0C647D42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326513" y="192041"/>
              <a:ext cx="1885130" cy="751476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800" b="0" kern="1200" cap="all" baseline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</a:lstStyle>
            <a:p>
              <a:pPr defTabSz="257175">
                <a:defRPr/>
              </a:pPr>
              <a:r>
                <a:rPr lang="en-US" sz="1125" cap="none" dirty="0" err="1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upernova</a:t>
              </a:r>
              <a:r>
                <a:rPr lang="en-US" sz="1125" cap="none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defTabSz="257175">
                <a:defRPr/>
              </a:pPr>
              <a:r>
                <a:rPr lang="en-US" sz="1125" cap="none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RX J1713.7-3946</a:t>
              </a:r>
            </a:p>
            <a:p>
              <a:pPr defTabSz="257175">
                <a:defRPr/>
              </a:pPr>
              <a:r>
                <a:rPr lang="en-US" sz="1125" cap="none" dirty="0" err="1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</a:t>
              </a:r>
              <a:r>
                <a:rPr lang="en-US" sz="1125" cap="none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Gamma-Licht</a:t>
              </a:r>
            </a:p>
            <a:p>
              <a:pPr defTabSz="257175">
                <a:defRPr/>
              </a:pPr>
              <a:r>
                <a:rPr lang="en-US" sz="1125" cap="none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(H.E.S.S. Coll.)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5F6C18A-0BF2-7747-BDF3-60761FF31C59}"/>
                </a:ext>
              </a:extLst>
            </p:cNvPr>
            <p:cNvSpPr/>
            <p:nvPr/>
          </p:nvSpPr>
          <p:spPr bwMode="auto">
            <a:xfrm>
              <a:off x="274925" y="192041"/>
              <a:ext cx="5873436" cy="419753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127000" dir="2700000" algn="tl" rotWithShape="0">
                <a:schemeClr val="bg1">
                  <a:alpha val="40000"/>
                </a:scheme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DE" sz="315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E9EA983-060F-F14E-B6D1-F3BA3C91B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5724"/>
            <a:stretch/>
          </p:blipFill>
          <p:spPr>
            <a:xfrm>
              <a:off x="395065" y="530515"/>
              <a:ext cx="5381639" cy="384559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4CDAEE-0BBE-0C4F-8A1F-93811EE2B469}"/>
                </a:ext>
              </a:extLst>
            </p:cNvPr>
            <p:cNvSpPr txBox="1"/>
            <p:nvPr/>
          </p:nvSpPr>
          <p:spPr>
            <a:xfrm>
              <a:off x="4337112" y="302558"/>
              <a:ext cx="159701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DE" sz="825" dirty="0">
                  <a:solidFill>
                    <a:prstClr val="black"/>
                  </a:solidFill>
                  <a:latin typeface="Verdana" charset="0"/>
                  <a:ea typeface="ＭＳ Ｐゴシック" charset="0"/>
                </a:rPr>
                <a:t>S. Funk, ARNPS 65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AC68D68-6151-1048-A539-F51C75DE03C1}"/>
                </a:ext>
              </a:extLst>
            </p:cNvPr>
            <p:cNvSpPr/>
            <p:nvPr/>
          </p:nvSpPr>
          <p:spPr bwMode="auto">
            <a:xfrm>
              <a:off x="395065" y="1174173"/>
              <a:ext cx="238780" cy="235873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DE" sz="315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D3912B-211A-C743-9DB7-E38A8C48EFA5}"/>
                </a:ext>
              </a:extLst>
            </p:cNvPr>
            <p:cNvSpPr txBox="1"/>
            <p:nvPr/>
          </p:nvSpPr>
          <p:spPr>
            <a:xfrm>
              <a:off x="335282" y="379124"/>
              <a:ext cx="1458092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DE" sz="1050" b="1" dirty="0">
                  <a:solidFill>
                    <a:prstClr val="black"/>
                  </a:solidFill>
                  <a:latin typeface="Verdana" charset="0"/>
                  <a:ea typeface="ＭＳ Ｐゴシック" charset="0"/>
                </a:rPr>
                <a:t>Energy flux 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DE" sz="1050" b="1" dirty="0">
                  <a:solidFill>
                    <a:prstClr val="black"/>
                  </a:solidFill>
                  <a:latin typeface="Verdana" charset="0"/>
                  <a:ea typeface="ＭＳ Ｐゴシック" charset="0"/>
                </a:rPr>
                <a:t>(SED)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AC39E8-F3F0-3F4C-BF32-7A1DE3E548D3}"/>
              </a:ext>
            </a:extLst>
          </p:cNvPr>
          <p:cNvSpPr txBox="1"/>
          <p:nvPr/>
        </p:nvSpPr>
        <p:spPr>
          <a:xfrm>
            <a:off x="328280" y="992831"/>
            <a:ext cx="20547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Gamma ray spectra of SNR</a:t>
            </a: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8F69B0BE-5FBD-5945-BC1A-01467D94F528}"/>
              </a:ext>
            </a:extLst>
          </p:cNvPr>
          <p:cNvSpPr/>
          <p:nvPr/>
        </p:nvSpPr>
        <p:spPr bwMode="auto">
          <a:xfrm>
            <a:off x="2827921" y="2305318"/>
            <a:ext cx="2008415" cy="1342242"/>
          </a:xfrm>
          <a:custGeom>
            <a:avLst/>
            <a:gdLst>
              <a:gd name="connsiteX0" fmla="*/ 0 w 2730137"/>
              <a:gd name="connsiteY0" fmla="*/ 718502 h 1789656"/>
              <a:gd name="connsiteX1" fmla="*/ 809897 w 2730137"/>
              <a:gd name="connsiteY1" fmla="*/ 195987 h 1789656"/>
              <a:gd name="connsiteX2" fmla="*/ 1528354 w 2730137"/>
              <a:gd name="connsiteY2" fmla="*/ 44 h 1789656"/>
              <a:gd name="connsiteX3" fmla="*/ 2011680 w 2730137"/>
              <a:gd name="connsiteY3" fmla="*/ 209050 h 1789656"/>
              <a:gd name="connsiteX4" fmla="*/ 2481943 w 2730137"/>
              <a:gd name="connsiteY4" fmla="*/ 1136513 h 1789656"/>
              <a:gd name="connsiteX5" fmla="*/ 2677886 w 2730137"/>
              <a:gd name="connsiteY5" fmla="*/ 1789656 h 1789656"/>
              <a:gd name="connsiteX6" fmla="*/ 2677886 w 2730137"/>
              <a:gd name="connsiteY6" fmla="*/ 1789656 h 1789656"/>
              <a:gd name="connsiteX7" fmla="*/ 2730137 w 2730137"/>
              <a:gd name="connsiteY7" fmla="*/ 1776593 h 1789656"/>
              <a:gd name="connsiteX0" fmla="*/ 0 w 2677886"/>
              <a:gd name="connsiteY0" fmla="*/ 718502 h 1789656"/>
              <a:gd name="connsiteX1" fmla="*/ 809897 w 2677886"/>
              <a:gd name="connsiteY1" fmla="*/ 195987 h 1789656"/>
              <a:gd name="connsiteX2" fmla="*/ 1528354 w 2677886"/>
              <a:gd name="connsiteY2" fmla="*/ 44 h 1789656"/>
              <a:gd name="connsiteX3" fmla="*/ 2011680 w 2677886"/>
              <a:gd name="connsiteY3" fmla="*/ 209050 h 1789656"/>
              <a:gd name="connsiteX4" fmla="*/ 2481943 w 2677886"/>
              <a:gd name="connsiteY4" fmla="*/ 1136513 h 1789656"/>
              <a:gd name="connsiteX5" fmla="*/ 2677886 w 2677886"/>
              <a:gd name="connsiteY5" fmla="*/ 1789656 h 1789656"/>
              <a:gd name="connsiteX6" fmla="*/ 2677886 w 2677886"/>
              <a:gd name="connsiteY6" fmla="*/ 1789656 h 178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7886" h="1789656">
                <a:moveTo>
                  <a:pt x="0" y="718502"/>
                </a:moveTo>
                <a:cubicBezTo>
                  <a:pt x="277585" y="517116"/>
                  <a:pt x="555171" y="315730"/>
                  <a:pt x="809897" y="195987"/>
                </a:cubicBezTo>
                <a:cubicBezTo>
                  <a:pt x="1064623" y="76244"/>
                  <a:pt x="1328057" y="-2133"/>
                  <a:pt x="1528354" y="44"/>
                </a:cubicBezTo>
                <a:cubicBezTo>
                  <a:pt x="1728651" y="2221"/>
                  <a:pt x="1852749" y="19639"/>
                  <a:pt x="2011680" y="209050"/>
                </a:cubicBezTo>
                <a:cubicBezTo>
                  <a:pt x="2170611" y="398461"/>
                  <a:pt x="2370909" y="873079"/>
                  <a:pt x="2481943" y="1136513"/>
                </a:cubicBezTo>
                <a:cubicBezTo>
                  <a:pt x="2592977" y="1399947"/>
                  <a:pt x="2677886" y="1789656"/>
                  <a:pt x="2677886" y="1789656"/>
                </a:cubicBezTo>
                <a:lnTo>
                  <a:pt x="2677886" y="1789656"/>
                </a:lnTo>
              </a:path>
            </a:pathLst>
          </a:cu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DE" sz="315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D813E0B-8BC8-BF4B-9472-CEB05C758711}"/>
              </a:ext>
            </a:extLst>
          </p:cNvPr>
          <p:cNvCxnSpPr>
            <a:cxnSpLocks/>
            <a:endCxn id="5" idx="2"/>
          </p:cNvCxnSpPr>
          <p:nvPr/>
        </p:nvCxnSpPr>
        <p:spPr>
          <a:xfrm flipH="1" flipV="1">
            <a:off x="3649602" y="1980326"/>
            <a:ext cx="2061" cy="2054316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2700810-09BC-854B-B0A0-AE46BC9BD1D9}"/>
              </a:ext>
            </a:extLst>
          </p:cNvPr>
          <p:cNvGrpSpPr/>
          <p:nvPr/>
        </p:nvGrpSpPr>
        <p:grpSpPr>
          <a:xfrm>
            <a:off x="4791931" y="1355314"/>
            <a:ext cx="4238013" cy="3148148"/>
            <a:chOff x="6389241" y="1807084"/>
            <a:chExt cx="5650684" cy="4197531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96A4F00-C8BF-5F47-9CC8-F0E4EB75CC1D}"/>
                </a:ext>
              </a:extLst>
            </p:cNvPr>
            <p:cNvGrpSpPr/>
            <p:nvPr/>
          </p:nvGrpSpPr>
          <p:grpSpPr>
            <a:xfrm>
              <a:off x="6389241" y="1807084"/>
              <a:ext cx="5616712" cy="4197531"/>
              <a:chOff x="6389241" y="1807084"/>
              <a:chExt cx="5616712" cy="419753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0520A27-466A-F448-8B7D-62305F66D7D0}"/>
                  </a:ext>
                </a:extLst>
              </p:cNvPr>
              <p:cNvSpPr/>
              <p:nvPr/>
            </p:nvSpPr>
            <p:spPr bwMode="auto">
              <a:xfrm>
                <a:off x="6389241" y="1807084"/>
                <a:ext cx="5616712" cy="4197531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01600" dist="127000" dir="2700000" algn="tl" rotWithShape="0">
                  <a:schemeClr val="bg1">
                    <a:alpha val="40000"/>
                  </a:schemeClr>
                </a:outerShdw>
              </a:effectLst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DE" sz="315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DED42EA-277A-3244-B53B-EE01649F6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5892" y="2352344"/>
                <a:ext cx="5048401" cy="3429000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5BA7532-083A-5440-B8EE-5B587417CAEE}"/>
                  </a:ext>
                </a:extLst>
              </p:cNvPr>
              <p:cNvSpPr txBox="1"/>
              <p:nvPr/>
            </p:nvSpPr>
            <p:spPr>
              <a:xfrm>
                <a:off x="9197597" y="1991669"/>
                <a:ext cx="2492564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DE" sz="1050" dirty="0">
                    <a:solidFill>
                      <a:srgbClr val="00204E"/>
                    </a:solidFill>
                    <a:latin typeface="Calibri"/>
                  </a:rPr>
                  <a:t>LHAASO, Nature 594 (2021) 33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491DDA5-2AB6-534F-B66B-AA6F5F178F52}"/>
                  </a:ext>
                </a:extLst>
              </p:cNvPr>
              <p:cNvSpPr txBox="1"/>
              <p:nvPr/>
            </p:nvSpPr>
            <p:spPr>
              <a:xfrm>
                <a:off x="6562286" y="1983857"/>
                <a:ext cx="1458092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DE" sz="1050" b="1" dirty="0">
                    <a:solidFill>
                      <a:prstClr val="black"/>
                    </a:solidFill>
                    <a:latin typeface="Verdana" charset="0"/>
                    <a:ea typeface="ＭＳ Ｐゴシック" charset="0"/>
                  </a:rPr>
                  <a:t>Energy flux </a:t>
                </a:r>
              </a:p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DE" sz="1050" b="1" dirty="0">
                    <a:solidFill>
                      <a:prstClr val="black"/>
                    </a:solidFill>
                    <a:latin typeface="Verdana" charset="0"/>
                    <a:ea typeface="ＭＳ Ｐゴシック" charset="0"/>
                  </a:rPr>
                  <a:t>(SED)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94B477B-1CD8-5443-B258-04B5E60DF661}"/>
                  </a:ext>
                </a:extLst>
              </p:cNvPr>
              <p:cNvCxnSpPr/>
              <p:nvPr/>
            </p:nvCxnSpPr>
            <p:spPr>
              <a:xfrm flipV="1">
                <a:off x="10139548" y="2245467"/>
                <a:ext cx="0" cy="3003427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D314E0-F343-C24F-80AC-39E54A28001F}"/>
                </a:ext>
              </a:extLst>
            </p:cNvPr>
            <p:cNvSpPr txBox="1"/>
            <p:nvPr/>
          </p:nvSpPr>
          <p:spPr>
            <a:xfrm>
              <a:off x="10710073" y="2324525"/>
              <a:ext cx="1329852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dirty="0">
                  <a:solidFill>
                    <a:srgbClr val="00204E"/>
                  </a:solidFill>
                  <a:latin typeface="Calibri"/>
                </a:rPr>
                <a:t>PWN?</a:t>
              </a:r>
            </a:p>
            <a:p>
              <a:pPr defTabSz="685800"/>
              <a:r>
                <a:rPr lang="en-GB" sz="900" dirty="0" err="1">
                  <a:solidFill>
                    <a:srgbClr val="00204E"/>
                  </a:solidFill>
                  <a:latin typeface="Calibri"/>
                </a:rPr>
                <a:t>Breuhaus</a:t>
              </a:r>
              <a:r>
                <a:rPr lang="en-GB" sz="900" dirty="0">
                  <a:solidFill>
                    <a:srgbClr val="00204E"/>
                  </a:solidFill>
                  <a:latin typeface="Calibri"/>
                </a:rPr>
                <a:t> et al.</a:t>
              </a:r>
            </a:p>
            <a:p>
              <a:pPr defTabSz="685800"/>
              <a:r>
                <a:rPr lang="en-GB" sz="900" dirty="0">
                  <a:solidFill>
                    <a:srgbClr val="00204E"/>
                  </a:solidFill>
                  <a:latin typeface="Calibri"/>
                </a:rPr>
                <a:t>arXiv:2109.05296</a:t>
              </a:r>
              <a:endParaRPr lang="en-DE" sz="900" dirty="0">
                <a:solidFill>
                  <a:srgbClr val="00204E"/>
                </a:solidFill>
                <a:latin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6F8C60D-DF68-144F-BABA-981FE416F897}"/>
              </a:ext>
            </a:extLst>
          </p:cNvPr>
          <p:cNvSpPr txBox="1"/>
          <p:nvPr/>
        </p:nvSpPr>
        <p:spPr>
          <a:xfrm>
            <a:off x="3320281" y="1680244"/>
            <a:ext cx="6586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DE" sz="1350" b="1" dirty="0">
                <a:solidFill>
                  <a:srgbClr val="FF0000"/>
                </a:solidFill>
                <a:latin typeface="Calibri"/>
              </a:rPr>
              <a:t>10 TeV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21811-C6E6-B346-A005-70C84F1D674A}"/>
              </a:ext>
            </a:extLst>
          </p:cNvPr>
          <p:cNvSpPr txBox="1"/>
          <p:nvPr/>
        </p:nvSpPr>
        <p:spPr>
          <a:xfrm>
            <a:off x="4921715" y="4615311"/>
            <a:ext cx="43396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white"/>
                </a:solidFill>
                <a:latin typeface="Calibri"/>
              </a:rPr>
              <a:t>S</a:t>
            </a:r>
            <a:r>
              <a:rPr lang="en-DE" sz="1350" dirty="0">
                <a:solidFill>
                  <a:prstClr val="white"/>
                </a:solidFill>
                <a:latin typeface="Calibri"/>
              </a:rPr>
              <a:t>ee also </a:t>
            </a:r>
            <a:r>
              <a:rPr lang="en-GB" sz="1350" dirty="0">
                <a:solidFill>
                  <a:prstClr val="white"/>
                </a:solidFill>
                <a:latin typeface="Calibri"/>
              </a:rPr>
              <a:t>Tibet AS</a:t>
            </a:r>
            <a:r>
              <a:rPr lang="el-GR" sz="1350" dirty="0">
                <a:solidFill>
                  <a:prstClr val="white"/>
                </a:solidFill>
                <a:latin typeface="Calibri"/>
              </a:rPr>
              <a:t>γ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 on SNR G106.3+2.7, </a:t>
            </a:r>
            <a:r>
              <a:rPr lang="en-GB" sz="1350" dirty="0">
                <a:solidFill>
                  <a:prstClr val="white"/>
                </a:solidFill>
                <a:latin typeface="Calibri"/>
              </a:rPr>
              <a:t>arXiv:2109.0289</a:t>
            </a:r>
            <a:endParaRPr lang="el-GR" sz="13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48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A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713"/>
          <p:cNvPicPr>
            <a:picLocks noChangeAspect="1" noChangeArrowheads="1"/>
          </p:cNvPicPr>
          <p:nvPr/>
        </p:nvPicPr>
        <p:blipFill rotWithShape="1">
          <a:blip r:embed="rId2"/>
          <a:srcRect l="21307" t="8482" r="5109" b="14634"/>
          <a:stretch/>
        </p:blipFill>
        <p:spPr bwMode="auto">
          <a:xfrm>
            <a:off x="0" y="0"/>
            <a:ext cx="6234653" cy="5143500"/>
          </a:xfrm>
          <a:prstGeom prst="rect">
            <a:avLst/>
          </a:prstGeom>
          <a:noFill/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39314" y="4329733"/>
            <a:ext cx="1600226" cy="5995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 defTabSz="457189"/>
            <a:r>
              <a:rPr lang="en-US" sz="1800" cap="none" dirty="0">
                <a:solidFill>
                  <a:prstClr val="white">
                    <a:lumMod val="65000"/>
                  </a:prstClr>
                </a:solidFill>
              </a:rPr>
              <a:t>Gamma ray image</a:t>
            </a:r>
          </a:p>
          <a:p>
            <a:pPr algn="r" defTabSz="457189"/>
            <a:r>
              <a:rPr lang="en-US" sz="1800" cap="none" dirty="0">
                <a:solidFill>
                  <a:prstClr val="white">
                    <a:lumMod val="65000"/>
                  </a:prstClr>
                </a:solidFill>
              </a:rPr>
              <a:t>of supernova</a:t>
            </a:r>
          </a:p>
          <a:p>
            <a:pPr algn="r" defTabSz="457189"/>
            <a:r>
              <a:rPr lang="en-US" sz="1800" cap="none" dirty="0">
                <a:solidFill>
                  <a:prstClr val="white">
                    <a:lumMod val="65000"/>
                  </a:prstClr>
                </a:solidFill>
              </a:rPr>
              <a:t>RX J1713.7-3946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1B4BD-171F-7846-8F81-38A4F590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892" y="131590"/>
            <a:ext cx="4107948" cy="2114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88EFD9-B5F1-9041-8307-282CDB489FA8}"/>
              </a:ext>
            </a:extLst>
          </p:cNvPr>
          <p:cNvSpPr txBox="1"/>
          <p:nvPr/>
        </p:nvSpPr>
        <p:spPr>
          <a:xfrm>
            <a:off x="7425943" y="2153024"/>
            <a:ext cx="25039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050" dirty="0">
                <a:solidFill>
                  <a:prstClr val="white"/>
                </a:solidFill>
                <a:latin typeface="Calibri"/>
              </a:rPr>
              <a:t>http://</a:t>
            </a:r>
            <a:r>
              <a:rPr lang="en-GB" sz="1050" dirty="0" err="1">
                <a:solidFill>
                  <a:prstClr val="white"/>
                </a:solidFill>
                <a:latin typeface="Calibri"/>
              </a:rPr>
              <a:t>tevcat.uchicago.edu</a:t>
            </a:r>
            <a:r>
              <a:rPr lang="en-GB" sz="1050" dirty="0">
                <a:solidFill>
                  <a:prstClr val="white"/>
                </a:solidFill>
                <a:latin typeface="Calibri"/>
              </a:rPr>
              <a:t>/</a:t>
            </a:r>
            <a:endParaRPr lang="en-DE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81FE2-DDF8-0A41-A2DB-CF94EB711600}"/>
              </a:ext>
            </a:extLst>
          </p:cNvPr>
          <p:cNvSpPr txBox="1"/>
          <p:nvPr/>
        </p:nvSpPr>
        <p:spPr>
          <a:xfrm>
            <a:off x="4462398" y="2526001"/>
            <a:ext cx="4681602" cy="2644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503" indent="-265503" defTabSz="457189">
              <a:lnSpc>
                <a:spcPts val="2475"/>
              </a:lnSpc>
              <a:buFont typeface="Wingdings" charset="2"/>
              <a:buChar char="§"/>
              <a:defRPr/>
            </a:pPr>
            <a:r>
              <a:rPr lang="en-US" sz="2000" dirty="0" err="1">
                <a:solidFill>
                  <a:srgbClr val="FFFF00"/>
                </a:solidFill>
                <a:latin typeface="Calibri"/>
              </a:rPr>
              <a:t>TeV</a:t>
            </a:r>
            <a:r>
              <a:rPr lang="en-US" sz="2000" dirty="0">
                <a:solidFill>
                  <a:srgbClr val="FFFF00"/>
                </a:solidFill>
                <a:latin typeface="Calibri"/>
              </a:rPr>
              <a:t> particle acceleration everywhere in the cosmos</a:t>
            </a:r>
          </a:p>
          <a:p>
            <a:pPr marL="265503" indent="-265503" defTabSz="457189">
              <a:lnSpc>
                <a:spcPts val="2475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FFFF00"/>
                </a:solidFill>
                <a:latin typeface="Calibri"/>
              </a:rPr>
              <a:t>Over 200 detected sources</a:t>
            </a:r>
          </a:p>
          <a:p>
            <a:pPr marL="265503" indent="-265503" defTabSz="457189">
              <a:lnSpc>
                <a:spcPts val="2475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3 orders of magnitude in gamma ray flux</a:t>
            </a:r>
          </a:p>
          <a:p>
            <a:pPr marL="265503" indent="-265503" defTabSz="457189">
              <a:lnSpc>
                <a:spcPts val="2475"/>
              </a:lnSpc>
              <a:buFont typeface="Wingdings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Sky maps with 5’ resolution </a:t>
            </a:r>
          </a:p>
          <a:p>
            <a:pPr marL="265503" indent="-265503" defTabSz="457189">
              <a:lnSpc>
                <a:spcPts val="2475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Energy spectra over 3 decades in energy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marL="265503" indent="-265503" defTabSz="457189">
              <a:lnSpc>
                <a:spcPts val="2475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Light curves on all scales from minutes to years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258AA8-1CB5-7A41-AC06-717DBDBD449E}"/>
              </a:ext>
            </a:extLst>
          </p:cNvPr>
          <p:cNvSpPr txBox="1"/>
          <p:nvPr/>
        </p:nvSpPr>
        <p:spPr>
          <a:xfrm>
            <a:off x="4356119" y="438572"/>
            <a:ext cx="1420004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SNR</a:t>
            </a:r>
          </a:p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PWN</a:t>
            </a:r>
          </a:p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Binaries</a:t>
            </a:r>
          </a:p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Novae</a:t>
            </a:r>
          </a:p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SFR</a:t>
            </a:r>
          </a:p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AGN</a:t>
            </a:r>
          </a:p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GRBs</a:t>
            </a:r>
          </a:p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Starburst galaxies</a:t>
            </a:r>
          </a:p>
          <a:p>
            <a:pPr defTabSz="685800"/>
            <a:r>
              <a:rPr lang="en-DE" sz="1350" dirty="0">
                <a:solidFill>
                  <a:prstClr val="white"/>
                </a:solidFill>
                <a:latin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601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328D0-3C20-D743-9D32-F8F72295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6" y="178963"/>
            <a:ext cx="7121094" cy="618062"/>
          </a:xfrm>
        </p:spPr>
        <p:txBody>
          <a:bodyPr/>
          <a:lstStyle/>
          <a:p>
            <a:r>
              <a:rPr lang="en-DE" dirty="0"/>
              <a:t>Angular resolution is important</a:t>
            </a:r>
          </a:p>
        </p:txBody>
      </p:sp>
      <p:pic>
        <p:nvPicPr>
          <p:cNvPr id="4098" name="Picture 2" descr="&lt;strong&gt;&lt;/strong&gt;&lt;br /&gt;Angular Resolution All Instruments Prod5">
            <a:extLst>
              <a:ext uri="{FF2B5EF4-FFF2-40B4-BE49-F238E27FC236}">
                <a16:creationId xmlns:a16="http://schemas.microsoft.com/office/drawing/2014/main" id="{53D768CC-938D-3749-96CE-CFB2F1D3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9" y="980606"/>
            <a:ext cx="5064854" cy="416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02F8A03D-98AE-8B41-A765-B9C285372FD5}"/>
              </a:ext>
            </a:extLst>
          </p:cNvPr>
          <p:cNvSpPr/>
          <p:nvPr/>
        </p:nvSpPr>
        <p:spPr>
          <a:xfrm>
            <a:off x="3108960" y="1920240"/>
            <a:ext cx="1330960" cy="1198880"/>
          </a:xfrm>
          <a:custGeom>
            <a:avLst/>
            <a:gdLst>
              <a:gd name="connsiteX0" fmla="*/ 0 w 1330960"/>
              <a:gd name="connsiteY0" fmla="*/ 0 h 1198880"/>
              <a:gd name="connsiteX1" fmla="*/ 203200 w 1330960"/>
              <a:gd name="connsiteY1" fmla="*/ 568960 h 1198880"/>
              <a:gd name="connsiteX2" fmla="*/ 629920 w 1330960"/>
              <a:gd name="connsiteY2" fmla="*/ 1056640 h 1198880"/>
              <a:gd name="connsiteX3" fmla="*/ 1330960 w 1330960"/>
              <a:gd name="connsiteY3" fmla="*/ 1198880 h 119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960" h="1198880">
                <a:moveTo>
                  <a:pt x="0" y="0"/>
                </a:moveTo>
                <a:cubicBezTo>
                  <a:pt x="49106" y="196426"/>
                  <a:pt x="98213" y="392853"/>
                  <a:pt x="203200" y="568960"/>
                </a:cubicBezTo>
                <a:cubicBezTo>
                  <a:pt x="308187" y="745067"/>
                  <a:pt x="441960" y="951653"/>
                  <a:pt x="629920" y="1056640"/>
                </a:cubicBezTo>
                <a:cubicBezTo>
                  <a:pt x="817880" y="1161627"/>
                  <a:pt x="1074420" y="1180253"/>
                  <a:pt x="1330960" y="1198880"/>
                </a:cubicBezTo>
              </a:path>
            </a:pathLst>
          </a:custGeom>
          <a:noFill/>
          <a:ln w="762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8EF0C-7CAD-3649-9289-DEA84D7C21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920" y="0"/>
            <a:ext cx="2617290" cy="2708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AFFE2-8592-9F4D-BE72-500B16469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240" y="2708731"/>
            <a:ext cx="3450410" cy="245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C433AE-ABC1-A64A-A1C9-308BA5227CD6}"/>
              </a:ext>
            </a:extLst>
          </p:cNvPr>
          <p:cNvSpPr txBox="1"/>
          <p:nvPr/>
        </p:nvSpPr>
        <p:spPr>
          <a:xfrm>
            <a:off x="5136876" y="2090894"/>
            <a:ext cx="16250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Pevatron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candidate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HESS J1702-420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arXiv:2106.06405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400" b="0" i="0" u="none" strike="noStrike" kern="120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9A54-211D-2D4B-B4A0-4C26E2DB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</a:t>
            </a:r>
            <a:r>
              <a:rPr lang="en-US" dirty="0" err="1"/>
              <a:t>magellanic</a:t>
            </a:r>
            <a:r>
              <a:rPr lang="en-US" dirty="0"/>
              <a:t> cloud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3716E-81A4-0241-BBD8-A3FFFC8E5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8" r="9540" b="53483"/>
          <a:stretch/>
        </p:blipFill>
        <p:spPr>
          <a:xfrm>
            <a:off x="0" y="1064524"/>
            <a:ext cx="4408227" cy="3684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6F8C1-D019-CC44-A1F0-45FEED44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8" t="50968" r="9540" b="5272"/>
          <a:stretch/>
        </p:blipFill>
        <p:spPr>
          <a:xfrm>
            <a:off x="4512058" y="1173721"/>
            <a:ext cx="4408227" cy="3466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65EB6E-E89E-264E-BF69-0D877A95BA9F}"/>
              </a:ext>
            </a:extLst>
          </p:cNvPr>
          <p:cNvSpPr txBox="1"/>
          <p:nvPr/>
        </p:nvSpPr>
        <p:spPr>
          <a:xfrm>
            <a:off x="3134780" y="399879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H.E.S.S.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43212-489B-2142-B24C-779FE3B9F41C}"/>
              </a:ext>
            </a:extLst>
          </p:cNvPr>
          <p:cNvSpPr txBox="1"/>
          <p:nvPr/>
        </p:nvSpPr>
        <p:spPr>
          <a:xfrm>
            <a:off x="7931057" y="3998794"/>
            <a:ext cx="53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E44957-C45C-1E41-863D-2932402A0554}"/>
              </a:ext>
            </a:extLst>
          </p:cNvPr>
          <p:cNvGrpSpPr/>
          <p:nvPr/>
        </p:nvGrpSpPr>
        <p:grpSpPr>
          <a:xfrm>
            <a:off x="3298553" y="797025"/>
            <a:ext cx="2679166" cy="2572251"/>
            <a:chOff x="3298553" y="797025"/>
            <a:chExt cx="2679166" cy="25722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039D48-897A-2642-BBB0-ACD71398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8553" y="797025"/>
              <a:ext cx="2679166" cy="257225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C419ED-E8DA-D444-B486-5FD51B4568B6}"/>
                </a:ext>
              </a:extLst>
            </p:cNvPr>
            <p:cNvSpPr txBox="1"/>
            <p:nvPr/>
          </p:nvSpPr>
          <p:spPr>
            <a:xfrm>
              <a:off x="4116198" y="2906972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SN 1987a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95173E-AF22-AC4F-9A02-704A18B46255}"/>
              </a:ext>
            </a:extLst>
          </p:cNvPr>
          <p:cNvSpPr txBox="1"/>
          <p:nvPr/>
        </p:nvSpPr>
        <p:spPr>
          <a:xfrm>
            <a:off x="5389379" y="3860294"/>
            <a:ext cx="1855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 time:</a:t>
            </a:r>
          </a:p>
          <a:p>
            <a:r>
              <a:rPr lang="en-US" dirty="0">
                <a:solidFill>
                  <a:schemeClr val="bg1"/>
                </a:solidFill>
              </a:rPr>
              <a:t>about 300 hours</a:t>
            </a:r>
          </a:p>
        </p:txBody>
      </p:sp>
    </p:spTree>
    <p:extLst>
      <p:ext uri="{BB962C8B-B14F-4D97-AF65-F5344CB8AC3E}">
        <p14:creationId xmlns:p14="http://schemas.microsoft.com/office/powerpoint/2010/main" val="5109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554272" y="143052"/>
            <a:ext cx="638309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66"/>
            <a:endParaRPr lang="en-US" sz="2100" b="1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  <a:p>
            <a:pPr defTabSz="342866"/>
            <a:endParaRPr lang="en-US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015" y="1344605"/>
            <a:ext cx="1947413" cy="26595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389219" y="1408285"/>
            <a:ext cx="5084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M31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258" y="300632"/>
            <a:ext cx="2323980" cy="17341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947182" y="347215"/>
            <a:ext cx="5084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M82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472" y="2656527"/>
            <a:ext cx="2309895" cy="21790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567718" y="2710944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Arp 220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638860" y="2536977"/>
            <a:ext cx="3471345" cy="13079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88400" y="1517068"/>
            <a:ext cx="6858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Cygnus</a:t>
            </a:r>
          </a:p>
          <a:p>
            <a:pPr defTabSz="3429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Region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65853" y="4284046"/>
            <a:ext cx="63830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66"/>
            <a:r>
              <a:rPr lang="en-US" sz="2000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across all </a:t>
            </a:r>
          </a:p>
          <a:p>
            <a:pPr defTabSz="342866"/>
            <a:r>
              <a:rPr lang="en-US" sz="2000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cosmic scales</a:t>
            </a:r>
          </a:p>
          <a:p>
            <a:pPr defTabSz="342866"/>
            <a:endParaRPr lang="en-US" sz="2000" cap="all" dirty="0">
              <a:solidFill>
                <a:prstClr val="white"/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2F226-B3DD-604B-8A83-324623EB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12" y="300632"/>
            <a:ext cx="3516326" cy="958879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a census of cosmic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particle accelerators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5F839-5D4F-664F-8DE4-993BB6051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2921" y="542718"/>
            <a:ext cx="2353472" cy="19203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60F9C5-E804-0843-B060-77C8311215C8}"/>
              </a:ext>
            </a:extLst>
          </p:cNvPr>
          <p:cNvSpPr txBox="1"/>
          <p:nvPr/>
        </p:nvSpPr>
        <p:spPr>
          <a:xfrm>
            <a:off x="7839657" y="542718"/>
            <a:ext cx="1121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Coma Cluster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8F7AA-533C-FD49-B03B-876F55BD6C3F}"/>
              </a:ext>
            </a:extLst>
          </p:cNvPr>
          <p:cNvSpPr txBox="1"/>
          <p:nvPr/>
        </p:nvSpPr>
        <p:spPr>
          <a:xfrm>
            <a:off x="8302973" y="2581903"/>
            <a:ext cx="6783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R. Carroll,</a:t>
            </a: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R.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Gendler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B. Franke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935234-3D12-BE49-B0D1-96E7F4F48F1A}"/>
              </a:ext>
            </a:extLst>
          </p:cNvPr>
          <p:cNvSpPr txBox="1"/>
          <p:nvPr/>
        </p:nvSpPr>
        <p:spPr>
          <a:xfrm>
            <a:off x="3964428" y="3496300"/>
            <a:ext cx="7072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>
                <a:solidFill>
                  <a:schemeClr val="bg1">
                    <a:lumMod val="50000"/>
                  </a:schemeClr>
                </a:solidFill>
              </a:rPr>
              <a:t>J.Fritz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W. Pietsch,</a:t>
            </a:r>
          </a:p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R.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</a:rPr>
              <a:t>Gendler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BC28A-4620-254E-9454-7B7E553286EE}"/>
              </a:ext>
            </a:extLst>
          </p:cNvPr>
          <p:cNvSpPr txBox="1"/>
          <p:nvPr/>
        </p:nvSpPr>
        <p:spPr>
          <a:xfrm>
            <a:off x="5244796" y="2050508"/>
            <a:ext cx="12394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Hubble Heritage Team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12779E-E7D4-C64B-AFA4-BF9426537413}"/>
              </a:ext>
            </a:extLst>
          </p:cNvPr>
          <p:cNvSpPr txBox="1"/>
          <p:nvPr/>
        </p:nvSpPr>
        <p:spPr>
          <a:xfrm>
            <a:off x="7418508" y="446624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Univ. of Oklahoma</a:t>
            </a: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&amp; NASA</a:t>
            </a:r>
          </a:p>
        </p:txBody>
      </p:sp>
    </p:spTree>
    <p:extLst>
      <p:ext uri="{BB962C8B-B14F-4D97-AF65-F5344CB8AC3E}">
        <p14:creationId xmlns:p14="http://schemas.microsoft.com/office/powerpoint/2010/main" val="15822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26" t="14799" b="3274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123113" y="4857750"/>
            <a:ext cx="23723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Illustration: Scientific American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55FB0-0B1E-3148-8106-216A824CD067}"/>
              </a:ext>
            </a:extLst>
          </p:cNvPr>
          <p:cNvSpPr/>
          <p:nvPr/>
        </p:nvSpPr>
        <p:spPr>
          <a:xfrm>
            <a:off x="291509" y="256860"/>
            <a:ext cx="42804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66"/>
            <a:r>
              <a:rPr lang="en-US" sz="2100" cap="all" dirty="0">
                <a:solidFill>
                  <a:prstClr val="white"/>
                </a:solidFill>
                <a:latin typeface="Helvetica Neue"/>
                <a:ea typeface="ヒラギノ角ゴ ProN W3"/>
                <a:cs typeface="ヒラギノ角ゴ ProN W3"/>
              </a:rPr>
              <a:t>Active galactic nuclei KSP: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1DE00-AD7E-F641-B917-134D24EF90EB}"/>
              </a:ext>
            </a:extLst>
          </p:cNvPr>
          <p:cNvSpPr txBox="1"/>
          <p:nvPr/>
        </p:nvSpPr>
        <p:spPr>
          <a:xfrm>
            <a:off x="291509" y="922770"/>
            <a:ext cx="3113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What is the jet made of?</a:t>
            </a:r>
          </a:p>
          <a:p>
            <a:r>
              <a:rPr lang="en-US" sz="2000" dirty="0">
                <a:solidFill>
                  <a:schemeClr val="bg1"/>
                </a:solidFill>
              </a:rPr>
              <a:t>How is it launched?</a:t>
            </a:r>
          </a:p>
          <a:p>
            <a:r>
              <a:rPr lang="en-US" sz="2000" dirty="0">
                <a:solidFill>
                  <a:schemeClr val="bg1"/>
                </a:solidFill>
              </a:rPr>
              <a:t>What causes the variability?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FBAB2-8646-8F41-8043-11BF3E70C3DA}"/>
              </a:ext>
            </a:extLst>
          </p:cNvPr>
          <p:cNvSpPr txBox="1"/>
          <p:nvPr/>
        </p:nvSpPr>
        <p:spPr>
          <a:xfrm>
            <a:off x="5260823" y="1060078"/>
            <a:ext cx="35916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Long-term monitoring of selected AGN over 10 years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Follow-up of flaring AGN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High-quality measurement of selected AGN spectra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Total observation time: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about 3000 hours</a:t>
            </a:r>
          </a:p>
        </p:txBody>
      </p:sp>
    </p:spTree>
    <p:extLst>
      <p:ext uri="{BB962C8B-B14F-4D97-AF65-F5344CB8AC3E}">
        <p14:creationId xmlns:p14="http://schemas.microsoft.com/office/powerpoint/2010/main" val="1692680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26" t="14799" b="3274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123113" y="4857750"/>
            <a:ext cx="23723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Illustration: Scientific American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C34E8A-65A1-D94F-9246-68E78AE780F0}"/>
              </a:ext>
            </a:extLst>
          </p:cNvPr>
          <p:cNvSpPr txBox="1"/>
          <p:nvPr/>
        </p:nvSpPr>
        <p:spPr>
          <a:xfrm>
            <a:off x="7165205" y="162888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Nuclei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in Jet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A30E0F-13A9-3044-AD6D-0FC71D1CA7D8}"/>
              </a:ext>
            </a:extLst>
          </p:cNvPr>
          <p:cNvSpPr/>
          <p:nvPr/>
        </p:nvSpPr>
        <p:spPr bwMode="auto">
          <a:xfrm>
            <a:off x="4471147" y="241393"/>
            <a:ext cx="3482954" cy="323803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15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53E12-BE8F-D848-99D9-AAB5E708B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4"/>
          <a:stretch/>
        </p:blipFill>
        <p:spPr>
          <a:xfrm>
            <a:off x="4632511" y="241393"/>
            <a:ext cx="3321590" cy="3164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378F40-BA09-404D-976A-227F1586E1FA}"/>
              </a:ext>
            </a:extLst>
          </p:cNvPr>
          <p:cNvSpPr txBox="1"/>
          <p:nvPr/>
        </p:nvSpPr>
        <p:spPr>
          <a:xfrm>
            <a:off x="5524787" y="807601"/>
            <a:ext cx="1478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Electron-Positron Jet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6770094-B1EC-EF47-87BE-470C6429129A}"/>
              </a:ext>
            </a:extLst>
          </p:cNvPr>
          <p:cNvSpPr/>
          <p:nvPr/>
        </p:nvSpPr>
        <p:spPr bwMode="auto">
          <a:xfrm>
            <a:off x="5376041" y="1069497"/>
            <a:ext cx="1956565" cy="1804028"/>
          </a:xfrm>
          <a:custGeom>
            <a:avLst/>
            <a:gdLst>
              <a:gd name="connsiteX0" fmla="*/ 0 w 2527738"/>
              <a:gd name="connsiteY0" fmla="*/ 526740 h 2345029"/>
              <a:gd name="connsiteX1" fmla="*/ 472966 w 2527738"/>
              <a:gd name="connsiteY1" fmla="*/ 258726 h 2345029"/>
              <a:gd name="connsiteX2" fmla="*/ 966952 w 2527738"/>
              <a:gd name="connsiteY2" fmla="*/ 43264 h 2345029"/>
              <a:gd name="connsiteX3" fmla="*/ 1424152 w 2527738"/>
              <a:gd name="connsiteY3" fmla="*/ 16988 h 2345029"/>
              <a:gd name="connsiteX4" fmla="*/ 1755228 w 2527738"/>
              <a:gd name="connsiteY4" fmla="*/ 242961 h 2345029"/>
              <a:gd name="connsiteX5" fmla="*/ 2017986 w 2527738"/>
              <a:gd name="connsiteY5" fmla="*/ 821029 h 2345029"/>
              <a:gd name="connsiteX6" fmla="*/ 2254469 w 2527738"/>
              <a:gd name="connsiteY6" fmla="*/ 1472671 h 2345029"/>
              <a:gd name="connsiteX7" fmla="*/ 2527738 w 2527738"/>
              <a:gd name="connsiteY7" fmla="*/ 2345029 h 2345029"/>
              <a:gd name="connsiteX0" fmla="*/ 0 w 2479215"/>
              <a:gd name="connsiteY0" fmla="*/ 526740 h 2405370"/>
              <a:gd name="connsiteX1" fmla="*/ 472966 w 2479215"/>
              <a:gd name="connsiteY1" fmla="*/ 258726 h 2405370"/>
              <a:gd name="connsiteX2" fmla="*/ 966952 w 2479215"/>
              <a:gd name="connsiteY2" fmla="*/ 43264 h 2405370"/>
              <a:gd name="connsiteX3" fmla="*/ 1424152 w 2479215"/>
              <a:gd name="connsiteY3" fmla="*/ 16988 h 2405370"/>
              <a:gd name="connsiteX4" fmla="*/ 1755228 w 2479215"/>
              <a:gd name="connsiteY4" fmla="*/ 242961 h 2405370"/>
              <a:gd name="connsiteX5" fmla="*/ 2017986 w 2479215"/>
              <a:gd name="connsiteY5" fmla="*/ 821029 h 2405370"/>
              <a:gd name="connsiteX6" fmla="*/ 2254469 w 2479215"/>
              <a:gd name="connsiteY6" fmla="*/ 1472671 h 2405370"/>
              <a:gd name="connsiteX7" fmla="*/ 2479215 w 2479215"/>
              <a:gd name="connsiteY7" fmla="*/ 2405370 h 2405370"/>
              <a:gd name="connsiteX0" fmla="*/ 0 w 2479215"/>
              <a:gd name="connsiteY0" fmla="*/ 526740 h 2405370"/>
              <a:gd name="connsiteX1" fmla="*/ 472966 w 2479215"/>
              <a:gd name="connsiteY1" fmla="*/ 258726 h 2405370"/>
              <a:gd name="connsiteX2" fmla="*/ 966952 w 2479215"/>
              <a:gd name="connsiteY2" fmla="*/ 43264 h 2405370"/>
              <a:gd name="connsiteX3" fmla="*/ 1424152 w 2479215"/>
              <a:gd name="connsiteY3" fmla="*/ 16988 h 2405370"/>
              <a:gd name="connsiteX4" fmla="*/ 1755228 w 2479215"/>
              <a:gd name="connsiteY4" fmla="*/ 242961 h 2405370"/>
              <a:gd name="connsiteX5" fmla="*/ 2017986 w 2479215"/>
              <a:gd name="connsiteY5" fmla="*/ 821029 h 2405370"/>
              <a:gd name="connsiteX6" fmla="*/ 2228002 w 2479215"/>
              <a:gd name="connsiteY6" fmla="*/ 1500521 h 2405370"/>
              <a:gd name="connsiteX7" fmla="*/ 2479215 w 2479215"/>
              <a:gd name="connsiteY7" fmla="*/ 2405370 h 240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9215" h="2405370">
                <a:moveTo>
                  <a:pt x="0" y="526740"/>
                </a:moveTo>
                <a:cubicBezTo>
                  <a:pt x="155903" y="433022"/>
                  <a:pt x="311807" y="339305"/>
                  <a:pt x="472966" y="258726"/>
                </a:cubicBezTo>
                <a:cubicBezTo>
                  <a:pt x="634125" y="178147"/>
                  <a:pt x="808421" y="83554"/>
                  <a:pt x="966952" y="43264"/>
                </a:cubicBezTo>
                <a:cubicBezTo>
                  <a:pt x="1125483" y="2974"/>
                  <a:pt x="1292773" y="-16295"/>
                  <a:pt x="1424152" y="16988"/>
                </a:cubicBezTo>
                <a:cubicBezTo>
                  <a:pt x="1555531" y="50271"/>
                  <a:pt x="1656256" y="108954"/>
                  <a:pt x="1755228" y="242961"/>
                </a:cubicBezTo>
                <a:cubicBezTo>
                  <a:pt x="1854200" y="376968"/>
                  <a:pt x="1939190" y="611436"/>
                  <a:pt x="2017986" y="821029"/>
                </a:cubicBezTo>
                <a:cubicBezTo>
                  <a:pt x="2096782" y="1030622"/>
                  <a:pt x="2151131" y="1236464"/>
                  <a:pt x="2228002" y="1500521"/>
                </a:cubicBezTo>
                <a:cubicBezTo>
                  <a:pt x="2304873" y="1764578"/>
                  <a:pt x="2385060" y="2096191"/>
                  <a:pt x="2479215" y="2405370"/>
                </a:cubicBezTo>
              </a:path>
            </a:pathLst>
          </a:custGeom>
          <a:noFill/>
          <a:ln w="41275" cap="flat" cmpd="sng" algn="ctr">
            <a:solidFill>
              <a:srgbClr val="000000">
                <a:alpha val="3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15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997135-74AD-0946-8B15-CCA881EAE550}"/>
              </a:ext>
            </a:extLst>
          </p:cNvPr>
          <p:cNvSpPr txBox="1"/>
          <p:nvPr/>
        </p:nvSpPr>
        <p:spPr>
          <a:xfrm>
            <a:off x="5524786" y="2162841"/>
            <a:ext cx="10731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60A767-67CC-2C4C-A300-DA3672815ECD}"/>
              </a:ext>
            </a:extLst>
          </p:cNvPr>
          <p:cNvSpPr txBox="1"/>
          <p:nvPr/>
        </p:nvSpPr>
        <p:spPr>
          <a:xfrm>
            <a:off x="7159999" y="152799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Nuclei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in Jet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416F6E-66CE-4F44-92AA-0E862A820B86}"/>
              </a:ext>
            </a:extLst>
          </p:cNvPr>
          <p:cNvSpPr/>
          <p:nvPr/>
        </p:nvSpPr>
        <p:spPr>
          <a:xfrm>
            <a:off x="4572000" y="351409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from: Science with CTA</a:t>
            </a:r>
          </a:p>
          <a:p>
            <a:r>
              <a:rPr lang="en-US" sz="1100" dirty="0" err="1">
                <a:solidFill>
                  <a:schemeClr val="bg1"/>
                </a:solidFill>
              </a:rPr>
              <a:t>www.worldscientific.com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worldscibooks</a:t>
            </a:r>
            <a:r>
              <a:rPr lang="en-US" sz="1100" dirty="0">
                <a:solidFill>
                  <a:schemeClr val="bg1"/>
                </a:solidFill>
              </a:rPr>
              <a:t>/10.1142/10986</a:t>
            </a:r>
          </a:p>
        </p:txBody>
      </p:sp>
    </p:spTree>
    <p:extLst>
      <p:ext uri="{BB962C8B-B14F-4D97-AF65-F5344CB8AC3E}">
        <p14:creationId xmlns:p14="http://schemas.microsoft.com/office/powerpoint/2010/main" val="1272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26" t="14799" b="3274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123113" y="4857750"/>
            <a:ext cx="23723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Illustration: Scientific American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C34E8A-65A1-D94F-9246-68E78AE780F0}"/>
              </a:ext>
            </a:extLst>
          </p:cNvPr>
          <p:cNvSpPr txBox="1"/>
          <p:nvPr/>
        </p:nvSpPr>
        <p:spPr>
          <a:xfrm>
            <a:off x="7165205" y="162888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Nuclei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in Jet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F63F84-9F2A-374A-981A-A84C9ED286BB}"/>
              </a:ext>
            </a:extLst>
          </p:cNvPr>
          <p:cNvSpPr/>
          <p:nvPr/>
        </p:nvSpPr>
        <p:spPr bwMode="auto">
          <a:xfrm>
            <a:off x="4471147" y="241393"/>
            <a:ext cx="3482954" cy="323803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15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BB0B47-7767-9740-AB77-7A690B3576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911" y="240101"/>
            <a:ext cx="3338984" cy="3164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378F40-BA09-404D-976A-227F1586E1FA}"/>
              </a:ext>
            </a:extLst>
          </p:cNvPr>
          <p:cNvSpPr txBox="1"/>
          <p:nvPr/>
        </p:nvSpPr>
        <p:spPr>
          <a:xfrm>
            <a:off x="5524787" y="807601"/>
            <a:ext cx="1478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Electron-Positron Jet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6770094-B1EC-EF47-87BE-470C6429129A}"/>
              </a:ext>
            </a:extLst>
          </p:cNvPr>
          <p:cNvSpPr/>
          <p:nvPr/>
        </p:nvSpPr>
        <p:spPr bwMode="auto">
          <a:xfrm>
            <a:off x="5376041" y="1069497"/>
            <a:ext cx="1956565" cy="1804028"/>
          </a:xfrm>
          <a:custGeom>
            <a:avLst/>
            <a:gdLst>
              <a:gd name="connsiteX0" fmla="*/ 0 w 2527738"/>
              <a:gd name="connsiteY0" fmla="*/ 526740 h 2345029"/>
              <a:gd name="connsiteX1" fmla="*/ 472966 w 2527738"/>
              <a:gd name="connsiteY1" fmla="*/ 258726 h 2345029"/>
              <a:gd name="connsiteX2" fmla="*/ 966952 w 2527738"/>
              <a:gd name="connsiteY2" fmla="*/ 43264 h 2345029"/>
              <a:gd name="connsiteX3" fmla="*/ 1424152 w 2527738"/>
              <a:gd name="connsiteY3" fmla="*/ 16988 h 2345029"/>
              <a:gd name="connsiteX4" fmla="*/ 1755228 w 2527738"/>
              <a:gd name="connsiteY4" fmla="*/ 242961 h 2345029"/>
              <a:gd name="connsiteX5" fmla="*/ 2017986 w 2527738"/>
              <a:gd name="connsiteY5" fmla="*/ 821029 h 2345029"/>
              <a:gd name="connsiteX6" fmla="*/ 2254469 w 2527738"/>
              <a:gd name="connsiteY6" fmla="*/ 1472671 h 2345029"/>
              <a:gd name="connsiteX7" fmla="*/ 2527738 w 2527738"/>
              <a:gd name="connsiteY7" fmla="*/ 2345029 h 2345029"/>
              <a:gd name="connsiteX0" fmla="*/ 0 w 2479215"/>
              <a:gd name="connsiteY0" fmla="*/ 526740 h 2405370"/>
              <a:gd name="connsiteX1" fmla="*/ 472966 w 2479215"/>
              <a:gd name="connsiteY1" fmla="*/ 258726 h 2405370"/>
              <a:gd name="connsiteX2" fmla="*/ 966952 w 2479215"/>
              <a:gd name="connsiteY2" fmla="*/ 43264 h 2405370"/>
              <a:gd name="connsiteX3" fmla="*/ 1424152 w 2479215"/>
              <a:gd name="connsiteY3" fmla="*/ 16988 h 2405370"/>
              <a:gd name="connsiteX4" fmla="*/ 1755228 w 2479215"/>
              <a:gd name="connsiteY4" fmla="*/ 242961 h 2405370"/>
              <a:gd name="connsiteX5" fmla="*/ 2017986 w 2479215"/>
              <a:gd name="connsiteY5" fmla="*/ 821029 h 2405370"/>
              <a:gd name="connsiteX6" fmla="*/ 2254469 w 2479215"/>
              <a:gd name="connsiteY6" fmla="*/ 1472671 h 2405370"/>
              <a:gd name="connsiteX7" fmla="*/ 2479215 w 2479215"/>
              <a:gd name="connsiteY7" fmla="*/ 2405370 h 2405370"/>
              <a:gd name="connsiteX0" fmla="*/ 0 w 2479215"/>
              <a:gd name="connsiteY0" fmla="*/ 526740 h 2405370"/>
              <a:gd name="connsiteX1" fmla="*/ 472966 w 2479215"/>
              <a:gd name="connsiteY1" fmla="*/ 258726 h 2405370"/>
              <a:gd name="connsiteX2" fmla="*/ 966952 w 2479215"/>
              <a:gd name="connsiteY2" fmla="*/ 43264 h 2405370"/>
              <a:gd name="connsiteX3" fmla="*/ 1424152 w 2479215"/>
              <a:gd name="connsiteY3" fmla="*/ 16988 h 2405370"/>
              <a:gd name="connsiteX4" fmla="*/ 1755228 w 2479215"/>
              <a:gd name="connsiteY4" fmla="*/ 242961 h 2405370"/>
              <a:gd name="connsiteX5" fmla="*/ 2017986 w 2479215"/>
              <a:gd name="connsiteY5" fmla="*/ 821029 h 2405370"/>
              <a:gd name="connsiteX6" fmla="*/ 2228002 w 2479215"/>
              <a:gd name="connsiteY6" fmla="*/ 1500521 h 2405370"/>
              <a:gd name="connsiteX7" fmla="*/ 2479215 w 2479215"/>
              <a:gd name="connsiteY7" fmla="*/ 2405370 h 240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9215" h="2405370">
                <a:moveTo>
                  <a:pt x="0" y="526740"/>
                </a:moveTo>
                <a:cubicBezTo>
                  <a:pt x="155903" y="433022"/>
                  <a:pt x="311807" y="339305"/>
                  <a:pt x="472966" y="258726"/>
                </a:cubicBezTo>
                <a:cubicBezTo>
                  <a:pt x="634125" y="178147"/>
                  <a:pt x="808421" y="83554"/>
                  <a:pt x="966952" y="43264"/>
                </a:cubicBezTo>
                <a:cubicBezTo>
                  <a:pt x="1125483" y="2974"/>
                  <a:pt x="1292773" y="-16295"/>
                  <a:pt x="1424152" y="16988"/>
                </a:cubicBezTo>
                <a:cubicBezTo>
                  <a:pt x="1555531" y="50271"/>
                  <a:pt x="1656256" y="108954"/>
                  <a:pt x="1755228" y="242961"/>
                </a:cubicBezTo>
                <a:cubicBezTo>
                  <a:pt x="1854200" y="376968"/>
                  <a:pt x="1939190" y="611436"/>
                  <a:pt x="2017986" y="821029"/>
                </a:cubicBezTo>
                <a:cubicBezTo>
                  <a:pt x="2096782" y="1030622"/>
                  <a:pt x="2151131" y="1236464"/>
                  <a:pt x="2228002" y="1500521"/>
                </a:cubicBezTo>
                <a:cubicBezTo>
                  <a:pt x="2304873" y="1764578"/>
                  <a:pt x="2385060" y="2096191"/>
                  <a:pt x="2479215" y="2405370"/>
                </a:cubicBezTo>
              </a:path>
            </a:pathLst>
          </a:custGeom>
          <a:noFill/>
          <a:ln w="41275" cap="flat" cmpd="sng" algn="ctr">
            <a:solidFill>
              <a:srgbClr val="000000">
                <a:alpha val="3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15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33864-D64B-7243-AC78-A5FEA6D3D68F}"/>
              </a:ext>
            </a:extLst>
          </p:cNvPr>
          <p:cNvSpPr txBox="1"/>
          <p:nvPr/>
        </p:nvSpPr>
        <p:spPr>
          <a:xfrm>
            <a:off x="7159999" y="152799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Nuclei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in Jet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A430C7-9DB3-E94E-B8FD-5EBC1CE8F439}"/>
              </a:ext>
            </a:extLst>
          </p:cNvPr>
          <p:cNvSpPr txBox="1"/>
          <p:nvPr/>
        </p:nvSpPr>
        <p:spPr>
          <a:xfrm>
            <a:off x="5753410" y="2162841"/>
            <a:ext cx="449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CTA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A00F3D-B0F8-A94E-9057-BF0E31CD040C}"/>
              </a:ext>
            </a:extLst>
          </p:cNvPr>
          <p:cNvSpPr/>
          <p:nvPr/>
        </p:nvSpPr>
        <p:spPr>
          <a:xfrm>
            <a:off x="4572000" y="351409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from: Science with CTA</a:t>
            </a:r>
          </a:p>
          <a:p>
            <a:r>
              <a:rPr lang="en-US" sz="1100" dirty="0" err="1">
                <a:solidFill>
                  <a:schemeClr val="bg1"/>
                </a:solidFill>
              </a:rPr>
              <a:t>www.worldscientific.com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worldscibooks</a:t>
            </a:r>
            <a:r>
              <a:rPr lang="en-US" sz="1100" dirty="0">
                <a:solidFill>
                  <a:schemeClr val="bg1"/>
                </a:solidFill>
              </a:rPr>
              <a:t>/10.1142/10986</a:t>
            </a:r>
          </a:p>
        </p:txBody>
      </p:sp>
    </p:spTree>
    <p:extLst>
      <p:ext uri="{BB962C8B-B14F-4D97-AF65-F5344CB8AC3E}">
        <p14:creationId xmlns:p14="http://schemas.microsoft.com/office/powerpoint/2010/main" val="38227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B18012-D13D-AB45-86C5-2E31970F1AD7}"/>
              </a:ext>
            </a:extLst>
          </p:cNvPr>
          <p:cNvSpPr/>
          <p:nvPr/>
        </p:nvSpPr>
        <p:spPr>
          <a:xfrm>
            <a:off x="0" y="980306"/>
            <a:ext cx="9144000" cy="418774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1945689" y="1532573"/>
            <a:ext cx="4418807" cy="4338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4482525" y="2073554"/>
            <a:ext cx="2065578" cy="1904786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8071794" y="1568386"/>
            <a:ext cx="911085" cy="864476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3323509" y="2758542"/>
            <a:ext cx="3228161" cy="1150953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Photon propagation:</a:t>
            </a:r>
            <a:br>
              <a:rPr lang="en-US" dirty="0"/>
            </a:br>
            <a:r>
              <a:rPr lang="en-US" dirty="0"/>
              <a:t>Extragalactic Background light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D8F93-B0AD-1B0D-9A3E-E34AD2F75AD7}"/>
              </a:ext>
            </a:extLst>
          </p:cNvPr>
          <p:cNvSpPr txBox="1"/>
          <p:nvPr/>
        </p:nvSpPr>
        <p:spPr>
          <a:xfrm>
            <a:off x="3802000" y="2723240"/>
            <a:ext cx="16948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TeV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 gamma ray</a:t>
            </a:r>
          </a:p>
        </p:txBody>
      </p:sp>
    </p:spTree>
    <p:extLst>
      <p:ext uri="{BB962C8B-B14F-4D97-AF65-F5344CB8AC3E}">
        <p14:creationId xmlns:p14="http://schemas.microsoft.com/office/powerpoint/2010/main" val="6982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B18012-D13D-AB45-86C5-2E31970F1AD7}"/>
              </a:ext>
            </a:extLst>
          </p:cNvPr>
          <p:cNvSpPr/>
          <p:nvPr/>
        </p:nvSpPr>
        <p:spPr>
          <a:xfrm>
            <a:off x="0" y="980306"/>
            <a:ext cx="9144000" cy="418774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1945689" y="1532573"/>
            <a:ext cx="4418807" cy="4338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4482525" y="2073554"/>
            <a:ext cx="2065578" cy="1904786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8071794" y="1568386"/>
            <a:ext cx="911085" cy="864476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3323509" y="2758542"/>
            <a:ext cx="3228161" cy="1150953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6767132" y="2326423"/>
            <a:ext cx="803019" cy="335628"/>
          </a:xfrm>
          <a:prstGeom prst="straightConnector1">
            <a:avLst/>
          </a:prstGeom>
          <a:solidFill>
            <a:srgbClr val="BFBFBF"/>
          </a:solidFill>
          <a:ln w="19050" cap="flat" cmpd="sng" algn="ctr">
            <a:solidFill>
              <a:srgbClr val="A7FFF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>
          <a:xfrm flipV="1">
            <a:off x="6192365" y="2752759"/>
            <a:ext cx="378659" cy="135497"/>
          </a:xfrm>
          <a:prstGeom prst="line">
            <a:avLst/>
          </a:prstGeom>
          <a:ln w="1524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6597033" y="2707404"/>
            <a:ext cx="782476" cy="192758"/>
          </a:xfrm>
          <a:custGeom>
            <a:avLst/>
            <a:gdLst>
              <a:gd name="connsiteX0" fmla="*/ 0 w 1043301"/>
              <a:gd name="connsiteY0" fmla="*/ 45355 h 257010"/>
              <a:gd name="connsiteX1" fmla="*/ 378008 w 1043301"/>
              <a:gd name="connsiteY1" fmla="*/ 0 h 257010"/>
              <a:gd name="connsiteX2" fmla="*/ 710654 w 1043301"/>
              <a:gd name="connsiteY2" fmla="*/ 45355 h 257010"/>
              <a:gd name="connsiteX3" fmla="*/ 1043301 w 1043301"/>
              <a:gd name="connsiteY3" fmla="*/ 257010 h 2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301" h="257010">
                <a:moveTo>
                  <a:pt x="0" y="45355"/>
                </a:moveTo>
                <a:cubicBezTo>
                  <a:pt x="129783" y="22677"/>
                  <a:pt x="259566" y="0"/>
                  <a:pt x="378008" y="0"/>
                </a:cubicBezTo>
                <a:cubicBezTo>
                  <a:pt x="496450" y="0"/>
                  <a:pt x="599772" y="2520"/>
                  <a:pt x="710654" y="45355"/>
                </a:cubicBezTo>
                <a:cubicBezTo>
                  <a:pt x="821536" y="88190"/>
                  <a:pt x="1043301" y="257010"/>
                  <a:pt x="1043301" y="257010"/>
                </a:cubicBezTo>
              </a:path>
            </a:pathLst>
          </a:custGeom>
          <a:ln w="57150" cmpd="sng">
            <a:solidFill>
              <a:srgbClr val="3366FF"/>
            </a:solidFill>
            <a:headEnd type="none"/>
            <a:tailEnd type="arrow"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05561" y="2836213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e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84344" y="1981080"/>
            <a:ext cx="4026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e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+</a:t>
            </a:r>
          </a:p>
        </p:txBody>
      </p:sp>
      <p:sp>
        <p:nvSpPr>
          <p:cNvPr id="11" name="Freeform 10"/>
          <p:cNvSpPr/>
          <p:nvPr/>
        </p:nvSpPr>
        <p:spPr>
          <a:xfrm>
            <a:off x="6563012" y="2129132"/>
            <a:ext cx="464949" cy="600949"/>
          </a:xfrm>
          <a:custGeom>
            <a:avLst/>
            <a:gdLst>
              <a:gd name="connsiteX0" fmla="*/ 0 w 619932"/>
              <a:gd name="connsiteY0" fmla="*/ 801265 h 801265"/>
              <a:gd name="connsiteX1" fmla="*/ 287285 w 619932"/>
              <a:gd name="connsiteY1" fmla="*/ 634965 h 801265"/>
              <a:gd name="connsiteX2" fmla="*/ 498970 w 619932"/>
              <a:gd name="connsiteY2" fmla="*/ 347719 h 801265"/>
              <a:gd name="connsiteX3" fmla="*/ 619932 w 619932"/>
              <a:gd name="connsiteY3" fmla="*/ 0 h 80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932" h="801265">
                <a:moveTo>
                  <a:pt x="0" y="801265"/>
                </a:moveTo>
                <a:cubicBezTo>
                  <a:pt x="102061" y="755910"/>
                  <a:pt x="204123" y="710556"/>
                  <a:pt x="287285" y="634965"/>
                </a:cubicBezTo>
                <a:cubicBezTo>
                  <a:pt x="370447" y="559374"/>
                  <a:pt x="443529" y="453547"/>
                  <a:pt x="498970" y="347719"/>
                </a:cubicBezTo>
                <a:cubicBezTo>
                  <a:pt x="554411" y="241891"/>
                  <a:pt x="619932" y="0"/>
                  <a:pt x="619932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rot="20123655">
            <a:off x="6266992" y="1654070"/>
            <a:ext cx="1873607" cy="3219234"/>
            <a:chOff x="5217493" y="1774764"/>
            <a:chExt cx="2555194" cy="4390339"/>
          </a:xfrm>
        </p:grpSpPr>
        <p:sp>
          <p:nvSpPr>
            <p:cNvPr id="26" name="Oval 25"/>
            <p:cNvSpPr/>
            <p:nvPr/>
          </p:nvSpPr>
          <p:spPr bwMode="auto">
            <a:xfrm>
              <a:off x="5370499" y="1881838"/>
              <a:ext cx="2233882" cy="2371422"/>
            </a:xfrm>
            <a:prstGeom prst="ellipse">
              <a:avLst/>
            </a:prstGeom>
            <a:solidFill>
              <a:srgbClr val="BFBFBF">
                <a:alpha val="18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charset="0"/>
                <a:ea typeface="ヒラギノ角ゴ ProN W3"/>
                <a:cs typeface="+mn-cs"/>
                <a:sym typeface="Helvetica Neue Light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217493" y="1774764"/>
              <a:ext cx="2555194" cy="4390339"/>
              <a:chOff x="5217493" y="1774764"/>
              <a:chExt cx="2555194" cy="4390339"/>
            </a:xfrm>
          </p:grpSpPr>
          <p:sp>
            <p:nvSpPr>
              <p:cNvPr id="29" name="Trapezoid 28"/>
              <p:cNvSpPr/>
              <p:nvPr/>
            </p:nvSpPr>
            <p:spPr bwMode="auto">
              <a:xfrm>
                <a:off x="6319133" y="4390955"/>
                <a:ext cx="428416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 bwMode="auto">
              <a:xfrm>
                <a:off x="6379729" y="4405660"/>
                <a:ext cx="276017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6272626" y="4267965"/>
                <a:ext cx="490224" cy="16888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 bwMode="auto">
              <a:xfrm>
                <a:off x="5217493" y="1774764"/>
                <a:ext cx="2555194" cy="2555194"/>
              </a:xfrm>
              <a:prstGeom prst="donut">
                <a:avLst>
                  <a:gd name="adj" fmla="val 10026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  <p:sp>
            <p:nvSpPr>
              <p:cNvPr id="33" name="Donut 32"/>
              <p:cNvSpPr/>
              <p:nvPr/>
            </p:nvSpPr>
            <p:spPr bwMode="auto">
              <a:xfrm>
                <a:off x="5293391" y="1851262"/>
                <a:ext cx="2402794" cy="2416904"/>
              </a:xfrm>
              <a:prstGeom prst="donut">
                <a:avLst>
                  <a:gd name="adj" fmla="val 3720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</p:grpSp>
        <p:sp>
          <p:nvSpPr>
            <p:cNvPr id="28" name="Moon 27"/>
            <p:cNvSpPr/>
            <p:nvPr/>
          </p:nvSpPr>
          <p:spPr bwMode="auto">
            <a:xfrm flipH="1" flipV="1">
              <a:off x="6671046" y="2080733"/>
              <a:ext cx="596722" cy="1912437"/>
            </a:xfrm>
            <a:prstGeom prst="moon">
              <a:avLst/>
            </a:prstGeom>
            <a:solidFill>
              <a:srgbClr val="BFBFBF">
                <a:alpha val="17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charset="0"/>
                <a:ea typeface="ヒラギノ角ゴ ProN W3"/>
                <a:cs typeface="+mn-cs"/>
                <a:sym typeface="Helvetica Neue Light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871987" y="2492407"/>
            <a:ext cx="9813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starlight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40000"/>
                  <a:lumOff val="60000"/>
                </a:srgbClr>
              </a:solidFill>
              <a:effectLst/>
              <a:uLnTx/>
              <a:uFillTx/>
              <a:latin typeface="Verdana" charset="0"/>
              <a:ea typeface="ヒラギノ角ゴ ProN W3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photon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02000" y="2723240"/>
            <a:ext cx="16948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TeV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 gamma ray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Photon propagation:</a:t>
            </a:r>
            <a:br>
              <a:rPr lang="en-US" dirty="0"/>
            </a:br>
            <a:r>
              <a:rPr lang="en-US" dirty="0"/>
              <a:t>Extragalactic Background light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50980" y="3962703"/>
            <a:ext cx="29552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Absorption depends 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e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intensity of background light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264785-7362-2742-B39A-DA59CD744770}"/>
              </a:ext>
            </a:extLst>
          </p:cNvPr>
          <p:cNvGrpSpPr/>
          <p:nvPr/>
        </p:nvGrpSpPr>
        <p:grpSpPr>
          <a:xfrm>
            <a:off x="149855" y="1312863"/>
            <a:ext cx="5314176" cy="3458197"/>
            <a:chOff x="149855" y="1312863"/>
            <a:chExt cx="5314176" cy="34581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E9D1434-9C9F-8D4C-A428-394D4A76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507" y="1605251"/>
              <a:ext cx="5285524" cy="3165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2CDFC64-DBB1-614A-9AB4-1EC8A46D23ED}"/>
                </a:ext>
              </a:extLst>
            </p:cNvPr>
            <p:cNvSpPr txBox="1"/>
            <p:nvPr/>
          </p:nvSpPr>
          <p:spPr>
            <a:xfrm>
              <a:off x="149855" y="1312863"/>
              <a:ext cx="1689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arXiv:2010.01349 </a:t>
              </a:r>
            </a:p>
            <a:p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6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B18012-D13D-AB45-86C5-2E31970F1AD7}"/>
              </a:ext>
            </a:extLst>
          </p:cNvPr>
          <p:cNvSpPr/>
          <p:nvPr/>
        </p:nvSpPr>
        <p:spPr>
          <a:xfrm>
            <a:off x="0" y="980306"/>
            <a:ext cx="9144000" cy="418774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1945689" y="1532573"/>
            <a:ext cx="4418807" cy="4338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4482525" y="2073554"/>
            <a:ext cx="2065578" cy="1904786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8071794" y="1568386"/>
            <a:ext cx="911085" cy="864476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3802000" y="2723240"/>
            <a:ext cx="16948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TeV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ヒラギノ角ゴ ProN W3"/>
                <a:cs typeface="+mn-cs"/>
              </a:rPr>
              <a:t> gamma ray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Photon propagation:</a:t>
            </a:r>
            <a:br>
              <a:rPr lang="en-US" dirty="0"/>
            </a:br>
            <a:r>
              <a:rPr lang="en-US" dirty="0"/>
              <a:t>photon-axion oscillations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DFC64-DBB1-614A-9AB4-1EC8A46D23ED}"/>
              </a:ext>
            </a:extLst>
          </p:cNvPr>
          <p:cNvSpPr txBox="1"/>
          <p:nvPr/>
        </p:nvSpPr>
        <p:spPr>
          <a:xfrm>
            <a:off x="149855" y="1312863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arXiv:2010.01349 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B914F9D-1881-A846-B19F-CEB41079B2AF}"/>
              </a:ext>
            </a:extLst>
          </p:cNvPr>
          <p:cNvCxnSpPr>
            <a:cxnSpLocks/>
          </p:cNvCxnSpPr>
          <p:nvPr/>
        </p:nvCxnSpPr>
        <p:spPr bwMode="auto">
          <a:xfrm flipV="1">
            <a:off x="3323509" y="2197100"/>
            <a:ext cx="4703884" cy="1712396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3D52F8-84D4-6B4C-A63D-B985F4241EC8}"/>
              </a:ext>
            </a:extLst>
          </p:cNvPr>
          <p:cNvGrpSpPr/>
          <p:nvPr/>
        </p:nvGrpSpPr>
        <p:grpSpPr>
          <a:xfrm>
            <a:off x="6184142" y="2062927"/>
            <a:ext cx="1422953" cy="1193360"/>
            <a:chOff x="5297103" y="1996585"/>
            <a:chExt cx="1422953" cy="1193360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919FDB3-6FBF-4749-A2A5-8F09D9C8A741}"/>
                </a:ext>
              </a:extLst>
            </p:cNvPr>
            <p:cNvSpPr/>
            <p:nvPr/>
          </p:nvSpPr>
          <p:spPr bwMode="auto">
            <a:xfrm>
              <a:off x="5446285" y="1996585"/>
              <a:ext cx="1181969" cy="1193360"/>
            </a:xfrm>
            <a:prstGeom prst="clou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15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720A803-AE1B-0045-8253-E18F02D9F71B}"/>
                </a:ext>
              </a:extLst>
            </p:cNvPr>
            <p:cNvCxnSpPr/>
            <p:nvPr/>
          </p:nvCxnSpPr>
          <p:spPr>
            <a:xfrm flipV="1">
              <a:off x="5297103" y="2317875"/>
              <a:ext cx="1422953" cy="504883"/>
            </a:xfrm>
            <a:prstGeom prst="line">
              <a:avLst/>
            </a:prstGeom>
            <a:ln w="1524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7EA33C-11E6-0C44-9AE7-D21A9DF99CC3}"/>
                </a:ext>
              </a:extLst>
            </p:cNvPr>
            <p:cNvCxnSpPr/>
            <p:nvPr/>
          </p:nvCxnSpPr>
          <p:spPr>
            <a:xfrm flipV="1">
              <a:off x="5684863" y="2450307"/>
              <a:ext cx="656406" cy="236261"/>
            </a:xfrm>
            <a:prstGeom prst="line">
              <a:avLst/>
            </a:prstGeom>
            <a:ln w="152400" cmpd="sng">
              <a:solidFill>
                <a:srgbClr val="25FF0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F030E9-FC07-F844-A20D-157D7283DB78}"/>
                </a:ext>
              </a:extLst>
            </p:cNvPr>
            <p:cNvSpPr txBox="1"/>
            <p:nvPr/>
          </p:nvSpPr>
          <p:spPr>
            <a:xfrm>
              <a:off x="5606941" y="2168703"/>
              <a:ext cx="58221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solidFill>
                    <a:srgbClr val="25FF09"/>
                  </a:solidFill>
                  <a:ea typeface="ヒラギノ角ゴ ProN W3"/>
                  <a:cs typeface="ヒラギノ角ゴ ProN W3"/>
                </a:rPr>
                <a:t>Axion</a:t>
              </a:r>
              <a:endParaRPr lang="en-US" sz="1350" dirty="0">
                <a:solidFill>
                  <a:srgbClr val="25FF09"/>
                </a:solidFill>
                <a:ea typeface="ヒラギノ角ゴ ProN W3"/>
                <a:cs typeface="ヒラギノ角ゴ ProN W3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B165B7-A61D-2945-BFD5-9EDD2301A619}"/>
                </a:ext>
              </a:extLst>
            </p:cNvPr>
            <p:cNvSpPr txBox="1"/>
            <p:nvPr/>
          </p:nvSpPr>
          <p:spPr>
            <a:xfrm>
              <a:off x="5939730" y="2685063"/>
              <a:ext cx="33054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prstClr val="white"/>
                  </a:solidFill>
                  <a:ea typeface="ヒラギノ角ゴ ProN W3"/>
                  <a:cs typeface="ヒラギノ角ゴ ProN W3"/>
                </a:rPr>
                <a:t>B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F810CAF-4514-E54D-A496-7C5D7BC135E6}"/>
                </a:ext>
              </a:extLst>
            </p:cNvPr>
            <p:cNvCxnSpPr/>
            <p:nvPr/>
          </p:nvCxnSpPr>
          <p:spPr bwMode="auto">
            <a:xfrm>
              <a:off x="6008582" y="2719487"/>
              <a:ext cx="252460" cy="0"/>
            </a:xfrm>
            <a:prstGeom prst="straightConnector1">
              <a:avLst/>
            </a:prstGeom>
            <a:solidFill>
              <a:srgbClr val="BFBFB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9E812E-98E6-D846-8A5A-59D4DE6F168D}"/>
                </a:ext>
              </a:extLst>
            </p:cNvPr>
            <p:cNvSpPr/>
            <p:nvPr/>
          </p:nvSpPr>
          <p:spPr bwMode="auto">
            <a:xfrm>
              <a:off x="5619750" y="2628900"/>
              <a:ext cx="119063" cy="119063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15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FD7B13F-4774-ED44-A43D-0F3767009EFA}"/>
                </a:ext>
              </a:extLst>
            </p:cNvPr>
            <p:cNvSpPr/>
            <p:nvPr/>
          </p:nvSpPr>
          <p:spPr bwMode="auto">
            <a:xfrm>
              <a:off x="6281737" y="2390775"/>
              <a:ext cx="119063" cy="119063"/>
            </a:xfrm>
            <a:prstGeom prst="ellipse">
              <a:avLst/>
            </a:prstGeom>
            <a:solidFill>
              <a:srgbClr val="008000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15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20123655">
            <a:off x="6266992" y="1654070"/>
            <a:ext cx="1873607" cy="3219234"/>
            <a:chOff x="5217493" y="1774764"/>
            <a:chExt cx="2555194" cy="4390339"/>
          </a:xfrm>
        </p:grpSpPr>
        <p:sp>
          <p:nvSpPr>
            <p:cNvPr id="26" name="Oval 25"/>
            <p:cNvSpPr/>
            <p:nvPr/>
          </p:nvSpPr>
          <p:spPr bwMode="auto">
            <a:xfrm>
              <a:off x="5370499" y="1881838"/>
              <a:ext cx="2233882" cy="2371422"/>
            </a:xfrm>
            <a:prstGeom prst="ellipse">
              <a:avLst/>
            </a:prstGeom>
            <a:solidFill>
              <a:srgbClr val="BFBFBF">
                <a:alpha val="18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charset="0"/>
                <a:ea typeface="ヒラギノ角ゴ ProN W3"/>
                <a:cs typeface="+mn-cs"/>
                <a:sym typeface="Helvetica Neue Light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217493" y="1774764"/>
              <a:ext cx="2555194" cy="4390339"/>
              <a:chOff x="5217493" y="1774764"/>
              <a:chExt cx="2555194" cy="4390339"/>
            </a:xfrm>
          </p:grpSpPr>
          <p:sp>
            <p:nvSpPr>
              <p:cNvPr id="29" name="Trapezoid 28"/>
              <p:cNvSpPr/>
              <p:nvPr/>
            </p:nvSpPr>
            <p:spPr bwMode="auto">
              <a:xfrm>
                <a:off x="6319133" y="4390955"/>
                <a:ext cx="428416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  <p:sp>
            <p:nvSpPr>
              <p:cNvPr id="30" name="Trapezoid 29"/>
              <p:cNvSpPr/>
              <p:nvPr/>
            </p:nvSpPr>
            <p:spPr bwMode="auto">
              <a:xfrm>
                <a:off x="6379729" y="4405660"/>
                <a:ext cx="276017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6272626" y="4267965"/>
                <a:ext cx="490224" cy="16888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 bwMode="auto">
              <a:xfrm>
                <a:off x="5217493" y="1774764"/>
                <a:ext cx="2555194" cy="2555194"/>
              </a:xfrm>
              <a:prstGeom prst="donut">
                <a:avLst>
                  <a:gd name="adj" fmla="val 10026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  <p:sp>
            <p:nvSpPr>
              <p:cNvPr id="33" name="Donut 32"/>
              <p:cNvSpPr/>
              <p:nvPr/>
            </p:nvSpPr>
            <p:spPr bwMode="auto">
              <a:xfrm>
                <a:off x="5293391" y="1851262"/>
                <a:ext cx="2402794" cy="2416904"/>
              </a:xfrm>
              <a:prstGeom prst="donut">
                <a:avLst>
                  <a:gd name="adj" fmla="val 3720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/>
                  <a:cs typeface="+mn-cs"/>
                  <a:sym typeface="Helvetica Neue Light" charset="0"/>
                </a:endParaRPr>
              </a:p>
            </p:txBody>
          </p:sp>
        </p:grpSp>
        <p:sp>
          <p:nvSpPr>
            <p:cNvPr id="28" name="Moon 27"/>
            <p:cNvSpPr/>
            <p:nvPr/>
          </p:nvSpPr>
          <p:spPr bwMode="auto">
            <a:xfrm flipH="1" flipV="1">
              <a:off x="6671046" y="2080733"/>
              <a:ext cx="596722" cy="1912437"/>
            </a:xfrm>
            <a:prstGeom prst="moon">
              <a:avLst/>
            </a:prstGeom>
            <a:solidFill>
              <a:srgbClr val="BFBFBF">
                <a:alpha val="17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charset="0"/>
                <a:ea typeface="ヒラギノ角ゴ ProN W3"/>
                <a:cs typeface="+mn-cs"/>
                <a:sym typeface="Helvetica Neue Light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B981D8D-1902-3143-B79D-CBB9C1588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54" y="1689050"/>
            <a:ext cx="4722388" cy="3134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1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B18012-D13D-AB45-86C5-2E31970F1AD7}"/>
              </a:ext>
            </a:extLst>
          </p:cNvPr>
          <p:cNvSpPr/>
          <p:nvPr/>
        </p:nvSpPr>
        <p:spPr>
          <a:xfrm>
            <a:off x="0" y="980306"/>
            <a:ext cx="9144000" cy="418774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88243" l="0" r="98760">
                        <a14:foregroundMark x1="80057" y1="14791" x2="23235" y2="48799"/>
                        <a14:foregroundMark x1="24380" y1="62453" x2="86307" y2="42288"/>
                        <a14:foregroundMark x1="23378" y1="64223" x2="22185" y2="74463"/>
                        <a14:foregroundMark x1="19418" y1="76991" x2="10973" y2="74463"/>
                        <a14:foregroundMark x1="8874" y1="70228" x2="2910" y2="69785"/>
                        <a14:foregroundMark x1="7204" y1="47155" x2="5868" y2="60683"/>
                        <a14:foregroundMark x1="5153" y1="61631" x2="2719" y2="63401"/>
                        <a14:foregroundMark x1="8635" y1="45196" x2="15744" y2="44501"/>
                        <a14:foregroundMark x1="19561" y1="45954" x2="21469" y2="49558"/>
                      </a14:backgroundRemoval>
                    </a14:imgEffect>
                    <a14:imgEffect>
                      <a14:colorTemperature colorTemp="378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3130"/>
          <a:stretch/>
        </p:blipFill>
        <p:spPr>
          <a:xfrm>
            <a:off x="1945689" y="1532573"/>
            <a:ext cx="4418807" cy="4338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9951232">
            <a:off x="4482525" y="2073554"/>
            <a:ext cx="2065578" cy="1904786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  <a:gs pos="50000">
                <a:srgbClr val="000000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/>
              <a:cs typeface="+mn-cs"/>
              <a:sym typeface="Helvetica Neue Light" charset="0"/>
            </a:endParaRPr>
          </a:p>
        </p:txBody>
      </p:sp>
      <p:pic>
        <p:nvPicPr>
          <p:cNvPr id="8" name="Picture 10" descr="bluemarble2k"/>
          <p:cNvPicPr>
            <a:picLocks noChangeAspect="1" noChangeArrowheads="1"/>
          </p:cNvPicPr>
          <p:nvPr/>
        </p:nvPicPr>
        <p:blipFill>
          <a:blip r:embed="rId5"/>
          <a:srcRect b="7413"/>
          <a:stretch>
            <a:fillRect/>
          </a:stretch>
        </p:blipFill>
        <p:spPr bwMode="auto">
          <a:xfrm>
            <a:off x="8071794" y="1568386"/>
            <a:ext cx="911085" cy="864476"/>
          </a:xfrm>
          <a:prstGeom prst="rect">
            <a:avLst/>
          </a:prstGeom>
          <a:noFill/>
        </p:spPr>
      </p:pic>
      <p:cxnSp>
        <p:nvCxnSpPr>
          <p:cNvPr id="5" name="Straight Connector 4"/>
          <p:cNvCxnSpPr>
            <a:cxnSpLocks/>
          </p:cNvCxnSpPr>
          <p:nvPr/>
        </p:nvCxnSpPr>
        <p:spPr bwMode="auto">
          <a:xfrm flipV="1">
            <a:off x="3323509" y="2197100"/>
            <a:ext cx="4703884" cy="1712396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914C0620-13D1-6644-80F6-D986F38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Photon propagation:</a:t>
            </a:r>
            <a:br>
              <a:rPr lang="en-US" dirty="0"/>
            </a:br>
            <a:r>
              <a:rPr lang="en-US" dirty="0"/>
              <a:t>Violation of Lorentz invariance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A02D5F-3859-D340-8AF7-3A488BC46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25" y="830987"/>
            <a:ext cx="4516296" cy="23722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114300" dist="889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38F179-199C-2B41-AA2F-68BBEEDA52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536" t="17846" r="14974" b="-6735"/>
          <a:stretch/>
        </p:blipFill>
        <p:spPr>
          <a:xfrm>
            <a:off x="6086822" y="1837170"/>
            <a:ext cx="1790597" cy="1777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55D57F8-74C6-C74E-B920-168CBEB46356}"/>
              </a:ext>
            </a:extLst>
          </p:cNvPr>
          <p:cNvGrpSpPr/>
          <p:nvPr/>
        </p:nvGrpSpPr>
        <p:grpSpPr>
          <a:xfrm rot="20123655">
            <a:off x="6264555" y="1649822"/>
            <a:ext cx="1873607" cy="3219234"/>
            <a:chOff x="5217493" y="1774764"/>
            <a:chExt cx="2555194" cy="439033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5FD458-5CE4-434C-8A50-8B2B1458F1F1}"/>
                </a:ext>
              </a:extLst>
            </p:cNvPr>
            <p:cNvSpPr/>
            <p:nvPr/>
          </p:nvSpPr>
          <p:spPr bwMode="auto">
            <a:xfrm>
              <a:off x="5370499" y="1881838"/>
              <a:ext cx="2233882" cy="2371422"/>
            </a:xfrm>
            <a:prstGeom prst="ellipse">
              <a:avLst/>
            </a:prstGeom>
            <a:solidFill>
              <a:srgbClr val="BFBFBF">
                <a:alpha val="18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3150" dirty="0">
                <a:solidFill>
                  <a:srgbClr val="000000"/>
                </a:solidFill>
                <a:latin typeface="Helvetica Neue Light" charset="0"/>
                <a:ea typeface="ヒラギノ角ゴ ProN W3"/>
                <a:sym typeface="Helvetica Neue Light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506E84-29E4-8F4B-BBE0-F37117465576}"/>
                </a:ext>
              </a:extLst>
            </p:cNvPr>
            <p:cNvGrpSpPr/>
            <p:nvPr/>
          </p:nvGrpSpPr>
          <p:grpSpPr>
            <a:xfrm>
              <a:off x="5217493" y="1774764"/>
              <a:ext cx="2555194" cy="4390339"/>
              <a:chOff x="5217493" y="1774764"/>
              <a:chExt cx="2555194" cy="4390339"/>
            </a:xfrm>
          </p:grpSpPr>
          <p:sp>
            <p:nvSpPr>
              <p:cNvPr id="45" name="Trapezoid 44">
                <a:extLst>
                  <a:ext uri="{FF2B5EF4-FFF2-40B4-BE49-F238E27FC236}">
                    <a16:creationId xmlns:a16="http://schemas.microsoft.com/office/drawing/2014/main" id="{85EFD3DF-2996-E54E-9A1B-00936EA2E04D}"/>
                  </a:ext>
                </a:extLst>
              </p:cNvPr>
              <p:cNvSpPr/>
              <p:nvPr/>
            </p:nvSpPr>
            <p:spPr bwMode="auto">
              <a:xfrm>
                <a:off x="6319133" y="4390955"/>
                <a:ext cx="428416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15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46" name="Trapezoid 45">
                <a:extLst>
                  <a:ext uri="{FF2B5EF4-FFF2-40B4-BE49-F238E27FC236}">
                    <a16:creationId xmlns:a16="http://schemas.microsoft.com/office/drawing/2014/main" id="{A87E38B0-2514-BB46-BADC-392C66FF636C}"/>
                  </a:ext>
                </a:extLst>
              </p:cNvPr>
              <p:cNvSpPr/>
              <p:nvPr/>
            </p:nvSpPr>
            <p:spPr bwMode="auto">
              <a:xfrm>
                <a:off x="6379729" y="4405660"/>
                <a:ext cx="276017" cy="1759443"/>
              </a:xfrm>
              <a:prstGeom prst="trapezoid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15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35DBC0E-30EC-0041-8B42-ACCF80265D82}"/>
                  </a:ext>
                </a:extLst>
              </p:cNvPr>
              <p:cNvSpPr/>
              <p:nvPr/>
            </p:nvSpPr>
            <p:spPr bwMode="auto">
              <a:xfrm>
                <a:off x="6272626" y="4267965"/>
                <a:ext cx="490224" cy="168889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15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48" name="Donut 47">
                <a:extLst>
                  <a:ext uri="{FF2B5EF4-FFF2-40B4-BE49-F238E27FC236}">
                    <a16:creationId xmlns:a16="http://schemas.microsoft.com/office/drawing/2014/main" id="{EBCFEFC1-A2B0-FF4E-BF4F-F29ED379E550}"/>
                  </a:ext>
                </a:extLst>
              </p:cNvPr>
              <p:cNvSpPr/>
              <p:nvPr/>
            </p:nvSpPr>
            <p:spPr bwMode="auto">
              <a:xfrm>
                <a:off x="5217493" y="1774764"/>
                <a:ext cx="2555194" cy="2555194"/>
              </a:xfrm>
              <a:prstGeom prst="donut">
                <a:avLst>
                  <a:gd name="adj" fmla="val 10026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15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  <p:sp>
            <p:nvSpPr>
              <p:cNvPr id="49" name="Donut 48">
                <a:extLst>
                  <a:ext uri="{FF2B5EF4-FFF2-40B4-BE49-F238E27FC236}">
                    <a16:creationId xmlns:a16="http://schemas.microsoft.com/office/drawing/2014/main" id="{59A07A0C-AD77-7742-9355-304ED229297F}"/>
                  </a:ext>
                </a:extLst>
              </p:cNvPr>
              <p:cNvSpPr/>
              <p:nvPr/>
            </p:nvSpPr>
            <p:spPr bwMode="auto">
              <a:xfrm>
                <a:off x="5293391" y="1851262"/>
                <a:ext cx="2402794" cy="2416904"/>
              </a:xfrm>
              <a:prstGeom prst="donut">
                <a:avLst>
                  <a:gd name="adj" fmla="val 3720"/>
                </a:avLst>
              </a:prstGeom>
              <a:solidFill>
                <a:srgbClr val="BFBFB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150">
                  <a:solidFill>
                    <a:srgbClr val="000000"/>
                  </a:solidFill>
                  <a:latin typeface="Helvetica Neue Light" charset="0"/>
                  <a:ea typeface="ヒラギノ角ゴ ProN W3"/>
                  <a:sym typeface="Helvetica Neue Light" charset="0"/>
                </a:endParaRPr>
              </a:p>
            </p:txBody>
          </p:sp>
        </p:grpSp>
        <p:sp>
          <p:nvSpPr>
            <p:cNvPr id="44" name="Moon 43">
              <a:extLst>
                <a:ext uri="{FF2B5EF4-FFF2-40B4-BE49-F238E27FC236}">
                  <a16:creationId xmlns:a16="http://schemas.microsoft.com/office/drawing/2014/main" id="{0FEFE9DC-AC43-F741-B59D-9B0A29BA9543}"/>
                </a:ext>
              </a:extLst>
            </p:cNvPr>
            <p:cNvSpPr/>
            <p:nvPr/>
          </p:nvSpPr>
          <p:spPr bwMode="auto">
            <a:xfrm flipH="1" flipV="1">
              <a:off x="6671046" y="2080733"/>
              <a:ext cx="596722" cy="1912437"/>
            </a:xfrm>
            <a:prstGeom prst="moon">
              <a:avLst/>
            </a:prstGeom>
            <a:solidFill>
              <a:srgbClr val="BFBFBF">
                <a:alpha val="17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3150">
                <a:solidFill>
                  <a:srgbClr val="000000"/>
                </a:solidFill>
                <a:latin typeface="Helvetica Neue Light" charset="0"/>
                <a:ea typeface="ヒラギノ角ゴ ProN W3"/>
                <a:sym typeface="Helvetica Neue Light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8493384-21D4-5C45-85AA-0CFDE457001D}"/>
              </a:ext>
            </a:extLst>
          </p:cNvPr>
          <p:cNvCxnSpPr>
            <a:cxnSpLocks/>
          </p:cNvCxnSpPr>
          <p:nvPr/>
        </p:nvCxnSpPr>
        <p:spPr>
          <a:xfrm flipV="1">
            <a:off x="6250540" y="2357611"/>
            <a:ext cx="1299421" cy="501573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0D2ECB3-FAF5-A74A-89EB-C1DFA9C54CBA}"/>
              </a:ext>
            </a:extLst>
          </p:cNvPr>
          <p:cNvSpPr txBox="1"/>
          <p:nvPr/>
        </p:nvSpPr>
        <p:spPr>
          <a:xfrm>
            <a:off x="78884" y="3321461"/>
            <a:ext cx="20024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Current instruments: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H. Martinez-Huerta et al.</a:t>
            </a:r>
          </a:p>
          <a:p>
            <a:r>
              <a:rPr lang="en-US" sz="1400" dirty="0">
                <a:solidFill>
                  <a:schemeClr val="bg1"/>
                </a:solidFill>
              </a:rPr>
              <a:t>arXiv:1901.03205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88DB1E-4AD3-E94E-A19F-CE422DD4E1B7}"/>
              </a:ext>
            </a:extLst>
          </p:cNvPr>
          <p:cNvCxnSpPr>
            <a:cxnSpLocks/>
          </p:cNvCxnSpPr>
          <p:nvPr/>
        </p:nvCxnSpPr>
        <p:spPr>
          <a:xfrm flipV="1">
            <a:off x="2235200" y="980306"/>
            <a:ext cx="0" cy="163589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A08F6-0D85-3F44-911C-AD8CDFC91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3" b="23604"/>
          <a:stretch/>
        </p:blipFill>
        <p:spPr>
          <a:xfrm>
            <a:off x="1241854" y="0"/>
            <a:ext cx="6367231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6854B-4774-C245-9DCE-8006EF19BD44}"/>
              </a:ext>
            </a:extLst>
          </p:cNvPr>
          <p:cNvSpPr txBox="1"/>
          <p:nvPr/>
        </p:nvSpPr>
        <p:spPr>
          <a:xfrm>
            <a:off x="6921811" y="4794422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NASA/JPL-Caltech/R. Hurt </a:t>
            </a:r>
            <a:endParaRPr kumimoji="0" lang="en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Helvetica Neue"/>
              <a:ea typeface="ヒラギノ角ゴ ProN W3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E61EAB-86F0-BE43-A821-C8CB0D4F391E}"/>
              </a:ext>
            </a:extLst>
          </p:cNvPr>
          <p:cNvSpPr/>
          <p:nvPr/>
        </p:nvSpPr>
        <p:spPr bwMode="auto">
          <a:xfrm>
            <a:off x="4337597" y="3770142"/>
            <a:ext cx="215490" cy="21549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MAGIC discover of Very High Energy gamma-rays coming from Gamma-ray Bursts">
            <a:extLst>
              <a:ext uri="{FF2B5EF4-FFF2-40B4-BE49-F238E27FC236}">
                <a16:creationId xmlns:a16="http://schemas.microsoft.com/office/drawing/2014/main" id="{93E59DC7-2939-1940-A81E-9E3FE70C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7" y="0"/>
            <a:ext cx="39862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24C78-FA6B-0F4E-AB1E-A116ECE5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Transient KSP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A9995-26EC-F741-9FCE-96809343C87C}"/>
              </a:ext>
            </a:extLst>
          </p:cNvPr>
          <p:cNvSpPr txBox="1"/>
          <p:nvPr/>
        </p:nvSpPr>
        <p:spPr>
          <a:xfrm>
            <a:off x="641146" y="975988"/>
            <a:ext cx="45166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Systematic follow-up of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FFFF00"/>
                </a:solidFill>
              </a:rPr>
              <a:t>GRBs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FFFF00"/>
                </a:solidFill>
              </a:rPr>
              <a:t>other X-ray / optical / radio transients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FFFF00"/>
                </a:solidFill>
              </a:rPr>
              <a:t>high energy neutrino transients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FFFF00"/>
                </a:solidFill>
              </a:rPr>
              <a:t>GW transients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FFFF00"/>
                </a:solidFill>
              </a:rPr>
              <a:t>VHE transients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Combination of spectral and temporal information across wavebands and messengers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2AD5A-7B16-AA4B-82C7-01F4F8031354}"/>
              </a:ext>
            </a:extLst>
          </p:cNvPr>
          <p:cNvGrpSpPr/>
          <p:nvPr/>
        </p:nvGrpSpPr>
        <p:grpSpPr>
          <a:xfrm>
            <a:off x="5142895" y="2349624"/>
            <a:ext cx="4001105" cy="2793876"/>
            <a:chOff x="5142895" y="2349624"/>
            <a:chExt cx="4001105" cy="27938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59941F-A158-264D-94A0-9DBA250D6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2895" y="2349624"/>
              <a:ext cx="4001105" cy="279387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C6DBFA6-BB19-0841-AB01-8CDC1A412A6B}"/>
                </a:ext>
              </a:extLst>
            </p:cNvPr>
            <p:cNvSpPr/>
            <p:nvPr/>
          </p:nvSpPr>
          <p:spPr>
            <a:xfrm>
              <a:off x="5846085" y="3702610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/>
                <a:t>GRB 190114C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267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4C78-FA6B-0F4E-AB1E-A116ECE5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Transient KSP</a:t>
            </a:r>
          </a:p>
        </p:txBody>
      </p:sp>
      <p:pic>
        <p:nvPicPr>
          <p:cNvPr id="2052" name="Picture 4" descr="https://s3-us-west-1.amazonaws.com/stanford.ucomm.newsms.media/wp-content/uploads/2017/10/13153850/LIGO_NSIllustration.jpg">
            <a:extLst>
              <a:ext uri="{FF2B5EF4-FFF2-40B4-BE49-F238E27FC236}">
                <a16:creationId xmlns:a16="http://schemas.microsoft.com/office/drawing/2014/main" id="{10BC709F-E2DA-7A40-8FD8-E077A51D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514" y="726025"/>
            <a:ext cx="36687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8B200D-660F-6142-93DD-590F5EED89DC}"/>
              </a:ext>
            </a:extLst>
          </p:cNvPr>
          <p:cNvSpPr txBox="1"/>
          <p:nvPr/>
        </p:nvSpPr>
        <p:spPr>
          <a:xfrm>
            <a:off x="5329763" y="4490113"/>
            <a:ext cx="3667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Neutron star merger</a:t>
            </a:r>
          </a:p>
          <a:p>
            <a:r>
              <a:rPr lang="de-DE" sz="1400" i="1" dirty="0">
                <a:solidFill>
                  <a:schemeClr val="bg1">
                    <a:lumMod val="85000"/>
                  </a:schemeClr>
                </a:solidFill>
              </a:rPr>
              <a:t>NSF/LIGO/</a:t>
            </a:r>
            <a:r>
              <a:rPr lang="de-DE" sz="1400" i="1" dirty="0" err="1">
                <a:solidFill>
                  <a:schemeClr val="bg1">
                    <a:lumMod val="85000"/>
                  </a:schemeClr>
                </a:solidFill>
              </a:rPr>
              <a:t>Sonoma</a:t>
            </a:r>
            <a:r>
              <a:rPr lang="de-DE" sz="1400" i="1" dirty="0">
                <a:solidFill>
                  <a:schemeClr val="bg1">
                    <a:lumMod val="85000"/>
                  </a:schemeClr>
                </a:solidFill>
              </a:rPr>
              <a:t> State University/A. </a:t>
            </a:r>
            <a:r>
              <a:rPr lang="de-DE" sz="1400" i="1" dirty="0" err="1">
                <a:solidFill>
                  <a:schemeClr val="bg1">
                    <a:lumMod val="85000"/>
                  </a:schemeClr>
                </a:solidFill>
              </a:rPr>
              <a:t>Simonnet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 descr="Artist's drawing of the RS Ophiuchi system, a recurring nova, where a white dwarf is accumulating matter from a star orbiting it. Credit: David Hardy &amp; PPARC">
            <a:extLst>
              <a:ext uri="{FF2B5EF4-FFF2-40B4-BE49-F238E27FC236}">
                <a16:creationId xmlns:a16="http://schemas.microsoft.com/office/drawing/2014/main" id="{3AC757B9-CF1C-7AA5-C471-8FEA6C36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6140" y="0"/>
            <a:ext cx="5424522" cy="307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5B4D78-22FD-1FDD-5203-592C880B7705}"/>
              </a:ext>
            </a:extLst>
          </p:cNvPr>
          <p:cNvGrpSpPr/>
          <p:nvPr/>
        </p:nvGrpSpPr>
        <p:grpSpPr>
          <a:xfrm>
            <a:off x="4156961" y="2578956"/>
            <a:ext cx="4947919" cy="2531493"/>
            <a:chOff x="3996267" y="1598940"/>
            <a:chExt cx="4947919" cy="25314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325CD0-2FDA-5E16-6578-1605EE29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6267" y="1598940"/>
              <a:ext cx="4947919" cy="253149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D42DE19-D139-953E-1A38-59FFC6D39742}"/>
                </a:ext>
              </a:extLst>
            </p:cNvPr>
            <p:cNvSpPr/>
            <p:nvPr/>
          </p:nvSpPr>
          <p:spPr bwMode="auto">
            <a:xfrm>
              <a:off x="4517813" y="2259472"/>
              <a:ext cx="3887894" cy="1208476"/>
            </a:xfrm>
            <a:custGeom>
              <a:avLst/>
              <a:gdLst>
                <a:gd name="connsiteX0" fmla="*/ 0 w 3887894"/>
                <a:gd name="connsiteY0" fmla="*/ 1043127 h 1246327"/>
                <a:gd name="connsiteX1" fmla="*/ 711200 w 3887894"/>
                <a:gd name="connsiteY1" fmla="*/ 216780 h 1246327"/>
                <a:gd name="connsiteX2" fmla="*/ 1564640 w 3887894"/>
                <a:gd name="connsiteY2" fmla="*/ 20353 h 1246327"/>
                <a:gd name="connsiteX3" fmla="*/ 2702560 w 3887894"/>
                <a:gd name="connsiteY3" fmla="*/ 596087 h 1246327"/>
                <a:gd name="connsiteX4" fmla="*/ 3887894 w 3887894"/>
                <a:gd name="connsiteY4" fmla="*/ 1246327 h 1246327"/>
                <a:gd name="connsiteX0" fmla="*/ 0 w 3887894"/>
                <a:gd name="connsiteY0" fmla="*/ 1036651 h 1239851"/>
                <a:gd name="connsiteX1" fmla="*/ 704427 w 3887894"/>
                <a:gd name="connsiteY1" fmla="*/ 250944 h 1239851"/>
                <a:gd name="connsiteX2" fmla="*/ 1564640 w 3887894"/>
                <a:gd name="connsiteY2" fmla="*/ 13877 h 1239851"/>
                <a:gd name="connsiteX3" fmla="*/ 2702560 w 3887894"/>
                <a:gd name="connsiteY3" fmla="*/ 589611 h 1239851"/>
                <a:gd name="connsiteX4" fmla="*/ 3887894 w 3887894"/>
                <a:gd name="connsiteY4" fmla="*/ 1239851 h 1239851"/>
                <a:gd name="connsiteX0" fmla="*/ 0 w 3887894"/>
                <a:gd name="connsiteY0" fmla="*/ 1005276 h 1208476"/>
                <a:gd name="connsiteX1" fmla="*/ 704427 w 3887894"/>
                <a:gd name="connsiteY1" fmla="*/ 219569 h 1208476"/>
                <a:gd name="connsiteX2" fmla="*/ 1517226 w 3887894"/>
                <a:gd name="connsiteY2" fmla="*/ 16369 h 1208476"/>
                <a:gd name="connsiteX3" fmla="*/ 2702560 w 3887894"/>
                <a:gd name="connsiteY3" fmla="*/ 558236 h 1208476"/>
                <a:gd name="connsiteX4" fmla="*/ 3887894 w 3887894"/>
                <a:gd name="connsiteY4" fmla="*/ 1208476 h 120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7894" h="1208476">
                  <a:moveTo>
                    <a:pt x="0" y="1005276"/>
                  </a:moveTo>
                  <a:cubicBezTo>
                    <a:pt x="225213" y="677333"/>
                    <a:pt x="451556" y="384387"/>
                    <a:pt x="704427" y="219569"/>
                  </a:cubicBezTo>
                  <a:cubicBezTo>
                    <a:pt x="957298" y="54751"/>
                    <a:pt x="1184204" y="-40076"/>
                    <a:pt x="1517226" y="16369"/>
                  </a:cubicBezTo>
                  <a:cubicBezTo>
                    <a:pt x="1850248" y="72814"/>
                    <a:pt x="2315351" y="353907"/>
                    <a:pt x="2702560" y="558236"/>
                  </a:cubicBezTo>
                  <a:cubicBezTo>
                    <a:pt x="3089769" y="762565"/>
                    <a:pt x="3488831" y="985520"/>
                    <a:pt x="3887894" y="1208476"/>
                  </a:cubicBezTo>
                </a:path>
              </a:pathLst>
            </a:custGeom>
            <a:noFill/>
            <a:ln w="57150" cap="flat" cmpd="sng" algn="ctr">
              <a:solidFill>
                <a:srgbClr val="376092">
                  <a:alpha val="24314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5C56F66-24A2-B415-FBD6-3411B4CECCA1}"/>
                </a:ext>
              </a:extLst>
            </p:cNvPr>
            <p:cNvSpPr/>
            <p:nvPr/>
          </p:nvSpPr>
          <p:spPr bwMode="auto">
            <a:xfrm>
              <a:off x="5926667" y="2116812"/>
              <a:ext cx="2506133" cy="944735"/>
            </a:xfrm>
            <a:custGeom>
              <a:avLst/>
              <a:gdLst>
                <a:gd name="connsiteX0" fmla="*/ 0 w 2506133"/>
                <a:gd name="connsiteY0" fmla="*/ 516460 h 956727"/>
                <a:gd name="connsiteX1" fmla="*/ 372533 w 2506133"/>
                <a:gd name="connsiteY1" fmla="*/ 184567 h 956727"/>
                <a:gd name="connsiteX2" fmla="*/ 731520 w 2506133"/>
                <a:gd name="connsiteY2" fmla="*/ 1687 h 956727"/>
                <a:gd name="connsiteX3" fmla="*/ 1307253 w 2506133"/>
                <a:gd name="connsiteY3" fmla="*/ 286167 h 956727"/>
                <a:gd name="connsiteX4" fmla="*/ 2506133 w 2506133"/>
                <a:gd name="connsiteY4" fmla="*/ 956727 h 956727"/>
                <a:gd name="connsiteX0" fmla="*/ 0 w 2506133"/>
                <a:gd name="connsiteY0" fmla="*/ 514857 h 955124"/>
                <a:gd name="connsiteX1" fmla="*/ 372533 w 2506133"/>
                <a:gd name="connsiteY1" fmla="*/ 182964 h 955124"/>
                <a:gd name="connsiteX2" fmla="*/ 731520 w 2506133"/>
                <a:gd name="connsiteY2" fmla="*/ 84 h 955124"/>
                <a:gd name="connsiteX3" fmla="*/ 1239520 w 2506133"/>
                <a:gd name="connsiteY3" fmla="*/ 203284 h 955124"/>
                <a:gd name="connsiteX4" fmla="*/ 2506133 w 2506133"/>
                <a:gd name="connsiteY4" fmla="*/ 955124 h 955124"/>
                <a:gd name="connsiteX0" fmla="*/ 0 w 2506133"/>
                <a:gd name="connsiteY0" fmla="*/ 467495 h 907762"/>
                <a:gd name="connsiteX1" fmla="*/ 372533 w 2506133"/>
                <a:gd name="connsiteY1" fmla="*/ 135602 h 907762"/>
                <a:gd name="connsiteX2" fmla="*/ 711200 w 2506133"/>
                <a:gd name="connsiteY2" fmla="*/ 135 h 907762"/>
                <a:gd name="connsiteX3" fmla="*/ 1239520 w 2506133"/>
                <a:gd name="connsiteY3" fmla="*/ 155922 h 907762"/>
                <a:gd name="connsiteX4" fmla="*/ 2506133 w 2506133"/>
                <a:gd name="connsiteY4" fmla="*/ 907762 h 907762"/>
                <a:gd name="connsiteX0" fmla="*/ 0 w 2506133"/>
                <a:gd name="connsiteY0" fmla="*/ 501320 h 941587"/>
                <a:gd name="connsiteX1" fmla="*/ 372533 w 2506133"/>
                <a:gd name="connsiteY1" fmla="*/ 169427 h 941587"/>
                <a:gd name="connsiteX2" fmla="*/ 704427 w 2506133"/>
                <a:gd name="connsiteY2" fmla="*/ 93 h 941587"/>
                <a:gd name="connsiteX3" fmla="*/ 1239520 w 2506133"/>
                <a:gd name="connsiteY3" fmla="*/ 189747 h 941587"/>
                <a:gd name="connsiteX4" fmla="*/ 2506133 w 2506133"/>
                <a:gd name="connsiteY4" fmla="*/ 941587 h 941587"/>
                <a:gd name="connsiteX0" fmla="*/ 0 w 2506133"/>
                <a:gd name="connsiteY0" fmla="*/ 501320 h 941587"/>
                <a:gd name="connsiteX1" fmla="*/ 372533 w 2506133"/>
                <a:gd name="connsiteY1" fmla="*/ 169427 h 941587"/>
                <a:gd name="connsiteX2" fmla="*/ 704427 w 2506133"/>
                <a:gd name="connsiteY2" fmla="*/ 93 h 941587"/>
                <a:gd name="connsiteX3" fmla="*/ 1239520 w 2506133"/>
                <a:gd name="connsiteY3" fmla="*/ 189747 h 941587"/>
                <a:gd name="connsiteX4" fmla="*/ 2506133 w 2506133"/>
                <a:gd name="connsiteY4" fmla="*/ 941587 h 941587"/>
                <a:gd name="connsiteX0" fmla="*/ 0 w 2506133"/>
                <a:gd name="connsiteY0" fmla="*/ 504468 h 944735"/>
                <a:gd name="connsiteX1" fmla="*/ 372533 w 2506133"/>
                <a:gd name="connsiteY1" fmla="*/ 172575 h 944735"/>
                <a:gd name="connsiteX2" fmla="*/ 704427 w 2506133"/>
                <a:gd name="connsiteY2" fmla="*/ 3241 h 944735"/>
                <a:gd name="connsiteX3" fmla="*/ 1239520 w 2506133"/>
                <a:gd name="connsiteY3" fmla="*/ 192895 h 944735"/>
                <a:gd name="connsiteX4" fmla="*/ 2506133 w 2506133"/>
                <a:gd name="connsiteY4" fmla="*/ 944735 h 94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133" h="944735">
                  <a:moveTo>
                    <a:pt x="0" y="504468"/>
                  </a:moveTo>
                  <a:cubicBezTo>
                    <a:pt x="125306" y="381419"/>
                    <a:pt x="255129" y="256113"/>
                    <a:pt x="372533" y="172575"/>
                  </a:cubicBezTo>
                  <a:cubicBezTo>
                    <a:pt x="489937" y="89037"/>
                    <a:pt x="559929" y="20174"/>
                    <a:pt x="704427" y="3241"/>
                  </a:cubicBezTo>
                  <a:cubicBezTo>
                    <a:pt x="848925" y="-13692"/>
                    <a:pt x="943751" y="33722"/>
                    <a:pt x="1239520" y="192895"/>
                  </a:cubicBezTo>
                  <a:cubicBezTo>
                    <a:pt x="1535289" y="352068"/>
                    <a:pt x="2054577" y="689041"/>
                    <a:pt x="2506133" y="944735"/>
                  </a:cubicBezTo>
                </a:path>
              </a:pathLst>
            </a:custGeom>
            <a:noFill/>
            <a:ln w="57150" cap="flat" cmpd="sng" algn="ctr">
              <a:solidFill>
                <a:srgbClr val="FF0000">
                  <a:alpha val="27451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DBB2A1-037A-E6E2-2F90-60FF8D8B0E8B}"/>
                </a:ext>
              </a:extLst>
            </p:cNvPr>
            <p:cNvSpPr txBox="1"/>
            <p:nvPr/>
          </p:nvSpPr>
          <p:spPr>
            <a:xfrm>
              <a:off x="4846856" y="2748582"/>
              <a:ext cx="1136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400" dirty="0">
                  <a:solidFill>
                    <a:srgbClr val="0070C0"/>
                  </a:solidFill>
                </a:rPr>
                <a:t>GeV / Fermi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9B3E37-FEB8-18AC-FF76-9CB9708224F7}"/>
                </a:ext>
              </a:extLst>
            </p:cNvPr>
            <p:cNvSpPr txBox="1"/>
            <p:nvPr/>
          </p:nvSpPr>
          <p:spPr>
            <a:xfrm>
              <a:off x="7320823" y="2116812"/>
              <a:ext cx="13028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400" dirty="0">
                  <a:solidFill>
                    <a:srgbClr val="FF0000"/>
                  </a:solidFill>
                </a:rPr>
                <a:t>TeV / H.E.S.S.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CCFF2D9-0F58-51E5-2AC0-795F508F771A}"/>
              </a:ext>
            </a:extLst>
          </p:cNvPr>
          <p:cNvSpPr txBox="1"/>
          <p:nvPr/>
        </p:nvSpPr>
        <p:spPr>
          <a:xfrm>
            <a:off x="6947430" y="130167"/>
            <a:ext cx="2157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a typeface="ＭＳ Ｐゴシック" charset="0"/>
              </a:rPr>
              <a:t>H.E.S.S. ATEL #14844, Aug. 10</a:t>
            </a:r>
            <a:endParaRPr lang="en-DE" sz="1200" dirty="0">
              <a:solidFill>
                <a:schemeClr val="bg1"/>
              </a:solidFill>
              <a:ea typeface="ＭＳ Ｐゴシック" charset="0"/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H.E.S.S. Science Mar. 2022</a:t>
            </a:r>
          </a:p>
          <a:p>
            <a:r>
              <a:rPr lang="en-US" sz="1200" dirty="0">
                <a:solidFill>
                  <a:schemeClr val="bg1"/>
                </a:solidFill>
              </a:rPr>
              <a:t>MAGIC Nature Astronomy 2022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D8A46-3D9E-FC40-9469-EB56D1E70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multimessenger</a:t>
            </a:r>
            <a:r>
              <a:rPr lang="en-US" dirty="0"/>
              <a:t> Transients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A0053-70C2-1E43-9F49-D807DE062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14" y="1111664"/>
            <a:ext cx="6169954" cy="39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C289A-BF71-E842-BE47-D641A2E99873}"/>
              </a:ext>
            </a:extLst>
          </p:cNvPr>
          <p:cNvSpPr txBox="1"/>
          <p:nvPr/>
        </p:nvSpPr>
        <p:spPr>
          <a:xfrm>
            <a:off x="917616" y="1664091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Science 361 (2018)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46A3-BD96-B449-BE34-A92029B1A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255" y="14068"/>
            <a:ext cx="2729132" cy="2653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F1ED8-61D3-774C-A8FD-9A95178B9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040" y="2540699"/>
            <a:ext cx="2740348" cy="26028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56B7BF-CEA3-8A44-98CD-E6E391335AA5}"/>
              </a:ext>
            </a:extLst>
          </p:cNvPr>
          <p:cNvSpPr/>
          <p:nvPr/>
        </p:nvSpPr>
        <p:spPr>
          <a:xfrm>
            <a:off x="7752364" y="1176319"/>
            <a:ext cx="126293" cy="1262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CE57B0-930F-0342-A99B-D606D3381366}"/>
              </a:ext>
            </a:extLst>
          </p:cNvPr>
          <p:cNvSpPr/>
          <p:nvPr/>
        </p:nvSpPr>
        <p:spPr>
          <a:xfrm>
            <a:off x="7783184" y="3670135"/>
            <a:ext cx="126293" cy="1262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EE8F84-C9E3-7F43-9E72-519763E9F2B9}"/>
              </a:ext>
            </a:extLst>
          </p:cNvPr>
          <p:cNvSpPr/>
          <p:nvPr/>
        </p:nvSpPr>
        <p:spPr>
          <a:xfrm>
            <a:off x="6667500" y="2009968"/>
            <a:ext cx="914400" cy="3522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Fermi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0E476-BD92-E44C-BEAA-BC5C50CF989D}"/>
              </a:ext>
            </a:extLst>
          </p:cNvPr>
          <p:cNvSpPr txBox="1"/>
          <p:nvPr/>
        </p:nvSpPr>
        <p:spPr>
          <a:xfrm>
            <a:off x="6741670" y="2704447"/>
            <a:ext cx="8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A3141-38BA-C94B-BD13-7B5F14FDA2A6}"/>
              </a:ext>
            </a:extLst>
          </p:cNvPr>
          <p:cNvSpPr txBox="1"/>
          <p:nvPr/>
        </p:nvSpPr>
        <p:spPr>
          <a:xfrm>
            <a:off x="5576235" y="1518269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E0580-EB95-204A-959C-49396EFF3581}"/>
              </a:ext>
            </a:extLst>
          </p:cNvPr>
          <p:cNvSpPr txBox="1"/>
          <p:nvPr/>
        </p:nvSpPr>
        <p:spPr>
          <a:xfrm>
            <a:off x="3590935" y="3670135"/>
            <a:ext cx="1314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TXS0506+056</a:t>
            </a:r>
          </a:p>
        </p:txBody>
      </p:sp>
    </p:spTree>
    <p:extLst>
      <p:ext uri="{BB962C8B-B14F-4D97-AF65-F5344CB8AC3E}">
        <p14:creationId xmlns:p14="http://schemas.microsoft.com/office/powerpoint/2010/main" val="27303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F9E28-0E2D-1F4C-B1BE-4790B160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CTA GRB detection rates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B61E4-5264-D642-8095-9BCC2F99AF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603" y="714035"/>
            <a:ext cx="5763629" cy="425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4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B8787-F28C-7E4A-9BA5-088E1026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4" y="1628181"/>
            <a:ext cx="1496986" cy="134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sp>
        <p:nvSpPr>
          <p:cNvPr id="34" name="Down Arrow 33"/>
          <p:cNvSpPr/>
          <p:nvPr/>
        </p:nvSpPr>
        <p:spPr>
          <a:xfrm>
            <a:off x="2707627" y="1741468"/>
            <a:ext cx="3860624" cy="2177905"/>
          </a:xfrm>
          <a:prstGeom prst="downArrow">
            <a:avLst>
              <a:gd name="adj1" fmla="val 69955"/>
              <a:gd name="adj2" fmla="val 37124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178963"/>
            <a:ext cx="8359636" cy="618062"/>
          </a:xfrm>
        </p:spPr>
        <p:txBody>
          <a:bodyPr>
            <a:noAutofit/>
          </a:bodyPr>
          <a:lstStyle/>
          <a:p>
            <a:r>
              <a:rPr lang="en-GB" dirty="0"/>
              <a:t>Gamma ray astronomy in a Multiwavelength &amp; </a:t>
            </a:r>
            <a:r>
              <a:rPr lang="en-GB" dirty="0" err="1"/>
              <a:t>Multimessenger</a:t>
            </a:r>
            <a:r>
              <a:rPr lang="en-GB" dirty="0"/>
              <a:t> World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13" y="907077"/>
            <a:ext cx="1519563" cy="113967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Up Arrow 36"/>
          <p:cNvSpPr/>
          <p:nvPr/>
        </p:nvSpPr>
        <p:spPr>
          <a:xfrm>
            <a:off x="1544566" y="3281142"/>
            <a:ext cx="1728534" cy="743537"/>
          </a:xfrm>
          <a:prstGeom prst="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Up Arrow 51"/>
          <p:cNvSpPr/>
          <p:nvPr/>
        </p:nvSpPr>
        <p:spPr>
          <a:xfrm>
            <a:off x="5984805" y="3281142"/>
            <a:ext cx="1728534" cy="743537"/>
          </a:xfrm>
          <a:prstGeom prst="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/>
          <p:cNvSpPr txBox="1"/>
          <p:nvPr/>
        </p:nvSpPr>
        <p:spPr>
          <a:xfrm>
            <a:off x="282472" y="1609710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SKA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14344" y="941380"/>
            <a:ext cx="603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ALMA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82870" y="1807261"/>
            <a:ext cx="759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ATHENA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CF019-F6F9-F54A-BFA2-DB3EB4D62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123" y="1538820"/>
            <a:ext cx="1720277" cy="1262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374" y="1001360"/>
            <a:ext cx="1614989" cy="90843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35686C-6CB4-434C-B880-1D041F1F41F9}"/>
              </a:ext>
            </a:extLst>
          </p:cNvPr>
          <p:cNvSpPr txBox="1"/>
          <p:nvPr/>
        </p:nvSpPr>
        <p:spPr>
          <a:xfrm>
            <a:off x="3647130" y="956876"/>
            <a:ext cx="7738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Athena,</a:t>
            </a:r>
          </a:p>
          <a:p>
            <a:r>
              <a:rPr lang="en-US" sz="1350" dirty="0" err="1">
                <a:solidFill>
                  <a:schemeClr val="bg1"/>
                </a:solidFill>
              </a:rPr>
              <a:t>eROSITA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756A0-ED2D-DC4E-8116-4CBB5CFA6F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954" b="13509"/>
          <a:stretch/>
        </p:blipFill>
        <p:spPr>
          <a:xfrm>
            <a:off x="1955699" y="3901291"/>
            <a:ext cx="5364480" cy="12780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868879" y="2649477"/>
            <a:ext cx="2443305" cy="1363574"/>
          </a:xfrm>
          <a:prstGeom prst="ellipse">
            <a:avLst/>
          </a:prstGeom>
          <a:ln w="5715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Target selection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&amp; </a:t>
            </a:r>
            <a:r>
              <a:rPr lang="en-GB" dirty="0" err="1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ToOs</a:t>
            </a:r>
            <a:endParaRPr lang="en-GB" dirty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A3EBF-70B2-994B-938A-E93EC12E3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804" y="1647404"/>
            <a:ext cx="1579209" cy="1197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Oval 47"/>
          <p:cNvSpPr/>
          <p:nvPr/>
        </p:nvSpPr>
        <p:spPr bwMode="auto">
          <a:xfrm>
            <a:off x="3376520" y="2638207"/>
            <a:ext cx="2483692" cy="1386114"/>
          </a:xfrm>
          <a:prstGeom prst="ellipse">
            <a:avLst/>
          </a:prstGeom>
          <a:ln w="57150" cmpd="sng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Object characterization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BA85E5-6816-4B46-BD0B-917857586320}"/>
              </a:ext>
            </a:extLst>
          </p:cNvPr>
          <p:cNvSpPr txBox="1"/>
          <p:nvPr/>
        </p:nvSpPr>
        <p:spPr>
          <a:xfrm>
            <a:off x="5112251" y="1636263"/>
            <a:ext cx="5876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Fermi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9644" y="1019870"/>
            <a:ext cx="1630743" cy="1033483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6364106" y="995978"/>
            <a:ext cx="10999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LIGO, VIRGO,</a:t>
            </a:r>
          </a:p>
          <a:p>
            <a:r>
              <a:rPr lang="en-US" sz="1350" dirty="0">
                <a:solidFill>
                  <a:schemeClr val="bg1"/>
                </a:solidFill>
              </a:rPr>
              <a:t>KAGRA, ET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1109" y="1607529"/>
            <a:ext cx="1644035" cy="1237136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Oval 49"/>
          <p:cNvSpPr/>
          <p:nvPr/>
        </p:nvSpPr>
        <p:spPr bwMode="auto">
          <a:xfrm>
            <a:off x="5917659" y="2637850"/>
            <a:ext cx="2484974" cy="1386829"/>
          </a:xfrm>
          <a:prstGeom prst="ellipse">
            <a:avLst/>
          </a:prstGeom>
          <a:ln w="57150" cmpd="sng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Wide-band / MM SED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81109" y="1666406"/>
            <a:ext cx="7938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chemeClr val="bg1"/>
                </a:solidFill>
              </a:rPr>
              <a:t>IceCube</a:t>
            </a:r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KM3NeT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F7954D-3174-E240-9056-47933726C89E}"/>
              </a:ext>
            </a:extLst>
          </p:cNvPr>
          <p:cNvSpPr txBox="1"/>
          <p:nvPr/>
        </p:nvSpPr>
        <p:spPr>
          <a:xfrm>
            <a:off x="2443244" y="1636162"/>
            <a:ext cx="6947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ELT,</a:t>
            </a:r>
          </a:p>
          <a:p>
            <a:r>
              <a:rPr lang="en-US" sz="1350" dirty="0">
                <a:solidFill>
                  <a:srgbClr val="000000"/>
                </a:solidFill>
              </a:rPr>
              <a:t>LSST, …</a:t>
            </a:r>
          </a:p>
        </p:txBody>
      </p:sp>
    </p:spTree>
    <p:extLst>
      <p:ext uri="{BB962C8B-B14F-4D97-AF65-F5344CB8AC3E}">
        <p14:creationId xmlns:p14="http://schemas.microsoft.com/office/powerpoint/2010/main" val="14780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  <p:bldP spid="5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B8787-F28C-7E4A-9BA5-088E1026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4" y="1628181"/>
            <a:ext cx="1496986" cy="134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sp>
        <p:nvSpPr>
          <p:cNvPr id="34" name="Down Arrow 33"/>
          <p:cNvSpPr/>
          <p:nvPr/>
        </p:nvSpPr>
        <p:spPr>
          <a:xfrm>
            <a:off x="2707627" y="1741468"/>
            <a:ext cx="3860624" cy="2177905"/>
          </a:xfrm>
          <a:prstGeom prst="downArrow">
            <a:avLst>
              <a:gd name="adj1" fmla="val 69955"/>
              <a:gd name="adj2" fmla="val 37124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178963"/>
            <a:ext cx="8174148" cy="618062"/>
          </a:xfrm>
          <a:noFill/>
        </p:spPr>
        <p:txBody>
          <a:bodyPr>
            <a:noAutofit/>
          </a:bodyPr>
          <a:lstStyle/>
          <a:p>
            <a:r>
              <a:rPr lang="en-GB" dirty="0"/>
              <a:t>Gamma ray astronomy in a Multiwavelength &amp; </a:t>
            </a:r>
            <a:r>
              <a:rPr lang="en-GB" dirty="0" err="1"/>
              <a:t>Multimessenger</a:t>
            </a:r>
            <a:r>
              <a:rPr lang="en-GB" dirty="0"/>
              <a:t> World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13" y="907077"/>
            <a:ext cx="1519563" cy="113967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Up Arrow 36"/>
          <p:cNvSpPr/>
          <p:nvPr/>
        </p:nvSpPr>
        <p:spPr>
          <a:xfrm>
            <a:off x="1544566" y="3281142"/>
            <a:ext cx="1728534" cy="743537"/>
          </a:xfrm>
          <a:prstGeom prst="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Up Arrow 51"/>
          <p:cNvSpPr/>
          <p:nvPr/>
        </p:nvSpPr>
        <p:spPr>
          <a:xfrm>
            <a:off x="5984805" y="3281142"/>
            <a:ext cx="1728534" cy="743537"/>
          </a:xfrm>
          <a:prstGeom prst="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/>
          <p:cNvSpPr txBox="1"/>
          <p:nvPr/>
        </p:nvSpPr>
        <p:spPr>
          <a:xfrm>
            <a:off x="282472" y="1609710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SKA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14344" y="941380"/>
            <a:ext cx="603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ALMA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82870" y="1807261"/>
            <a:ext cx="759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ATHENA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CF019-F6F9-F54A-BFA2-DB3EB4D62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123" y="1538820"/>
            <a:ext cx="1720277" cy="1262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374" y="1001360"/>
            <a:ext cx="1614989" cy="90843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35686C-6CB4-434C-B880-1D041F1F41F9}"/>
              </a:ext>
            </a:extLst>
          </p:cNvPr>
          <p:cNvSpPr txBox="1"/>
          <p:nvPr/>
        </p:nvSpPr>
        <p:spPr>
          <a:xfrm>
            <a:off x="3647130" y="956876"/>
            <a:ext cx="7738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Athena,</a:t>
            </a:r>
          </a:p>
          <a:p>
            <a:r>
              <a:rPr lang="en-US" sz="1350" dirty="0" err="1">
                <a:solidFill>
                  <a:schemeClr val="bg1"/>
                </a:solidFill>
              </a:rPr>
              <a:t>eROSITA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756A0-ED2D-DC4E-8116-4CBB5CFA6F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54" b="13509"/>
          <a:stretch/>
        </p:blipFill>
        <p:spPr>
          <a:xfrm>
            <a:off x="1955699" y="3901291"/>
            <a:ext cx="5364480" cy="12780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868879" y="2649477"/>
            <a:ext cx="2443305" cy="1363574"/>
          </a:xfrm>
          <a:prstGeom prst="ellipse">
            <a:avLst/>
          </a:prstGeom>
          <a:ln w="5715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Target selection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&amp; </a:t>
            </a:r>
            <a:r>
              <a:rPr lang="en-GB" dirty="0" err="1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ToOs</a:t>
            </a:r>
            <a:endParaRPr lang="en-GB" dirty="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A3EBF-70B2-994B-938A-E93EC12E3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804" y="1647404"/>
            <a:ext cx="1579209" cy="1197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Oval 47"/>
          <p:cNvSpPr/>
          <p:nvPr/>
        </p:nvSpPr>
        <p:spPr bwMode="auto">
          <a:xfrm>
            <a:off x="3376520" y="2638207"/>
            <a:ext cx="2483692" cy="1386114"/>
          </a:xfrm>
          <a:prstGeom prst="ellipse">
            <a:avLst/>
          </a:prstGeom>
          <a:ln w="57150" cmpd="sng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Object characterization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BA85E5-6816-4B46-BD0B-917857586320}"/>
              </a:ext>
            </a:extLst>
          </p:cNvPr>
          <p:cNvSpPr txBox="1"/>
          <p:nvPr/>
        </p:nvSpPr>
        <p:spPr>
          <a:xfrm>
            <a:off x="5112251" y="1636263"/>
            <a:ext cx="5876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Fermi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9644" y="1019870"/>
            <a:ext cx="1630743" cy="1033483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6364106" y="995978"/>
            <a:ext cx="10999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LIGO, VIRGO,</a:t>
            </a:r>
          </a:p>
          <a:p>
            <a:r>
              <a:rPr lang="en-US" sz="1350" dirty="0">
                <a:solidFill>
                  <a:schemeClr val="bg1"/>
                </a:solidFill>
              </a:rPr>
              <a:t>KAGRA, ET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1109" y="1607529"/>
            <a:ext cx="1644035" cy="1237136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Oval 49"/>
          <p:cNvSpPr/>
          <p:nvPr/>
        </p:nvSpPr>
        <p:spPr bwMode="auto">
          <a:xfrm>
            <a:off x="5917659" y="2637850"/>
            <a:ext cx="2484974" cy="1386829"/>
          </a:xfrm>
          <a:prstGeom prst="ellipse">
            <a:avLst/>
          </a:prstGeom>
          <a:ln w="57150" cmpd="sng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rPr>
              <a:t>Wide-band / MM SED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81109" y="1666406"/>
            <a:ext cx="7938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chemeClr val="bg1"/>
                </a:solidFill>
              </a:rPr>
              <a:t>IceCube</a:t>
            </a:r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KM3NeT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F7954D-3174-E240-9056-47933726C89E}"/>
              </a:ext>
            </a:extLst>
          </p:cNvPr>
          <p:cNvSpPr txBox="1"/>
          <p:nvPr/>
        </p:nvSpPr>
        <p:spPr>
          <a:xfrm>
            <a:off x="2443244" y="1636162"/>
            <a:ext cx="6947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ELT,</a:t>
            </a:r>
          </a:p>
          <a:p>
            <a:r>
              <a:rPr lang="en-US" sz="1350" dirty="0">
                <a:solidFill>
                  <a:srgbClr val="000000"/>
                </a:solidFill>
              </a:rPr>
              <a:t>LSST, …</a:t>
            </a:r>
          </a:p>
        </p:txBody>
      </p:sp>
      <p:pic>
        <p:nvPicPr>
          <p:cNvPr id="26" name="Imagem" descr="Imagem">
            <a:extLst>
              <a:ext uri="{FF2B5EF4-FFF2-40B4-BE49-F238E27FC236}">
                <a16:creationId xmlns:a16="http://schemas.microsoft.com/office/drawing/2014/main" id="{1F8D9B4F-EF5C-C546-8936-0FAAD9F7B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1077" y="2198990"/>
            <a:ext cx="4834217" cy="283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76C8C-2850-9747-A2F8-F80D006E99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8528" y="4491215"/>
            <a:ext cx="688683" cy="5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A08F6-0D85-3F44-911C-AD8CDFC91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3" b="23604"/>
          <a:stretch/>
        </p:blipFill>
        <p:spPr>
          <a:xfrm>
            <a:off x="1241854" y="0"/>
            <a:ext cx="6367231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6854B-4774-C245-9DCE-8006EF19BD44}"/>
              </a:ext>
            </a:extLst>
          </p:cNvPr>
          <p:cNvSpPr txBox="1"/>
          <p:nvPr/>
        </p:nvSpPr>
        <p:spPr>
          <a:xfrm>
            <a:off x="6921811" y="4794422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NASA/JPL-Caltech/R. Hurt </a:t>
            </a:r>
            <a:endParaRPr kumimoji="0" lang="en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Helvetica Neue"/>
              <a:ea typeface="ヒラギノ角ゴ ProN W3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9B3A5D5-32C5-6E45-A072-A47DC8665083}"/>
              </a:ext>
            </a:extLst>
          </p:cNvPr>
          <p:cNvSpPr/>
          <p:nvPr/>
        </p:nvSpPr>
        <p:spPr bwMode="auto">
          <a:xfrm>
            <a:off x="3299962" y="1766244"/>
            <a:ext cx="2537081" cy="2210663"/>
          </a:xfrm>
          <a:custGeom>
            <a:avLst/>
            <a:gdLst>
              <a:gd name="connsiteX0" fmla="*/ 1148285 w 2537081"/>
              <a:gd name="connsiteY0" fmla="*/ 2118237 h 2244120"/>
              <a:gd name="connsiteX1" fmla="*/ 343888 w 2537081"/>
              <a:gd name="connsiteY1" fmla="*/ 1767603 h 2244120"/>
              <a:gd name="connsiteX2" fmla="*/ 316387 w 2537081"/>
              <a:gd name="connsiteY2" fmla="*/ 1698851 h 2244120"/>
              <a:gd name="connsiteX3" fmla="*/ 357638 w 2537081"/>
              <a:gd name="connsiteY3" fmla="*/ 1636974 h 2244120"/>
              <a:gd name="connsiteX4" fmla="*/ 178883 w 2537081"/>
              <a:gd name="connsiteY4" fmla="*/ 1499470 h 2244120"/>
              <a:gd name="connsiteX5" fmla="*/ 227009 w 2537081"/>
              <a:gd name="connsiteY5" fmla="*/ 1341341 h 2244120"/>
              <a:gd name="connsiteX6" fmla="*/ 302636 w 2537081"/>
              <a:gd name="connsiteY6" fmla="*/ 1341341 h 2244120"/>
              <a:gd name="connsiteX7" fmla="*/ 128 w 2537081"/>
              <a:gd name="connsiteY7" fmla="*/ 963206 h 2244120"/>
              <a:gd name="connsiteX8" fmla="*/ 343888 w 2537081"/>
              <a:gd name="connsiteY8" fmla="*/ 1196962 h 2244120"/>
              <a:gd name="connsiteX9" fmla="*/ 612020 w 2537081"/>
              <a:gd name="connsiteY9" fmla="*/ 1375717 h 2244120"/>
              <a:gd name="connsiteX10" fmla="*/ 316387 w 2537081"/>
              <a:gd name="connsiteY10" fmla="*/ 887579 h 2244120"/>
              <a:gd name="connsiteX11" fmla="*/ 563894 w 2537081"/>
              <a:gd name="connsiteY11" fmla="*/ 1045708 h 2244120"/>
              <a:gd name="connsiteX12" fmla="*/ 550143 w 2537081"/>
              <a:gd name="connsiteY12" fmla="*/ 915079 h 2244120"/>
              <a:gd name="connsiteX13" fmla="*/ 625770 w 2537081"/>
              <a:gd name="connsiteY13" fmla="*/ 860078 h 2244120"/>
              <a:gd name="connsiteX14" fmla="*/ 763274 w 2537081"/>
              <a:gd name="connsiteY14" fmla="*/ 1066333 h 2244120"/>
              <a:gd name="connsiteX15" fmla="*/ 660146 w 2537081"/>
              <a:gd name="connsiteY15" fmla="*/ 598821 h 2244120"/>
              <a:gd name="connsiteX16" fmla="*/ 887027 w 2537081"/>
              <a:gd name="connsiteY16" fmla="*/ 1093834 h 2244120"/>
              <a:gd name="connsiteX17" fmla="*/ 825151 w 2537081"/>
              <a:gd name="connsiteY17" fmla="*/ 426941 h 2244120"/>
              <a:gd name="connsiteX18" fmla="*/ 997030 w 2537081"/>
              <a:gd name="connsiteY18" fmla="*/ 860078 h 2244120"/>
              <a:gd name="connsiteX19" fmla="*/ 1113909 w 2537081"/>
              <a:gd name="connsiteY19" fmla="*/ 679 h 2244120"/>
              <a:gd name="connsiteX20" fmla="*/ 1203286 w 2537081"/>
              <a:gd name="connsiteY20" fmla="*/ 1025082 h 2244120"/>
              <a:gd name="connsiteX21" fmla="*/ 1313289 w 2537081"/>
              <a:gd name="connsiteY21" fmla="*/ 660697 h 2244120"/>
              <a:gd name="connsiteX22" fmla="*/ 1333915 w 2537081"/>
              <a:gd name="connsiteY22" fmla="*/ 1052583 h 2244120"/>
              <a:gd name="connsiteX23" fmla="*/ 1505794 w 2537081"/>
              <a:gd name="connsiteY23" fmla="*/ 461317 h 2244120"/>
              <a:gd name="connsiteX24" fmla="*/ 1388916 w 2537081"/>
              <a:gd name="connsiteY24" fmla="*/ 1231338 h 2244120"/>
              <a:gd name="connsiteX25" fmla="*/ 1657049 w 2537081"/>
              <a:gd name="connsiteY25" fmla="*/ 756950 h 2244120"/>
              <a:gd name="connsiteX26" fmla="*/ 1581421 w 2537081"/>
              <a:gd name="connsiteY26" fmla="*/ 1176336 h 2244120"/>
              <a:gd name="connsiteX27" fmla="*/ 1691424 w 2537081"/>
              <a:gd name="connsiteY27" fmla="*/ 1128210 h 2244120"/>
              <a:gd name="connsiteX28" fmla="*/ 1863304 w 2537081"/>
              <a:gd name="connsiteY28" fmla="*/ 1031958 h 2244120"/>
              <a:gd name="connsiteX29" fmla="*/ 1822053 w 2537081"/>
              <a:gd name="connsiteY29" fmla="*/ 1238213 h 2244120"/>
              <a:gd name="connsiteX30" fmla="*/ 2083310 w 2537081"/>
              <a:gd name="connsiteY30" fmla="*/ 1004457 h 2244120"/>
              <a:gd name="connsiteX31" fmla="*/ 1932056 w 2537081"/>
              <a:gd name="connsiteY31" fmla="*/ 1355091 h 2244120"/>
              <a:gd name="connsiteX32" fmla="*/ 1966432 w 2537081"/>
              <a:gd name="connsiteY32" fmla="*/ 1465094 h 2244120"/>
              <a:gd name="connsiteX33" fmla="*/ 2537073 w 2537081"/>
              <a:gd name="connsiteY33" fmla="*/ 1128210 h 2244120"/>
              <a:gd name="connsiteX34" fmla="*/ 1952682 w 2537081"/>
              <a:gd name="connsiteY34" fmla="*/ 1623224 h 2244120"/>
              <a:gd name="connsiteX35" fmla="*/ 2028309 w 2537081"/>
              <a:gd name="connsiteY35" fmla="*/ 1671350 h 2244120"/>
              <a:gd name="connsiteX36" fmla="*/ 2420194 w 2537081"/>
              <a:gd name="connsiteY36" fmla="*/ 1588848 h 2244120"/>
              <a:gd name="connsiteX37" fmla="*/ 2124561 w 2537081"/>
              <a:gd name="connsiteY37" fmla="*/ 1760727 h 2244120"/>
              <a:gd name="connsiteX38" fmla="*/ 2330817 w 2537081"/>
              <a:gd name="connsiteY38" fmla="*/ 1746977 h 2244120"/>
              <a:gd name="connsiteX39" fmla="*/ 2433945 w 2537081"/>
              <a:gd name="connsiteY39" fmla="*/ 1781353 h 2244120"/>
              <a:gd name="connsiteX40" fmla="*/ 2000808 w 2537081"/>
              <a:gd name="connsiteY40" fmla="*/ 1925732 h 2244120"/>
              <a:gd name="connsiteX41" fmla="*/ 2055809 w 2537081"/>
              <a:gd name="connsiteY41" fmla="*/ 2118237 h 2244120"/>
              <a:gd name="connsiteX42" fmla="*/ 2248315 w 2537081"/>
              <a:gd name="connsiteY42" fmla="*/ 2152613 h 2244120"/>
              <a:gd name="connsiteX43" fmla="*/ 2014558 w 2537081"/>
              <a:gd name="connsiteY43" fmla="*/ 2200739 h 2244120"/>
              <a:gd name="connsiteX44" fmla="*/ 1753301 w 2537081"/>
              <a:gd name="connsiteY44" fmla="*/ 2241991 h 2244120"/>
              <a:gd name="connsiteX45" fmla="*/ 1148285 w 2537081"/>
              <a:gd name="connsiteY45" fmla="*/ 2118237 h 2244120"/>
              <a:gd name="connsiteX0" fmla="*/ 1148285 w 2537081"/>
              <a:gd name="connsiteY0" fmla="*/ 2118237 h 2219388"/>
              <a:gd name="connsiteX1" fmla="*/ 343888 w 2537081"/>
              <a:gd name="connsiteY1" fmla="*/ 1767603 h 2219388"/>
              <a:gd name="connsiteX2" fmla="*/ 316387 w 2537081"/>
              <a:gd name="connsiteY2" fmla="*/ 1698851 h 2219388"/>
              <a:gd name="connsiteX3" fmla="*/ 357638 w 2537081"/>
              <a:gd name="connsiteY3" fmla="*/ 1636974 h 2219388"/>
              <a:gd name="connsiteX4" fmla="*/ 178883 w 2537081"/>
              <a:gd name="connsiteY4" fmla="*/ 1499470 h 2219388"/>
              <a:gd name="connsiteX5" fmla="*/ 227009 w 2537081"/>
              <a:gd name="connsiteY5" fmla="*/ 1341341 h 2219388"/>
              <a:gd name="connsiteX6" fmla="*/ 302636 w 2537081"/>
              <a:gd name="connsiteY6" fmla="*/ 1341341 h 2219388"/>
              <a:gd name="connsiteX7" fmla="*/ 128 w 2537081"/>
              <a:gd name="connsiteY7" fmla="*/ 963206 h 2219388"/>
              <a:gd name="connsiteX8" fmla="*/ 343888 w 2537081"/>
              <a:gd name="connsiteY8" fmla="*/ 1196962 h 2219388"/>
              <a:gd name="connsiteX9" fmla="*/ 612020 w 2537081"/>
              <a:gd name="connsiteY9" fmla="*/ 1375717 h 2219388"/>
              <a:gd name="connsiteX10" fmla="*/ 316387 w 2537081"/>
              <a:gd name="connsiteY10" fmla="*/ 887579 h 2219388"/>
              <a:gd name="connsiteX11" fmla="*/ 563894 w 2537081"/>
              <a:gd name="connsiteY11" fmla="*/ 1045708 h 2219388"/>
              <a:gd name="connsiteX12" fmla="*/ 550143 w 2537081"/>
              <a:gd name="connsiteY12" fmla="*/ 915079 h 2219388"/>
              <a:gd name="connsiteX13" fmla="*/ 625770 w 2537081"/>
              <a:gd name="connsiteY13" fmla="*/ 860078 h 2219388"/>
              <a:gd name="connsiteX14" fmla="*/ 763274 w 2537081"/>
              <a:gd name="connsiteY14" fmla="*/ 1066333 h 2219388"/>
              <a:gd name="connsiteX15" fmla="*/ 660146 w 2537081"/>
              <a:gd name="connsiteY15" fmla="*/ 598821 h 2219388"/>
              <a:gd name="connsiteX16" fmla="*/ 887027 w 2537081"/>
              <a:gd name="connsiteY16" fmla="*/ 1093834 h 2219388"/>
              <a:gd name="connsiteX17" fmla="*/ 825151 w 2537081"/>
              <a:gd name="connsiteY17" fmla="*/ 426941 h 2219388"/>
              <a:gd name="connsiteX18" fmla="*/ 997030 w 2537081"/>
              <a:gd name="connsiteY18" fmla="*/ 860078 h 2219388"/>
              <a:gd name="connsiteX19" fmla="*/ 1113909 w 2537081"/>
              <a:gd name="connsiteY19" fmla="*/ 679 h 2219388"/>
              <a:gd name="connsiteX20" fmla="*/ 1203286 w 2537081"/>
              <a:gd name="connsiteY20" fmla="*/ 1025082 h 2219388"/>
              <a:gd name="connsiteX21" fmla="*/ 1313289 w 2537081"/>
              <a:gd name="connsiteY21" fmla="*/ 660697 h 2219388"/>
              <a:gd name="connsiteX22" fmla="*/ 1333915 w 2537081"/>
              <a:gd name="connsiteY22" fmla="*/ 1052583 h 2219388"/>
              <a:gd name="connsiteX23" fmla="*/ 1505794 w 2537081"/>
              <a:gd name="connsiteY23" fmla="*/ 461317 h 2219388"/>
              <a:gd name="connsiteX24" fmla="*/ 1388916 w 2537081"/>
              <a:gd name="connsiteY24" fmla="*/ 1231338 h 2219388"/>
              <a:gd name="connsiteX25" fmla="*/ 1657049 w 2537081"/>
              <a:gd name="connsiteY25" fmla="*/ 756950 h 2219388"/>
              <a:gd name="connsiteX26" fmla="*/ 1581421 w 2537081"/>
              <a:gd name="connsiteY26" fmla="*/ 1176336 h 2219388"/>
              <a:gd name="connsiteX27" fmla="*/ 1691424 w 2537081"/>
              <a:gd name="connsiteY27" fmla="*/ 1128210 h 2219388"/>
              <a:gd name="connsiteX28" fmla="*/ 1863304 w 2537081"/>
              <a:gd name="connsiteY28" fmla="*/ 1031958 h 2219388"/>
              <a:gd name="connsiteX29" fmla="*/ 1822053 w 2537081"/>
              <a:gd name="connsiteY29" fmla="*/ 1238213 h 2219388"/>
              <a:gd name="connsiteX30" fmla="*/ 2083310 w 2537081"/>
              <a:gd name="connsiteY30" fmla="*/ 1004457 h 2219388"/>
              <a:gd name="connsiteX31" fmla="*/ 1932056 w 2537081"/>
              <a:gd name="connsiteY31" fmla="*/ 1355091 h 2219388"/>
              <a:gd name="connsiteX32" fmla="*/ 1966432 w 2537081"/>
              <a:gd name="connsiteY32" fmla="*/ 1465094 h 2219388"/>
              <a:gd name="connsiteX33" fmla="*/ 2537073 w 2537081"/>
              <a:gd name="connsiteY33" fmla="*/ 1128210 h 2219388"/>
              <a:gd name="connsiteX34" fmla="*/ 1952682 w 2537081"/>
              <a:gd name="connsiteY34" fmla="*/ 1623224 h 2219388"/>
              <a:gd name="connsiteX35" fmla="*/ 2028309 w 2537081"/>
              <a:gd name="connsiteY35" fmla="*/ 1671350 h 2219388"/>
              <a:gd name="connsiteX36" fmla="*/ 2420194 w 2537081"/>
              <a:gd name="connsiteY36" fmla="*/ 1588848 h 2219388"/>
              <a:gd name="connsiteX37" fmla="*/ 2124561 w 2537081"/>
              <a:gd name="connsiteY37" fmla="*/ 1760727 h 2219388"/>
              <a:gd name="connsiteX38" fmla="*/ 2330817 w 2537081"/>
              <a:gd name="connsiteY38" fmla="*/ 1746977 h 2219388"/>
              <a:gd name="connsiteX39" fmla="*/ 2433945 w 2537081"/>
              <a:gd name="connsiteY39" fmla="*/ 1781353 h 2219388"/>
              <a:gd name="connsiteX40" fmla="*/ 2000808 w 2537081"/>
              <a:gd name="connsiteY40" fmla="*/ 1925732 h 2219388"/>
              <a:gd name="connsiteX41" fmla="*/ 2055809 w 2537081"/>
              <a:gd name="connsiteY41" fmla="*/ 2118237 h 2219388"/>
              <a:gd name="connsiteX42" fmla="*/ 2248315 w 2537081"/>
              <a:gd name="connsiteY42" fmla="*/ 2152613 h 2219388"/>
              <a:gd name="connsiteX43" fmla="*/ 2014558 w 2537081"/>
              <a:gd name="connsiteY43" fmla="*/ 2200739 h 2219388"/>
              <a:gd name="connsiteX44" fmla="*/ 1767051 w 2537081"/>
              <a:gd name="connsiteY44" fmla="*/ 2214490 h 2219388"/>
              <a:gd name="connsiteX45" fmla="*/ 1148285 w 2537081"/>
              <a:gd name="connsiteY45" fmla="*/ 2118237 h 2219388"/>
              <a:gd name="connsiteX0" fmla="*/ 1148285 w 2537081"/>
              <a:gd name="connsiteY0" fmla="*/ 2118237 h 2204714"/>
              <a:gd name="connsiteX1" fmla="*/ 343888 w 2537081"/>
              <a:gd name="connsiteY1" fmla="*/ 1767603 h 2204714"/>
              <a:gd name="connsiteX2" fmla="*/ 316387 w 2537081"/>
              <a:gd name="connsiteY2" fmla="*/ 1698851 h 2204714"/>
              <a:gd name="connsiteX3" fmla="*/ 357638 w 2537081"/>
              <a:gd name="connsiteY3" fmla="*/ 1636974 h 2204714"/>
              <a:gd name="connsiteX4" fmla="*/ 178883 w 2537081"/>
              <a:gd name="connsiteY4" fmla="*/ 1499470 h 2204714"/>
              <a:gd name="connsiteX5" fmla="*/ 227009 w 2537081"/>
              <a:gd name="connsiteY5" fmla="*/ 1341341 h 2204714"/>
              <a:gd name="connsiteX6" fmla="*/ 302636 w 2537081"/>
              <a:gd name="connsiteY6" fmla="*/ 1341341 h 2204714"/>
              <a:gd name="connsiteX7" fmla="*/ 128 w 2537081"/>
              <a:gd name="connsiteY7" fmla="*/ 963206 h 2204714"/>
              <a:gd name="connsiteX8" fmla="*/ 343888 w 2537081"/>
              <a:gd name="connsiteY8" fmla="*/ 1196962 h 2204714"/>
              <a:gd name="connsiteX9" fmla="*/ 612020 w 2537081"/>
              <a:gd name="connsiteY9" fmla="*/ 1375717 h 2204714"/>
              <a:gd name="connsiteX10" fmla="*/ 316387 w 2537081"/>
              <a:gd name="connsiteY10" fmla="*/ 887579 h 2204714"/>
              <a:gd name="connsiteX11" fmla="*/ 563894 w 2537081"/>
              <a:gd name="connsiteY11" fmla="*/ 1045708 h 2204714"/>
              <a:gd name="connsiteX12" fmla="*/ 550143 w 2537081"/>
              <a:gd name="connsiteY12" fmla="*/ 915079 h 2204714"/>
              <a:gd name="connsiteX13" fmla="*/ 625770 w 2537081"/>
              <a:gd name="connsiteY13" fmla="*/ 860078 h 2204714"/>
              <a:gd name="connsiteX14" fmla="*/ 763274 w 2537081"/>
              <a:gd name="connsiteY14" fmla="*/ 1066333 h 2204714"/>
              <a:gd name="connsiteX15" fmla="*/ 660146 w 2537081"/>
              <a:gd name="connsiteY15" fmla="*/ 598821 h 2204714"/>
              <a:gd name="connsiteX16" fmla="*/ 887027 w 2537081"/>
              <a:gd name="connsiteY16" fmla="*/ 1093834 h 2204714"/>
              <a:gd name="connsiteX17" fmla="*/ 825151 w 2537081"/>
              <a:gd name="connsiteY17" fmla="*/ 426941 h 2204714"/>
              <a:gd name="connsiteX18" fmla="*/ 997030 w 2537081"/>
              <a:gd name="connsiteY18" fmla="*/ 860078 h 2204714"/>
              <a:gd name="connsiteX19" fmla="*/ 1113909 w 2537081"/>
              <a:gd name="connsiteY19" fmla="*/ 679 h 2204714"/>
              <a:gd name="connsiteX20" fmla="*/ 1203286 w 2537081"/>
              <a:gd name="connsiteY20" fmla="*/ 1025082 h 2204714"/>
              <a:gd name="connsiteX21" fmla="*/ 1313289 w 2537081"/>
              <a:gd name="connsiteY21" fmla="*/ 660697 h 2204714"/>
              <a:gd name="connsiteX22" fmla="*/ 1333915 w 2537081"/>
              <a:gd name="connsiteY22" fmla="*/ 1052583 h 2204714"/>
              <a:gd name="connsiteX23" fmla="*/ 1505794 w 2537081"/>
              <a:gd name="connsiteY23" fmla="*/ 461317 h 2204714"/>
              <a:gd name="connsiteX24" fmla="*/ 1388916 w 2537081"/>
              <a:gd name="connsiteY24" fmla="*/ 1231338 h 2204714"/>
              <a:gd name="connsiteX25" fmla="*/ 1657049 w 2537081"/>
              <a:gd name="connsiteY25" fmla="*/ 756950 h 2204714"/>
              <a:gd name="connsiteX26" fmla="*/ 1581421 w 2537081"/>
              <a:gd name="connsiteY26" fmla="*/ 1176336 h 2204714"/>
              <a:gd name="connsiteX27" fmla="*/ 1691424 w 2537081"/>
              <a:gd name="connsiteY27" fmla="*/ 1128210 h 2204714"/>
              <a:gd name="connsiteX28" fmla="*/ 1863304 w 2537081"/>
              <a:gd name="connsiteY28" fmla="*/ 1031958 h 2204714"/>
              <a:gd name="connsiteX29" fmla="*/ 1822053 w 2537081"/>
              <a:gd name="connsiteY29" fmla="*/ 1238213 h 2204714"/>
              <a:gd name="connsiteX30" fmla="*/ 2083310 w 2537081"/>
              <a:gd name="connsiteY30" fmla="*/ 1004457 h 2204714"/>
              <a:gd name="connsiteX31" fmla="*/ 1932056 w 2537081"/>
              <a:gd name="connsiteY31" fmla="*/ 1355091 h 2204714"/>
              <a:gd name="connsiteX32" fmla="*/ 1966432 w 2537081"/>
              <a:gd name="connsiteY32" fmla="*/ 1465094 h 2204714"/>
              <a:gd name="connsiteX33" fmla="*/ 2537073 w 2537081"/>
              <a:gd name="connsiteY33" fmla="*/ 1128210 h 2204714"/>
              <a:gd name="connsiteX34" fmla="*/ 1952682 w 2537081"/>
              <a:gd name="connsiteY34" fmla="*/ 1623224 h 2204714"/>
              <a:gd name="connsiteX35" fmla="*/ 2028309 w 2537081"/>
              <a:gd name="connsiteY35" fmla="*/ 1671350 h 2204714"/>
              <a:gd name="connsiteX36" fmla="*/ 2420194 w 2537081"/>
              <a:gd name="connsiteY36" fmla="*/ 1588848 h 2204714"/>
              <a:gd name="connsiteX37" fmla="*/ 2124561 w 2537081"/>
              <a:gd name="connsiteY37" fmla="*/ 1760727 h 2204714"/>
              <a:gd name="connsiteX38" fmla="*/ 2330817 w 2537081"/>
              <a:gd name="connsiteY38" fmla="*/ 1746977 h 2204714"/>
              <a:gd name="connsiteX39" fmla="*/ 2433945 w 2537081"/>
              <a:gd name="connsiteY39" fmla="*/ 1781353 h 2204714"/>
              <a:gd name="connsiteX40" fmla="*/ 2000808 w 2537081"/>
              <a:gd name="connsiteY40" fmla="*/ 1925732 h 2204714"/>
              <a:gd name="connsiteX41" fmla="*/ 2055809 w 2537081"/>
              <a:gd name="connsiteY41" fmla="*/ 2118237 h 2204714"/>
              <a:gd name="connsiteX42" fmla="*/ 2248315 w 2537081"/>
              <a:gd name="connsiteY42" fmla="*/ 2152613 h 2204714"/>
              <a:gd name="connsiteX43" fmla="*/ 2014558 w 2537081"/>
              <a:gd name="connsiteY43" fmla="*/ 2200739 h 2204714"/>
              <a:gd name="connsiteX44" fmla="*/ 1746426 w 2537081"/>
              <a:gd name="connsiteY44" fmla="*/ 2173239 h 2204714"/>
              <a:gd name="connsiteX45" fmla="*/ 1148285 w 2537081"/>
              <a:gd name="connsiteY45" fmla="*/ 2118237 h 2204714"/>
              <a:gd name="connsiteX0" fmla="*/ 1148285 w 2537081"/>
              <a:gd name="connsiteY0" fmla="*/ 2118237 h 2210663"/>
              <a:gd name="connsiteX1" fmla="*/ 343888 w 2537081"/>
              <a:gd name="connsiteY1" fmla="*/ 1767603 h 2210663"/>
              <a:gd name="connsiteX2" fmla="*/ 316387 w 2537081"/>
              <a:gd name="connsiteY2" fmla="*/ 1698851 h 2210663"/>
              <a:gd name="connsiteX3" fmla="*/ 357638 w 2537081"/>
              <a:gd name="connsiteY3" fmla="*/ 1636974 h 2210663"/>
              <a:gd name="connsiteX4" fmla="*/ 178883 w 2537081"/>
              <a:gd name="connsiteY4" fmla="*/ 1499470 h 2210663"/>
              <a:gd name="connsiteX5" fmla="*/ 227009 w 2537081"/>
              <a:gd name="connsiteY5" fmla="*/ 1341341 h 2210663"/>
              <a:gd name="connsiteX6" fmla="*/ 302636 w 2537081"/>
              <a:gd name="connsiteY6" fmla="*/ 1341341 h 2210663"/>
              <a:gd name="connsiteX7" fmla="*/ 128 w 2537081"/>
              <a:gd name="connsiteY7" fmla="*/ 963206 h 2210663"/>
              <a:gd name="connsiteX8" fmla="*/ 343888 w 2537081"/>
              <a:gd name="connsiteY8" fmla="*/ 1196962 h 2210663"/>
              <a:gd name="connsiteX9" fmla="*/ 612020 w 2537081"/>
              <a:gd name="connsiteY9" fmla="*/ 1375717 h 2210663"/>
              <a:gd name="connsiteX10" fmla="*/ 316387 w 2537081"/>
              <a:gd name="connsiteY10" fmla="*/ 887579 h 2210663"/>
              <a:gd name="connsiteX11" fmla="*/ 563894 w 2537081"/>
              <a:gd name="connsiteY11" fmla="*/ 1045708 h 2210663"/>
              <a:gd name="connsiteX12" fmla="*/ 550143 w 2537081"/>
              <a:gd name="connsiteY12" fmla="*/ 915079 h 2210663"/>
              <a:gd name="connsiteX13" fmla="*/ 625770 w 2537081"/>
              <a:gd name="connsiteY13" fmla="*/ 860078 h 2210663"/>
              <a:gd name="connsiteX14" fmla="*/ 763274 w 2537081"/>
              <a:gd name="connsiteY14" fmla="*/ 1066333 h 2210663"/>
              <a:gd name="connsiteX15" fmla="*/ 660146 w 2537081"/>
              <a:gd name="connsiteY15" fmla="*/ 598821 h 2210663"/>
              <a:gd name="connsiteX16" fmla="*/ 887027 w 2537081"/>
              <a:gd name="connsiteY16" fmla="*/ 1093834 h 2210663"/>
              <a:gd name="connsiteX17" fmla="*/ 825151 w 2537081"/>
              <a:gd name="connsiteY17" fmla="*/ 426941 h 2210663"/>
              <a:gd name="connsiteX18" fmla="*/ 997030 w 2537081"/>
              <a:gd name="connsiteY18" fmla="*/ 860078 h 2210663"/>
              <a:gd name="connsiteX19" fmla="*/ 1113909 w 2537081"/>
              <a:gd name="connsiteY19" fmla="*/ 679 h 2210663"/>
              <a:gd name="connsiteX20" fmla="*/ 1203286 w 2537081"/>
              <a:gd name="connsiteY20" fmla="*/ 1025082 h 2210663"/>
              <a:gd name="connsiteX21" fmla="*/ 1313289 w 2537081"/>
              <a:gd name="connsiteY21" fmla="*/ 660697 h 2210663"/>
              <a:gd name="connsiteX22" fmla="*/ 1333915 w 2537081"/>
              <a:gd name="connsiteY22" fmla="*/ 1052583 h 2210663"/>
              <a:gd name="connsiteX23" fmla="*/ 1505794 w 2537081"/>
              <a:gd name="connsiteY23" fmla="*/ 461317 h 2210663"/>
              <a:gd name="connsiteX24" fmla="*/ 1388916 w 2537081"/>
              <a:gd name="connsiteY24" fmla="*/ 1231338 h 2210663"/>
              <a:gd name="connsiteX25" fmla="*/ 1657049 w 2537081"/>
              <a:gd name="connsiteY25" fmla="*/ 756950 h 2210663"/>
              <a:gd name="connsiteX26" fmla="*/ 1581421 w 2537081"/>
              <a:gd name="connsiteY26" fmla="*/ 1176336 h 2210663"/>
              <a:gd name="connsiteX27" fmla="*/ 1691424 w 2537081"/>
              <a:gd name="connsiteY27" fmla="*/ 1128210 h 2210663"/>
              <a:gd name="connsiteX28" fmla="*/ 1863304 w 2537081"/>
              <a:gd name="connsiteY28" fmla="*/ 1031958 h 2210663"/>
              <a:gd name="connsiteX29" fmla="*/ 1822053 w 2537081"/>
              <a:gd name="connsiteY29" fmla="*/ 1238213 h 2210663"/>
              <a:gd name="connsiteX30" fmla="*/ 2083310 w 2537081"/>
              <a:gd name="connsiteY30" fmla="*/ 1004457 h 2210663"/>
              <a:gd name="connsiteX31" fmla="*/ 1932056 w 2537081"/>
              <a:gd name="connsiteY31" fmla="*/ 1355091 h 2210663"/>
              <a:gd name="connsiteX32" fmla="*/ 1966432 w 2537081"/>
              <a:gd name="connsiteY32" fmla="*/ 1465094 h 2210663"/>
              <a:gd name="connsiteX33" fmla="*/ 2537073 w 2537081"/>
              <a:gd name="connsiteY33" fmla="*/ 1128210 h 2210663"/>
              <a:gd name="connsiteX34" fmla="*/ 1952682 w 2537081"/>
              <a:gd name="connsiteY34" fmla="*/ 1623224 h 2210663"/>
              <a:gd name="connsiteX35" fmla="*/ 2028309 w 2537081"/>
              <a:gd name="connsiteY35" fmla="*/ 1671350 h 2210663"/>
              <a:gd name="connsiteX36" fmla="*/ 2420194 w 2537081"/>
              <a:gd name="connsiteY36" fmla="*/ 1588848 h 2210663"/>
              <a:gd name="connsiteX37" fmla="*/ 2124561 w 2537081"/>
              <a:gd name="connsiteY37" fmla="*/ 1760727 h 2210663"/>
              <a:gd name="connsiteX38" fmla="*/ 2330817 w 2537081"/>
              <a:gd name="connsiteY38" fmla="*/ 1746977 h 2210663"/>
              <a:gd name="connsiteX39" fmla="*/ 2433945 w 2537081"/>
              <a:gd name="connsiteY39" fmla="*/ 1781353 h 2210663"/>
              <a:gd name="connsiteX40" fmla="*/ 2000808 w 2537081"/>
              <a:gd name="connsiteY40" fmla="*/ 1925732 h 2210663"/>
              <a:gd name="connsiteX41" fmla="*/ 2055809 w 2537081"/>
              <a:gd name="connsiteY41" fmla="*/ 2118237 h 2210663"/>
              <a:gd name="connsiteX42" fmla="*/ 2248315 w 2537081"/>
              <a:gd name="connsiteY42" fmla="*/ 2152613 h 2210663"/>
              <a:gd name="connsiteX43" fmla="*/ 2014558 w 2537081"/>
              <a:gd name="connsiteY43" fmla="*/ 2200739 h 2210663"/>
              <a:gd name="connsiteX44" fmla="*/ 1739551 w 2537081"/>
              <a:gd name="connsiteY44" fmla="*/ 2200739 h 2210663"/>
              <a:gd name="connsiteX45" fmla="*/ 1148285 w 2537081"/>
              <a:gd name="connsiteY45" fmla="*/ 2118237 h 221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37081" h="2210663">
                <a:moveTo>
                  <a:pt x="1148285" y="2118237"/>
                </a:moveTo>
                <a:cubicBezTo>
                  <a:pt x="915674" y="2046048"/>
                  <a:pt x="482538" y="1837501"/>
                  <a:pt x="343888" y="1767603"/>
                </a:cubicBezTo>
                <a:cubicBezTo>
                  <a:pt x="205238" y="1697705"/>
                  <a:pt x="314095" y="1720622"/>
                  <a:pt x="316387" y="1698851"/>
                </a:cubicBezTo>
                <a:cubicBezTo>
                  <a:pt x="318679" y="1677080"/>
                  <a:pt x="380555" y="1670204"/>
                  <a:pt x="357638" y="1636974"/>
                </a:cubicBezTo>
                <a:cubicBezTo>
                  <a:pt x="334721" y="1603744"/>
                  <a:pt x="200654" y="1548742"/>
                  <a:pt x="178883" y="1499470"/>
                </a:cubicBezTo>
                <a:cubicBezTo>
                  <a:pt x="157112" y="1450198"/>
                  <a:pt x="206384" y="1367696"/>
                  <a:pt x="227009" y="1341341"/>
                </a:cubicBezTo>
                <a:cubicBezTo>
                  <a:pt x="247634" y="1314986"/>
                  <a:pt x="340450" y="1404364"/>
                  <a:pt x="302636" y="1341341"/>
                </a:cubicBezTo>
                <a:cubicBezTo>
                  <a:pt x="264822" y="1278318"/>
                  <a:pt x="-6747" y="987269"/>
                  <a:pt x="128" y="963206"/>
                </a:cubicBezTo>
                <a:cubicBezTo>
                  <a:pt x="7003" y="939143"/>
                  <a:pt x="343888" y="1196962"/>
                  <a:pt x="343888" y="1196962"/>
                </a:cubicBezTo>
                <a:cubicBezTo>
                  <a:pt x="445870" y="1265714"/>
                  <a:pt x="616603" y="1427281"/>
                  <a:pt x="612020" y="1375717"/>
                </a:cubicBezTo>
                <a:cubicBezTo>
                  <a:pt x="607437" y="1324153"/>
                  <a:pt x="324408" y="942580"/>
                  <a:pt x="316387" y="887579"/>
                </a:cubicBezTo>
                <a:cubicBezTo>
                  <a:pt x="308366" y="832578"/>
                  <a:pt x="524935" y="1041125"/>
                  <a:pt x="563894" y="1045708"/>
                </a:cubicBezTo>
                <a:cubicBezTo>
                  <a:pt x="602853" y="1050291"/>
                  <a:pt x="539830" y="946017"/>
                  <a:pt x="550143" y="915079"/>
                </a:cubicBezTo>
                <a:cubicBezTo>
                  <a:pt x="560456" y="884141"/>
                  <a:pt x="590248" y="834869"/>
                  <a:pt x="625770" y="860078"/>
                </a:cubicBezTo>
                <a:cubicBezTo>
                  <a:pt x="661292" y="885287"/>
                  <a:pt x="757545" y="1109876"/>
                  <a:pt x="763274" y="1066333"/>
                </a:cubicBezTo>
                <a:cubicBezTo>
                  <a:pt x="769003" y="1022790"/>
                  <a:pt x="639521" y="594238"/>
                  <a:pt x="660146" y="598821"/>
                </a:cubicBezTo>
                <a:cubicBezTo>
                  <a:pt x="680771" y="603404"/>
                  <a:pt x="859526" y="1122481"/>
                  <a:pt x="887027" y="1093834"/>
                </a:cubicBezTo>
                <a:cubicBezTo>
                  <a:pt x="914528" y="1065187"/>
                  <a:pt x="806817" y="465900"/>
                  <a:pt x="825151" y="426941"/>
                </a:cubicBezTo>
                <a:cubicBezTo>
                  <a:pt x="843485" y="387982"/>
                  <a:pt x="948904" y="931122"/>
                  <a:pt x="997030" y="860078"/>
                </a:cubicBezTo>
                <a:cubicBezTo>
                  <a:pt x="1045156" y="789034"/>
                  <a:pt x="1079533" y="-26822"/>
                  <a:pt x="1113909" y="679"/>
                </a:cubicBezTo>
                <a:cubicBezTo>
                  <a:pt x="1148285" y="28180"/>
                  <a:pt x="1170056" y="915079"/>
                  <a:pt x="1203286" y="1025082"/>
                </a:cubicBezTo>
                <a:cubicBezTo>
                  <a:pt x="1236516" y="1135085"/>
                  <a:pt x="1291518" y="656113"/>
                  <a:pt x="1313289" y="660697"/>
                </a:cubicBezTo>
                <a:cubicBezTo>
                  <a:pt x="1335061" y="665280"/>
                  <a:pt x="1301831" y="1085813"/>
                  <a:pt x="1333915" y="1052583"/>
                </a:cubicBezTo>
                <a:cubicBezTo>
                  <a:pt x="1365999" y="1019353"/>
                  <a:pt x="1496627" y="431525"/>
                  <a:pt x="1505794" y="461317"/>
                </a:cubicBezTo>
                <a:cubicBezTo>
                  <a:pt x="1514961" y="491109"/>
                  <a:pt x="1363707" y="1182066"/>
                  <a:pt x="1388916" y="1231338"/>
                </a:cubicBezTo>
                <a:cubicBezTo>
                  <a:pt x="1414125" y="1280610"/>
                  <a:pt x="1624965" y="766117"/>
                  <a:pt x="1657049" y="756950"/>
                </a:cubicBezTo>
                <a:cubicBezTo>
                  <a:pt x="1689133" y="747783"/>
                  <a:pt x="1575692" y="1114459"/>
                  <a:pt x="1581421" y="1176336"/>
                </a:cubicBezTo>
                <a:cubicBezTo>
                  <a:pt x="1587150" y="1238213"/>
                  <a:pt x="1644444" y="1152273"/>
                  <a:pt x="1691424" y="1128210"/>
                </a:cubicBezTo>
                <a:cubicBezTo>
                  <a:pt x="1738404" y="1104147"/>
                  <a:pt x="1841533" y="1013624"/>
                  <a:pt x="1863304" y="1031958"/>
                </a:cubicBezTo>
                <a:cubicBezTo>
                  <a:pt x="1885075" y="1050292"/>
                  <a:pt x="1785385" y="1242796"/>
                  <a:pt x="1822053" y="1238213"/>
                </a:cubicBezTo>
                <a:cubicBezTo>
                  <a:pt x="1858721" y="1233630"/>
                  <a:pt x="2064976" y="984977"/>
                  <a:pt x="2083310" y="1004457"/>
                </a:cubicBezTo>
                <a:cubicBezTo>
                  <a:pt x="2101644" y="1023937"/>
                  <a:pt x="1951536" y="1278318"/>
                  <a:pt x="1932056" y="1355091"/>
                </a:cubicBezTo>
                <a:cubicBezTo>
                  <a:pt x="1912576" y="1431864"/>
                  <a:pt x="1865596" y="1502907"/>
                  <a:pt x="1966432" y="1465094"/>
                </a:cubicBezTo>
                <a:cubicBezTo>
                  <a:pt x="2067268" y="1427281"/>
                  <a:pt x="2539365" y="1101855"/>
                  <a:pt x="2537073" y="1128210"/>
                </a:cubicBezTo>
                <a:cubicBezTo>
                  <a:pt x="2534781" y="1154565"/>
                  <a:pt x="2037476" y="1532701"/>
                  <a:pt x="1952682" y="1623224"/>
                </a:cubicBezTo>
                <a:cubicBezTo>
                  <a:pt x="1867888" y="1713747"/>
                  <a:pt x="1950390" y="1677079"/>
                  <a:pt x="2028309" y="1671350"/>
                </a:cubicBezTo>
                <a:cubicBezTo>
                  <a:pt x="2106228" y="1665621"/>
                  <a:pt x="2404152" y="1573952"/>
                  <a:pt x="2420194" y="1588848"/>
                </a:cubicBezTo>
                <a:cubicBezTo>
                  <a:pt x="2436236" y="1603744"/>
                  <a:pt x="2139457" y="1734372"/>
                  <a:pt x="2124561" y="1760727"/>
                </a:cubicBezTo>
                <a:cubicBezTo>
                  <a:pt x="2109665" y="1787082"/>
                  <a:pt x="2279253" y="1743539"/>
                  <a:pt x="2330817" y="1746977"/>
                </a:cubicBezTo>
                <a:cubicBezTo>
                  <a:pt x="2382381" y="1750415"/>
                  <a:pt x="2488946" y="1751561"/>
                  <a:pt x="2433945" y="1781353"/>
                </a:cubicBezTo>
                <a:cubicBezTo>
                  <a:pt x="2378944" y="1811145"/>
                  <a:pt x="2063831" y="1869585"/>
                  <a:pt x="2000808" y="1925732"/>
                </a:cubicBezTo>
                <a:cubicBezTo>
                  <a:pt x="1937785" y="1981879"/>
                  <a:pt x="2014558" y="2080424"/>
                  <a:pt x="2055809" y="2118237"/>
                </a:cubicBezTo>
                <a:cubicBezTo>
                  <a:pt x="2097060" y="2156050"/>
                  <a:pt x="2255190" y="2138863"/>
                  <a:pt x="2248315" y="2152613"/>
                </a:cubicBezTo>
                <a:cubicBezTo>
                  <a:pt x="2241440" y="2166363"/>
                  <a:pt x="2097060" y="2185843"/>
                  <a:pt x="2014558" y="2200739"/>
                </a:cubicBezTo>
                <a:cubicBezTo>
                  <a:pt x="1932056" y="2215635"/>
                  <a:pt x="1878200" y="2212197"/>
                  <a:pt x="1739551" y="2200739"/>
                </a:cubicBezTo>
                <a:cubicBezTo>
                  <a:pt x="1600902" y="2189281"/>
                  <a:pt x="1380896" y="2190426"/>
                  <a:pt x="1148285" y="2118237"/>
                </a:cubicBezTo>
                <a:close/>
              </a:path>
            </a:pathLst>
          </a:custGeom>
          <a:solidFill>
            <a:srgbClr val="FFFF00">
              <a:alpha val="38039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8E255-DA93-7B49-8767-592196C502AE}"/>
              </a:ext>
            </a:extLst>
          </p:cNvPr>
          <p:cNvSpPr txBox="1"/>
          <p:nvPr/>
        </p:nvSpPr>
        <p:spPr>
          <a:xfrm>
            <a:off x="1372650" y="2164667"/>
            <a:ext cx="228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ヒラギノ角ゴ ProN W3"/>
              </a:rPr>
              <a:t>HESS Point Source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3975F5-6427-2846-B715-E03C8EF757C3}"/>
              </a:ext>
            </a:extLst>
          </p:cNvPr>
          <p:cNvSpPr/>
          <p:nvPr/>
        </p:nvSpPr>
        <p:spPr bwMode="auto">
          <a:xfrm>
            <a:off x="4337597" y="3770142"/>
            <a:ext cx="215490" cy="21549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1A37A-A190-0746-80DB-402899218466}"/>
              </a:ext>
            </a:extLst>
          </p:cNvPr>
          <p:cNvSpPr txBox="1"/>
          <p:nvPr/>
        </p:nvSpPr>
        <p:spPr>
          <a:xfrm>
            <a:off x="6531517" y="2686909"/>
            <a:ext cx="2379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Gamma-ray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luminosity 10</a:t>
            </a:r>
            <a:r>
              <a:rPr kumimoji="0" lang="en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34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 erg/s</a:t>
            </a:r>
          </a:p>
        </p:txBody>
      </p:sp>
    </p:spTree>
    <p:extLst>
      <p:ext uri="{BB962C8B-B14F-4D97-AF65-F5344CB8AC3E}">
        <p14:creationId xmlns:p14="http://schemas.microsoft.com/office/powerpoint/2010/main" val="14554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A08F6-0D85-3F44-911C-AD8CDFC91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3" b="23604"/>
          <a:stretch/>
        </p:blipFill>
        <p:spPr>
          <a:xfrm>
            <a:off x="1241854" y="0"/>
            <a:ext cx="6367231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6854B-4774-C245-9DCE-8006EF19BD44}"/>
              </a:ext>
            </a:extLst>
          </p:cNvPr>
          <p:cNvSpPr txBox="1"/>
          <p:nvPr/>
        </p:nvSpPr>
        <p:spPr>
          <a:xfrm>
            <a:off x="6921811" y="4794422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NASA/JPL-Caltech/R. Hurt </a:t>
            </a:r>
            <a:endParaRPr kumimoji="0" lang="en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Helvetica Neue"/>
              <a:ea typeface="ヒラギノ角ゴ ProN W3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9B3A5D5-32C5-6E45-A072-A47DC8665083}"/>
              </a:ext>
            </a:extLst>
          </p:cNvPr>
          <p:cNvSpPr/>
          <p:nvPr/>
        </p:nvSpPr>
        <p:spPr bwMode="auto">
          <a:xfrm>
            <a:off x="3299962" y="1766244"/>
            <a:ext cx="2537081" cy="2210663"/>
          </a:xfrm>
          <a:custGeom>
            <a:avLst/>
            <a:gdLst>
              <a:gd name="connsiteX0" fmla="*/ 1148285 w 2537081"/>
              <a:gd name="connsiteY0" fmla="*/ 2118237 h 2244120"/>
              <a:gd name="connsiteX1" fmla="*/ 343888 w 2537081"/>
              <a:gd name="connsiteY1" fmla="*/ 1767603 h 2244120"/>
              <a:gd name="connsiteX2" fmla="*/ 316387 w 2537081"/>
              <a:gd name="connsiteY2" fmla="*/ 1698851 h 2244120"/>
              <a:gd name="connsiteX3" fmla="*/ 357638 w 2537081"/>
              <a:gd name="connsiteY3" fmla="*/ 1636974 h 2244120"/>
              <a:gd name="connsiteX4" fmla="*/ 178883 w 2537081"/>
              <a:gd name="connsiteY4" fmla="*/ 1499470 h 2244120"/>
              <a:gd name="connsiteX5" fmla="*/ 227009 w 2537081"/>
              <a:gd name="connsiteY5" fmla="*/ 1341341 h 2244120"/>
              <a:gd name="connsiteX6" fmla="*/ 302636 w 2537081"/>
              <a:gd name="connsiteY6" fmla="*/ 1341341 h 2244120"/>
              <a:gd name="connsiteX7" fmla="*/ 128 w 2537081"/>
              <a:gd name="connsiteY7" fmla="*/ 963206 h 2244120"/>
              <a:gd name="connsiteX8" fmla="*/ 343888 w 2537081"/>
              <a:gd name="connsiteY8" fmla="*/ 1196962 h 2244120"/>
              <a:gd name="connsiteX9" fmla="*/ 612020 w 2537081"/>
              <a:gd name="connsiteY9" fmla="*/ 1375717 h 2244120"/>
              <a:gd name="connsiteX10" fmla="*/ 316387 w 2537081"/>
              <a:gd name="connsiteY10" fmla="*/ 887579 h 2244120"/>
              <a:gd name="connsiteX11" fmla="*/ 563894 w 2537081"/>
              <a:gd name="connsiteY11" fmla="*/ 1045708 h 2244120"/>
              <a:gd name="connsiteX12" fmla="*/ 550143 w 2537081"/>
              <a:gd name="connsiteY12" fmla="*/ 915079 h 2244120"/>
              <a:gd name="connsiteX13" fmla="*/ 625770 w 2537081"/>
              <a:gd name="connsiteY13" fmla="*/ 860078 h 2244120"/>
              <a:gd name="connsiteX14" fmla="*/ 763274 w 2537081"/>
              <a:gd name="connsiteY14" fmla="*/ 1066333 h 2244120"/>
              <a:gd name="connsiteX15" fmla="*/ 660146 w 2537081"/>
              <a:gd name="connsiteY15" fmla="*/ 598821 h 2244120"/>
              <a:gd name="connsiteX16" fmla="*/ 887027 w 2537081"/>
              <a:gd name="connsiteY16" fmla="*/ 1093834 h 2244120"/>
              <a:gd name="connsiteX17" fmla="*/ 825151 w 2537081"/>
              <a:gd name="connsiteY17" fmla="*/ 426941 h 2244120"/>
              <a:gd name="connsiteX18" fmla="*/ 997030 w 2537081"/>
              <a:gd name="connsiteY18" fmla="*/ 860078 h 2244120"/>
              <a:gd name="connsiteX19" fmla="*/ 1113909 w 2537081"/>
              <a:gd name="connsiteY19" fmla="*/ 679 h 2244120"/>
              <a:gd name="connsiteX20" fmla="*/ 1203286 w 2537081"/>
              <a:gd name="connsiteY20" fmla="*/ 1025082 h 2244120"/>
              <a:gd name="connsiteX21" fmla="*/ 1313289 w 2537081"/>
              <a:gd name="connsiteY21" fmla="*/ 660697 h 2244120"/>
              <a:gd name="connsiteX22" fmla="*/ 1333915 w 2537081"/>
              <a:gd name="connsiteY22" fmla="*/ 1052583 h 2244120"/>
              <a:gd name="connsiteX23" fmla="*/ 1505794 w 2537081"/>
              <a:gd name="connsiteY23" fmla="*/ 461317 h 2244120"/>
              <a:gd name="connsiteX24" fmla="*/ 1388916 w 2537081"/>
              <a:gd name="connsiteY24" fmla="*/ 1231338 h 2244120"/>
              <a:gd name="connsiteX25" fmla="*/ 1657049 w 2537081"/>
              <a:gd name="connsiteY25" fmla="*/ 756950 h 2244120"/>
              <a:gd name="connsiteX26" fmla="*/ 1581421 w 2537081"/>
              <a:gd name="connsiteY26" fmla="*/ 1176336 h 2244120"/>
              <a:gd name="connsiteX27" fmla="*/ 1691424 w 2537081"/>
              <a:gd name="connsiteY27" fmla="*/ 1128210 h 2244120"/>
              <a:gd name="connsiteX28" fmla="*/ 1863304 w 2537081"/>
              <a:gd name="connsiteY28" fmla="*/ 1031958 h 2244120"/>
              <a:gd name="connsiteX29" fmla="*/ 1822053 w 2537081"/>
              <a:gd name="connsiteY29" fmla="*/ 1238213 h 2244120"/>
              <a:gd name="connsiteX30" fmla="*/ 2083310 w 2537081"/>
              <a:gd name="connsiteY30" fmla="*/ 1004457 h 2244120"/>
              <a:gd name="connsiteX31" fmla="*/ 1932056 w 2537081"/>
              <a:gd name="connsiteY31" fmla="*/ 1355091 h 2244120"/>
              <a:gd name="connsiteX32" fmla="*/ 1966432 w 2537081"/>
              <a:gd name="connsiteY32" fmla="*/ 1465094 h 2244120"/>
              <a:gd name="connsiteX33" fmla="*/ 2537073 w 2537081"/>
              <a:gd name="connsiteY33" fmla="*/ 1128210 h 2244120"/>
              <a:gd name="connsiteX34" fmla="*/ 1952682 w 2537081"/>
              <a:gd name="connsiteY34" fmla="*/ 1623224 h 2244120"/>
              <a:gd name="connsiteX35" fmla="*/ 2028309 w 2537081"/>
              <a:gd name="connsiteY35" fmla="*/ 1671350 h 2244120"/>
              <a:gd name="connsiteX36" fmla="*/ 2420194 w 2537081"/>
              <a:gd name="connsiteY36" fmla="*/ 1588848 h 2244120"/>
              <a:gd name="connsiteX37" fmla="*/ 2124561 w 2537081"/>
              <a:gd name="connsiteY37" fmla="*/ 1760727 h 2244120"/>
              <a:gd name="connsiteX38" fmla="*/ 2330817 w 2537081"/>
              <a:gd name="connsiteY38" fmla="*/ 1746977 h 2244120"/>
              <a:gd name="connsiteX39" fmla="*/ 2433945 w 2537081"/>
              <a:gd name="connsiteY39" fmla="*/ 1781353 h 2244120"/>
              <a:gd name="connsiteX40" fmla="*/ 2000808 w 2537081"/>
              <a:gd name="connsiteY40" fmla="*/ 1925732 h 2244120"/>
              <a:gd name="connsiteX41" fmla="*/ 2055809 w 2537081"/>
              <a:gd name="connsiteY41" fmla="*/ 2118237 h 2244120"/>
              <a:gd name="connsiteX42" fmla="*/ 2248315 w 2537081"/>
              <a:gd name="connsiteY42" fmla="*/ 2152613 h 2244120"/>
              <a:gd name="connsiteX43" fmla="*/ 2014558 w 2537081"/>
              <a:gd name="connsiteY43" fmla="*/ 2200739 h 2244120"/>
              <a:gd name="connsiteX44" fmla="*/ 1753301 w 2537081"/>
              <a:gd name="connsiteY44" fmla="*/ 2241991 h 2244120"/>
              <a:gd name="connsiteX45" fmla="*/ 1148285 w 2537081"/>
              <a:gd name="connsiteY45" fmla="*/ 2118237 h 2244120"/>
              <a:gd name="connsiteX0" fmla="*/ 1148285 w 2537081"/>
              <a:gd name="connsiteY0" fmla="*/ 2118237 h 2219388"/>
              <a:gd name="connsiteX1" fmla="*/ 343888 w 2537081"/>
              <a:gd name="connsiteY1" fmla="*/ 1767603 h 2219388"/>
              <a:gd name="connsiteX2" fmla="*/ 316387 w 2537081"/>
              <a:gd name="connsiteY2" fmla="*/ 1698851 h 2219388"/>
              <a:gd name="connsiteX3" fmla="*/ 357638 w 2537081"/>
              <a:gd name="connsiteY3" fmla="*/ 1636974 h 2219388"/>
              <a:gd name="connsiteX4" fmla="*/ 178883 w 2537081"/>
              <a:gd name="connsiteY4" fmla="*/ 1499470 h 2219388"/>
              <a:gd name="connsiteX5" fmla="*/ 227009 w 2537081"/>
              <a:gd name="connsiteY5" fmla="*/ 1341341 h 2219388"/>
              <a:gd name="connsiteX6" fmla="*/ 302636 w 2537081"/>
              <a:gd name="connsiteY6" fmla="*/ 1341341 h 2219388"/>
              <a:gd name="connsiteX7" fmla="*/ 128 w 2537081"/>
              <a:gd name="connsiteY7" fmla="*/ 963206 h 2219388"/>
              <a:gd name="connsiteX8" fmla="*/ 343888 w 2537081"/>
              <a:gd name="connsiteY8" fmla="*/ 1196962 h 2219388"/>
              <a:gd name="connsiteX9" fmla="*/ 612020 w 2537081"/>
              <a:gd name="connsiteY9" fmla="*/ 1375717 h 2219388"/>
              <a:gd name="connsiteX10" fmla="*/ 316387 w 2537081"/>
              <a:gd name="connsiteY10" fmla="*/ 887579 h 2219388"/>
              <a:gd name="connsiteX11" fmla="*/ 563894 w 2537081"/>
              <a:gd name="connsiteY11" fmla="*/ 1045708 h 2219388"/>
              <a:gd name="connsiteX12" fmla="*/ 550143 w 2537081"/>
              <a:gd name="connsiteY12" fmla="*/ 915079 h 2219388"/>
              <a:gd name="connsiteX13" fmla="*/ 625770 w 2537081"/>
              <a:gd name="connsiteY13" fmla="*/ 860078 h 2219388"/>
              <a:gd name="connsiteX14" fmla="*/ 763274 w 2537081"/>
              <a:gd name="connsiteY14" fmla="*/ 1066333 h 2219388"/>
              <a:gd name="connsiteX15" fmla="*/ 660146 w 2537081"/>
              <a:gd name="connsiteY15" fmla="*/ 598821 h 2219388"/>
              <a:gd name="connsiteX16" fmla="*/ 887027 w 2537081"/>
              <a:gd name="connsiteY16" fmla="*/ 1093834 h 2219388"/>
              <a:gd name="connsiteX17" fmla="*/ 825151 w 2537081"/>
              <a:gd name="connsiteY17" fmla="*/ 426941 h 2219388"/>
              <a:gd name="connsiteX18" fmla="*/ 997030 w 2537081"/>
              <a:gd name="connsiteY18" fmla="*/ 860078 h 2219388"/>
              <a:gd name="connsiteX19" fmla="*/ 1113909 w 2537081"/>
              <a:gd name="connsiteY19" fmla="*/ 679 h 2219388"/>
              <a:gd name="connsiteX20" fmla="*/ 1203286 w 2537081"/>
              <a:gd name="connsiteY20" fmla="*/ 1025082 h 2219388"/>
              <a:gd name="connsiteX21" fmla="*/ 1313289 w 2537081"/>
              <a:gd name="connsiteY21" fmla="*/ 660697 h 2219388"/>
              <a:gd name="connsiteX22" fmla="*/ 1333915 w 2537081"/>
              <a:gd name="connsiteY22" fmla="*/ 1052583 h 2219388"/>
              <a:gd name="connsiteX23" fmla="*/ 1505794 w 2537081"/>
              <a:gd name="connsiteY23" fmla="*/ 461317 h 2219388"/>
              <a:gd name="connsiteX24" fmla="*/ 1388916 w 2537081"/>
              <a:gd name="connsiteY24" fmla="*/ 1231338 h 2219388"/>
              <a:gd name="connsiteX25" fmla="*/ 1657049 w 2537081"/>
              <a:gd name="connsiteY25" fmla="*/ 756950 h 2219388"/>
              <a:gd name="connsiteX26" fmla="*/ 1581421 w 2537081"/>
              <a:gd name="connsiteY26" fmla="*/ 1176336 h 2219388"/>
              <a:gd name="connsiteX27" fmla="*/ 1691424 w 2537081"/>
              <a:gd name="connsiteY27" fmla="*/ 1128210 h 2219388"/>
              <a:gd name="connsiteX28" fmla="*/ 1863304 w 2537081"/>
              <a:gd name="connsiteY28" fmla="*/ 1031958 h 2219388"/>
              <a:gd name="connsiteX29" fmla="*/ 1822053 w 2537081"/>
              <a:gd name="connsiteY29" fmla="*/ 1238213 h 2219388"/>
              <a:gd name="connsiteX30" fmla="*/ 2083310 w 2537081"/>
              <a:gd name="connsiteY30" fmla="*/ 1004457 h 2219388"/>
              <a:gd name="connsiteX31" fmla="*/ 1932056 w 2537081"/>
              <a:gd name="connsiteY31" fmla="*/ 1355091 h 2219388"/>
              <a:gd name="connsiteX32" fmla="*/ 1966432 w 2537081"/>
              <a:gd name="connsiteY32" fmla="*/ 1465094 h 2219388"/>
              <a:gd name="connsiteX33" fmla="*/ 2537073 w 2537081"/>
              <a:gd name="connsiteY33" fmla="*/ 1128210 h 2219388"/>
              <a:gd name="connsiteX34" fmla="*/ 1952682 w 2537081"/>
              <a:gd name="connsiteY34" fmla="*/ 1623224 h 2219388"/>
              <a:gd name="connsiteX35" fmla="*/ 2028309 w 2537081"/>
              <a:gd name="connsiteY35" fmla="*/ 1671350 h 2219388"/>
              <a:gd name="connsiteX36" fmla="*/ 2420194 w 2537081"/>
              <a:gd name="connsiteY36" fmla="*/ 1588848 h 2219388"/>
              <a:gd name="connsiteX37" fmla="*/ 2124561 w 2537081"/>
              <a:gd name="connsiteY37" fmla="*/ 1760727 h 2219388"/>
              <a:gd name="connsiteX38" fmla="*/ 2330817 w 2537081"/>
              <a:gd name="connsiteY38" fmla="*/ 1746977 h 2219388"/>
              <a:gd name="connsiteX39" fmla="*/ 2433945 w 2537081"/>
              <a:gd name="connsiteY39" fmla="*/ 1781353 h 2219388"/>
              <a:gd name="connsiteX40" fmla="*/ 2000808 w 2537081"/>
              <a:gd name="connsiteY40" fmla="*/ 1925732 h 2219388"/>
              <a:gd name="connsiteX41" fmla="*/ 2055809 w 2537081"/>
              <a:gd name="connsiteY41" fmla="*/ 2118237 h 2219388"/>
              <a:gd name="connsiteX42" fmla="*/ 2248315 w 2537081"/>
              <a:gd name="connsiteY42" fmla="*/ 2152613 h 2219388"/>
              <a:gd name="connsiteX43" fmla="*/ 2014558 w 2537081"/>
              <a:gd name="connsiteY43" fmla="*/ 2200739 h 2219388"/>
              <a:gd name="connsiteX44" fmla="*/ 1767051 w 2537081"/>
              <a:gd name="connsiteY44" fmla="*/ 2214490 h 2219388"/>
              <a:gd name="connsiteX45" fmla="*/ 1148285 w 2537081"/>
              <a:gd name="connsiteY45" fmla="*/ 2118237 h 2219388"/>
              <a:gd name="connsiteX0" fmla="*/ 1148285 w 2537081"/>
              <a:gd name="connsiteY0" fmla="*/ 2118237 h 2204714"/>
              <a:gd name="connsiteX1" fmla="*/ 343888 w 2537081"/>
              <a:gd name="connsiteY1" fmla="*/ 1767603 h 2204714"/>
              <a:gd name="connsiteX2" fmla="*/ 316387 w 2537081"/>
              <a:gd name="connsiteY2" fmla="*/ 1698851 h 2204714"/>
              <a:gd name="connsiteX3" fmla="*/ 357638 w 2537081"/>
              <a:gd name="connsiteY3" fmla="*/ 1636974 h 2204714"/>
              <a:gd name="connsiteX4" fmla="*/ 178883 w 2537081"/>
              <a:gd name="connsiteY4" fmla="*/ 1499470 h 2204714"/>
              <a:gd name="connsiteX5" fmla="*/ 227009 w 2537081"/>
              <a:gd name="connsiteY5" fmla="*/ 1341341 h 2204714"/>
              <a:gd name="connsiteX6" fmla="*/ 302636 w 2537081"/>
              <a:gd name="connsiteY6" fmla="*/ 1341341 h 2204714"/>
              <a:gd name="connsiteX7" fmla="*/ 128 w 2537081"/>
              <a:gd name="connsiteY7" fmla="*/ 963206 h 2204714"/>
              <a:gd name="connsiteX8" fmla="*/ 343888 w 2537081"/>
              <a:gd name="connsiteY8" fmla="*/ 1196962 h 2204714"/>
              <a:gd name="connsiteX9" fmla="*/ 612020 w 2537081"/>
              <a:gd name="connsiteY9" fmla="*/ 1375717 h 2204714"/>
              <a:gd name="connsiteX10" fmla="*/ 316387 w 2537081"/>
              <a:gd name="connsiteY10" fmla="*/ 887579 h 2204714"/>
              <a:gd name="connsiteX11" fmla="*/ 563894 w 2537081"/>
              <a:gd name="connsiteY11" fmla="*/ 1045708 h 2204714"/>
              <a:gd name="connsiteX12" fmla="*/ 550143 w 2537081"/>
              <a:gd name="connsiteY12" fmla="*/ 915079 h 2204714"/>
              <a:gd name="connsiteX13" fmla="*/ 625770 w 2537081"/>
              <a:gd name="connsiteY13" fmla="*/ 860078 h 2204714"/>
              <a:gd name="connsiteX14" fmla="*/ 763274 w 2537081"/>
              <a:gd name="connsiteY14" fmla="*/ 1066333 h 2204714"/>
              <a:gd name="connsiteX15" fmla="*/ 660146 w 2537081"/>
              <a:gd name="connsiteY15" fmla="*/ 598821 h 2204714"/>
              <a:gd name="connsiteX16" fmla="*/ 887027 w 2537081"/>
              <a:gd name="connsiteY16" fmla="*/ 1093834 h 2204714"/>
              <a:gd name="connsiteX17" fmla="*/ 825151 w 2537081"/>
              <a:gd name="connsiteY17" fmla="*/ 426941 h 2204714"/>
              <a:gd name="connsiteX18" fmla="*/ 997030 w 2537081"/>
              <a:gd name="connsiteY18" fmla="*/ 860078 h 2204714"/>
              <a:gd name="connsiteX19" fmla="*/ 1113909 w 2537081"/>
              <a:gd name="connsiteY19" fmla="*/ 679 h 2204714"/>
              <a:gd name="connsiteX20" fmla="*/ 1203286 w 2537081"/>
              <a:gd name="connsiteY20" fmla="*/ 1025082 h 2204714"/>
              <a:gd name="connsiteX21" fmla="*/ 1313289 w 2537081"/>
              <a:gd name="connsiteY21" fmla="*/ 660697 h 2204714"/>
              <a:gd name="connsiteX22" fmla="*/ 1333915 w 2537081"/>
              <a:gd name="connsiteY22" fmla="*/ 1052583 h 2204714"/>
              <a:gd name="connsiteX23" fmla="*/ 1505794 w 2537081"/>
              <a:gd name="connsiteY23" fmla="*/ 461317 h 2204714"/>
              <a:gd name="connsiteX24" fmla="*/ 1388916 w 2537081"/>
              <a:gd name="connsiteY24" fmla="*/ 1231338 h 2204714"/>
              <a:gd name="connsiteX25" fmla="*/ 1657049 w 2537081"/>
              <a:gd name="connsiteY25" fmla="*/ 756950 h 2204714"/>
              <a:gd name="connsiteX26" fmla="*/ 1581421 w 2537081"/>
              <a:gd name="connsiteY26" fmla="*/ 1176336 h 2204714"/>
              <a:gd name="connsiteX27" fmla="*/ 1691424 w 2537081"/>
              <a:gd name="connsiteY27" fmla="*/ 1128210 h 2204714"/>
              <a:gd name="connsiteX28" fmla="*/ 1863304 w 2537081"/>
              <a:gd name="connsiteY28" fmla="*/ 1031958 h 2204714"/>
              <a:gd name="connsiteX29" fmla="*/ 1822053 w 2537081"/>
              <a:gd name="connsiteY29" fmla="*/ 1238213 h 2204714"/>
              <a:gd name="connsiteX30" fmla="*/ 2083310 w 2537081"/>
              <a:gd name="connsiteY30" fmla="*/ 1004457 h 2204714"/>
              <a:gd name="connsiteX31" fmla="*/ 1932056 w 2537081"/>
              <a:gd name="connsiteY31" fmla="*/ 1355091 h 2204714"/>
              <a:gd name="connsiteX32" fmla="*/ 1966432 w 2537081"/>
              <a:gd name="connsiteY32" fmla="*/ 1465094 h 2204714"/>
              <a:gd name="connsiteX33" fmla="*/ 2537073 w 2537081"/>
              <a:gd name="connsiteY33" fmla="*/ 1128210 h 2204714"/>
              <a:gd name="connsiteX34" fmla="*/ 1952682 w 2537081"/>
              <a:gd name="connsiteY34" fmla="*/ 1623224 h 2204714"/>
              <a:gd name="connsiteX35" fmla="*/ 2028309 w 2537081"/>
              <a:gd name="connsiteY35" fmla="*/ 1671350 h 2204714"/>
              <a:gd name="connsiteX36" fmla="*/ 2420194 w 2537081"/>
              <a:gd name="connsiteY36" fmla="*/ 1588848 h 2204714"/>
              <a:gd name="connsiteX37" fmla="*/ 2124561 w 2537081"/>
              <a:gd name="connsiteY37" fmla="*/ 1760727 h 2204714"/>
              <a:gd name="connsiteX38" fmla="*/ 2330817 w 2537081"/>
              <a:gd name="connsiteY38" fmla="*/ 1746977 h 2204714"/>
              <a:gd name="connsiteX39" fmla="*/ 2433945 w 2537081"/>
              <a:gd name="connsiteY39" fmla="*/ 1781353 h 2204714"/>
              <a:gd name="connsiteX40" fmla="*/ 2000808 w 2537081"/>
              <a:gd name="connsiteY40" fmla="*/ 1925732 h 2204714"/>
              <a:gd name="connsiteX41" fmla="*/ 2055809 w 2537081"/>
              <a:gd name="connsiteY41" fmla="*/ 2118237 h 2204714"/>
              <a:gd name="connsiteX42" fmla="*/ 2248315 w 2537081"/>
              <a:gd name="connsiteY42" fmla="*/ 2152613 h 2204714"/>
              <a:gd name="connsiteX43" fmla="*/ 2014558 w 2537081"/>
              <a:gd name="connsiteY43" fmla="*/ 2200739 h 2204714"/>
              <a:gd name="connsiteX44" fmla="*/ 1746426 w 2537081"/>
              <a:gd name="connsiteY44" fmla="*/ 2173239 h 2204714"/>
              <a:gd name="connsiteX45" fmla="*/ 1148285 w 2537081"/>
              <a:gd name="connsiteY45" fmla="*/ 2118237 h 2204714"/>
              <a:gd name="connsiteX0" fmla="*/ 1148285 w 2537081"/>
              <a:gd name="connsiteY0" fmla="*/ 2118237 h 2210663"/>
              <a:gd name="connsiteX1" fmla="*/ 343888 w 2537081"/>
              <a:gd name="connsiteY1" fmla="*/ 1767603 h 2210663"/>
              <a:gd name="connsiteX2" fmla="*/ 316387 w 2537081"/>
              <a:gd name="connsiteY2" fmla="*/ 1698851 h 2210663"/>
              <a:gd name="connsiteX3" fmla="*/ 357638 w 2537081"/>
              <a:gd name="connsiteY3" fmla="*/ 1636974 h 2210663"/>
              <a:gd name="connsiteX4" fmla="*/ 178883 w 2537081"/>
              <a:gd name="connsiteY4" fmla="*/ 1499470 h 2210663"/>
              <a:gd name="connsiteX5" fmla="*/ 227009 w 2537081"/>
              <a:gd name="connsiteY5" fmla="*/ 1341341 h 2210663"/>
              <a:gd name="connsiteX6" fmla="*/ 302636 w 2537081"/>
              <a:gd name="connsiteY6" fmla="*/ 1341341 h 2210663"/>
              <a:gd name="connsiteX7" fmla="*/ 128 w 2537081"/>
              <a:gd name="connsiteY7" fmla="*/ 963206 h 2210663"/>
              <a:gd name="connsiteX8" fmla="*/ 343888 w 2537081"/>
              <a:gd name="connsiteY8" fmla="*/ 1196962 h 2210663"/>
              <a:gd name="connsiteX9" fmla="*/ 612020 w 2537081"/>
              <a:gd name="connsiteY9" fmla="*/ 1375717 h 2210663"/>
              <a:gd name="connsiteX10" fmla="*/ 316387 w 2537081"/>
              <a:gd name="connsiteY10" fmla="*/ 887579 h 2210663"/>
              <a:gd name="connsiteX11" fmla="*/ 563894 w 2537081"/>
              <a:gd name="connsiteY11" fmla="*/ 1045708 h 2210663"/>
              <a:gd name="connsiteX12" fmla="*/ 550143 w 2537081"/>
              <a:gd name="connsiteY12" fmla="*/ 915079 h 2210663"/>
              <a:gd name="connsiteX13" fmla="*/ 625770 w 2537081"/>
              <a:gd name="connsiteY13" fmla="*/ 860078 h 2210663"/>
              <a:gd name="connsiteX14" fmla="*/ 763274 w 2537081"/>
              <a:gd name="connsiteY14" fmla="*/ 1066333 h 2210663"/>
              <a:gd name="connsiteX15" fmla="*/ 660146 w 2537081"/>
              <a:gd name="connsiteY15" fmla="*/ 598821 h 2210663"/>
              <a:gd name="connsiteX16" fmla="*/ 887027 w 2537081"/>
              <a:gd name="connsiteY16" fmla="*/ 1093834 h 2210663"/>
              <a:gd name="connsiteX17" fmla="*/ 825151 w 2537081"/>
              <a:gd name="connsiteY17" fmla="*/ 426941 h 2210663"/>
              <a:gd name="connsiteX18" fmla="*/ 997030 w 2537081"/>
              <a:gd name="connsiteY18" fmla="*/ 860078 h 2210663"/>
              <a:gd name="connsiteX19" fmla="*/ 1113909 w 2537081"/>
              <a:gd name="connsiteY19" fmla="*/ 679 h 2210663"/>
              <a:gd name="connsiteX20" fmla="*/ 1203286 w 2537081"/>
              <a:gd name="connsiteY20" fmla="*/ 1025082 h 2210663"/>
              <a:gd name="connsiteX21" fmla="*/ 1313289 w 2537081"/>
              <a:gd name="connsiteY21" fmla="*/ 660697 h 2210663"/>
              <a:gd name="connsiteX22" fmla="*/ 1333915 w 2537081"/>
              <a:gd name="connsiteY22" fmla="*/ 1052583 h 2210663"/>
              <a:gd name="connsiteX23" fmla="*/ 1505794 w 2537081"/>
              <a:gd name="connsiteY23" fmla="*/ 461317 h 2210663"/>
              <a:gd name="connsiteX24" fmla="*/ 1388916 w 2537081"/>
              <a:gd name="connsiteY24" fmla="*/ 1231338 h 2210663"/>
              <a:gd name="connsiteX25" fmla="*/ 1657049 w 2537081"/>
              <a:gd name="connsiteY25" fmla="*/ 756950 h 2210663"/>
              <a:gd name="connsiteX26" fmla="*/ 1581421 w 2537081"/>
              <a:gd name="connsiteY26" fmla="*/ 1176336 h 2210663"/>
              <a:gd name="connsiteX27" fmla="*/ 1691424 w 2537081"/>
              <a:gd name="connsiteY27" fmla="*/ 1128210 h 2210663"/>
              <a:gd name="connsiteX28" fmla="*/ 1863304 w 2537081"/>
              <a:gd name="connsiteY28" fmla="*/ 1031958 h 2210663"/>
              <a:gd name="connsiteX29" fmla="*/ 1822053 w 2537081"/>
              <a:gd name="connsiteY29" fmla="*/ 1238213 h 2210663"/>
              <a:gd name="connsiteX30" fmla="*/ 2083310 w 2537081"/>
              <a:gd name="connsiteY30" fmla="*/ 1004457 h 2210663"/>
              <a:gd name="connsiteX31" fmla="*/ 1932056 w 2537081"/>
              <a:gd name="connsiteY31" fmla="*/ 1355091 h 2210663"/>
              <a:gd name="connsiteX32" fmla="*/ 1966432 w 2537081"/>
              <a:gd name="connsiteY32" fmla="*/ 1465094 h 2210663"/>
              <a:gd name="connsiteX33" fmla="*/ 2537073 w 2537081"/>
              <a:gd name="connsiteY33" fmla="*/ 1128210 h 2210663"/>
              <a:gd name="connsiteX34" fmla="*/ 1952682 w 2537081"/>
              <a:gd name="connsiteY34" fmla="*/ 1623224 h 2210663"/>
              <a:gd name="connsiteX35" fmla="*/ 2028309 w 2537081"/>
              <a:gd name="connsiteY35" fmla="*/ 1671350 h 2210663"/>
              <a:gd name="connsiteX36" fmla="*/ 2420194 w 2537081"/>
              <a:gd name="connsiteY36" fmla="*/ 1588848 h 2210663"/>
              <a:gd name="connsiteX37" fmla="*/ 2124561 w 2537081"/>
              <a:gd name="connsiteY37" fmla="*/ 1760727 h 2210663"/>
              <a:gd name="connsiteX38" fmla="*/ 2330817 w 2537081"/>
              <a:gd name="connsiteY38" fmla="*/ 1746977 h 2210663"/>
              <a:gd name="connsiteX39" fmla="*/ 2433945 w 2537081"/>
              <a:gd name="connsiteY39" fmla="*/ 1781353 h 2210663"/>
              <a:gd name="connsiteX40" fmla="*/ 2000808 w 2537081"/>
              <a:gd name="connsiteY40" fmla="*/ 1925732 h 2210663"/>
              <a:gd name="connsiteX41" fmla="*/ 2055809 w 2537081"/>
              <a:gd name="connsiteY41" fmla="*/ 2118237 h 2210663"/>
              <a:gd name="connsiteX42" fmla="*/ 2248315 w 2537081"/>
              <a:gd name="connsiteY42" fmla="*/ 2152613 h 2210663"/>
              <a:gd name="connsiteX43" fmla="*/ 2014558 w 2537081"/>
              <a:gd name="connsiteY43" fmla="*/ 2200739 h 2210663"/>
              <a:gd name="connsiteX44" fmla="*/ 1739551 w 2537081"/>
              <a:gd name="connsiteY44" fmla="*/ 2200739 h 2210663"/>
              <a:gd name="connsiteX45" fmla="*/ 1148285 w 2537081"/>
              <a:gd name="connsiteY45" fmla="*/ 2118237 h 221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37081" h="2210663">
                <a:moveTo>
                  <a:pt x="1148285" y="2118237"/>
                </a:moveTo>
                <a:cubicBezTo>
                  <a:pt x="915674" y="2046048"/>
                  <a:pt x="482538" y="1837501"/>
                  <a:pt x="343888" y="1767603"/>
                </a:cubicBezTo>
                <a:cubicBezTo>
                  <a:pt x="205238" y="1697705"/>
                  <a:pt x="314095" y="1720622"/>
                  <a:pt x="316387" y="1698851"/>
                </a:cubicBezTo>
                <a:cubicBezTo>
                  <a:pt x="318679" y="1677080"/>
                  <a:pt x="380555" y="1670204"/>
                  <a:pt x="357638" y="1636974"/>
                </a:cubicBezTo>
                <a:cubicBezTo>
                  <a:pt x="334721" y="1603744"/>
                  <a:pt x="200654" y="1548742"/>
                  <a:pt x="178883" y="1499470"/>
                </a:cubicBezTo>
                <a:cubicBezTo>
                  <a:pt x="157112" y="1450198"/>
                  <a:pt x="206384" y="1367696"/>
                  <a:pt x="227009" y="1341341"/>
                </a:cubicBezTo>
                <a:cubicBezTo>
                  <a:pt x="247634" y="1314986"/>
                  <a:pt x="340450" y="1404364"/>
                  <a:pt x="302636" y="1341341"/>
                </a:cubicBezTo>
                <a:cubicBezTo>
                  <a:pt x="264822" y="1278318"/>
                  <a:pt x="-6747" y="987269"/>
                  <a:pt x="128" y="963206"/>
                </a:cubicBezTo>
                <a:cubicBezTo>
                  <a:pt x="7003" y="939143"/>
                  <a:pt x="343888" y="1196962"/>
                  <a:pt x="343888" y="1196962"/>
                </a:cubicBezTo>
                <a:cubicBezTo>
                  <a:pt x="445870" y="1265714"/>
                  <a:pt x="616603" y="1427281"/>
                  <a:pt x="612020" y="1375717"/>
                </a:cubicBezTo>
                <a:cubicBezTo>
                  <a:pt x="607437" y="1324153"/>
                  <a:pt x="324408" y="942580"/>
                  <a:pt x="316387" y="887579"/>
                </a:cubicBezTo>
                <a:cubicBezTo>
                  <a:pt x="308366" y="832578"/>
                  <a:pt x="524935" y="1041125"/>
                  <a:pt x="563894" y="1045708"/>
                </a:cubicBezTo>
                <a:cubicBezTo>
                  <a:pt x="602853" y="1050291"/>
                  <a:pt x="539830" y="946017"/>
                  <a:pt x="550143" y="915079"/>
                </a:cubicBezTo>
                <a:cubicBezTo>
                  <a:pt x="560456" y="884141"/>
                  <a:pt x="590248" y="834869"/>
                  <a:pt x="625770" y="860078"/>
                </a:cubicBezTo>
                <a:cubicBezTo>
                  <a:pt x="661292" y="885287"/>
                  <a:pt x="757545" y="1109876"/>
                  <a:pt x="763274" y="1066333"/>
                </a:cubicBezTo>
                <a:cubicBezTo>
                  <a:pt x="769003" y="1022790"/>
                  <a:pt x="639521" y="594238"/>
                  <a:pt x="660146" y="598821"/>
                </a:cubicBezTo>
                <a:cubicBezTo>
                  <a:pt x="680771" y="603404"/>
                  <a:pt x="859526" y="1122481"/>
                  <a:pt x="887027" y="1093834"/>
                </a:cubicBezTo>
                <a:cubicBezTo>
                  <a:pt x="914528" y="1065187"/>
                  <a:pt x="806817" y="465900"/>
                  <a:pt x="825151" y="426941"/>
                </a:cubicBezTo>
                <a:cubicBezTo>
                  <a:pt x="843485" y="387982"/>
                  <a:pt x="948904" y="931122"/>
                  <a:pt x="997030" y="860078"/>
                </a:cubicBezTo>
                <a:cubicBezTo>
                  <a:pt x="1045156" y="789034"/>
                  <a:pt x="1079533" y="-26822"/>
                  <a:pt x="1113909" y="679"/>
                </a:cubicBezTo>
                <a:cubicBezTo>
                  <a:pt x="1148285" y="28180"/>
                  <a:pt x="1170056" y="915079"/>
                  <a:pt x="1203286" y="1025082"/>
                </a:cubicBezTo>
                <a:cubicBezTo>
                  <a:pt x="1236516" y="1135085"/>
                  <a:pt x="1291518" y="656113"/>
                  <a:pt x="1313289" y="660697"/>
                </a:cubicBezTo>
                <a:cubicBezTo>
                  <a:pt x="1335061" y="665280"/>
                  <a:pt x="1301831" y="1085813"/>
                  <a:pt x="1333915" y="1052583"/>
                </a:cubicBezTo>
                <a:cubicBezTo>
                  <a:pt x="1365999" y="1019353"/>
                  <a:pt x="1496627" y="431525"/>
                  <a:pt x="1505794" y="461317"/>
                </a:cubicBezTo>
                <a:cubicBezTo>
                  <a:pt x="1514961" y="491109"/>
                  <a:pt x="1363707" y="1182066"/>
                  <a:pt x="1388916" y="1231338"/>
                </a:cubicBezTo>
                <a:cubicBezTo>
                  <a:pt x="1414125" y="1280610"/>
                  <a:pt x="1624965" y="766117"/>
                  <a:pt x="1657049" y="756950"/>
                </a:cubicBezTo>
                <a:cubicBezTo>
                  <a:pt x="1689133" y="747783"/>
                  <a:pt x="1575692" y="1114459"/>
                  <a:pt x="1581421" y="1176336"/>
                </a:cubicBezTo>
                <a:cubicBezTo>
                  <a:pt x="1587150" y="1238213"/>
                  <a:pt x="1644444" y="1152273"/>
                  <a:pt x="1691424" y="1128210"/>
                </a:cubicBezTo>
                <a:cubicBezTo>
                  <a:pt x="1738404" y="1104147"/>
                  <a:pt x="1841533" y="1013624"/>
                  <a:pt x="1863304" y="1031958"/>
                </a:cubicBezTo>
                <a:cubicBezTo>
                  <a:pt x="1885075" y="1050292"/>
                  <a:pt x="1785385" y="1242796"/>
                  <a:pt x="1822053" y="1238213"/>
                </a:cubicBezTo>
                <a:cubicBezTo>
                  <a:pt x="1858721" y="1233630"/>
                  <a:pt x="2064976" y="984977"/>
                  <a:pt x="2083310" y="1004457"/>
                </a:cubicBezTo>
                <a:cubicBezTo>
                  <a:pt x="2101644" y="1023937"/>
                  <a:pt x="1951536" y="1278318"/>
                  <a:pt x="1932056" y="1355091"/>
                </a:cubicBezTo>
                <a:cubicBezTo>
                  <a:pt x="1912576" y="1431864"/>
                  <a:pt x="1865596" y="1502907"/>
                  <a:pt x="1966432" y="1465094"/>
                </a:cubicBezTo>
                <a:cubicBezTo>
                  <a:pt x="2067268" y="1427281"/>
                  <a:pt x="2539365" y="1101855"/>
                  <a:pt x="2537073" y="1128210"/>
                </a:cubicBezTo>
                <a:cubicBezTo>
                  <a:pt x="2534781" y="1154565"/>
                  <a:pt x="2037476" y="1532701"/>
                  <a:pt x="1952682" y="1623224"/>
                </a:cubicBezTo>
                <a:cubicBezTo>
                  <a:pt x="1867888" y="1713747"/>
                  <a:pt x="1950390" y="1677079"/>
                  <a:pt x="2028309" y="1671350"/>
                </a:cubicBezTo>
                <a:cubicBezTo>
                  <a:pt x="2106228" y="1665621"/>
                  <a:pt x="2404152" y="1573952"/>
                  <a:pt x="2420194" y="1588848"/>
                </a:cubicBezTo>
                <a:cubicBezTo>
                  <a:pt x="2436236" y="1603744"/>
                  <a:pt x="2139457" y="1734372"/>
                  <a:pt x="2124561" y="1760727"/>
                </a:cubicBezTo>
                <a:cubicBezTo>
                  <a:pt x="2109665" y="1787082"/>
                  <a:pt x="2279253" y="1743539"/>
                  <a:pt x="2330817" y="1746977"/>
                </a:cubicBezTo>
                <a:cubicBezTo>
                  <a:pt x="2382381" y="1750415"/>
                  <a:pt x="2488946" y="1751561"/>
                  <a:pt x="2433945" y="1781353"/>
                </a:cubicBezTo>
                <a:cubicBezTo>
                  <a:pt x="2378944" y="1811145"/>
                  <a:pt x="2063831" y="1869585"/>
                  <a:pt x="2000808" y="1925732"/>
                </a:cubicBezTo>
                <a:cubicBezTo>
                  <a:pt x="1937785" y="1981879"/>
                  <a:pt x="2014558" y="2080424"/>
                  <a:pt x="2055809" y="2118237"/>
                </a:cubicBezTo>
                <a:cubicBezTo>
                  <a:pt x="2097060" y="2156050"/>
                  <a:pt x="2255190" y="2138863"/>
                  <a:pt x="2248315" y="2152613"/>
                </a:cubicBezTo>
                <a:cubicBezTo>
                  <a:pt x="2241440" y="2166363"/>
                  <a:pt x="2097060" y="2185843"/>
                  <a:pt x="2014558" y="2200739"/>
                </a:cubicBezTo>
                <a:cubicBezTo>
                  <a:pt x="1932056" y="2215635"/>
                  <a:pt x="1878200" y="2212197"/>
                  <a:pt x="1739551" y="2200739"/>
                </a:cubicBezTo>
                <a:cubicBezTo>
                  <a:pt x="1600902" y="2189281"/>
                  <a:pt x="1380896" y="2190426"/>
                  <a:pt x="1148285" y="2118237"/>
                </a:cubicBezTo>
                <a:close/>
              </a:path>
            </a:pathLst>
          </a:custGeom>
          <a:solidFill>
            <a:srgbClr val="FFFF00">
              <a:alpha val="38039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4530E9B-F131-104A-8E0F-7AD8C629284D}"/>
              </a:ext>
            </a:extLst>
          </p:cNvPr>
          <p:cNvSpPr/>
          <p:nvPr/>
        </p:nvSpPr>
        <p:spPr bwMode="auto">
          <a:xfrm>
            <a:off x="3992460" y="3016473"/>
            <a:ext cx="1030755" cy="901684"/>
          </a:xfrm>
          <a:custGeom>
            <a:avLst/>
            <a:gdLst>
              <a:gd name="connsiteX0" fmla="*/ 1148285 w 2537081"/>
              <a:gd name="connsiteY0" fmla="*/ 2118237 h 2244120"/>
              <a:gd name="connsiteX1" fmla="*/ 343888 w 2537081"/>
              <a:gd name="connsiteY1" fmla="*/ 1767603 h 2244120"/>
              <a:gd name="connsiteX2" fmla="*/ 316387 w 2537081"/>
              <a:gd name="connsiteY2" fmla="*/ 1698851 h 2244120"/>
              <a:gd name="connsiteX3" fmla="*/ 357638 w 2537081"/>
              <a:gd name="connsiteY3" fmla="*/ 1636974 h 2244120"/>
              <a:gd name="connsiteX4" fmla="*/ 178883 w 2537081"/>
              <a:gd name="connsiteY4" fmla="*/ 1499470 h 2244120"/>
              <a:gd name="connsiteX5" fmla="*/ 227009 w 2537081"/>
              <a:gd name="connsiteY5" fmla="*/ 1341341 h 2244120"/>
              <a:gd name="connsiteX6" fmla="*/ 302636 w 2537081"/>
              <a:gd name="connsiteY6" fmla="*/ 1341341 h 2244120"/>
              <a:gd name="connsiteX7" fmla="*/ 128 w 2537081"/>
              <a:gd name="connsiteY7" fmla="*/ 963206 h 2244120"/>
              <a:gd name="connsiteX8" fmla="*/ 343888 w 2537081"/>
              <a:gd name="connsiteY8" fmla="*/ 1196962 h 2244120"/>
              <a:gd name="connsiteX9" fmla="*/ 612020 w 2537081"/>
              <a:gd name="connsiteY9" fmla="*/ 1375717 h 2244120"/>
              <a:gd name="connsiteX10" fmla="*/ 316387 w 2537081"/>
              <a:gd name="connsiteY10" fmla="*/ 887579 h 2244120"/>
              <a:gd name="connsiteX11" fmla="*/ 563894 w 2537081"/>
              <a:gd name="connsiteY11" fmla="*/ 1045708 h 2244120"/>
              <a:gd name="connsiteX12" fmla="*/ 550143 w 2537081"/>
              <a:gd name="connsiteY12" fmla="*/ 915079 h 2244120"/>
              <a:gd name="connsiteX13" fmla="*/ 625770 w 2537081"/>
              <a:gd name="connsiteY13" fmla="*/ 860078 h 2244120"/>
              <a:gd name="connsiteX14" fmla="*/ 763274 w 2537081"/>
              <a:gd name="connsiteY14" fmla="*/ 1066333 h 2244120"/>
              <a:gd name="connsiteX15" fmla="*/ 660146 w 2537081"/>
              <a:gd name="connsiteY15" fmla="*/ 598821 h 2244120"/>
              <a:gd name="connsiteX16" fmla="*/ 887027 w 2537081"/>
              <a:gd name="connsiteY16" fmla="*/ 1093834 h 2244120"/>
              <a:gd name="connsiteX17" fmla="*/ 825151 w 2537081"/>
              <a:gd name="connsiteY17" fmla="*/ 426941 h 2244120"/>
              <a:gd name="connsiteX18" fmla="*/ 997030 w 2537081"/>
              <a:gd name="connsiteY18" fmla="*/ 860078 h 2244120"/>
              <a:gd name="connsiteX19" fmla="*/ 1113909 w 2537081"/>
              <a:gd name="connsiteY19" fmla="*/ 679 h 2244120"/>
              <a:gd name="connsiteX20" fmla="*/ 1203286 w 2537081"/>
              <a:gd name="connsiteY20" fmla="*/ 1025082 h 2244120"/>
              <a:gd name="connsiteX21" fmla="*/ 1313289 w 2537081"/>
              <a:gd name="connsiteY21" fmla="*/ 660697 h 2244120"/>
              <a:gd name="connsiteX22" fmla="*/ 1333915 w 2537081"/>
              <a:gd name="connsiteY22" fmla="*/ 1052583 h 2244120"/>
              <a:gd name="connsiteX23" fmla="*/ 1505794 w 2537081"/>
              <a:gd name="connsiteY23" fmla="*/ 461317 h 2244120"/>
              <a:gd name="connsiteX24" fmla="*/ 1388916 w 2537081"/>
              <a:gd name="connsiteY24" fmla="*/ 1231338 h 2244120"/>
              <a:gd name="connsiteX25" fmla="*/ 1657049 w 2537081"/>
              <a:gd name="connsiteY25" fmla="*/ 756950 h 2244120"/>
              <a:gd name="connsiteX26" fmla="*/ 1581421 w 2537081"/>
              <a:gd name="connsiteY26" fmla="*/ 1176336 h 2244120"/>
              <a:gd name="connsiteX27" fmla="*/ 1691424 w 2537081"/>
              <a:gd name="connsiteY27" fmla="*/ 1128210 h 2244120"/>
              <a:gd name="connsiteX28" fmla="*/ 1863304 w 2537081"/>
              <a:gd name="connsiteY28" fmla="*/ 1031958 h 2244120"/>
              <a:gd name="connsiteX29" fmla="*/ 1822053 w 2537081"/>
              <a:gd name="connsiteY29" fmla="*/ 1238213 h 2244120"/>
              <a:gd name="connsiteX30" fmla="*/ 2083310 w 2537081"/>
              <a:gd name="connsiteY30" fmla="*/ 1004457 h 2244120"/>
              <a:gd name="connsiteX31" fmla="*/ 1932056 w 2537081"/>
              <a:gd name="connsiteY31" fmla="*/ 1355091 h 2244120"/>
              <a:gd name="connsiteX32" fmla="*/ 1966432 w 2537081"/>
              <a:gd name="connsiteY32" fmla="*/ 1465094 h 2244120"/>
              <a:gd name="connsiteX33" fmla="*/ 2537073 w 2537081"/>
              <a:gd name="connsiteY33" fmla="*/ 1128210 h 2244120"/>
              <a:gd name="connsiteX34" fmla="*/ 1952682 w 2537081"/>
              <a:gd name="connsiteY34" fmla="*/ 1623224 h 2244120"/>
              <a:gd name="connsiteX35" fmla="*/ 2028309 w 2537081"/>
              <a:gd name="connsiteY35" fmla="*/ 1671350 h 2244120"/>
              <a:gd name="connsiteX36" fmla="*/ 2420194 w 2537081"/>
              <a:gd name="connsiteY36" fmla="*/ 1588848 h 2244120"/>
              <a:gd name="connsiteX37" fmla="*/ 2124561 w 2537081"/>
              <a:gd name="connsiteY37" fmla="*/ 1760727 h 2244120"/>
              <a:gd name="connsiteX38" fmla="*/ 2330817 w 2537081"/>
              <a:gd name="connsiteY38" fmla="*/ 1746977 h 2244120"/>
              <a:gd name="connsiteX39" fmla="*/ 2433945 w 2537081"/>
              <a:gd name="connsiteY39" fmla="*/ 1781353 h 2244120"/>
              <a:gd name="connsiteX40" fmla="*/ 2000808 w 2537081"/>
              <a:gd name="connsiteY40" fmla="*/ 1925732 h 2244120"/>
              <a:gd name="connsiteX41" fmla="*/ 2055809 w 2537081"/>
              <a:gd name="connsiteY41" fmla="*/ 2118237 h 2244120"/>
              <a:gd name="connsiteX42" fmla="*/ 2248315 w 2537081"/>
              <a:gd name="connsiteY42" fmla="*/ 2152613 h 2244120"/>
              <a:gd name="connsiteX43" fmla="*/ 2014558 w 2537081"/>
              <a:gd name="connsiteY43" fmla="*/ 2200739 h 2244120"/>
              <a:gd name="connsiteX44" fmla="*/ 1753301 w 2537081"/>
              <a:gd name="connsiteY44" fmla="*/ 2241991 h 2244120"/>
              <a:gd name="connsiteX45" fmla="*/ 1148285 w 2537081"/>
              <a:gd name="connsiteY45" fmla="*/ 2118237 h 2244120"/>
              <a:gd name="connsiteX0" fmla="*/ 1148285 w 2537081"/>
              <a:gd name="connsiteY0" fmla="*/ 2118237 h 2219388"/>
              <a:gd name="connsiteX1" fmla="*/ 343888 w 2537081"/>
              <a:gd name="connsiteY1" fmla="*/ 1767603 h 2219388"/>
              <a:gd name="connsiteX2" fmla="*/ 316387 w 2537081"/>
              <a:gd name="connsiteY2" fmla="*/ 1698851 h 2219388"/>
              <a:gd name="connsiteX3" fmla="*/ 357638 w 2537081"/>
              <a:gd name="connsiteY3" fmla="*/ 1636974 h 2219388"/>
              <a:gd name="connsiteX4" fmla="*/ 178883 w 2537081"/>
              <a:gd name="connsiteY4" fmla="*/ 1499470 h 2219388"/>
              <a:gd name="connsiteX5" fmla="*/ 227009 w 2537081"/>
              <a:gd name="connsiteY5" fmla="*/ 1341341 h 2219388"/>
              <a:gd name="connsiteX6" fmla="*/ 302636 w 2537081"/>
              <a:gd name="connsiteY6" fmla="*/ 1341341 h 2219388"/>
              <a:gd name="connsiteX7" fmla="*/ 128 w 2537081"/>
              <a:gd name="connsiteY7" fmla="*/ 963206 h 2219388"/>
              <a:gd name="connsiteX8" fmla="*/ 343888 w 2537081"/>
              <a:gd name="connsiteY8" fmla="*/ 1196962 h 2219388"/>
              <a:gd name="connsiteX9" fmla="*/ 612020 w 2537081"/>
              <a:gd name="connsiteY9" fmla="*/ 1375717 h 2219388"/>
              <a:gd name="connsiteX10" fmla="*/ 316387 w 2537081"/>
              <a:gd name="connsiteY10" fmla="*/ 887579 h 2219388"/>
              <a:gd name="connsiteX11" fmla="*/ 563894 w 2537081"/>
              <a:gd name="connsiteY11" fmla="*/ 1045708 h 2219388"/>
              <a:gd name="connsiteX12" fmla="*/ 550143 w 2537081"/>
              <a:gd name="connsiteY12" fmla="*/ 915079 h 2219388"/>
              <a:gd name="connsiteX13" fmla="*/ 625770 w 2537081"/>
              <a:gd name="connsiteY13" fmla="*/ 860078 h 2219388"/>
              <a:gd name="connsiteX14" fmla="*/ 763274 w 2537081"/>
              <a:gd name="connsiteY14" fmla="*/ 1066333 h 2219388"/>
              <a:gd name="connsiteX15" fmla="*/ 660146 w 2537081"/>
              <a:gd name="connsiteY15" fmla="*/ 598821 h 2219388"/>
              <a:gd name="connsiteX16" fmla="*/ 887027 w 2537081"/>
              <a:gd name="connsiteY16" fmla="*/ 1093834 h 2219388"/>
              <a:gd name="connsiteX17" fmla="*/ 825151 w 2537081"/>
              <a:gd name="connsiteY17" fmla="*/ 426941 h 2219388"/>
              <a:gd name="connsiteX18" fmla="*/ 997030 w 2537081"/>
              <a:gd name="connsiteY18" fmla="*/ 860078 h 2219388"/>
              <a:gd name="connsiteX19" fmla="*/ 1113909 w 2537081"/>
              <a:gd name="connsiteY19" fmla="*/ 679 h 2219388"/>
              <a:gd name="connsiteX20" fmla="*/ 1203286 w 2537081"/>
              <a:gd name="connsiteY20" fmla="*/ 1025082 h 2219388"/>
              <a:gd name="connsiteX21" fmla="*/ 1313289 w 2537081"/>
              <a:gd name="connsiteY21" fmla="*/ 660697 h 2219388"/>
              <a:gd name="connsiteX22" fmla="*/ 1333915 w 2537081"/>
              <a:gd name="connsiteY22" fmla="*/ 1052583 h 2219388"/>
              <a:gd name="connsiteX23" fmla="*/ 1505794 w 2537081"/>
              <a:gd name="connsiteY23" fmla="*/ 461317 h 2219388"/>
              <a:gd name="connsiteX24" fmla="*/ 1388916 w 2537081"/>
              <a:gd name="connsiteY24" fmla="*/ 1231338 h 2219388"/>
              <a:gd name="connsiteX25" fmla="*/ 1657049 w 2537081"/>
              <a:gd name="connsiteY25" fmla="*/ 756950 h 2219388"/>
              <a:gd name="connsiteX26" fmla="*/ 1581421 w 2537081"/>
              <a:gd name="connsiteY26" fmla="*/ 1176336 h 2219388"/>
              <a:gd name="connsiteX27" fmla="*/ 1691424 w 2537081"/>
              <a:gd name="connsiteY27" fmla="*/ 1128210 h 2219388"/>
              <a:gd name="connsiteX28" fmla="*/ 1863304 w 2537081"/>
              <a:gd name="connsiteY28" fmla="*/ 1031958 h 2219388"/>
              <a:gd name="connsiteX29" fmla="*/ 1822053 w 2537081"/>
              <a:gd name="connsiteY29" fmla="*/ 1238213 h 2219388"/>
              <a:gd name="connsiteX30" fmla="*/ 2083310 w 2537081"/>
              <a:gd name="connsiteY30" fmla="*/ 1004457 h 2219388"/>
              <a:gd name="connsiteX31" fmla="*/ 1932056 w 2537081"/>
              <a:gd name="connsiteY31" fmla="*/ 1355091 h 2219388"/>
              <a:gd name="connsiteX32" fmla="*/ 1966432 w 2537081"/>
              <a:gd name="connsiteY32" fmla="*/ 1465094 h 2219388"/>
              <a:gd name="connsiteX33" fmla="*/ 2537073 w 2537081"/>
              <a:gd name="connsiteY33" fmla="*/ 1128210 h 2219388"/>
              <a:gd name="connsiteX34" fmla="*/ 1952682 w 2537081"/>
              <a:gd name="connsiteY34" fmla="*/ 1623224 h 2219388"/>
              <a:gd name="connsiteX35" fmla="*/ 2028309 w 2537081"/>
              <a:gd name="connsiteY35" fmla="*/ 1671350 h 2219388"/>
              <a:gd name="connsiteX36" fmla="*/ 2420194 w 2537081"/>
              <a:gd name="connsiteY36" fmla="*/ 1588848 h 2219388"/>
              <a:gd name="connsiteX37" fmla="*/ 2124561 w 2537081"/>
              <a:gd name="connsiteY37" fmla="*/ 1760727 h 2219388"/>
              <a:gd name="connsiteX38" fmla="*/ 2330817 w 2537081"/>
              <a:gd name="connsiteY38" fmla="*/ 1746977 h 2219388"/>
              <a:gd name="connsiteX39" fmla="*/ 2433945 w 2537081"/>
              <a:gd name="connsiteY39" fmla="*/ 1781353 h 2219388"/>
              <a:gd name="connsiteX40" fmla="*/ 2000808 w 2537081"/>
              <a:gd name="connsiteY40" fmla="*/ 1925732 h 2219388"/>
              <a:gd name="connsiteX41" fmla="*/ 2055809 w 2537081"/>
              <a:gd name="connsiteY41" fmla="*/ 2118237 h 2219388"/>
              <a:gd name="connsiteX42" fmla="*/ 2248315 w 2537081"/>
              <a:gd name="connsiteY42" fmla="*/ 2152613 h 2219388"/>
              <a:gd name="connsiteX43" fmla="*/ 2014558 w 2537081"/>
              <a:gd name="connsiteY43" fmla="*/ 2200739 h 2219388"/>
              <a:gd name="connsiteX44" fmla="*/ 1767051 w 2537081"/>
              <a:gd name="connsiteY44" fmla="*/ 2214490 h 2219388"/>
              <a:gd name="connsiteX45" fmla="*/ 1148285 w 2537081"/>
              <a:gd name="connsiteY45" fmla="*/ 2118237 h 221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37081" h="2219388">
                <a:moveTo>
                  <a:pt x="1148285" y="2118237"/>
                </a:moveTo>
                <a:cubicBezTo>
                  <a:pt x="911091" y="2043756"/>
                  <a:pt x="482538" y="1837501"/>
                  <a:pt x="343888" y="1767603"/>
                </a:cubicBezTo>
                <a:cubicBezTo>
                  <a:pt x="205238" y="1697705"/>
                  <a:pt x="314095" y="1720622"/>
                  <a:pt x="316387" y="1698851"/>
                </a:cubicBezTo>
                <a:cubicBezTo>
                  <a:pt x="318679" y="1677080"/>
                  <a:pt x="380555" y="1670204"/>
                  <a:pt x="357638" y="1636974"/>
                </a:cubicBezTo>
                <a:cubicBezTo>
                  <a:pt x="334721" y="1603744"/>
                  <a:pt x="200654" y="1548742"/>
                  <a:pt x="178883" y="1499470"/>
                </a:cubicBezTo>
                <a:cubicBezTo>
                  <a:pt x="157112" y="1450198"/>
                  <a:pt x="206384" y="1367696"/>
                  <a:pt x="227009" y="1341341"/>
                </a:cubicBezTo>
                <a:cubicBezTo>
                  <a:pt x="247634" y="1314986"/>
                  <a:pt x="340450" y="1404364"/>
                  <a:pt x="302636" y="1341341"/>
                </a:cubicBezTo>
                <a:cubicBezTo>
                  <a:pt x="264822" y="1278318"/>
                  <a:pt x="-6747" y="987269"/>
                  <a:pt x="128" y="963206"/>
                </a:cubicBezTo>
                <a:cubicBezTo>
                  <a:pt x="7003" y="939143"/>
                  <a:pt x="343888" y="1196962"/>
                  <a:pt x="343888" y="1196962"/>
                </a:cubicBezTo>
                <a:cubicBezTo>
                  <a:pt x="445870" y="1265714"/>
                  <a:pt x="616603" y="1427281"/>
                  <a:pt x="612020" y="1375717"/>
                </a:cubicBezTo>
                <a:cubicBezTo>
                  <a:pt x="607437" y="1324153"/>
                  <a:pt x="324408" y="942580"/>
                  <a:pt x="316387" y="887579"/>
                </a:cubicBezTo>
                <a:cubicBezTo>
                  <a:pt x="308366" y="832578"/>
                  <a:pt x="524935" y="1041125"/>
                  <a:pt x="563894" y="1045708"/>
                </a:cubicBezTo>
                <a:cubicBezTo>
                  <a:pt x="602853" y="1050291"/>
                  <a:pt x="539830" y="946017"/>
                  <a:pt x="550143" y="915079"/>
                </a:cubicBezTo>
                <a:cubicBezTo>
                  <a:pt x="560456" y="884141"/>
                  <a:pt x="590248" y="834869"/>
                  <a:pt x="625770" y="860078"/>
                </a:cubicBezTo>
                <a:cubicBezTo>
                  <a:pt x="661292" y="885287"/>
                  <a:pt x="757545" y="1109876"/>
                  <a:pt x="763274" y="1066333"/>
                </a:cubicBezTo>
                <a:cubicBezTo>
                  <a:pt x="769003" y="1022790"/>
                  <a:pt x="639521" y="594238"/>
                  <a:pt x="660146" y="598821"/>
                </a:cubicBezTo>
                <a:cubicBezTo>
                  <a:pt x="680771" y="603404"/>
                  <a:pt x="859526" y="1122481"/>
                  <a:pt x="887027" y="1093834"/>
                </a:cubicBezTo>
                <a:cubicBezTo>
                  <a:pt x="914528" y="1065187"/>
                  <a:pt x="806817" y="465900"/>
                  <a:pt x="825151" y="426941"/>
                </a:cubicBezTo>
                <a:cubicBezTo>
                  <a:pt x="843485" y="387982"/>
                  <a:pt x="948904" y="931122"/>
                  <a:pt x="997030" y="860078"/>
                </a:cubicBezTo>
                <a:cubicBezTo>
                  <a:pt x="1045156" y="789034"/>
                  <a:pt x="1079533" y="-26822"/>
                  <a:pt x="1113909" y="679"/>
                </a:cubicBezTo>
                <a:cubicBezTo>
                  <a:pt x="1148285" y="28180"/>
                  <a:pt x="1170056" y="915079"/>
                  <a:pt x="1203286" y="1025082"/>
                </a:cubicBezTo>
                <a:cubicBezTo>
                  <a:pt x="1236516" y="1135085"/>
                  <a:pt x="1291518" y="656113"/>
                  <a:pt x="1313289" y="660697"/>
                </a:cubicBezTo>
                <a:cubicBezTo>
                  <a:pt x="1335061" y="665280"/>
                  <a:pt x="1301831" y="1085813"/>
                  <a:pt x="1333915" y="1052583"/>
                </a:cubicBezTo>
                <a:cubicBezTo>
                  <a:pt x="1365999" y="1019353"/>
                  <a:pt x="1496627" y="431525"/>
                  <a:pt x="1505794" y="461317"/>
                </a:cubicBezTo>
                <a:cubicBezTo>
                  <a:pt x="1514961" y="491109"/>
                  <a:pt x="1363707" y="1182066"/>
                  <a:pt x="1388916" y="1231338"/>
                </a:cubicBezTo>
                <a:cubicBezTo>
                  <a:pt x="1414125" y="1280610"/>
                  <a:pt x="1624965" y="766117"/>
                  <a:pt x="1657049" y="756950"/>
                </a:cubicBezTo>
                <a:cubicBezTo>
                  <a:pt x="1689133" y="747783"/>
                  <a:pt x="1575692" y="1114459"/>
                  <a:pt x="1581421" y="1176336"/>
                </a:cubicBezTo>
                <a:cubicBezTo>
                  <a:pt x="1587150" y="1238213"/>
                  <a:pt x="1644444" y="1152273"/>
                  <a:pt x="1691424" y="1128210"/>
                </a:cubicBezTo>
                <a:cubicBezTo>
                  <a:pt x="1738404" y="1104147"/>
                  <a:pt x="1841533" y="1013624"/>
                  <a:pt x="1863304" y="1031958"/>
                </a:cubicBezTo>
                <a:cubicBezTo>
                  <a:pt x="1885075" y="1050292"/>
                  <a:pt x="1785385" y="1242796"/>
                  <a:pt x="1822053" y="1238213"/>
                </a:cubicBezTo>
                <a:cubicBezTo>
                  <a:pt x="1858721" y="1233630"/>
                  <a:pt x="2064976" y="984977"/>
                  <a:pt x="2083310" y="1004457"/>
                </a:cubicBezTo>
                <a:cubicBezTo>
                  <a:pt x="2101644" y="1023937"/>
                  <a:pt x="1951536" y="1278318"/>
                  <a:pt x="1932056" y="1355091"/>
                </a:cubicBezTo>
                <a:cubicBezTo>
                  <a:pt x="1912576" y="1431864"/>
                  <a:pt x="1865596" y="1502907"/>
                  <a:pt x="1966432" y="1465094"/>
                </a:cubicBezTo>
                <a:cubicBezTo>
                  <a:pt x="2067268" y="1427281"/>
                  <a:pt x="2539365" y="1101855"/>
                  <a:pt x="2537073" y="1128210"/>
                </a:cubicBezTo>
                <a:cubicBezTo>
                  <a:pt x="2534781" y="1154565"/>
                  <a:pt x="2037476" y="1532701"/>
                  <a:pt x="1952682" y="1623224"/>
                </a:cubicBezTo>
                <a:cubicBezTo>
                  <a:pt x="1867888" y="1713747"/>
                  <a:pt x="1950390" y="1677079"/>
                  <a:pt x="2028309" y="1671350"/>
                </a:cubicBezTo>
                <a:cubicBezTo>
                  <a:pt x="2106228" y="1665621"/>
                  <a:pt x="2404152" y="1573952"/>
                  <a:pt x="2420194" y="1588848"/>
                </a:cubicBezTo>
                <a:cubicBezTo>
                  <a:pt x="2436236" y="1603744"/>
                  <a:pt x="2139457" y="1734372"/>
                  <a:pt x="2124561" y="1760727"/>
                </a:cubicBezTo>
                <a:cubicBezTo>
                  <a:pt x="2109665" y="1787082"/>
                  <a:pt x="2279253" y="1743539"/>
                  <a:pt x="2330817" y="1746977"/>
                </a:cubicBezTo>
                <a:cubicBezTo>
                  <a:pt x="2382381" y="1750415"/>
                  <a:pt x="2488946" y="1751561"/>
                  <a:pt x="2433945" y="1781353"/>
                </a:cubicBezTo>
                <a:cubicBezTo>
                  <a:pt x="2378944" y="1811145"/>
                  <a:pt x="2063831" y="1869585"/>
                  <a:pt x="2000808" y="1925732"/>
                </a:cubicBezTo>
                <a:cubicBezTo>
                  <a:pt x="1937785" y="1981879"/>
                  <a:pt x="2014558" y="2080424"/>
                  <a:pt x="2055809" y="2118237"/>
                </a:cubicBezTo>
                <a:cubicBezTo>
                  <a:pt x="2097060" y="2156050"/>
                  <a:pt x="2255190" y="2138863"/>
                  <a:pt x="2248315" y="2152613"/>
                </a:cubicBezTo>
                <a:cubicBezTo>
                  <a:pt x="2241440" y="2166363"/>
                  <a:pt x="2097060" y="2185843"/>
                  <a:pt x="2014558" y="2200739"/>
                </a:cubicBezTo>
                <a:cubicBezTo>
                  <a:pt x="1932056" y="2215635"/>
                  <a:pt x="1905700" y="2225948"/>
                  <a:pt x="1767051" y="2214490"/>
                </a:cubicBezTo>
                <a:cubicBezTo>
                  <a:pt x="1628402" y="2203032"/>
                  <a:pt x="1385479" y="2192718"/>
                  <a:pt x="1148285" y="2118237"/>
                </a:cubicBezTo>
                <a:close/>
              </a:path>
            </a:pathLst>
          </a:custGeom>
          <a:solidFill>
            <a:srgbClr val="00B0F0">
              <a:alpha val="72941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8E255-DA93-7B49-8767-592196C502AE}"/>
              </a:ext>
            </a:extLst>
          </p:cNvPr>
          <p:cNvSpPr txBox="1"/>
          <p:nvPr/>
        </p:nvSpPr>
        <p:spPr>
          <a:xfrm>
            <a:off x="1372650" y="2164667"/>
            <a:ext cx="228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ヒラギノ角ゴ ProN W3"/>
              </a:rPr>
              <a:t>HESS Point Source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CED7F1-02E4-8948-91AA-C2F06AADBC03}"/>
              </a:ext>
            </a:extLst>
          </p:cNvPr>
          <p:cNvSpPr/>
          <p:nvPr/>
        </p:nvSpPr>
        <p:spPr bwMode="auto">
          <a:xfrm>
            <a:off x="4337597" y="3770142"/>
            <a:ext cx="215490" cy="21549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7B5F9B-44A3-EC47-9422-031C2C1FA40E}"/>
              </a:ext>
            </a:extLst>
          </p:cNvPr>
          <p:cNvSpPr txBox="1"/>
          <p:nvPr/>
        </p:nvSpPr>
        <p:spPr>
          <a:xfrm>
            <a:off x="4809499" y="3762866"/>
            <a:ext cx="34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HESS Extended Source (0.4</a:t>
            </a:r>
            <a:r>
              <a:rPr kumimoji="0" lang="en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o</a:t>
            </a: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04468-056F-D74C-9EB5-5AC6F17374A2}"/>
              </a:ext>
            </a:extLst>
          </p:cNvPr>
          <p:cNvSpPr txBox="1"/>
          <p:nvPr/>
        </p:nvSpPr>
        <p:spPr>
          <a:xfrm>
            <a:off x="6531517" y="2686909"/>
            <a:ext cx="2379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Gamma-ray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luminosity 10</a:t>
            </a:r>
            <a:r>
              <a:rPr kumimoji="0" lang="en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34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 erg/s</a:t>
            </a:r>
          </a:p>
        </p:txBody>
      </p:sp>
      <p:pic>
        <p:nvPicPr>
          <p:cNvPr id="10" name="Picture 2" descr="1713">
            <a:extLst>
              <a:ext uri="{FF2B5EF4-FFF2-40B4-BE49-F238E27FC236}">
                <a16:creationId xmlns:a16="http://schemas.microsoft.com/office/drawing/2014/main" id="{A9676076-BD3B-BC48-BE23-A8AA24A5B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6165" t="8482" r="20592" b="14634"/>
          <a:stretch/>
        </p:blipFill>
        <p:spPr bwMode="auto">
          <a:xfrm>
            <a:off x="8088901" y="3559365"/>
            <a:ext cx="820208" cy="787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130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A08F6-0D85-3F44-911C-AD8CDFC91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3" b="23604"/>
          <a:stretch/>
        </p:blipFill>
        <p:spPr>
          <a:xfrm>
            <a:off x="1241854" y="0"/>
            <a:ext cx="6367231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6854B-4774-C245-9DCE-8006EF19BD44}"/>
              </a:ext>
            </a:extLst>
          </p:cNvPr>
          <p:cNvSpPr txBox="1"/>
          <p:nvPr/>
        </p:nvSpPr>
        <p:spPr>
          <a:xfrm>
            <a:off x="6921811" y="4794422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NASA/JPL-Caltech/R. Hurt </a:t>
            </a:r>
            <a:endParaRPr kumimoji="0" lang="en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Helvetica Neue"/>
              <a:ea typeface="ヒラギノ角ゴ ProN W3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9B3A5D5-32C5-6E45-A072-A47DC8665083}"/>
              </a:ext>
            </a:extLst>
          </p:cNvPr>
          <p:cNvSpPr/>
          <p:nvPr/>
        </p:nvSpPr>
        <p:spPr bwMode="auto">
          <a:xfrm>
            <a:off x="3299962" y="1766244"/>
            <a:ext cx="2537081" cy="2210663"/>
          </a:xfrm>
          <a:custGeom>
            <a:avLst/>
            <a:gdLst>
              <a:gd name="connsiteX0" fmla="*/ 1148285 w 2537081"/>
              <a:gd name="connsiteY0" fmla="*/ 2118237 h 2244120"/>
              <a:gd name="connsiteX1" fmla="*/ 343888 w 2537081"/>
              <a:gd name="connsiteY1" fmla="*/ 1767603 h 2244120"/>
              <a:gd name="connsiteX2" fmla="*/ 316387 w 2537081"/>
              <a:gd name="connsiteY2" fmla="*/ 1698851 h 2244120"/>
              <a:gd name="connsiteX3" fmla="*/ 357638 w 2537081"/>
              <a:gd name="connsiteY3" fmla="*/ 1636974 h 2244120"/>
              <a:gd name="connsiteX4" fmla="*/ 178883 w 2537081"/>
              <a:gd name="connsiteY4" fmla="*/ 1499470 h 2244120"/>
              <a:gd name="connsiteX5" fmla="*/ 227009 w 2537081"/>
              <a:gd name="connsiteY5" fmla="*/ 1341341 h 2244120"/>
              <a:gd name="connsiteX6" fmla="*/ 302636 w 2537081"/>
              <a:gd name="connsiteY6" fmla="*/ 1341341 h 2244120"/>
              <a:gd name="connsiteX7" fmla="*/ 128 w 2537081"/>
              <a:gd name="connsiteY7" fmla="*/ 963206 h 2244120"/>
              <a:gd name="connsiteX8" fmla="*/ 343888 w 2537081"/>
              <a:gd name="connsiteY8" fmla="*/ 1196962 h 2244120"/>
              <a:gd name="connsiteX9" fmla="*/ 612020 w 2537081"/>
              <a:gd name="connsiteY9" fmla="*/ 1375717 h 2244120"/>
              <a:gd name="connsiteX10" fmla="*/ 316387 w 2537081"/>
              <a:gd name="connsiteY10" fmla="*/ 887579 h 2244120"/>
              <a:gd name="connsiteX11" fmla="*/ 563894 w 2537081"/>
              <a:gd name="connsiteY11" fmla="*/ 1045708 h 2244120"/>
              <a:gd name="connsiteX12" fmla="*/ 550143 w 2537081"/>
              <a:gd name="connsiteY12" fmla="*/ 915079 h 2244120"/>
              <a:gd name="connsiteX13" fmla="*/ 625770 w 2537081"/>
              <a:gd name="connsiteY13" fmla="*/ 860078 h 2244120"/>
              <a:gd name="connsiteX14" fmla="*/ 763274 w 2537081"/>
              <a:gd name="connsiteY14" fmla="*/ 1066333 h 2244120"/>
              <a:gd name="connsiteX15" fmla="*/ 660146 w 2537081"/>
              <a:gd name="connsiteY15" fmla="*/ 598821 h 2244120"/>
              <a:gd name="connsiteX16" fmla="*/ 887027 w 2537081"/>
              <a:gd name="connsiteY16" fmla="*/ 1093834 h 2244120"/>
              <a:gd name="connsiteX17" fmla="*/ 825151 w 2537081"/>
              <a:gd name="connsiteY17" fmla="*/ 426941 h 2244120"/>
              <a:gd name="connsiteX18" fmla="*/ 997030 w 2537081"/>
              <a:gd name="connsiteY18" fmla="*/ 860078 h 2244120"/>
              <a:gd name="connsiteX19" fmla="*/ 1113909 w 2537081"/>
              <a:gd name="connsiteY19" fmla="*/ 679 h 2244120"/>
              <a:gd name="connsiteX20" fmla="*/ 1203286 w 2537081"/>
              <a:gd name="connsiteY20" fmla="*/ 1025082 h 2244120"/>
              <a:gd name="connsiteX21" fmla="*/ 1313289 w 2537081"/>
              <a:gd name="connsiteY21" fmla="*/ 660697 h 2244120"/>
              <a:gd name="connsiteX22" fmla="*/ 1333915 w 2537081"/>
              <a:gd name="connsiteY22" fmla="*/ 1052583 h 2244120"/>
              <a:gd name="connsiteX23" fmla="*/ 1505794 w 2537081"/>
              <a:gd name="connsiteY23" fmla="*/ 461317 h 2244120"/>
              <a:gd name="connsiteX24" fmla="*/ 1388916 w 2537081"/>
              <a:gd name="connsiteY24" fmla="*/ 1231338 h 2244120"/>
              <a:gd name="connsiteX25" fmla="*/ 1657049 w 2537081"/>
              <a:gd name="connsiteY25" fmla="*/ 756950 h 2244120"/>
              <a:gd name="connsiteX26" fmla="*/ 1581421 w 2537081"/>
              <a:gd name="connsiteY26" fmla="*/ 1176336 h 2244120"/>
              <a:gd name="connsiteX27" fmla="*/ 1691424 w 2537081"/>
              <a:gd name="connsiteY27" fmla="*/ 1128210 h 2244120"/>
              <a:gd name="connsiteX28" fmla="*/ 1863304 w 2537081"/>
              <a:gd name="connsiteY28" fmla="*/ 1031958 h 2244120"/>
              <a:gd name="connsiteX29" fmla="*/ 1822053 w 2537081"/>
              <a:gd name="connsiteY29" fmla="*/ 1238213 h 2244120"/>
              <a:gd name="connsiteX30" fmla="*/ 2083310 w 2537081"/>
              <a:gd name="connsiteY30" fmla="*/ 1004457 h 2244120"/>
              <a:gd name="connsiteX31" fmla="*/ 1932056 w 2537081"/>
              <a:gd name="connsiteY31" fmla="*/ 1355091 h 2244120"/>
              <a:gd name="connsiteX32" fmla="*/ 1966432 w 2537081"/>
              <a:gd name="connsiteY32" fmla="*/ 1465094 h 2244120"/>
              <a:gd name="connsiteX33" fmla="*/ 2537073 w 2537081"/>
              <a:gd name="connsiteY33" fmla="*/ 1128210 h 2244120"/>
              <a:gd name="connsiteX34" fmla="*/ 1952682 w 2537081"/>
              <a:gd name="connsiteY34" fmla="*/ 1623224 h 2244120"/>
              <a:gd name="connsiteX35" fmla="*/ 2028309 w 2537081"/>
              <a:gd name="connsiteY35" fmla="*/ 1671350 h 2244120"/>
              <a:gd name="connsiteX36" fmla="*/ 2420194 w 2537081"/>
              <a:gd name="connsiteY36" fmla="*/ 1588848 h 2244120"/>
              <a:gd name="connsiteX37" fmla="*/ 2124561 w 2537081"/>
              <a:gd name="connsiteY37" fmla="*/ 1760727 h 2244120"/>
              <a:gd name="connsiteX38" fmla="*/ 2330817 w 2537081"/>
              <a:gd name="connsiteY38" fmla="*/ 1746977 h 2244120"/>
              <a:gd name="connsiteX39" fmla="*/ 2433945 w 2537081"/>
              <a:gd name="connsiteY39" fmla="*/ 1781353 h 2244120"/>
              <a:gd name="connsiteX40" fmla="*/ 2000808 w 2537081"/>
              <a:gd name="connsiteY40" fmla="*/ 1925732 h 2244120"/>
              <a:gd name="connsiteX41" fmla="*/ 2055809 w 2537081"/>
              <a:gd name="connsiteY41" fmla="*/ 2118237 h 2244120"/>
              <a:gd name="connsiteX42" fmla="*/ 2248315 w 2537081"/>
              <a:gd name="connsiteY42" fmla="*/ 2152613 h 2244120"/>
              <a:gd name="connsiteX43" fmla="*/ 2014558 w 2537081"/>
              <a:gd name="connsiteY43" fmla="*/ 2200739 h 2244120"/>
              <a:gd name="connsiteX44" fmla="*/ 1753301 w 2537081"/>
              <a:gd name="connsiteY44" fmla="*/ 2241991 h 2244120"/>
              <a:gd name="connsiteX45" fmla="*/ 1148285 w 2537081"/>
              <a:gd name="connsiteY45" fmla="*/ 2118237 h 2244120"/>
              <a:gd name="connsiteX0" fmla="*/ 1148285 w 2537081"/>
              <a:gd name="connsiteY0" fmla="*/ 2118237 h 2219388"/>
              <a:gd name="connsiteX1" fmla="*/ 343888 w 2537081"/>
              <a:gd name="connsiteY1" fmla="*/ 1767603 h 2219388"/>
              <a:gd name="connsiteX2" fmla="*/ 316387 w 2537081"/>
              <a:gd name="connsiteY2" fmla="*/ 1698851 h 2219388"/>
              <a:gd name="connsiteX3" fmla="*/ 357638 w 2537081"/>
              <a:gd name="connsiteY3" fmla="*/ 1636974 h 2219388"/>
              <a:gd name="connsiteX4" fmla="*/ 178883 w 2537081"/>
              <a:gd name="connsiteY4" fmla="*/ 1499470 h 2219388"/>
              <a:gd name="connsiteX5" fmla="*/ 227009 w 2537081"/>
              <a:gd name="connsiteY5" fmla="*/ 1341341 h 2219388"/>
              <a:gd name="connsiteX6" fmla="*/ 302636 w 2537081"/>
              <a:gd name="connsiteY6" fmla="*/ 1341341 h 2219388"/>
              <a:gd name="connsiteX7" fmla="*/ 128 w 2537081"/>
              <a:gd name="connsiteY7" fmla="*/ 963206 h 2219388"/>
              <a:gd name="connsiteX8" fmla="*/ 343888 w 2537081"/>
              <a:gd name="connsiteY8" fmla="*/ 1196962 h 2219388"/>
              <a:gd name="connsiteX9" fmla="*/ 612020 w 2537081"/>
              <a:gd name="connsiteY9" fmla="*/ 1375717 h 2219388"/>
              <a:gd name="connsiteX10" fmla="*/ 316387 w 2537081"/>
              <a:gd name="connsiteY10" fmla="*/ 887579 h 2219388"/>
              <a:gd name="connsiteX11" fmla="*/ 563894 w 2537081"/>
              <a:gd name="connsiteY11" fmla="*/ 1045708 h 2219388"/>
              <a:gd name="connsiteX12" fmla="*/ 550143 w 2537081"/>
              <a:gd name="connsiteY12" fmla="*/ 915079 h 2219388"/>
              <a:gd name="connsiteX13" fmla="*/ 625770 w 2537081"/>
              <a:gd name="connsiteY13" fmla="*/ 860078 h 2219388"/>
              <a:gd name="connsiteX14" fmla="*/ 763274 w 2537081"/>
              <a:gd name="connsiteY14" fmla="*/ 1066333 h 2219388"/>
              <a:gd name="connsiteX15" fmla="*/ 660146 w 2537081"/>
              <a:gd name="connsiteY15" fmla="*/ 598821 h 2219388"/>
              <a:gd name="connsiteX16" fmla="*/ 887027 w 2537081"/>
              <a:gd name="connsiteY16" fmla="*/ 1093834 h 2219388"/>
              <a:gd name="connsiteX17" fmla="*/ 825151 w 2537081"/>
              <a:gd name="connsiteY17" fmla="*/ 426941 h 2219388"/>
              <a:gd name="connsiteX18" fmla="*/ 997030 w 2537081"/>
              <a:gd name="connsiteY18" fmla="*/ 860078 h 2219388"/>
              <a:gd name="connsiteX19" fmla="*/ 1113909 w 2537081"/>
              <a:gd name="connsiteY19" fmla="*/ 679 h 2219388"/>
              <a:gd name="connsiteX20" fmla="*/ 1203286 w 2537081"/>
              <a:gd name="connsiteY20" fmla="*/ 1025082 h 2219388"/>
              <a:gd name="connsiteX21" fmla="*/ 1313289 w 2537081"/>
              <a:gd name="connsiteY21" fmla="*/ 660697 h 2219388"/>
              <a:gd name="connsiteX22" fmla="*/ 1333915 w 2537081"/>
              <a:gd name="connsiteY22" fmla="*/ 1052583 h 2219388"/>
              <a:gd name="connsiteX23" fmla="*/ 1505794 w 2537081"/>
              <a:gd name="connsiteY23" fmla="*/ 461317 h 2219388"/>
              <a:gd name="connsiteX24" fmla="*/ 1388916 w 2537081"/>
              <a:gd name="connsiteY24" fmla="*/ 1231338 h 2219388"/>
              <a:gd name="connsiteX25" fmla="*/ 1657049 w 2537081"/>
              <a:gd name="connsiteY25" fmla="*/ 756950 h 2219388"/>
              <a:gd name="connsiteX26" fmla="*/ 1581421 w 2537081"/>
              <a:gd name="connsiteY26" fmla="*/ 1176336 h 2219388"/>
              <a:gd name="connsiteX27" fmla="*/ 1691424 w 2537081"/>
              <a:gd name="connsiteY27" fmla="*/ 1128210 h 2219388"/>
              <a:gd name="connsiteX28" fmla="*/ 1863304 w 2537081"/>
              <a:gd name="connsiteY28" fmla="*/ 1031958 h 2219388"/>
              <a:gd name="connsiteX29" fmla="*/ 1822053 w 2537081"/>
              <a:gd name="connsiteY29" fmla="*/ 1238213 h 2219388"/>
              <a:gd name="connsiteX30" fmla="*/ 2083310 w 2537081"/>
              <a:gd name="connsiteY30" fmla="*/ 1004457 h 2219388"/>
              <a:gd name="connsiteX31" fmla="*/ 1932056 w 2537081"/>
              <a:gd name="connsiteY31" fmla="*/ 1355091 h 2219388"/>
              <a:gd name="connsiteX32" fmla="*/ 1966432 w 2537081"/>
              <a:gd name="connsiteY32" fmla="*/ 1465094 h 2219388"/>
              <a:gd name="connsiteX33" fmla="*/ 2537073 w 2537081"/>
              <a:gd name="connsiteY33" fmla="*/ 1128210 h 2219388"/>
              <a:gd name="connsiteX34" fmla="*/ 1952682 w 2537081"/>
              <a:gd name="connsiteY34" fmla="*/ 1623224 h 2219388"/>
              <a:gd name="connsiteX35" fmla="*/ 2028309 w 2537081"/>
              <a:gd name="connsiteY35" fmla="*/ 1671350 h 2219388"/>
              <a:gd name="connsiteX36" fmla="*/ 2420194 w 2537081"/>
              <a:gd name="connsiteY36" fmla="*/ 1588848 h 2219388"/>
              <a:gd name="connsiteX37" fmla="*/ 2124561 w 2537081"/>
              <a:gd name="connsiteY37" fmla="*/ 1760727 h 2219388"/>
              <a:gd name="connsiteX38" fmla="*/ 2330817 w 2537081"/>
              <a:gd name="connsiteY38" fmla="*/ 1746977 h 2219388"/>
              <a:gd name="connsiteX39" fmla="*/ 2433945 w 2537081"/>
              <a:gd name="connsiteY39" fmla="*/ 1781353 h 2219388"/>
              <a:gd name="connsiteX40" fmla="*/ 2000808 w 2537081"/>
              <a:gd name="connsiteY40" fmla="*/ 1925732 h 2219388"/>
              <a:gd name="connsiteX41" fmla="*/ 2055809 w 2537081"/>
              <a:gd name="connsiteY41" fmla="*/ 2118237 h 2219388"/>
              <a:gd name="connsiteX42" fmla="*/ 2248315 w 2537081"/>
              <a:gd name="connsiteY42" fmla="*/ 2152613 h 2219388"/>
              <a:gd name="connsiteX43" fmla="*/ 2014558 w 2537081"/>
              <a:gd name="connsiteY43" fmla="*/ 2200739 h 2219388"/>
              <a:gd name="connsiteX44" fmla="*/ 1767051 w 2537081"/>
              <a:gd name="connsiteY44" fmla="*/ 2214490 h 2219388"/>
              <a:gd name="connsiteX45" fmla="*/ 1148285 w 2537081"/>
              <a:gd name="connsiteY45" fmla="*/ 2118237 h 2219388"/>
              <a:gd name="connsiteX0" fmla="*/ 1148285 w 2537081"/>
              <a:gd name="connsiteY0" fmla="*/ 2118237 h 2204714"/>
              <a:gd name="connsiteX1" fmla="*/ 343888 w 2537081"/>
              <a:gd name="connsiteY1" fmla="*/ 1767603 h 2204714"/>
              <a:gd name="connsiteX2" fmla="*/ 316387 w 2537081"/>
              <a:gd name="connsiteY2" fmla="*/ 1698851 h 2204714"/>
              <a:gd name="connsiteX3" fmla="*/ 357638 w 2537081"/>
              <a:gd name="connsiteY3" fmla="*/ 1636974 h 2204714"/>
              <a:gd name="connsiteX4" fmla="*/ 178883 w 2537081"/>
              <a:gd name="connsiteY4" fmla="*/ 1499470 h 2204714"/>
              <a:gd name="connsiteX5" fmla="*/ 227009 w 2537081"/>
              <a:gd name="connsiteY5" fmla="*/ 1341341 h 2204714"/>
              <a:gd name="connsiteX6" fmla="*/ 302636 w 2537081"/>
              <a:gd name="connsiteY6" fmla="*/ 1341341 h 2204714"/>
              <a:gd name="connsiteX7" fmla="*/ 128 w 2537081"/>
              <a:gd name="connsiteY7" fmla="*/ 963206 h 2204714"/>
              <a:gd name="connsiteX8" fmla="*/ 343888 w 2537081"/>
              <a:gd name="connsiteY8" fmla="*/ 1196962 h 2204714"/>
              <a:gd name="connsiteX9" fmla="*/ 612020 w 2537081"/>
              <a:gd name="connsiteY9" fmla="*/ 1375717 h 2204714"/>
              <a:gd name="connsiteX10" fmla="*/ 316387 w 2537081"/>
              <a:gd name="connsiteY10" fmla="*/ 887579 h 2204714"/>
              <a:gd name="connsiteX11" fmla="*/ 563894 w 2537081"/>
              <a:gd name="connsiteY11" fmla="*/ 1045708 h 2204714"/>
              <a:gd name="connsiteX12" fmla="*/ 550143 w 2537081"/>
              <a:gd name="connsiteY12" fmla="*/ 915079 h 2204714"/>
              <a:gd name="connsiteX13" fmla="*/ 625770 w 2537081"/>
              <a:gd name="connsiteY13" fmla="*/ 860078 h 2204714"/>
              <a:gd name="connsiteX14" fmla="*/ 763274 w 2537081"/>
              <a:gd name="connsiteY14" fmla="*/ 1066333 h 2204714"/>
              <a:gd name="connsiteX15" fmla="*/ 660146 w 2537081"/>
              <a:gd name="connsiteY15" fmla="*/ 598821 h 2204714"/>
              <a:gd name="connsiteX16" fmla="*/ 887027 w 2537081"/>
              <a:gd name="connsiteY16" fmla="*/ 1093834 h 2204714"/>
              <a:gd name="connsiteX17" fmla="*/ 825151 w 2537081"/>
              <a:gd name="connsiteY17" fmla="*/ 426941 h 2204714"/>
              <a:gd name="connsiteX18" fmla="*/ 997030 w 2537081"/>
              <a:gd name="connsiteY18" fmla="*/ 860078 h 2204714"/>
              <a:gd name="connsiteX19" fmla="*/ 1113909 w 2537081"/>
              <a:gd name="connsiteY19" fmla="*/ 679 h 2204714"/>
              <a:gd name="connsiteX20" fmla="*/ 1203286 w 2537081"/>
              <a:gd name="connsiteY20" fmla="*/ 1025082 h 2204714"/>
              <a:gd name="connsiteX21" fmla="*/ 1313289 w 2537081"/>
              <a:gd name="connsiteY21" fmla="*/ 660697 h 2204714"/>
              <a:gd name="connsiteX22" fmla="*/ 1333915 w 2537081"/>
              <a:gd name="connsiteY22" fmla="*/ 1052583 h 2204714"/>
              <a:gd name="connsiteX23" fmla="*/ 1505794 w 2537081"/>
              <a:gd name="connsiteY23" fmla="*/ 461317 h 2204714"/>
              <a:gd name="connsiteX24" fmla="*/ 1388916 w 2537081"/>
              <a:gd name="connsiteY24" fmla="*/ 1231338 h 2204714"/>
              <a:gd name="connsiteX25" fmla="*/ 1657049 w 2537081"/>
              <a:gd name="connsiteY25" fmla="*/ 756950 h 2204714"/>
              <a:gd name="connsiteX26" fmla="*/ 1581421 w 2537081"/>
              <a:gd name="connsiteY26" fmla="*/ 1176336 h 2204714"/>
              <a:gd name="connsiteX27" fmla="*/ 1691424 w 2537081"/>
              <a:gd name="connsiteY27" fmla="*/ 1128210 h 2204714"/>
              <a:gd name="connsiteX28" fmla="*/ 1863304 w 2537081"/>
              <a:gd name="connsiteY28" fmla="*/ 1031958 h 2204714"/>
              <a:gd name="connsiteX29" fmla="*/ 1822053 w 2537081"/>
              <a:gd name="connsiteY29" fmla="*/ 1238213 h 2204714"/>
              <a:gd name="connsiteX30" fmla="*/ 2083310 w 2537081"/>
              <a:gd name="connsiteY30" fmla="*/ 1004457 h 2204714"/>
              <a:gd name="connsiteX31" fmla="*/ 1932056 w 2537081"/>
              <a:gd name="connsiteY31" fmla="*/ 1355091 h 2204714"/>
              <a:gd name="connsiteX32" fmla="*/ 1966432 w 2537081"/>
              <a:gd name="connsiteY32" fmla="*/ 1465094 h 2204714"/>
              <a:gd name="connsiteX33" fmla="*/ 2537073 w 2537081"/>
              <a:gd name="connsiteY33" fmla="*/ 1128210 h 2204714"/>
              <a:gd name="connsiteX34" fmla="*/ 1952682 w 2537081"/>
              <a:gd name="connsiteY34" fmla="*/ 1623224 h 2204714"/>
              <a:gd name="connsiteX35" fmla="*/ 2028309 w 2537081"/>
              <a:gd name="connsiteY35" fmla="*/ 1671350 h 2204714"/>
              <a:gd name="connsiteX36" fmla="*/ 2420194 w 2537081"/>
              <a:gd name="connsiteY36" fmla="*/ 1588848 h 2204714"/>
              <a:gd name="connsiteX37" fmla="*/ 2124561 w 2537081"/>
              <a:gd name="connsiteY37" fmla="*/ 1760727 h 2204714"/>
              <a:gd name="connsiteX38" fmla="*/ 2330817 w 2537081"/>
              <a:gd name="connsiteY38" fmla="*/ 1746977 h 2204714"/>
              <a:gd name="connsiteX39" fmla="*/ 2433945 w 2537081"/>
              <a:gd name="connsiteY39" fmla="*/ 1781353 h 2204714"/>
              <a:gd name="connsiteX40" fmla="*/ 2000808 w 2537081"/>
              <a:gd name="connsiteY40" fmla="*/ 1925732 h 2204714"/>
              <a:gd name="connsiteX41" fmla="*/ 2055809 w 2537081"/>
              <a:gd name="connsiteY41" fmla="*/ 2118237 h 2204714"/>
              <a:gd name="connsiteX42" fmla="*/ 2248315 w 2537081"/>
              <a:gd name="connsiteY42" fmla="*/ 2152613 h 2204714"/>
              <a:gd name="connsiteX43" fmla="*/ 2014558 w 2537081"/>
              <a:gd name="connsiteY43" fmla="*/ 2200739 h 2204714"/>
              <a:gd name="connsiteX44" fmla="*/ 1746426 w 2537081"/>
              <a:gd name="connsiteY44" fmla="*/ 2173239 h 2204714"/>
              <a:gd name="connsiteX45" fmla="*/ 1148285 w 2537081"/>
              <a:gd name="connsiteY45" fmla="*/ 2118237 h 2204714"/>
              <a:gd name="connsiteX0" fmla="*/ 1148285 w 2537081"/>
              <a:gd name="connsiteY0" fmla="*/ 2118237 h 2210663"/>
              <a:gd name="connsiteX1" fmla="*/ 343888 w 2537081"/>
              <a:gd name="connsiteY1" fmla="*/ 1767603 h 2210663"/>
              <a:gd name="connsiteX2" fmla="*/ 316387 w 2537081"/>
              <a:gd name="connsiteY2" fmla="*/ 1698851 h 2210663"/>
              <a:gd name="connsiteX3" fmla="*/ 357638 w 2537081"/>
              <a:gd name="connsiteY3" fmla="*/ 1636974 h 2210663"/>
              <a:gd name="connsiteX4" fmla="*/ 178883 w 2537081"/>
              <a:gd name="connsiteY4" fmla="*/ 1499470 h 2210663"/>
              <a:gd name="connsiteX5" fmla="*/ 227009 w 2537081"/>
              <a:gd name="connsiteY5" fmla="*/ 1341341 h 2210663"/>
              <a:gd name="connsiteX6" fmla="*/ 302636 w 2537081"/>
              <a:gd name="connsiteY6" fmla="*/ 1341341 h 2210663"/>
              <a:gd name="connsiteX7" fmla="*/ 128 w 2537081"/>
              <a:gd name="connsiteY7" fmla="*/ 963206 h 2210663"/>
              <a:gd name="connsiteX8" fmla="*/ 343888 w 2537081"/>
              <a:gd name="connsiteY8" fmla="*/ 1196962 h 2210663"/>
              <a:gd name="connsiteX9" fmla="*/ 612020 w 2537081"/>
              <a:gd name="connsiteY9" fmla="*/ 1375717 h 2210663"/>
              <a:gd name="connsiteX10" fmla="*/ 316387 w 2537081"/>
              <a:gd name="connsiteY10" fmla="*/ 887579 h 2210663"/>
              <a:gd name="connsiteX11" fmla="*/ 563894 w 2537081"/>
              <a:gd name="connsiteY11" fmla="*/ 1045708 h 2210663"/>
              <a:gd name="connsiteX12" fmla="*/ 550143 w 2537081"/>
              <a:gd name="connsiteY12" fmla="*/ 915079 h 2210663"/>
              <a:gd name="connsiteX13" fmla="*/ 625770 w 2537081"/>
              <a:gd name="connsiteY13" fmla="*/ 860078 h 2210663"/>
              <a:gd name="connsiteX14" fmla="*/ 763274 w 2537081"/>
              <a:gd name="connsiteY14" fmla="*/ 1066333 h 2210663"/>
              <a:gd name="connsiteX15" fmla="*/ 660146 w 2537081"/>
              <a:gd name="connsiteY15" fmla="*/ 598821 h 2210663"/>
              <a:gd name="connsiteX16" fmla="*/ 887027 w 2537081"/>
              <a:gd name="connsiteY16" fmla="*/ 1093834 h 2210663"/>
              <a:gd name="connsiteX17" fmla="*/ 825151 w 2537081"/>
              <a:gd name="connsiteY17" fmla="*/ 426941 h 2210663"/>
              <a:gd name="connsiteX18" fmla="*/ 997030 w 2537081"/>
              <a:gd name="connsiteY18" fmla="*/ 860078 h 2210663"/>
              <a:gd name="connsiteX19" fmla="*/ 1113909 w 2537081"/>
              <a:gd name="connsiteY19" fmla="*/ 679 h 2210663"/>
              <a:gd name="connsiteX20" fmla="*/ 1203286 w 2537081"/>
              <a:gd name="connsiteY20" fmla="*/ 1025082 h 2210663"/>
              <a:gd name="connsiteX21" fmla="*/ 1313289 w 2537081"/>
              <a:gd name="connsiteY21" fmla="*/ 660697 h 2210663"/>
              <a:gd name="connsiteX22" fmla="*/ 1333915 w 2537081"/>
              <a:gd name="connsiteY22" fmla="*/ 1052583 h 2210663"/>
              <a:gd name="connsiteX23" fmla="*/ 1505794 w 2537081"/>
              <a:gd name="connsiteY23" fmla="*/ 461317 h 2210663"/>
              <a:gd name="connsiteX24" fmla="*/ 1388916 w 2537081"/>
              <a:gd name="connsiteY24" fmla="*/ 1231338 h 2210663"/>
              <a:gd name="connsiteX25" fmla="*/ 1657049 w 2537081"/>
              <a:gd name="connsiteY25" fmla="*/ 756950 h 2210663"/>
              <a:gd name="connsiteX26" fmla="*/ 1581421 w 2537081"/>
              <a:gd name="connsiteY26" fmla="*/ 1176336 h 2210663"/>
              <a:gd name="connsiteX27" fmla="*/ 1691424 w 2537081"/>
              <a:gd name="connsiteY27" fmla="*/ 1128210 h 2210663"/>
              <a:gd name="connsiteX28" fmla="*/ 1863304 w 2537081"/>
              <a:gd name="connsiteY28" fmla="*/ 1031958 h 2210663"/>
              <a:gd name="connsiteX29" fmla="*/ 1822053 w 2537081"/>
              <a:gd name="connsiteY29" fmla="*/ 1238213 h 2210663"/>
              <a:gd name="connsiteX30" fmla="*/ 2083310 w 2537081"/>
              <a:gd name="connsiteY30" fmla="*/ 1004457 h 2210663"/>
              <a:gd name="connsiteX31" fmla="*/ 1932056 w 2537081"/>
              <a:gd name="connsiteY31" fmla="*/ 1355091 h 2210663"/>
              <a:gd name="connsiteX32" fmla="*/ 1966432 w 2537081"/>
              <a:gd name="connsiteY32" fmla="*/ 1465094 h 2210663"/>
              <a:gd name="connsiteX33" fmla="*/ 2537073 w 2537081"/>
              <a:gd name="connsiteY33" fmla="*/ 1128210 h 2210663"/>
              <a:gd name="connsiteX34" fmla="*/ 1952682 w 2537081"/>
              <a:gd name="connsiteY34" fmla="*/ 1623224 h 2210663"/>
              <a:gd name="connsiteX35" fmla="*/ 2028309 w 2537081"/>
              <a:gd name="connsiteY35" fmla="*/ 1671350 h 2210663"/>
              <a:gd name="connsiteX36" fmla="*/ 2420194 w 2537081"/>
              <a:gd name="connsiteY36" fmla="*/ 1588848 h 2210663"/>
              <a:gd name="connsiteX37" fmla="*/ 2124561 w 2537081"/>
              <a:gd name="connsiteY37" fmla="*/ 1760727 h 2210663"/>
              <a:gd name="connsiteX38" fmla="*/ 2330817 w 2537081"/>
              <a:gd name="connsiteY38" fmla="*/ 1746977 h 2210663"/>
              <a:gd name="connsiteX39" fmla="*/ 2433945 w 2537081"/>
              <a:gd name="connsiteY39" fmla="*/ 1781353 h 2210663"/>
              <a:gd name="connsiteX40" fmla="*/ 2000808 w 2537081"/>
              <a:gd name="connsiteY40" fmla="*/ 1925732 h 2210663"/>
              <a:gd name="connsiteX41" fmla="*/ 2055809 w 2537081"/>
              <a:gd name="connsiteY41" fmla="*/ 2118237 h 2210663"/>
              <a:gd name="connsiteX42" fmla="*/ 2248315 w 2537081"/>
              <a:gd name="connsiteY42" fmla="*/ 2152613 h 2210663"/>
              <a:gd name="connsiteX43" fmla="*/ 2014558 w 2537081"/>
              <a:gd name="connsiteY43" fmla="*/ 2200739 h 2210663"/>
              <a:gd name="connsiteX44" fmla="*/ 1739551 w 2537081"/>
              <a:gd name="connsiteY44" fmla="*/ 2200739 h 2210663"/>
              <a:gd name="connsiteX45" fmla="*/ 1148285 w 2537081"/>
              <a:gd name="connsiteY45" fmla="*/ 2118237 h 221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37081" h="2210663">
                <a:moveTo>
                  <a:pt x="1148285" y="2118237"/>
                </a:moveTo>
                <a:cubicBezTo>
                  <a:pt x="915674" y="2046048"/>
                  <a:pt x="482538" y="1837501"/>
                  <a:pt x="343888" y="1767603"/>
                </a:cubicBezTo>
                <a:cubicBezTo>
                  <a:pt x="205238" y="1697705"/>
                  <a:pt x="314095" y="1720622"/>
                  <a:pt x="316387" y="1698851"/>
                </a:cubicBezTo>
                <a:cubicBezTo>
                  <a:pt x="318679" y="1677080"/>
                  <a:pt x="380555" y="1670204"/>
                  <a:pt x="357638" y="1636974"/>
                </a:cubicBezTo>
                <a:cubicBezTo>
                  <a:pt x="334721" y="1603744"/>
                  <a:pt x="200654" y="1548742"/>
                  <a:pt x="178883" y="1499470"/>
                </a:cubicBezTo>
                <a:cubicBezTo>
                  <a:pt x="157112" y="1450198"/>
                  <a:pt x="206384" y="1367696"/>
                  <a:pt x="227009" y="1341341"/>
                </a:cubicBezTo>
                <a:cubicBezTo>
                  <a:pt x="247634" y="1314986"/>
                  <a:pt x="340450" y="1404364"/>
                  <a:pt x="302636" y="1341341"/>
                </a:cubicBezTo>
                <a:cubicBezTo>
                  <a:pt x="264822" y="1278318"/>
                  <a:pt x="-6747" y="987269"/>
                  <a:pt x="128" y="963206"/>
                </a:cubicBezTo>
                <a:cubicBezTo>
                  <a:pt x="7003" y="939143"/>
                  <a:pt x="343888" y="1196962"/>
                  <a:pt x="343888" y="1196962"/>
                </a:cubicBezTo>
                <a:cubicBezTo>
                  <a:pt x="445870" y="1265714"/>
                  <a:pt x="616603" y="1427281"/>
                  <a:pt x="612020" y="1375717"/>
                </a:cubicBezTo>
                <a:cubicBezTo>
                  <a:pt x="607437" y="1324153"/>
                  <a:pt x="324408" y="942580"/>
                  <a:pt x="316387" y="887579"/>
                </a:cubicBezTo>
                <a:cubicBezTo>
                  <a:pt x="308366" y="832578"/>
                  <a:pt x="524935" y="1041125"/>
                  <a:pt x="563894" y="1045708"/>
                </a:cubicBezTo>
                <a:cubicBezTo>
                  <a:pt x="602853" y="1050291"/>
                  <a:pt x="539830" y="946017"/>
                  <a:pt x="550143" y="915079"/>
                </a:cubicBezTo>
                <a:cubicBezTo>
                  <a:pt x="560456" y="884141"/>
                  <a:pt x="590248" y="834869"/>
                  <a:pt x="625770" y="860078"/>
                </a:cubicBezTo>
                <a:cubicBezTo>
                  <a:pt x="661292" y="885287"/>
                  <a:pt x="757545" y="1109876"/>
                  <a:pt x="763274" y="1066333"/>
                </a:cubicBezTo>
                <a:cubicBezTo>
                  <a:pt x="769003" y="1022790"/>
                  <a:pt x="639521" y="594238"/>
                  <a:pt x="660146" y="598821"/>
                </a:cubicBezTo>
                <a:cubicBezTo>
                  <a:pt x="680771" y="603404"/>
                  <a:pt x="859526" y="1122481"/>
                  <a:pt x="887027" y="1093834"/>
                </a:cubicBezTo>
                <a:cubicBezTo>
                  <a:pt x="914528" y="1065187"/>
                  <a:pt x="806817" y="465900"/>
                  <a:pt x="825151" y="426941"/>
                </a:cubicBezTo>
                <a:cubicBezTo>
                  <a:pt x="843485" y="387982"/>
                  <a:pt x="948904" y="931122"/>
                  <a:pt x="997030" y="860078"/>
                </a:cubicBezTo>
                <a:cubicBezTo>
                  <a:pt x="1045156" y="789034"/>
                  <a:pt x="1079533" y="-26822"/>
                  <a:pt x="1113909" y="679"/>
                </a:cubicBezTo>
                <a:cubicBezTo>
                  <a:pt x="1148285" y="28180"/>
                  <a:pt x="1170056" y="915079"/>
                  <a:pt x="1203286" y="1025082"/>
                </a:cubicBezTo>
                <a:cubicBezTo>
                  <a:pt x="1236516" y="1135085"/>
                  <a:pt x="1291518" y="656113"/>
                  <a:pt x="1313289" y="660697"/>
                </a:cubicBezTo>
                <a:cubicBezTo>
                  <a:pt x="1335061" y="665280"/>
                  <a:pt x="1301831" y="1085813"/>
                  <a:pt x="1333915" y="1052583"/>
                </a:cubicBezTo>
                <a:cubicBezTo>
                  <a:pt x="1365999" y="1019353"/>
                  <a:pt x="1496627" y="431525"/>
                  <a:pt x="1505794" y="461317"/>
                </a:cubicBezTo>
                <a:cubicBezTo>
                  <a:pt x="1514961" y="491109"/>
                  <a:pt x="1363707" y="1182066"/>
                  <a:pt x="1388916" y="1231338"/>
                </a:cubicBezTo>
                <a:cubicBezTo>
                  <a:pt x="1414125" y="1280610"/>
                  <a:pt x="1624965" y="766117"/>
                  <a:pt x="1657049" y="756950"/>
                </a:cubicBezTo>
                <a:cubicBezTo>
                  <a:pt x="1689133" y="747783"/>
                  <a:pt x="1575692" y="1114459"/>
                  <a:pt x="1581421" y="1176336"/>
                </a:cubicBezTo>
                <a:cubicBezTo>
                  <a:pt x="1587150" y="1238213"/>
                  <a:pt x="1644444" y="1152273"/>
                  <a:pt x="1691424" y="1128210"/>
                </a:cubicBezTo>
                <a:cubicBezTo>
                  <a:pt x="1738404" y="1104147"/>
                  <a:pt x="1841533" y="1013624"/>
                  <a:pt x="1863304" y="1031958"/>
                </a:cubicBezTo>
                <a:cubicBezTo>
                  <a:pt x="1885075" y="1050292"/>
                  <a:pt x="1785385" y="1242796"/>
                  <a:pt x="1822053" y="1238213"/>
                </a:cubicBezTo>
                <a:cubicBezTo>
                  <a:pt x="1858721" y="1233630"/>
                  <a:pt x="2064976" y="984977"/>
                  <a:pt x="2083310" y="1004457"/>
                </a:cubicBezTo>
                <a:cubicBezTo>
                  <a:pt x="2101644" y="1023937"/>
                  <a:pt x="1951536" y="1278318"/>
                  <a:pt x="1932056" y="1355091"/>
                </a:cubicBezTo>
                <a:cubicBezTo>
                  <a:pt x="1912576" y="1431864"/>
                  <a:pt x="1865596" y="1502907"/>
                  <a:pt x="1966432" y="1465094"/>
                </a:cubicBezTo>
                <a:cubicBezTo>
                  <a:pt x="2067268" y="1427281"/>
                  <a:pt x="2539365" y="1101855"/>
                  <a:pt x="2537073" y="1128210"/>
                </a:cubicBezTo>
                <a:cubicBezTo>
                  <a:pt x="2534781" y="1154565"/>
                  <a:pt x="2037476" y="1532701"/>
                  <a:pt x="1952682" y="1623224"/>
                </a:cubicBezTo>
                <a:cubicBezTo>
                  <a:pt x="1867888" y="1713747"/>
                  <a:pt x="1950390" y="1677079"/>
                  <a:pt x="2028309" y="1671350"/>
                </a:cubicBezTo>
                <a:cubicBezTo>
                  <a:pt x="2106228" y="1665621"/>
                  <a:pt x="2404152" y="1573952"/>
                  <a:pt x="2420194" y="1588848"/>
                </a:cubicBezTo>
                <a:cubicBezTo>
                  <a:pt x="2436236" y="1603744"/>
                  <a:pt x="2139457" y="1734372"/>
                  <a:pt x="2124561" y="1760727"/>
                </a:cubicBezTo>
                <a:cubicBezTo>
                  <a:pt x="2109665" y="1787082"/>
                  <a:pt x="2279253" y="1743539"/>
                  <a:pt x="2330817" y="1746977"/>
                </a:cubicBezTo>
                <a:cubicBezTo>
                  <a:pt x="2382381" y="1750415"/>
                  <a:pt x="2488946" y="1751561"/>
                  <a:pt x="2433945" y="1781353"/>
                </a:cubicBezTo>
                <a:cubicBezTo>
                  <a:pt x="2378944" y="1811145"/>
                  <a:pt x="2063831" y="1869585"/>
                  <a:pt x="2000808" y="1925732"/>
                </a:cubicBezTo>
                <a:cubicBezTo>
                  <a:pt x="1937785" y="1981879"/>
                  <a:pt x="2014558" y="2080424"/>
                  <a:pt x="2055809" y="2118237"/>
                </a:cubicBezTo>
                <a:cubicBezTo>
                  <a:pt x="2097060" y="2156050"/>
                  <a:pt x="2255190" y="2138863"/>
                  <a:pt x="2248315" y="2152613"/>
                </a:cubicBezTo>
                <a:cubicBezTo>
                  <a:pt x="2241440" y="2166363"/>
                  <a:pt x="2097060" y="2185843"/>
                  <a:pt x="2014558" y="2200739"/>
                </a:cubicBezTo>
                <a:cubicBezTo>
                  <a:pt x="1932056" y="2215635"/>
                  <a:pt x="1878200" y="2212197"/>
                  <a:pt x="1739551" y="2200739"/>
                </a:cubicBezTo>
                <a:cubicBezTo>
                  <a:pt x="1600902" y="2189281"/>
                  <a:pt x="1380896" y="2190426"/>
                  <a:pt x="1148285" y="2118237"/>
                </a:cubicBezTo>
                <a:close/>
              </a:path>
            </a:pathLst>
          </a:custGeom>
          <a:solidFill>
            <a:srgbClr val="FFFF00">
              <a:alpha val="38039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4530E9B-F131-104A-8E0F-7AD8C629284D}"/>
              </a:ext>
            </a:extLst>
          </p:cNvPr>
          <p:cNvSpPr/>
          <p:nvPr/>
        </p:nvSpPr>
        <p:spPr bwMode="auto">
          <a:xfrm>
            <a:off x="3992460" y="3016473"/>
            <a:ext cx="1030755" cy="901684"/>
          </a:xfrm>
          <a:custGeom>
            <a:avLst/>
            <a:gdLst>
              <a:gd name="connsiteX0" fmla="*/ 1148285 w 2537081"/>
              <a:gd name="connsiteY0" fmla="*/ 2118237 h 2244120"/>
              <a:gd name="connsiteX1" fmla="*/ 343888 w 2537081"/>
              <a:gd name="connsiteY1" fmla="*/ 1767603 h 2244120"/>
              <a:gd name="connsiteX2" fmla="*/ 316387 w 2537081"/>
              <a:gd name="connsiteY2" fmla="*/ 1698851 h 2244120"/>
              <a:gd name="connsiteX3" fmla="*/ 357638 w 2537081"/>
              <a:gd name="connsiteY3" fmla="*/ 1636974 h 2244120"/>
              <a:gd name="connsiteX4" fmla="*/ 178883 w 2537081"/>
              <a:gd name="connsiteY4" fmla="*/ 1499470 h 2244120"/>
              <a:gd name="connsiteX5" fmla="*/ 227009 w 2537081"/>
              <a:gd name="connsiteY5" fmla="*/ 1341341 h 2244120"/>
              <a:gd name="connsiteX6" fmla="*/ 302636 w 2537081"/>
              <a:gd name="connsiteY6" fmla="*/ 1341341 h 2244120"/>
              <a:gd name="connsiteX7" fmla="*/ 128 w 2537081"/>
              <a:gd name="connsiteY7" fmla="*/ 963206 h 2244120"/>
              <a:gd name="connsiteX8" fmla="*/ 343888 w 2537081"/>
              <a:gd name="connsiteY8" fmla="*/ 1196962 h 2244120"/>
              <a:gd name="connsiteX9" fmla="*/ 612020 w 2537081"/>
              <a:gd name="connsiteY9" fmla="*/ 1375717 h 2244120"/>
              <a:gd name="connsiteX10" fmla="*/ 316387 w 2537081"/>
              <a:gd name="connsiteY10" fmla="*/ 887579 h 2244120"/>
              <a:gd name="connsiteX11" fmla="*/ 563894 w 2537081"/>
              <a:gd name="connsiteY11" fmla="*/ 1045708 h 2244120"/>
              <a:gd name="connsiteX12" fmla="*/ 550143 w 2537081"/>
              <a:gd name="connsiteY12" fmla="*/ 915079 h 2244120"/>
              <a:gd name="connsiteX13" fmla="*/ 625770 w 2537081"/>
              <a:gd name="connsiteY13" fmla="*/ 860078 h 2244120"/>
              <a:gd name="connsiteX14" fmla="*/ 763274 w 2537081"/>
              <a:gd name="connsiteY14" fmla="*/ 1066333 h 2244120"/>
              <a:gd name="connsiteX15" fmla="*/ 660146 w 2537081"/>
              <a:gd name="connsiteY15" fmla="*/ 598821 h 2244120"/>
              <a:gd name="connsiteX16" fmla="*/ 887027 w 2537081"/>
              <a:gd name="connsiteY16" fmla="*/ 1093834 h 2244120"/>
              <a:gd name="connsiteX17" fmla="*/ 825151 w 2537081"/>
              <a:gd name="connsiteY17" fmla="*/ 426941 h 2244120"/>
              <a:gd name="connsiteX18" fmla="*/ 997030 w 2537081"/>
              <a:gd name="connsiteY18" fmla="*/ 860078 h 2244120"/>
              <a:gd name="connsiteX19" fmla="*/ 1113909 w 2537081"/>
              <a:gd name="connsiteY19" fmla="*/ 679 h 2244120"/>
              <a:gd name="connsiteX20" fmla="*/ 1203286 w 2537081"/>
              <a:gd name="connsiteY20" fmla="*/ 1025082 h 2244120"/>
              <a:gd name="connsiteX21" fmla="*/ 1313289 w 2537081"/>
              <a:gd name="connsiteY21" fmla="*/ 660697 h 2244120"/>
              <a:gd name="connsiteX22" fmla="*/ 1333915 w 2537081"/>
              <a:gd name="connsiteY22" fmla="*/ 1052583 h 2244120"/>
              <a:gd name="connsiteX23" fmla="*/ 1505794 w 2537081"/>
              <a:gd name="connsiteY23" fmla="*/ 461317 h 2244120"/>
              <a:gd name="connsiteX24" fmla="*/ 1388916 w 2537081"/>
              <a:gd name="connsiteY24" fmla="*/ 1231338 h 2244120"/>
              <a:gd name="connsiteX25" fmla="*/ 1657049 w 2537081"/>
              <a:gd name="connsiteY25" fmla="*/ 756950 h 2244120"/>
              <a:gd name="connsiteX26" fmla="*/ 1581421 w 2537081"/>
              <a:gd name="connsiteY26" fmla="*/ 1176336 h 2244120"/>
              <a:gd name="connsiteX27" fmla="*/ 1691424 w 2537081"/>
              <a:gd name="connsiteY27" fmla="*/ 1128210 h 2244120"/>
              <a:gd name="connsiteX28" fmla="*/ 1863304 w 2537081"/>
              <a:gd name="connsiteY28" fmla="*/ 1031958 h 2244120"/>
              <a:gd name="connsiteX29" fmla="*/ 1822053 w 2537081"/>
              <a:gd name="connsiteY29" fmla="*/ 1238213 h 2244120"/>
              <a:gd name="connsiteX30" fmla="*/ 2083310 w 2537081"/>
              <a:gd name="connsiteY30" fmla="*/ 1004457 h 2244120"/>
              <a:gd name="connsiteX31" fmla="*/ 1932056 w 2537081"/>
              <a:gd name="connsiteY31" fmla="*/ 1355091 h 2244120"/>
              <a:gd name="connsiteX32" fmla="*/ 1966432 w 2537081"/>
              <a:gd name="connsiteY32" fmla="*/ 1465094 h 2244120"/>
              <a:gd name="connsiteX33" fmla="*/ 2537073 w 2537081"/>
              <a:gd name="connsiteY33" fmla="*/ 1128210 h 2244120"/>
              <a:gd name="connsiteX34" fmla="*/ 1952682 w 2537081"/>
              <a:gd name="connsiteY34" fmla="*/ 1623224 h 2244120"/>
              <a:gd name="connsiteX35" fmla="*/ 2028309 w 2537081"/>
              <a:gd name="connsiteY35" fmla="*/ 1671350 h 2244120"/>
              <a:gd name="connsiteX36" fmla="*/ 2420194 w 2537081"/>
              <a:gd name="connsiteY36" fmla="*/ 1588848 h 2244120"/>
              <a:gd name="connsiteX37" fmla="*/ 2124561 w 2537081"/>
              <a:gd name="connsiteY37" fmla="*/ 1760727 h 2244120"/>
              <a:gd name="connsiteX38" fmla="*/ 2330817 w 2537081"/>
              <a:gd name="connsiteY38" fmla="*/ 1746977 h 2244120"/>
              <a:gd name="connsiteX39" fmla="*/ 2433945 w 2537081"/>
              <a:gd name="connsiteY39" fmla="*/ 1781353 h 2244120"/>
              <a:gd name="connsiteX40" fmla="*/ 2000808 w 2537081"/>
              <a:gd name="connsiteY40" fmla="*/ 1925732 h 2244120"/>
              <a:gd name="connsiteX41" fmla="*/ 2055809 w 2537081"/>
              <a:gd name="connsiteY41" fmla="*/ 2118237 h 2244120"/>
              <a:gd name="connsiteX42" fmla="*/ 2248315 w 2537081"/>
              <a:gd name="connsiteY42" fmla="*/ 2152613 h 2244120"/>
              <a:gd name="connsiteX43" fmla="*/ 2014558 w 2537081"/>
              <a:gd name="connsiteY43" fmla="*/ 2200739 h 2244120"/>
              <a:gd name="connsiteX44" fmla="*/ 1753301 w 2537081"/>
              <a:gd name="connsiteY44" fmla="*/ 2241991 h 2244120"/>
              <a:gd name="connsiteX45" fmla="*/ 1148285 w 2537081"/>
              <a:gd name="connsiteY45" fmla="*/ 2118237 h 2244120"/>
              <a:gd name="connsiteX0" fmla="*/ 1148285 w 2537081"/>
              <a:gd name="connsiteY0" fmla="*/ 2118237 h 2219388"/>
              <a:gd name="connsiteX1" fmla="*/ 343888 w 2537081"/>
              <a:gd name="connsiteY1" fmla="*/ 1767603 h 2219388"/>
              <a:gd name="connsiteX2" fmla="*/ 316387 w 2537081"/>
              <a:gd name="connsiteY2" fmla="*/ 1698851 h 2219388"/>
              <a:gd name="connsiteX3" fmla="*/ 357638 w 2537081"/>
              <a:gd name="connsiteY3" fmla="*/ 1636974 h 2219388"/>
              <a:gd name="connsiteX4" fmla="*/ 178883 w 2537081"/>
              <a:gd name="connsiteY4" fmla="*/ 1499470 h 2219388"/>
              <a:gd name="connsiteX5" fmla="*/ 227009 w 2537081"/>
              <a:gd name="connsiteY5" fmla="*/ 1341341 h 2219388"/>
              <a:gd name="connsiteX6" fmla="*/ 302636 w 2537081"/>
              <a:gd name="connsiteY6" fmla="*/ 1341341 h 2219388"/>
              <a:gd name="connsiteX7" fmla="*/ 128 w 2537081"/>
              <a:gd name="connsiteY7" fmla="*/ 963206 h 2219388"/>
              <a:gd name="connsiteX8" fmla="*/ 343888 w 2537081"/>
              <a:gd name="connsiteY8" fmla="*/ 1196962 h 2219388"/>
              <a:gd name="connsiteX9" fmla="*/ 612020 w 2537081"/>
              <a:gd name="connsiteY9" fmla="*/ 1375717 h 2219388"/>
              <a:gd name="connsiteX10" fmla="*/ 316387 w 2537081"/>
              <a:gd name="connsiteY10" fmla="*/ 887579 h 2219388"/>
              <a:gd name="connsiteX11" fmla="*/ 563894 w 2537081"/>
              <a:gd name="connsiteY11" fmla="*/ 1045708 h 2219388"/>
              <a:gd name="connsiteX12" fmla="*/ 550143 w 2537081"/>
              <a:gd name="connsiteY12" fmla="*/ 915079 h 2219388"/>
              <a:gd name="connsiteX13" fmla="*/ 625770 w 2537081"/>
              <a:gd name="connsiteY13" fmla="*/ 860078 h 2219388"/>
              <a:gd name="connsiteX14" fmla="*/ 763274 w 2537081"/>
              <a:gd name="connsiteY14" fmla="*/ 1066333 h 2219388"/>
              <a:gd name="connsiteX15" fmla="*/ 660146 w 2537081"/>
              <a:gd name="connsiteY15" fmla="*/ 598821 h 2219388"/>
              <a:gd name="connsiteX16" fmla="*/ 887027 w 2537081"/>
              <a:gd name="connsiteY16" fmla="*/ 1093834 h 2219388"/>
              <a:gd name="connsiteX17" fmla="*/ 825151 w 2537081"/>
              <a:gd name="connsiteY17" fmla="*/ 426941 h 2219388"/>
              <a:gd name="connsiteX18" fmla="*/ 997030 w 2537081"/>
              <a:gd name="connsiteY18" fmla="*/ 860078 h 2219388"/>
              <a:gd name="connsiteX19" fmla="*/ 1113909 w 2537081"/>
              <a:gd name="connsiteY19" fmla="*/ 679 h 2219388"/>
              <a:gd name="connsiteX20" fmla="*/ 1203286 w 2537081"/>
              <a:gd name="connsiteY20" fmla="*/ 1025082 h 2219388"/>
              <a:gd name="connsiteX21" fmla="*/ 1313289 w 2537081"/>
              <a:gd name="connsiteY21" fmla="*/ 660697 h 2219388"/>
              <a:gd name="connsiteX22" fmla="*/ 1333915 w 2537081"/>
              <a:gd name="connsiteY22" fmla="*/ 1052583 h 2219388"/>
              <a:gd name="connsiteX23" fmla="*/ 1505794 w 2537081"/>
              <a:gd name="connsiteY23" fmla="*/ 461317 h 2219388"/>
              <a:gd name="connsiteX24" fmla="*/ 1388916 w 2537081"/>
              <a:gd name="connsiteY24" fmla="*/ 1231338 h 2219388"/>
              <a:gd name="connsiteX25" fmla="*/ 1657049 w 2537081"/>
              <a:gd name="connsiteY25" fmla="*/ 756950 h 2219388"/>
              <a:gd name="connsiteX26" fmla="*/ 1581421 w 2537081"/>
              <a:gd name="connsiteY26" fmla="*/ 1176336 h 2219388"/>
              <a:gd name="connsiteX27" fmla="*/ 1691424 w 2537081"/>
              <a:gd name="connsiteY27" fmla="*/ 1128210 h 2219388"/>
              <a:gd name="connsiteX28" fmla="*/ 1863304 w 2537081"/>
              <a:gd name="connsiteY28" fmla="*/ 1031958 h 2219388"/>
              <a:gd name="connsiteX29" fmla="*/ 1822053 w 2537081"/>
              <a:gd name="connsiteY29" fmla="*/ 1238213 h 2219388"/>
              <a:gd name="connsiteX30" fmla="*/ 2083310 w 2537081"/>
              <a:gd name="connsiteY30" fmla="*/ 1004457 h 2219388"/>
              <a:gd name="connsiteX31" fmla="*/ 1932056 w 2537081"/>
              <a:gd name="connsiteY31" fmla="*/ 1355091 h 2219388"/>
              <a:gd name="connsiteX32" fmla="*/ 1966432 w 2537081"/>
              <a:gd name="connsiteY32" fmla="*/ 1465094 h 2219388"/>
              <a:gd name="connsiteX33" fmla="*/ 2537073 w 2537081"/>
              <a:gd name="connsiteY33" fmla="*/ 1128210 h 2219388"/>
              <a:gd name="connsiteX34" fmla="*/ 1952682 w 2537081"/>
              <a:gd name="connsiteY34" fmla="*/ 1623224 h 2219388"/>
              <a:gd name="connsiteX35" fmla="*/ 2028309 w 2537081"/>
              <a:gd name="connsiteY35" fmla="*/ 1671350 h 2219388"/>
              <a:gd name="connsiteX36" fmla="*/ 2420194 w 2537081"/>
              <a:gd name="connsiteY36" fmla="*/ 1588848 h 2219388"/>
              <a:gd name="connsiteX37" fmla="*/ 2124561 w 2537081"/>
              <a:gd name="connsiteY37" fmla="*/ 1760727 h 2219388"/>
              <a:gd name="connsiteX38" fmla="*/ 2330817 w 2537081"/>
              <a:gd name="connsiteY38" fmla="*/ 1746977 h 2219388"/>
              <a:gd name="connsiteX39" fmla="*/ 2433945 w 2537081"/>
              <a:gd name="connsiteY39" fmla="*/ 1781353 h 2219388"/>
              <a:gd name="connsiteX40" fmla="*/ 2000808 w 2537081"/>
              <a:gd name="connsiteY40" fmla="*/ 1925732 h 2219388"/>
              <a:gd name="connsiteX41" fmla="*/ 2055809 w 2537081"/>
              <a:gd name="connsiteY41" fmla="*/ 2118237 h 2219388"/>
              <a:gd name="connsiteX42" fmla="*/ 2248315 w 2537081"/>
              <a:gd name="connsiteY42" fmla="*/ 2152613 h 2219388"/>
              <a:gd name="connsiteX43" fmla="*/ 2014558 w 2537081"/>
              <a:gd name="connsiteY43" fmla="*/ 2200739 h 2219388"/>
              <a:gd name="connsiteX44" fmla="*/ 1767051 w 2537081"/>
              <a:gd name="connsiteY44" fmla="*/ 2214490 h 2219388"/>
              <a:gd name="connsiteX45" fmla="*/ 1148285 w 2537081"/>
              <a:gd name="connsiteY45" fmla="*/ 2118237 h 221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37081" h="2219388">
                <a:moveTo>
                  <a:pt x="1148285" y="2118237"/>
                </a:moveTo>
                <a:cubicBezTo>
                  <a:pt x="911091" y="2043756"/>
                  <a:pt x="482538" y="1837501"/>
                  <a:pt x="343888" y="1767603"/>
                </a:cubicBezTo>
                <a:cubicBezTo>
                  <a:pt x="205238" y="1697705"/>
                  <a:pt x="314095" y="1720622"/>
                  <a:pt x="316387" y="1698851"/>
                </a:cubicBezTo>
                <a:cubicBezTo>
                  <a:pt x="318679" y="1677080"/>
                  <a:pt x="380555" y="1670204"/>
                  <a:pt x="357638" y="1636974"/>
                </a:cubicBezTo>
                <a:cubicBezTo>
                  <a:pt x="334721" y="1603744"/>
                  <a:pt x="200654" y="1548742"/>
                  <a:pt x="178883" y="1499470"/>
                </a:cubicBezTo>
                <a:cubicBezTo>
                  <a:pt x="157112" y="1450198"/>
                  <a:pt x="206384" y="1367696"/>
                  <a:pt x="227009" y="1341341"/>
                </a:cubicBezTo>
                <a:cubicBezTo>
                  <a:pt x="247634" y="1314986"/>
                  <a:pt x="340450" y="1404364"/>
                  <a:pt x="302636" y="1341341"/>
                </a:cubicBezTo>
                <a:cubicBezTo>
                  <a:pt x="264822" y="1278318"/>
                  <a:pt x="-6747" y="987269"/>
                  <a:pt x="128" y="963206"/>
                </a:cubicBezTo>
                <a:cubicBezTo>
                  <a:pt x="7003" y="939143"/>
                  <a:pt x="343888" y="1196962"/>
                  <a:pt x="343888" y="1196962"/>
                </a:cubicBezTo>
                <a:cubicBezTo>
                  <a:pt x="445870" y="1265714"/>
                  <a:pt x="616603" y="1427281"/>
                  <a:pt x="612020" y="1375717"/>
                </a:cubicBezTo>
                <a:cubicBezTo>
                  <a:pt x="607437" y="1324153"/>
                  <a:pt x="324408" y="942580"/>
                  <a:pt x="316387" y="887579"/>
                </a:cubicBezTo>
                <a:cubicBezTo>
                  <a:pt x="308366" y="832578"/>
                  <a:pt x="524935" y="1041125"/>
                  <a:pt x="563894" y="1045708"/>
                </a:cubicBezTo>
                <a:cubicBezTo>
                  <a:pt x="602853" y="1050291"/>
                  <a:pt x="539830" y="946017"/>
                  <a:pt x="550143" y="915079"/>
                </a:cubicBezTo>
                <a:cubicBezTo>
                  <a:pt x="560456" y="884141"/>
                  <a:pt x="590248" y="834869"/>
                  <a:pt x="625770" y="860078"/>
                </a:cubicBezTo>
                <a:cubicBezTo>
                  <a:pt x="661292" y="885287"/>
                  <a:pt x="757545" y="1109876"/>
                  <a:pt x="763274" y="1066333"/>
                </a:cubicBezTo>
                <a:cubicBezTo>
                  <a:pt x="769003" y="1022790"/>
                  <a:pt x="639521" y="594238"/>
                  <a:pt x="660146" y="598821"/>
                </a:cubicBezTo>
                <a:cubicBezTo>
                  <a:pt x="680771" y="603404"/>
                  <a:pt x="859526" y="1122481"/>
                  <a:pt x="887027" y="1093834"/>
                </a:cubicBezTo>
                <a:cubicBezTo>
                  <a:pt x="914528" y="1065187"/>
                  <a:pt x="806817" y="465900"/>
                  <a:pt x="825151" y="426941"/>
                </a:cubicBezTo>
                <a:cubicBezTo>
                  <a:pt x="843485" y="387982"/>
                  <a:pt x="948904" y="931122"/>
                  <a:pt x="997030" y="860078"/>
                </a:cubicBezTo>
                <a:cubicBezTo>
                  <a:pt x="1045156" y="789034"/>
                  <a:pt x="1079533" y="-26822"/>
                  <a:pt x="1113909" y="679"/>
                </a:cubicBezTo>
                <a:cubicBezTo>
                  <a:pt x="1148285" y="28180"/>
                  <a:pt x="1170056" y="915079"/>
                  <a:pt x="1203286" y="1025082"/>
                </a:cubicBezTo>
                <a:cubicBezTo>
                  <a:pt x="1236516" y="1135085"/>
                  <a:pt x="1291518" y="656113"/>
                  <a:pt x="1313289" y="660697"/>
                </a:cubicBezTo>
                <a:cubicBezTo>
                  <a:pt x="1335061" y="665280"/>
                  <a:pt x="1301831" y="1085813"/>
                  <a:pt x="1333915" y="1052583"/>
                </a:cubicBezTo>
                <a:cubicBezTo>
                  <a:pt x="1365999" y="1019353"/>
                  <a:pt x="1496627" y="431525"/>
                  <a:pt x="1505794" y="461317"/>
                </a:cubicBezTo>
                <a:cubicBezTo>
                  <a:pt x="1514961" y="491109"/>
                  <a:pt x="1363707" y="1182066"/>
                  <a:pt x="1388916" y="1231338"/>
                </a:cubicBezTo>
                <a:cubicBezTo>
                  <a:pt x="1414125" y="1280610"/>
                  <a:pt x="1624965" y="766117"/>
                  <a:pt x="1657049" y="756950"/>
                </a:cubicBezTo>
                <a:cubicBezTo>
                  <a:pt x="1689133" y="747783"/>
                  <a:pt x="1575692" y="1114459"/>
                  <a:pt x="1581421" y="1176336"/>
                </a:cubicBezTo>
                <a:cubicBezTo>
                  <a:pt x="1587150" y="1238213"/>
                  <a:pt x="1644444" y="1152273"/>
                  <a:pt x="1691424" y="1128210"/>
                </a:cubicBezTo>
                <a:cubicBezTo>
                  <a:pt x="1738404" y="1104147"/>
                  <a:pt x="1841533" y="1013624"/>
                  <a:pt x="1863304" y="1031958"/>
                </a:cubicBezTo>
                <a:cubicBezTo>
                  <a:pt x="1885075" y="1050292"/>
                  <a:pt x="1785385" y="1242796"/>
                  <a:pt x="1822053" y="1238213"/>
                </a:cubicBezTo>
                <a:cubicBezTo>
                  <a:pt x="1858721" y="1233630"/>
                  <a:pt x="2064976" y="984977"/>
                  <a:pt x="2083310" y="1004457"/>
                </a:cubicBezTo>
                <a:cubicBezTo>
                  <a:pt x="2101644" y="1023937"/>
                  <a:pt x="1951536" y="1278318"/>
                  <a:pt x="1932056" y="1355091"/>
                </a:cubicBezTo>
                <a:cubicBezTo>
                  <a:pt x="1912576" y="1431864"/>
                  <a:pt x="1865596" y="1502907"/>
                  <a:pt x="1966432" y="1465094"/>
                </a:cubicBezTo>
                <a:cubicBezTo>
                  <a:pt x="2067268" y="1427281"/>
                  <a:pt x="2539365" y="1101855"/>
                  <a:pt x="2537073" y="1128210"/>
                </a:cubicBezTo>
                <a:cubicBezTo>
                  <a:pt x="2534781" y="1154565"/>
                  <a:pt x="2037476" y="1532701"/>
                  <a:pt x="1952682" y="1623224"/>
                </a:cubicBezTo>
                <a:cubicBezTo>
                  <a:pt x="1867888" y="1713747"/>
                  <a:pt x="1950390" y="1677079"/>
                  <a:pt x="2028309" y="1671350"/>
                </a:cubicBezTo>
                <a:cubicBezTo>
                  <a:pt x="2106228" y="1665621"/>
                  <a:pt x="2404152" y="1573952"/>
                  <a:pt x="2420194" y="1588848"/>
                </a:cubicBezTo>
                <a:cubicBezTo>
                  <a:pt x="2436236" y="1603744"/>
                  <a:pt x="2139457" y="1734372"/>
                  <a:pt x="2124561" y="1760727"/>
                </a:cubicBezTo>
                <a:cubicBezTo>
                  <a:pt x="2109665" y="1787082"/>
                  <a:pt x="2279253" y="1743539"/>
                  <a:pt x="2330817" y="1746977"/>
                </a:cubicBezTo>
                <a:cubicBezTo>
                  <a:pt x="2382381" y="1750415"/>
                  <a:pt x="2488946" y="1751561"/>
                  <a:pt x="2433945" y="1781353"/>
                </a:cubicBezTo>
                <a:cubicBezTo>
                  <a:pt x="2378944" y="1811145"/>
                  <a:pt x="2063831" y="1869585"/>
                  <a:pt x="2000808" y="1925732"/>
                </a:cubicBezTo>
                <a:cubicBezTo>
                  <a:pt x="1937785" y="1981879"/>
                  <a:pt x="2014558" y="2080424"/>
                  <a:pt x="2055809" y="2118237"/>
                </a:cubicBezTo>
                <a:cubicBezTo>
                  <a:pt x="2097060" y="2156050"/>
                  <a:pt x="2255190" y="2138863"/>
                  <a:pt x="2248315" y="2152613"/>
                </a:cubicBezTo>
                <a:cubicBezTo>
                  <a:pt x="2241440" y="2166363"/>
                  <a:pt x="2097060" y="2185843"/>
                  <a:pt x="2014558" y="2200739"/>
                </a:cubicBezTo>
                <a:cubicBezTo>
                  <a:pt x="1932056" y="2215635"/>
                  <a:pt x="1905700" y="2225948"/>
                  <a:pt x="1767051" y="2214490"/>
                </a:cubicBezTo>
                <a:cubicBezTo>
                  <a:pt x="1628402" y="2203032"/>
                  <a:pt x="1385479" y="2192718"/>
                  <a:pt x="1148285" y="2118237"/>
                </a:cubicBezTo>
                <a:close/>
              </a:path>
            </a:pathLst>
          </a:custGeom>
          <a:solidFill>
            <a:srgbClr val="00B0F0">
              <a:alpha val="72941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6D87B2-F659-7244-8A99-F3589A51CC07}"/>
              </a:ext>
            </a:extLst>
          </p:cNvPr>
          <p:cNvSpPr/>
          <p:nvPr/>
        </p:nvSpPr>
        <p:spPr bwMode="auto">
          <a:xfrm rot="2151282">
            <a:off x="3710204" y="3341981"/>
            <a:ext cx="763842" cy="560486"/>
          </a:xfrm>
          <a:prstGeom prst="ellipse">
            <a:avLst/>
          </a:prstGeom>
          <a:solidFill>
            <a:srgbClr val="FF0000">
              <a:alpha val="5098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C39F69-6D81-714E-B1B5-DBEAF9E1C9CD}"/>
              </a:ext>
            </a:extLst>
          </p:cNvPr>
          <p:cNvSpPr/>
          <p:nvPr/>
        </p:nvSpPr>
        <p:spPr bwMode="auto">
          <a:xfrm rot="5037559">
            <a:off x="4125917" y="3997959"/>
            <a:ext cx="763842" cy="560486"/>
          </a:xfrm>
          <a:prstGeom prst="ellipse">
            <a:avLst/>
          </a:prstGeom>
          <a:solidFill>
            <a:srgbClr val="FF0000">
              <a:alpha val="5098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8BF10-3BD5-514C-B6E7-F0523C7EE324}"/>
              </a:ext>
            </a:extLst>
          </p:cNvPr>
          <p:cNvSpPr txBox="1"/>
          <p:nvPr/>
        </p:nvSpPr>
        <p:spPr>
          <a:xfrm>
            <a:off x="3004794" y="4089923"/>
            <a:ext cx="89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ヒラギノ角ゴ ProN W3"/>
              </a:rPr>
              <a:t>HAWC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8E255-DA93-7B49-8767-592196C502AE}"/>
              </a:ext>
            </a:extLst>
          </p:cNvPr>
          <p:cNvSpPr txBox="1"/>
          <p:nvPr/>
        </p:nvSpPr>
        <p:spPr>
          <a:xfrm>
            <a:off x="1372650" y="2164667"/>
            <a:ext cx="228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ヒラギノ角ゴ ProN W3"/>
              </a:rPr>
              <a:t>HESS Point 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16A949-099E-1A4B-AAF7-664D5372FCA8}"/>
              </a:ext>
            </a:extLst>
          </p:cNvPr>
          <p:cNvSpPr txBox="1"/>
          <p:nvPr/>
        </p:nvSpPr>
        <p:spPr>
          <a:xfrm>
            <a:off x="4809499" y="3762866"/>
            <a:ext cx="34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HESS Extended Source (0.4</a:t>
            </a:r>
            <a:r>
              <a:rPr kumimoji="0" lang="en-DE" sz="1800" b="1" i="0" u="none" strike="noStrike" kern="1200" cap="none" spc="0" normalizeH="0" baseline="3000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o</a:t>
            </a: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7F2E4D-B189-E943-BFFF-6B7805060C17}"/>
              </a:ext>
            </a:extLst>
          </p:cNvPr>
          <p:cNvSpPr/>
          <p:nvPr/>
        </p:nvSpPr>
        <p:spPr bwMode="auto">
          <a:xfrm>
            <a:off x="4337597" y="3770142"/>
            <a:ext cx="215490" cy="21549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AA41B9-F070-0E4A-83EF-93355B4F53F2}"/>
              </a:ext>
            </a:extLst>
          </p:cNvPr>
          <p:cNvSpPr txBox="1"/>
          <p:nvPr/>
        </p:nvSpPr>
        <p:spPr>
          <a:xfrm>
            <a:off x="6531517" y="2686909"/>
            <a:ext cx="2379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Gamma-ray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luminosity 10</a:t>
            </a:r>
            <a:r>
              <a:rPr kumimoji="0" lang="en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34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 erg/s</a:t>
            </a:r>
          </a:p>
        </p:txBody>
      </p:sp>
      <p:pic>
        <p:nvPicPr>
          <p:cNvPr id="20" name="Picture 2" descr="1713">
            <a:extLst>
              <a:ext uri="{FF2B5EF4-FFF2-40B4-BE49-F238E27FC236}">
                <a16:creationId xmlns:a16="http://schemas.microsoft.com/office/drawing/2014/main" id="{E2ED1BE6-53DF-3244-9FC3-F70D55FC7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6165" t="8482" r="20592" b="14634"/>
          <a:stretch/>
        </p:blipFill>
        <p:spPr bwMode="auto">
          <a:xfrm>
            <a:off x="8088901" y="3559365"/>
            <a:ext cx="820208" cy="787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6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A08F6-0D85-3F44-911C-AD8CDFC91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3" b="23604"/>
          <a:stretch/>
        </p:blipFill>
        <p:spPr>
          <a:xfrm>
            <a:off x="1241854" y="0"/>
            <a:ext cx="6367231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6854B-4774-C245-9DCE-8006EF19BD44}"/>
              </a:ext>
            </a:extLst>
          </p:cNvPr>
          <p:cNvSpPr txBox="1"/>
          <p:nvPr/>
        </p:nvSpPr>
        <p:spPr>
          <a:xfrm>
            <a:off x="6921811" y="4794422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 Neue"/>
                <a:ea typeface="ヒラギノ角ゴ ProN W3"/>
              </a:rPr>
              <a:t>NASA/JPL-Caltech/R. Hurt </a:t>
            </a:r>
            <a:endParaRPr kumimoji="0" lang="en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Helvetica Neue"/>
              <a:ea typeface="ヒラギノ角ゴ ProN W3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9B3A5D5-32C5-6E45-A072-A47DC8665083}"/>
              </a:ext>
            </a:extLst>
          </p:cNvPr>
          <p:cNvSpPr/>
          <p:nvPr/>
        </p:nvSpPr>
        <p:spPr bwMode="auto">
          <a:xfrm>
            <a:off x="3299962" y="1766244"/>
            <a:ext cx="2537081" cy="2210663"/>
          </a:xfrm>
          <a:custGeom>
            <a:avLst/>
            <a:gdLst>
              <a:gd name="connsiteX0" fmla="*/ 1148285 w 2537081"/>
              <a:gd name="connsiteY0" fmla="*/ 2118237 h 2244120"/>
              <a:gd name="connsiteX1" fmla="*/ 343888 w 2537081"/>
              <a:gd name="connsiteY1" fmla="*/ 1767603 h 2244120"/>
              <a:gd name="connsiteX2" fmla="*/ 316387 w 2537081"/>
              <a:gd name="connsiteY2" fmla="*/ 1698851 h 2244120"/>
              <a:gd name="connsiteX3" fmla="*/ 357638 w 2537081"/>
              <a:gd name="connsiteY3" fmla="*/ 1636974 h 2244120"/>
              <a:gd name="connsiteX4" fmla="*/ 178883 w 2537081"/>
              <a:gd name="connsiteY4" fmla="*/ 1499470 h 2244120"/>
              <a:gd name="connsiteX5" fmla="*/ 227009 w 2537081"/>
              <a:gd name="connsiteY5" fmla="*/ 1341341 h 2244120"/>
              <a:gd name="connsiteX6" fmla="*/ 302636 w 2537081"/>
              <a:gd name="connsiteY6" fmla="*/ 1341341 h 2244120"/>
              <a:gd name="connsiteX7" fmla="*/ 128 w 2537081"/>
              <a:gd name="connsiteY7" fmla="*/ 963206 h 2244120"/>
              <a:gd name="connsiteX8" fmla="*/ 343888 w 2537081"/>
              <a:gd name="connsiteY8" fmla="*/ 1196962 h 2244120"/>
              <a:gd name="connsiteX9" fmla="*/ 612020 w 2537081"/>
              <a:gd name="connsiteY9" fmla="*/ 1375717 h 2244120"/>
              <a:gd name="connsiteX10" fmla="*/ 316387 w 2537081"/>
              <a:gd name="connsiteY10" fmla="*/ 887579 h 2244120"/>
              <a:gd name="connsiteX11" fmla="*/ 563894 w 2537081"/>
              <a:gd name="connsiteY11" fmla="*/ 1045708 h 2244120"/>
              <a:gd name="connsiteX12" fmla="*/ 550143 w 2537081"/>
              <a:gd name="connsiteY12" fmla="*/ 915079 h 2244120"/>
              <a:gd name="connsiteX13" fmla="*/ 625770 w 2537081"/>
              <a:gd name="connsiteY13" fmla="*/ 860078 h 2244120"/>
              <a:gd name="connsiteX14" fmla="*/ 763274 w 2537081"/>
              <a:gd name="connsiteY14" fmla="*/ 1066333 h 2244120"/>
              <a:gd name="connsiteX15" fmla="*/ 660146 w 2537081"/>
              <a:gd name="connsiteY15" fmla="*/ 598821 h 2244120"/>
              <a:gd name="connsiteX16" fmla="*/ 887027 w 2537081"/>
              <a:gd name="connsiteY16" fmla="*/ 1093834 h 2244120"/>
              <a:gd name="connsiteX17" fmla="*/ 825151 w 2537081"/>
              <a:gd name="connsiteY17" fmla="*/ 426941 h 2244120"/>
              <a:gd name="connsiteX18" fmla="*/ 997030 w 2537081"/>
              <a:gd name="connsiteY18" fmla="*/ 860078 h 2244120"/>
              <a:gd name="connsiteX19" fmla="*/ 1113909 w 2537081"/>
              <a:gd name="connsiteY19" fmla="*/ 679 h 2244120"/>
              <a:gd name="connsiteX20" fmla="*/ 1203286 w 2537081"/>
              <a:gd name="connsiteY20" fmla="*/ 1025082 h 2244120"/>
              <a:gd name="connsiteX21" fmla="*/ 1313289 w 2537081"/>
              <a:gd name="connsiteY21" fmla="*/ 660697 h 2244120"/>
              <a:gd name="connsiteX22" fmla="*/ 1333915 w 2537081"/>
              <a:gd name="connsiteY22" fmla="*/ 1052583 h 2244120"/>
              <a:gd name="connsiteX23" fmla="*/ 1505794 w 2537081"/>
              <a:gd name="connsiteY23" fmla="*/ 461317 h 2244120"/>
              <a:gd name="connsiteX24" fmla="*/ 1388916 w 2537081"/>
              <a:gd name="connsiteY24" fmla="*/ 1231338 h 2244120"/>
              <a:gd name="connsiteX25" fmla="*/ 1657049 w 2537081"/>
              <a:gd name="connsiteY25" fmla="*/ 756950 h 2244120"/>
              <a:gd name="connsiteX26" fmla="*/ 1581421 w 2537081"/>
              <a:gd name="connsiteY26" fmla="*/ 1176336 h 2244120"/>
              <a:gd name="connsiteX27" fmla="*/ 1691424 w 2537081"/>
              <a:gd name="connsiteY27" fmla="*/ 1128210 h 2244120"/>
              <a:gd name="connsiteX28" fmla="*/ 1863304 w 2537081"/>
              <a:gd name="connsiteY28" fmla="*/ 1031958 h 2244120"/>
              <a:gd name="connsiteX29" fmla="*/ 1822053 w 2537081"/>
              <a:gd name="connsiteY29" fmla="*/ 1238213 h 2244120"/>
              <a:gd name="connsiteX30" fmla="*/ 2083310 w 2537081"/>
              <a:gd name="connsiteY30" fmla="*/ 1004457 h 2244120"/>
              <a:gd name="connsiteX31" fmla="*/ 1932056 w 2537081"/>
              <a:gd name="connsiteY31" fmla="*/ 1355091 h 2244120"/>
              <a:gd name="connsiteX32" fmla="*/ 1966432 w 2537081"/>
              <a:gd name="connsiteY32" fmla="*/ 1465094 h 2244120"/>
              <a:gd name="connsiteX33" fmla="*/ 2537073 w 2537081"/>
              <a:gd name="connsiteY33" fmla="*/ 1128210 h 2244120"/>
              <a:gd name="connsiteX34" fmla="*/ 1952682 w 2537081"/>
              <a:gd name="connsiteY34" fmla="*/ 1623224 h 2244120"/>
              <a:gd name="connsiteX35" fmla="*/ 2028309 w 2537081"/>
              <a:gd name="connsiteY35" fmla="*/ 1671350 h 2244120"/>
              <a:gd name="connsiteX36" fmla="*/ 2420194 w 2537081"/>
              <a:gd name="connsiteY36" fmla="*/ 1588848 h 2244120"/>
              <a:gd name="connsiteX37" fmla="*/ 2124561 w 2537081"/>
              <a:gd name="connsiteY37" fmla="*/ 1760727 h 2244120"/>
              <a:gd name="connsiteX38" fmla="*/ 2330817 w 2537081"/>
              <a:gd name="connsiteY38" fmla="*/ 1746977 h 2244120"/>
              <a:gd name="connsiteX39" fmla="*/ 2433945 w 2537081"/>
              <a:gd name="connsiteY39" fmla="*/ 1781353 h 2244120"/>
              <a:gd name="connsiteX40" fmla="*/ 2000808 w 2537081"/>
              <a:gd name="connsiteY40" fmla="*/ 1925732 h 2244120"/>
              <a:gd name="connsiteX41" fmla="*/ 2055809 w 2537081"/>
              <a:gd name="connsiteY41" fmla="*/ 2118237 h 2244120"/>
              <a:gd name="connsiteX42" fmla="*/ 2248315 w 2537081"/>
              <a:gd name="connsiteY42" fmla="*/ 2152613 h 2244120"/>
              <a:gd name="connsiteX43" fmla="*/ 2014558 w 2537081"/>
              <a:gd name="connsiteY43" fmla="*/ 2200739 h 2244120"/>
              <a:gd name="connsiteX44" fmla="*/ 1753301 w 2537081"/>
              <a:gd name="connsiteY44" fmla="*/ 2241991 h 2244120"/>
              <a:gd name="connsiteX45" fmla="*/ 1148285 w 2537081"/>
              <a:gd name="connsiteY45" fmla="*/ 2118237 h 2244120"/>
              <a:gd name="connsiteX0" fmla="*/ 1148285 w 2537081"/>
              <a:gd name="connsiteY0" fmla="*/ 2118237 h 2219388"/>
              <a:gd name="connsiteX1" fmla="*/ 343888 w 2537081"/>
              <a:gd name="connsiteY1" fmla="*/ 1767603 h 2219388"/>
              <a:gd name="connsiteX2" fmla="*/ 316387 w 2537081"/>
              <a:gd name="connsiteY2" fmla="*/ 1698851 h 2219388"/>
              <a:gd name="connsiteX3" fmla="*/ 357638 w 2537081"/>
              <a:gd name="connsiteY3" fmla="*/ 1636974 h 2219388"/>
              <a:gd name="connsiteX4" fmla="*/ 178883 w 2537081"/>
              <a:gd name="connsiteY4" fmla="*/ 1499470 h 2219388"/>
              <a:gd name="connsiteX5" fmla="*/ 227009 w 2537081"/>
              <a:gd name="connsiteY5" fmla="*/ 1341341 h 2219388"/>
              <a:gd name="connsiteX6" fmla="*/ 302636 w 2537081"/>
              <a:gd name="connsiteY6" fmla="*/ 1341341 h 2219388"/>
              <a:gd name="connsiteX7" fmla="*/ 128 w 2537081"/>
              <a:gd name="connsiteY7" fmla="*/ 963206 h 2219388"/>
              <a:gd name="connsiteX8" fmla="*/ 343888 w 2537081"/>
              <a:gd name="connsiteY8" fmla="*/ 1196962 h 2219388"/>
              <a:gd name="connsiteX9" fmla="*/ 612020 w 2537081"/>
              <a:gd name="connsiteY9" fmla="*/ 1375717 h 2219388"/>
              <a:gd name="connsiteX10" fmla="*/ 316387 w 2537081"/>
              <a:gd name="connsiteY10" fmla="*/ 887579 h 2219388"/>
              <a:gd name="connsiteX11" fmla="*/ 563894 w 2537081"/>
              <a:gd name="connsiteY11" fmla="*/ 1045708 h 2219388"/>
              <a:gd name="connsiteX12" fmla="*/ 550143 w 2537081"/>
              <a:gd name="connsiteY12" fmla="*/ 915079 h 2219388"/>
              <a:gd name="connsiteX13" fmla="*/ 625770 w 2537081"/>
              <a:gd name="connsiteY13" fmla="*/ 860078 h 2219388"/>
              <a:gd name="connsiteX14" fmla="*/ 763274 w 2537081"/>
              <a:gd name="connsiteY14" fmla="*/ 1066333 h 2219388"/>
              <a:gd name="connsiteX15" fmla="*/ 660146 w 2537081"/>
              <a:gd name="connsiteY15" fmla="*/ 598821 h 2219388"/>
              <a:gd name="connsiteX16" fmla="*/ 887027 w 2537081"/>
              <a:gd name="connsiteY16" fmla="*/ 1093834 h 2219388"/>
              <a:gd name="connsiteX17" fmla="*/ 825151 w 2537081"/>
              <a:gd name="connsiteY17" fmla="*/ 426941 h 2219388"/>
              <a:gd name="connsiteX18" fmla="*/ 997030 w 2537081"/>
              <a:gd name="connsiteY18" fmla="*/ 860078 h 2219388"/>
              <a:gd name="connsiteX19" fmla="*/ 1113909 w 2537081"/>
              <a:gd name="connsiteY19" fmla="*/ 679 h 2219388"/>
              <a:gd name="connsiteX20" fmla="*/ 1203286 w 2537081"/>
              <a:gd name="connsiteY20" fmla="*/ 1025082 h 2219388"/>
              <a:gd name="connsiteX21" fmla="*/ 1313289 w 2537081"/>
              <a:gd name="connsiteY21" fmla="*/ 660697 h 2219388"/>
              <a:gd name="connsiteX22" fmla="*/ 1333915 w 2537081"/>
              <a:gd name="connsiteY22" fmla="*/ 1052583 h 2219388"/>
              <a:gd name="connsiteX23" fmla="*/ 1505794 w 2537081"/>
              <a:gd name="connsiteY23" fmla="*/ 461317 h 2219388"/>
              <a:gd name="connsiteX24" fmla="*/ 1388916 w 2537081"/>
              <a:gd name="connsiteY24" fmla="*/ 1231338 h 2219388"/>
              <a:gd name="connsiteX25" fmla="*/ 1657049 w 2537081"/>
              <a:gd name="connsiteY25" fmla="*/ 756950 h 2219388"/>
              <a:gd name="connsiteX26" fmla="*/ 1581421 w 2537081"/>
              <a:gd name="connsiteY26" fmla="*/ 1176336 h 2219388"/>
              <a:gd name="connsiteX27" fmla="*/ 1691424 w 2537081"/>
              <a:gd name="connsiteY27" fmla="*/ 1128210 h 2219388"/>
              <a:gd name="connsiteX28" fmla="*/ 1863304 w 2537081"/>
              <a:gd name="connsiteY28" fmla="*/ 1031958 h 2219388"/>
              <a:gd name="connsiteX29" fmla="*/ 1822053 w 2537081"/>
              <a:gd name="connsiteY29" fmla="*/ 1238213 h 2219388"/>
              <a:gd name="connsiteX30" fmla="*/ 2083310 w 2537081"/>
              <a:gd name="connsiteY30" fmla="*/ 1004457 h 2219388"/>
              <a:gd name="connsiteX31" fmla="*/ 1932056 w 2537081"/>
              <a:gd name="connsiteY31" fmla="*/ 1355091 h 2219388"/>
              <a:gd name="connsiteX32" fmla="*/ 1966432 w 2537081"/>
              <a:gd name="connsiteY32" fmla="*/ 1465094 h 2219388"/>
              <a:gd name="connsiteX33" fmla="*/ 2537073 w 2537081"/>
              <a:gd name="connsiteY33" fmla="*/ 1128210 h 2219388"/>
              <a:gd name="connsiteX34" fmla="*/ 1952682 w 2537081"/>
              <a:gd name="connsiteY34" fmla="*/ 1623224 h 2219388"/>
              <a:gd name="connsiteX35" fmla="*/ 2028309 w 2537081"/>
              <a:gd name="connsiteY35" fmla="*/ 1671350 h 2219388"/>
              <a:gd name="connsiteX36" fmla="*/ 2420194 w 2537081"/>
              <a:gd name="connsiteY36" fmla="*/ 1588848 h 2219388"/>
              <a:gd name="connsiteX37" fmla="*/ 2124561 w 2537081"/>
              <a:gd name="connsiteY37" fmla="*/ 1760727 h 2219388"/>
              <a:gd name="connsiteX38" fmla="*/ 2330817 w 2537081"/>
              <a:gd name="connsiteY38" fmla="*/ 1746977 h 2219388"/>
              <a:gd name="connsiteX39" fmla="*/ 2433945 w 2537081"/>
              <a:gd name="connsiteY39" fmla="*/ 1781353 h 2219388"/>
              <a:gd name="connsiteX40" fmla="*/ 2000808 w 2537081"/>
              <a:gd name="connsiteY40" fmla="*/ 1925732 h 2219388"/>
              <a:gd name="connsiteX41" fmla="*/ 2055809 w 2537081"/>
              <a:gd name="connsiteY41" fmla="*/ 2118237 h 2219388"/>
              <a:gd name="connsiteX42" fmla="*/ 2248315 w 2537081"/>
              <a:gd name="connsiteY42" fmla="*/ 2152613 h 2219388"/>
              <a:gd name="connsiteX43" fmla="*/ 2014558 w 2537081"/>
              <a:gd name="connsiteY43" fmla="*/ 2200739 h 2219388"/>
              <a:gd name="connsiteX44" fmla="*/ 1767051 w 2537081"/>
              <a:gd name="connsiteY44" fmla="*/ 2214490 h 2219388"/>
              <a:gd name="connsiteX45" fmla="*/ 1148285 w 2537081"/>
              <a:gd name="connsiteY45" fmla="*/ 2118237 h 2219388"/>
              <a:gd name="connsiteX0" fmla="*/ 1148285 w 2537081"/>
              <a:gd name="connsiteY0" fmla="*/ 2118237 h 2204714"/>
              <a:gd name="connsiteX1" fmla="*/ 343888 w 2537081"/>
              <a:gd name="connsiteY1" fmla="*/ 1767603 h 2204714"/>
              <a:gd name="connsiteX2" fmla="*/ 316387 w 2537081"/>
              <a:gd name="connsiteY2" fmla="*/ 1698851 h 2204714"/>
              <a:gd name="connsiteX3" fmla="*/ 357638 w 2537081"/>
              <a:gd name="connsiteY3" fmla="*/ 1636974 h 2204714"/>
              <a:gd name="connsiteX4" fmla="*/ 178883 w 2537081"/>
              <a:gd name="connsiteY4" fmla="*/ 1499470 h 2204714"/>
              <a:gd name="connsiteX5" fmla="*/ 227009 w 2537081"/>
              <a:gd name="connsiteY5" fmla="*/ 1341341 h 2204714"/>
              <a:gd name="connsiteX6" fmla="*/ 302636 w 2537081"/>
              <a:gd name="connsiteY6" fmla="*/ 1341341 h 2204714"/>
              <a:gd name="connsiteX7" fmla="*/ 128 w 2537081"/>
              <a:gd name="connsiteY7" fmla="*/ 963206 h 2204714"/>
              <a:gd name="connsiteX8" fmla="*/ 343888 w 2537081"/>
              <a:gd name="connsiteY8" fmla="*/ 1196962 h 2204714"/>
              <a:gd name="connsiteX9" fmla="*/ 612020 w 2537081"/>
              <a:gd name="connsiteY9" fmla="*/ 1375717 h 2204714"/>
              <a:gd name="connsiteX10" fmla="*/ 316387 w 2537081"/>
              <a:gd name="connsiteY10" fmla="*/ 887579 h 2204714"/>
              <a:gd name="connsiteX11" fmla="*/ 563894 w 2537081"/>
              <a:gd name="connsiteY11" fmla="*/ 1045708 h 2204714"/>
              <a:gd name="connsiteX12" fmla="*/ 550143 w 2537081"/>
              <a:gd name="connsiteY12" fmla="*/ 915079 h 2204714"/>
              <a:gd name="connsiteX13" fmla="*/ 625770 w 2537081"/>
              <a:gd name="connsiteY13" fmla="*/ 860078 h 2204714"/>
              <a:gd name="connsiteX14" fmla="*/ 763274 w 2537081"/>
              <a:gd name="connsiteY14" fmla="*/ 1066333 h 2204714"/>
              <a:gd name="connsiteX15" fmla="*/ 660146 w 2537081"/>
              <a:gd name="connsiteY15" fmla="*/ 598821 h 2204714"/>
              <a:gd name="connsiteX16" fmla="*/ 887027 w 2537081"/>
              <a:gd name="connsiteY16" fmla="*/ 1093834 h 2204714"/>
              <a:gd name="connsiteX17" fmla="*/ 825151 w 2537081"/>
              <a:gd name="connsiteY17" fmla="*/ 426941 h 2204714"/>
              <a:gd name="connsiteX18" fmla="*/ 997030 w 2537081"/>
              <a:gd name="connsiteY18" fmla="*/ 860078 h 2204714"/>
              <a:gd name="connsiteX19" fmla="*/ 1113909 w 2537081"/>
              <a:gd name="connsiteY19" fmla="*/ 679 h 2204714"/>
              <a:gd name="connsiteX20" fmla="*/ 1203286 w 2537081"/>
              <a:gd name="connsiteY20" fmla="*/ 1025082 h 2204714"/>
              <a:gd name="connsiteX21" fmla="*/ 1313289 w 2537081"/>
              <a:gd name="connsiteY21" fmla="*/ 660697 h 2204714"/>
              <a:gd name="connsiteX22" fmla="*/ 1333915 w 2537081"/>
              <a:gd name="connsiteY22" fmla="*/ 1052583 h 2204714"/>
              <a:gd name="connsiteX23" fmla="*/ 1505794 w 2537081"/>
              <a:gd name="connsiteY23" fmla="*/ 461317 h 2204714"/>
              <a:gd name="connsiteX24" fmla="*/ 1388916 w 2537081"/>
              <a:gd name="connsiteY24" fmla="*/ 1231338 h 2204714"/>
              <a:gd name="connsiteX25" fmla="*/ 1657049 w 2537081"/>
              <a:gd name="connsiteY25" fmla="*/ 756950 h 2204714"/>
              <a:gd name="connsiteX26" fmla="*/ 1581421 w 2537081"/>
              <a:gd name="connsiteY26" fmla="*/ 1176336 h 2204714"/>
              <a:gd name="connsiteX27" fmla="*/ 1691424 w 2537081"/>
              <a:gd name="connsiteY27" fmla="*/ 1128210 h 2204714"/>
              <a:gd name="connsiteX28" fmla="*/ 1863304 w 2537081"/>
              <a:gd name="connsiteY28" fmla="*/ 1031958 h 2204714"/>
              <a:gd name="connsiteX29" fmla="*/ 1822053 w 2537081"/>
              <a:gd name="connsiteY29" fmla="*/ 1238213 h 2204714"/>
              <a:gd name="connsiteX30" fmla="*/ 2083310 w 2537081"/>
              <a:gd name="connsiteY30" fmla="*/ 1004457 h 2204714"/>
              <a:gd name="connsiteX31" fmla="*/ 1932056 w 2537081"/>
              <a:gd name="connsiteY31" fmla="*/ 1355091 h 2204714"/>
              <a:gd name="connsiteX32" fmla="*/ 1966432 w 2537081"/>
              <a:gd name="connsiteY32" fmla="*/ 1465094 h 2204714"/>
              <a:gd name="connsiteX33" fmla="*/ 2537073 w 2537081"/>
              <a:gd name="connsiteY33" fmla="*/ 1128210 h 2204714"/>
              <a:gd name="connsiteX34" fmla="*/ 1952682 w 2537081"/>
              <a:gd name="connsiteY34" fmla="*/ 1623224 h 2204714"/>
              <a:gd name="connsiteX35" fmla="*/ 2028309 w 2537081"/>
              <a:gd name="connsiteY35" fmla="*/ 1671350 h 2204714"/>
              <a:gd name="connsiteX36" fmla="*/ 2420194 w 2537081"/>
              <a:gd name="connsiteY36" fmla="*/ 1588848 h 2204714"/>
              <a:gd name="connsiteX37" fmla="*/ 2124561 w 2537081"/>
              <a:gd name="connsiteY37" fmla="*/ 1760727 h 2204714"/>
              <a:gd name="connsiteX38" fmla="*/ 2330817 w 2537081"/>
              <a:gd name="connsiteY38" fmla="*/ 1746977 h 2204714"/>
              <a:gd name="connsiteX39" fmla="*/ 2433945 w 2537081"/>
              <a:gd name="connsiteY39" fmla="*/ 1781353 h 2204714"/>
              <a:gd name="connsiteX40" fmla="*/ 2000808 w 2537081"/>
              <a:gd name="connsiteY40" fmla="*/ 1925732 h 2204714"/>
              <a:gd name="connsiteX41" fmla="*/ 2055809 w 2537081"/>
              <a:gd name="connsiteY41" fmla="*/ 2118237 h 2204714"/>
              <a:gd name="connsiteX42" fmla="*/ 2248315 w 2537081"/>
              <a:gd name="connsiteY42" fmla="*/ 2152613 h 2204714"/>
              <a:gd name="connsiteX43" fmla="*/ 2014558 w 2537081"/>
              <a:gd name="connsiteY43" fmla="*/ 2200739 h 2204714"/>
              <a:gd name="connsiteX44" fmla="*/ 1746426 w 2537081"/>
              <a:gd name="connsiteY44" fmla="*/ 2173239 h 2204714"/>
              <a:gd name="connsiteX45" fmla="*/ 1148285 w 2537081"/>
              <a:gd name="connsiteY45" fmla="*/ 2118237 h 2204714"/>
              <a:gd name="connsiteX0" fmla="*/ 1148285 w 2537081"/>
              <a:gd name="connsiteY0" fmla="*/ 2118237 h 2210663"/>
              <a:gd name="connsiteX1" fmla="*/ 343888 w 2537081"/>
              <a:gd name="connsiteY1" fmla="*/ 1767603 h 2210663"/>
              <a:gd name="connsiteX2" fmla="*/ 316387 w 2537081"/>
              <a:gd name="connsiteY2" fmla="*/ 1698851 h 2210663"/>
              <a:gd name="connsiteX3" fmla="*/ 357638 w 2537081"/>
              <a:gd name="connsiteY3" fmla="*/ 1636974 h 2210663"/>
              <a:gd name="connsiteX4" fmla="*/ 178883 w 2537081"/>
              <a:gd name="connsiteY4" fmla="*/ 1499470 h 2210663"/>
              <a:gd name="connsiteX5" fmla="*/ 227009 w 2537081"/>
              <a:gd name="connsiteY5" fmla="*/ 1341341 h 2210663"/>
              <a:gd name="connsiteX6" fmla="*/ 302636 w 2537081"/>
              <a:gd name="connsiteY6" fmla="*/ 1341341 h 2210663"/>
              <a:gd name="connsiteX7" fmla="*/ 128 w 2537081"/>
              <a:gd name="connsiteY7" fmla="*/ 963206 h 2210663"/>
              <a:gd name="connsiteX8" fmla="*/ 343888 w 2537081"/>
              <a:gd name="connsiteY8" fmla="*/ 1196962 h 2210663"/>
              <a:gd name="connsiteX9" fmla="*/ 612020 w 2537081"/>
              <a:gd name="connsiteY9" fmla="*/ 1375717 h 2210663"/>
              <a:gd name="connsiteX10" fmla="*/ 316387 w 2537081"/>
              <a:gd name="connsiteY10" fmla="*/ 887579 h 2210663"/>
              <a:gd name="connsiteX11" fmla="*/ 563894 w 2537081"/>
              <a:gd name="connsiteY11" fmla="*/ 1045708 h 2210663"/>
              <a:gd name="connsiteX12" fmla="*/ 550143 w 2537081"/>
              <a:gd name="connsiteY12" fmla="*/ 915079 h 2210663"/>
              <a:gd name="connsiteX13" fmla="*/ 625770 w 2537081"/>
              <a:gd name="connsiteY13" fmla="*/ 860078 h 2210663"/>
              <a:gd name="connsiteX14" fmla="*/ 763274 w 2537081"/>
              <a:gd name="connsiteY14" fmla="*/ 1066333 h 2210663"/>
              <a:gd name="connsiteX15" fmla="*/ 660146 w 2537081"/>
              <a:gd name="connsiteY15" fmla="*/ 598821 h 2210663"/>
              <a:gd name="connsiteX16" fmla="*/ 887027 w 2537081"/>
              <a:gd name="connsiteY16" fmla="*/ 1093834 h 2210663"/>
              <a:gd name="connsiteX17" fmla="*/ 825151 w 2537081"/>
              <a:gd name="connsiteY17" fmla="*/ 426941 h 2210663"/>
              <a:gd name="connsiteX18" fmla="*/ 997030 w 2537081"/>
              <a:gd name="connsiteY18" fmla="*/ 860078 h 2210663"/>
              <a:gd name="connsiteX19" fmla="*/ 1113909 w 2537081"/>
              <a:gd name="connsiteY19" fmla="*/ 679 h 2210663"/>
              <a:gd name="connsiteX20" fmla="*/ 1203286 w 2537081"/>
              <a:gd name="connsiteY20" fmla="*/ 1025082 h 2210663"/>
              <a:gd name="connsiteX21" fmla="*/ 1313289 w 2537081"/>
              <a:gd name="connsiteY21" fmla="*/ 660697 h 2210663"/>
              <a:gd name="connsiteX22" fmla="*/ 1333915 w 2537081"/>
              <a:gd name="connsiteY22" fmla="*/ 1052583 h 2210663"/>
              <a:gd name="connsiteX23" fmla="*/ 1505794 w 2537081"/>
              <a:gd name="connsiteY23" fmla="*/ 461317 h 2210663"/>
              <a:gd name="connsiteX24" fmla="*/ 1388916 w 2537081"/>
              <a:gd name="connsiteY24" fmla="*/ 1231338 h 2210663"/>
              <a:gd name="connsiteX25" fmla="*/ 1657049 w 2537081"/>
              <a:gd name="connsiteY25" fmla="*/ 756950 h 2210663"/>
              <a:gd name="connsiteX26" fmla="*/ 1581421 w 2537081"/>
              <a:gd name="connsiteY26" fmla="*/ 1176336 h 2210663"/>
              <a:gd name="connsiteX27" fmla="*/ 1691424 w 2537081"/>
              <a:gd name="connsiteY27" fmla="*/ 1128210 h 2210663"/>
              <a:gd name="connsiteX28" fmla="*/ 1863304 w 2537081"/>
              <a:gd name="connsiteY28" fmla="*/ 1031958 h 2210663"/>
              <a:gd name="connsiteX29" fmla="*/ 1822053 w 2537081"/>
              <a:gd name="connsiteY29" fmla="*/ 1238213 h 2210663"/>
              <a:gd name="connsiteX30" fmla="*/ 2083310 w 2537081"/>
              <a:gd name="connsiteY30" fmla="*/ 1004457 h 2210663"/>
              <a:gd name="connsiteX31" fmla="*/ 1932056 w 2537081"/>
              <a:gd name="connsiteY31" fmla="*/ 1355091 h 2210663"/>
              <a:gd name="connsiteX32" fmla="*/ 1966432 w 2537081"/>
              <a:gd name="connsiteY32" fmla="*/ 1465094 h 2210663"/>
              <a:gd name="connsiteX33" fmla="*/ 2537073 w 2537081"/>
              <a:gd name="connsiteY33" fmla="*/ 1128210 h 2210663"/>
              <a:gd name="connsiteX34" fmla="*/ 1952682 w 2537081"/>
              <a:gd name="connsiteY34" fmla="*/ 1623224 h 2210663"/>
              <a:gd name="connsiteX35" fmla="*/ 2028309 w 2537081"/>
              <a:gd name="connsiteY35" fmla="*/ 1671350 h 2210663"/>
              <a:gd name="connsiteX36" fmla="*/ 2420194 w 2537081"/>
              <a:gd name="connsiteY36" fmla="*/ 1588848 h 2210663"/>
              <a:gd name="connsiteX37" fmla="*/ 2124561 w 2537081"/>
              <a:gd name="connsiteY37" fmla="*/ 1760727 h 2210663"/>
              <a:gd name="connsiteX38" fmla="*/ 2330817 w 2537081"/>
              <a:gd name="connsiteY38" fmla="*/ 1746977 h 2210663"/>
              <a:gd name="connsiteX39" fmla="*/ 2433945 w 2537081"/>
              <a:gd name="connsiteY39" fmla="*/ 1781353 h 2210663"/>
              <a:gd name="connsiteX40" fmla="*/ 2000808 w 2537081"/>
              <a:gd name="connsiteY40" fmla="*/ 1925732 h 2210663"/>
              <a:gd name="connsiteX41" fmla="*/ 2055809 w 2537081"/>
              <a:gd name="connsiteY41" fmla="*/ 2118237 h 2210663"/>
              <a:gd name="connsiteX42" fmla="*/ 2248315 w 2537081"/>
              <a:gd name="connsiteY42" fmla="*/ 2152613 h 2210663"/>
              <a:gd name="connsiteX43" fmla="*/ 2014558 w 2537081"/>
              <a:gd name="connsiteY43" fmla="*/ 2200739 h 2210663"/>
              <a:gd name="connsiteX44" fmla="*/ 1739551 w 2537081"/>
              <a:gd name="connsiteY44" fmla="*/ 2200739 h 2210663"/>
              <a:gd name="connsiteX45" fmla="*/ 1148285 w 2537081"/>
              <a:gd name="connsiteY45" fmla="*/ 2118237 h 221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37081" h="2210663">
                <a:moveTo>
                  <a:pt x="1148285" y="2118237"/>
                </a:moveTo>
                <a:cubicBezTo>
                  <a:pt x="915674" y="2046048"/>
                  <a:pt x="482538" y="1837501"/>
                  <a:pt x="343888" y="1767603"/>
                </a:cubicBezTo>
                <a:cubicBezTo>
                  <a:pt x="205238" y="1697705"/>
                  <a:pt x="314095" y="1720622"/>
                  <a:pt x="316387" y="1698851"/>
                </a:cubicBezTo>
                <a:cubicBezTo>
                  <a:pt x="318679" y="1677080"/>
                  <a:pt x="380555" y="1670204"/>
                  <a:pt x="357638" y="1636974"/>
                </a:cubicBezTo>
                <a:cubicBezTo>
                  <a:pt x="334721" y="1603744"/>
                  <a:pt x="200654" y="1548742"/>
                  <a:pt x="178883" y="1499470"/>
                </a:cubicBezTo>
                <a:cubicBezTo>
                  <a:pt x="157112" y="1450198"/>
                  <a:pt x="206384" y="1367696"/>
                  <a:pt x="227009" y="1341341"/>
                </a:cubicBezTo>
                <a:cubicBezTo>
                  <a:pt x="247634" y="1314986"/>
                  <a:pt x="340450" y="1404364"/>
                  <a:pt x="302636" y="1341341"/>
                </a:cubicBezTo>
                <a:cubicBezTo>
                  <a:pt x="264822" y="1278318"/>
                  <a:pt x="-6747" y="987269"/>
                  <a:pt x="128" y="963206"/>
                </a:cubicBezTo>
                <a:cubicBezTo>
                  <a:pt x="7003" y="939143"/>
                  <a:pt x="343888" y="1196962"/>
                  <a:pt x="343888" y="1196962"/>
                </a:cubicBezTo>
                <a:cubicBezTo>
                  <a:pt x="445870" y="1265714"/>
                  <a:pt x="616603" y="1427281"/>
                  <a:pt x="612020" y="1375717"/>
                </a:cubicBezTo>
                <a:cubicBezTo>
                  <a:pt x="607437" y="1324153"/>
                  <a:pt x="324408" y="942580"/>
                  <a:pt x="316387" y="887579"/>
                </a:cubicBezTo>
                <a:cubicBezTo>
                  <a:pt x="308366" y="832578"/>
                  <a:pt x="524935" y="1041125"/>
                  <a:pt x="563894" y="1045708"/>
                </a:cubicBezTo>
                <a:cubicBezTo>
                  <a:pt x="602853" y="1050291"/>
                  <a:pt x="539830" y="946017"/>
                  <a:pt x="550143" y="915079"/>
                </a:cubicBezTo>
                <a:cubicBezTo>
                  <a:pt x="560456" y="884141"/>
                  <a:pt x="590248" y="834869"/>
                  <a:pt x="625770" y="860078"/>
                </a:cubicBezTo>
                <a:cubicBezTo>
                  <a:pt x="661292" y="885287"/>
                  <a:pt x="757545" y="1109876"/>
                  <a:pt x="763274" y="1066333"/>
                </a:cubicBezTo>
                <a:cubicBezTo>
                  <a:pt x="769003" y="1022790"/>
                  <a:pt x="639521" y="594238"/>
                  <a:pt x="660146" y="598821"/>
                </a:cubicBezTo>
                <a:cubicBezTo>
                  <a:pt x="680771" y="603404"/>
                  <a:pt x="859526" y="1122481"/>
                  <a:pt x="887027" y="1093834"/>
                </a:cubicBezTo>
                <a:cubicBezTo>
                  <a:pt x="914528" y="1065187"/>
                  <a:pt x="806817" y="465900"/>
                  <a:pt x="825151" y="426941"/>
                </a:cubicBezTo>
                <a:cubicBezTo>
                  <a:pt x="843485" y="387982"/>
                  <a:pt x="948904" y="931122"/>
                  <a:pt x="997030" y="860078"/>
                </a:cubicBezTo>
                <a:cubicBezTo>
                  <a:pt x="1045156" y="789034"/>
                  <a:pt x="1079533" y="-26822"/>
                  <a:pt x="1113909" y="679"/>
                </a:cubicBezTo>
                <a:cubicBezTo>
                  <a:pt x="1148285" y="28180"/>
                  <a:pt x="1170056" y="915079"/>
                  <a:pt x="1203286" y="1025082"/>
                </a:cubicBezTo>
                <a:cubicBezTo>
                  <a:pt x="1236516" y="1135085"/>
                  <a:pt x="1291518" y="656113"/>
                  <a:pt x="1313289" y="660697"/>
                </a:cubicBezTo>
                <a:cubicBezTo>
                  <a:pt x="1335061" y="665280"/>
                  <a:pt x="1301831" y="1085813"/>
                  <a:pt x="1333915" y="1052583"/>
                </a:cubicBezTo>
                <a:cubicBezTo>
                  <a:pt x="1365999" y="1019353"/>
                  <a:pt x="1496627" y="431525"/>
                  <a:pt x="1505794" y="461317"/>
                </a:cubicBezTo>
                <a:cubicBezTo>
                  <a:pt x="1514961" y="491109"/>
                  <a:pt x="1363707" y="1182066"/>
                  <a:pt x="1388916" y="1231338"/>
                </a:cubicBezTo>
                <a:cubicBezTo>
                  <a:pt x="1414125" y="1280610"/>
                  <a:pt x="1624965" y="766117"/>
                  <a:pt x="1657049" y="756950"/>
                </a:cubicBezTo>
                <a:cubicBezTo>
                  <a:pt x="1689133" y="747783"/>
                  <a:pt x="1575692" y="1114459"/>
                  <a:pt x="1581421" y="1176336"/>
                </a:cubicBezTo>
                <a:cubicBezTo>
                  <a:pt x="1587150" y="1238213"/>
                  <a:pt x="1644444" y="1152273"/>
                  <a:pt x="1691424" y="1128210"/>
                </a:cubicBezTo>
                <a:cubicBezTo>
                  <a:pt x="1738404" y="1104147"/>
                  <a:pt x="1841533" y="1013624"/>
                  <a:pt x="1863304" y="1031958"/>
                </a:cubicBezTo>
                <a:cubicBezTo>
                  <a:pt x="1885075" y="1050292"/>
                  <a:pt x="1785385" y="1242796"/>
                  <a:pt x="1822053" y="1238213"/>
                </a:cubicBezTo>
                <a:cubicBezTo>
                  <a:pt x="1858721" y="1233630"/>
                  <a:pt x="2064976" y="984977"/>
                  <a:pt x="2083310" y="1004457"/>
                </a:cubicBezTo>
                <a:cubicBezTo>
                  <a:pt x="2101644" y="1023937"/>
                  <a:pt x="1951536" y="1278318"/>
                  <a:pt x="1932056" y="1355091"/>
                </a:cubicBezTo>
                <a:cubicBezTo>
                  <a:pt x="1912576" y="1431864"/>
                  <a:pt x="1865596" y="1502907"/>
                  <a:pt x="1966432" y="1465094"/>
                </a:cubicBezTo>
                <a:cubicBezTo>
                  <a:pt x="2067268" y="1427281"/>
                  <a:pt x="2539365" y="1101855"/>
                  <a:pt x="2537073" y="1128210"/>
                </a:cubicBezTo>
                <a:cubicBezTo>
                  <a:pt x="2534781" y="1154565"/>
                  <a:pt x="2037476" y="1532701"/>
                  <a:pt x="1952682" y="1623224"/>
                </a:cubicBezTo>
                <a:cubicBezTo>
                  <a:pt x="1867888" y="1713747"/>
                  <a:pt x="1950390" y="1677079"/>
                  <a:pt x="2028309" y="1671350"/>
                </a:cubicBezTo>
                <a:cubicBezTo>
                  <a:pt x="2106228" y="1665621"/>
                  <a:pt x="2404152" y="1573952"/>
                  <a:pt x="2420194" y="1588848"/>
                </a:cubicBezTo>
                <a:cubicBezTo>
                  <a:pt x="2436236" y="1603744"/>
                  <a:pt x="2139457" y="1734372"/>
                  <a:pt x="2124561" y="1760727"/>
                </a:cubicBezTo>
                <a:cubicBezTo>
                  <a:pt x="2109665" y="1787082"/>
                  <a:pt x="2279253" y="1743539"/>
                  <a:pt x="2330817" y="1746977"/>
                </a:cubicBezTo>
                <a:cubicBezTo>
                  <a:pt x="2382381" y="1750415"/>
                  <a:pt x="2488946" y="1751561"/>
                  <a:pt x="2433945" y="1781353"/>
                </a:cubicBezTo>
                <a:cubicBezTo>
                  <a:pt x="2378944" y="1811145"/>
                  <a:pt x="2063831" y="1869585"/>
                  <a:pt x="2000808" y="1925732"/>
                </a:cubicBezTo>
                <a:cubicBezTo>
                  <a:pt x="1937785" y="1981879"/>
                  <a:pt x="2014558" y="2080424"/>
                  <a:pt x="2055809" y="2118237"/>
                </a:cubicBezTo>
                <a:cubicBezTo>
                  <a:pt x="2097060" y="2156050"/>
                  <a:pt x="2255190" y="2138863"/>
                  <a:pt x="2248315" y="2152613"/>
                </a:cubicBezTo>
                <a:cubicBezTo>
                  <a:pt x="2241440" y="2166363"/>
                  <a:pt x="2097060" y="2185843"/>
                  <a:pt x="2014558" y="2200739"/>
                </a:cubicBezTo>
                <a:cubicBezTo>
                  <a:pt x="1932056" y="2215635"/>
                  <a:pt x="1878200" y="2212197"/>
                  <a:pt x="1739551" y="2200739"/>
                </a:cubicBezTo>
                <a:cubicBezTo>
                  <a:pt x="1600902" y="2189281"/>
                  <a:pt x="1380896" y="2190426"/>
                  <a:pt x="1148285" y="2118237"/>
                </a:cubicBezTo>
                <a:close/>
              </a:path>
            </a:pathLst>
          </a:custGeom>
          <a:solidFill>
            <a:srgbClr val="FFFF00">
              <a:alpha val="38039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4530E9B-F131-104A-8E0F-7AD8C629284D}"/>
              </a:ext>
            </a:extLst>
          </p:cNvPr>
          <p:cNvSpPr/>
          <p:nvPr/>
        </p:nvSpPr>
        <p:spPr bwMode="auto">
          <a:xfrm>
            <a:off x="3992460" y="3016473"/>
            <a:ext cx="1030755" cy="901684"/>
          </a:xfrm>
          <a:custGeom>
            <a:avLst/>
            <a:gdLst>
              <a:gd name="connsiteX0" fmla="*/ 1148285 w 2537081"/>
              <a:gd name="connsiteY0" fmla="*/ 2118237 h 2244120"/>
              <a:gd name="connsiteX1" fmla="*/ 343888 w 2537081"/>
              <a:gd name="connsiteY1" fmla="*/ 1767603 h 2244120"/>
              <a:gd name="connsiteX2" fmla="*/ 316387 w 2537081"/>
              <a:gd name="connsiteY2" fmla="*/ 1698851 h 2244120"/>
              <a:gd name="connsiteX3" fmla="*/ 357638 w 2537081"/>
              <a:gd name="connsiteY3" fmla="*/ 1636974 h 2244120"/>
              <a:gd name="connsiteX4" fmla="*/ 178883 w 2537081"/>
              <a:gd name="connsiteY4" fmla="*/ 1499470 h 2244120"/>
              <a:gd name="connsiteX5" fmla="*/ 227009 w 2537081"/>
              <a:gd name="connsiteY5" fmla="*/ 1341341 h 2244120"/>
              <a:gd name="connsiteX6" fmla="*/ 302636 w 2537081"/>
              <a:gd name="connsiteY6" fmla="*/ 1341341 h 2244120"/>
              <a:gd name="connsiteX7" fmla="*/ 128 w 2537081"/>
              <a:gd name="connsiteY7" fmla="*/ 963206 h 2244120"/>
              <a:gd name="connsiteX8" fmla="*/ 343888 w 2537081"/>
              <a:gd name="connsiteY8" fmla="*/ 1196962 h 2244120"/>
              <a:gd name="connsiteX9" fmla="*/ 612020 w 2537081"/>
              <a:gd name="connsiteY9" fmla="*/ 1375717 h 2244120"/>
              <a:gd name="connsiteX10" fmla="*/ 316387 w 2537081"/>
              <a:gd name="connsiteY10" fmla="*/ 887579 h 2244120"/>
              <a:gd name="connsiteX11" fmla="*/ 563894 w 2537081"/>
              <a:gd name="connsiteY11" fmla="*/ 1045708 h 2244120"/>
              <a:gd name="connsiteX12" fmla="*/ 550143 w 2537081"/>
              <a:gd name="connsiteY12" fmla="*/ 915079 h 2244120"/>
              <a:gd name="connsiteX13" fmla="*/ 625770 w 2537081"/>
              <a:gd name="connsiteY13" fmla="*/ 860078 h 2244120"/>
              <a:gd name="connsiteX14" fmla="*/ 763274 w 2537081"/>
              <a:gd name="connsiteY14" fmla="*/ 1066333 h 2244120"/>
              <a:gd name="connsiteX15" fmla="*/ 660146 w 2537081"/>
              <a:gd name="connsiteY15" fmla="*/ 598821 h 2244120"/>
              <a:gd name="connsiteX16" fmla="*/ 887027 w 2537081"/>
              <a:gd name="connsiteY16" fmla="*/ 1093834 h 2244120"/>
              <a:gd name="connsiteX17" fmla="*/ 825151 w 2537081"/>
              <a:gd name="connsiteY17" fmla="*/ 426941 h 2244120"/>
              <a:gd name="connsiteX18" fmla="*/ 997030 w 2537081"/>
              <a:gd name="connsiteY18" fmla="*/ 860078 h 2244120"/>
              <a:gd name="connsiteX19" fmla="*/ 1113909 w 2537081"/>
              <a:gd name="connsiteY19" fmla="*/ 679 h 2244120"/>
              <a:gd name="connsiteX20" fmla="*/ 1203286 w 2537081"/>
              <a:gd name="connsiteY20" fmla="*/ 1025082 h 2244120"/>
              <a:gd name="connsiteX21" fmla="*/ 1313289 w 2537081"/>
              <a:gd name="connsiteY21" fmla="*/ 660697 h 2244120"/>
              <a:gd name="connsiteX22" fmla="*/ 1333915 w 2537081"/>
              <a:gd name="connsiteY22" fmla="*/ 1052583 h 2244120"/>
              <a:gd name="connsiteX23" fmla="*/ 1505794 w 2537081"/>
              <a:gd name="connsiteY23" fmla="*/ 461317 h 2244120"/>
              <a:gd name="connsiteX24" fmla="*/ 1388916 w 2537081"/>
              <a:gd name="connsiteY24" fmla="*/ 1231338 h 2244120"/>
              <a:gd name="connsiteX25" fmla="*/ 1657049 w 2537081"/>
              <a:gd name="connsiteY25" fmla="*/ 756950 h 2244120"/>
              <a:gd name="connsiteX26" fmla="*/ 1581421 w 2537081"/>
              <a:gd name="connsiteY26" fmla="*/ 1176336 h 2244120"/>
              <a:gd name="connsiteX27" fmla="*/ 1691424 w 2537081"/>
              <a:gd name="connsiteY27" fmla="*/ 1128210 h 2244120"/>
              <a:gd name="connsiteX28" fmla="*/ 1863304 w 2537081"/>
              <a:gd name="connsiteY28" fmla="*/ 1031958 h 2244120"/>
              <a:gd name="connsiteX29" fmla="*/ 1822053 w 2537081"/>
              <a:gd name="connsiteY29" fmla="*/ 1238213 h 2244120"/>
              <a:gd name="connsiteX30" fmla="*/ 2083310 w 2537081"/>
              <a:gd name="connsiteY30" fmla="*/ 1004457 h 2244120"/>
              <a:gd name="connsiteX31" fmla="*/ 1932056 w 2537081"/>
              <a:gd name="connsiteY31" fmla="*/ 1355091 h 2244120"/>
              <a:gd name="connsiteX32" fmla="*/ 1966432 w 2537081"/>
              <a:gd name="connsiteY32" fmla="*/ 1465094 h 2244120"/>
              <a:gd name="connsiteX33" fmla="*/ 2537073 w 2537081"/>
              <a:gd name="connsiteY33" fmla="*/ 1128210 h 2244120"/>
              <a:gd name="connsiteX34" fmla="*/ 1952682 w 2537081"/>
              <a:gd name="connsiteY34" fmla="*/ 1623224 h 2244120"/>
              <a:gd name="connsiteX35" fmla="*/ 2028309 w 2537081"/>
              <a:gd name="connsiteY35" fmla="*/ 1671350 h 2244120"/>
              <a:gd name="connsiteX36" fmla="*/ 2420194 w 2537081"/>
              <a:gd name="connsiteY36" fmla="*/ 1588848 h 2244120"/>
              <a:gd name="connsiteX37" fmla="*/ 2124561 w 2537081"/>
              <a:gd name="connsiteY37" fmla="*/ 1760727 h 2244120"/>
              <a:gd name="connsiteX38" fmla="*/ 2330817 w 2537081"/>
              <a:gd name="connsiteY38" fmla="*/ 1746977 h 2244120"/>
              <a:gd name="connsiteX39" fmla="*/ 2433945 w 2537081"/>
              <a:gd name="connsiteY39" fmla="*/ 1781353 h 2244120"/>
              <a:gd name="connsiteX40" fmla="*/ 2000808 w 2537081"/>
              <a:gd name="connsiteY40" fmla="*/ 1925732 h 2244120"/>
              <a:gd name="connsiteX41" fmla="*/ 2055809 w 2537081"/>
              <a:gd name="connsiteY41" fmla="*/ 2118237 h 2244120"/>
              <a:gd name="connsiteX42" fmla="*/ 2248315 w 2537081"/>
              <a:gd name="connsiteY42" fmla="*/ 2152613 h 2244120"/>
              <a:gd name="connsiteX43" fmla="*/ 2014558 w 2537081"/>
              <a:gd name="connsiteY43" fmla="*/ 2200739 h 2244120"/>
              <a:gd name="connsiteX44" fmla="*/ 1753301 w 2537081"/>
              <a:gd name="connsiteY44" fmla="*/ 2241991 h 2244120"/>
              <a:gd name="connsiteX45" fmla="*/ 1148285 w 2537081"/>
              <a:gd name="connsiteY45" fmla="*/ 2118237 h 2244120"/>
              <a:gd name="connsiteX0" fmla="*/ 1148285 w 2537081"/>
              <a:gd name="connsiteY0" fmla="*/ 2118237 h 2219388"/>
              <a:gd name="connsiteX1" fmla="*/ 343888 w 2537081"/>
              <a:gd name="connsiteY1" fmla="*/ 1767603 h 2219388"/>
              <a:gd name="connsiteX2" fmla="*/ 316387 w 2537081"/>
              <a:gd name="connsiteY2" fmla="*/ 1698851 h 2219388"/>
              <a:gd name="connsiteX3" fmla="*/ 357638 w 2537081"/>
              <a:gd name="connsiteY3" fmla="*/ 1636974 h 2219388"/>
              <a:gd name="connsiteX4" fmla="*/ 178883 w 2537081"/>
              <a:gd name="connsiteY4" fmla="*/ 1499470 h 2219388"/>
              <a:gd name="connsiteX5" fmla="*/ 227009 w 2537081"/>
              <a:gd name="connsiteY5" fmla="*/ 1341341 h 2219388"/>
              <a:gd name="connsiteX6" fmla="*/ 302636 w 2537081"/>
              <a:gd name="connsiteY6" fmla="*/ 1341341 h 2219388"/>
              <a:gd name="connsiteX7" fmla="*/ 128 w 2537081"/>
              <a:gd name="connsiteY7" fmla="*/ 963206 h 2219388"/>
              <a:gd name="connsiteX8" fmla="*/ 343888 w 2537081"/>
              <a:gd name="connsiteY8" fmla="*/ 1196962 h 2219388"/>
              <a:gd name="connsiteX9" fmla="*/ 612020 w 2537081"/>
              <a:gd name="connsiteY9" fmla="*/ 1375717 h 2219388"/>
              <a:gd name="connsiteX10" fmla="*/ 316387 w 2537081"/>
              <a:gd name="connsiteY10" fmla="*/ 887579 h 2219388"/>
              <a:gd name="connsiteX11" fmla="*/ 563894 w 2537081"/>
              <a:gd name="connsiteY11" fmla="*/ 1045708 h 2219388"/>
              <a:gd name="connsiteX12" fmla="*/ 550143 w 2537081"/>
              <a:gd name="connsiteY12" fmla="*/ 915079 h 2219388"/>
              <a:gd name="connsiteX13" fmla="*/ 625770 w 2537081"/>
              <a:gd name="connsiteY13" fmla="*/ 860078 h 2219388"/>
              <a:gd name="connsiteX14" fmla="*/ 763274 w 2537081"/>
              <a:gd name="connsiteY14" fmla="*/ 1066333 h 2219388"/>
              <a:gd name="connsiteX15" fmla="*/ 660146 w 2537081"/>
              <a:gd name="connsiteY15" fmla="*/ 598821 h 2219388"/>
              <a:gd name="connsiteX16" fmla="*/ 887027 w 2537081"/>
              <a:gd name="connsiteY16" fmla="*/ 1093834 h 2219388"/>
              <a:gd name="connsiteX17" fmla="*/ 825151 w 2537081"/>
              <a:gd name="connsiteY17" fmla="*/ 426941 h 2219388"/>
              <a:gd name="connsiteX18" fmla="*/ 997030 w 2537081"/>
              <a:gd name="connsiteY18" fmla="*/ 860078 h 2219388"/>
              <a:gd name="connsiteX19" fmla="*/ 1113909 w 2537081"/>
              <a:gd name="connsiteY19" fmla="*/ 679 h 2219388"/>
              <a:gd name="connsiteX20" fmla="*/ 1203286 w 2537081"/>
              <a:gd name="connsiteY20" fmla="*/ 1025082 h 2219388"/>
              <a:gd name="connsiteX21" fmla="*/ 1313289 w 2537081"/>
              <a:gd name="connsiteY21" fmla="*/ 660697 h 2219388"/>
              <a:gd name="connsiteX22" fmla="*/ 1333915 w 2537081"/>
              <a:gd name="connsiteY22" fmla="*/ 1052583 h 2219388"/>
              <a:gd name="connsiteX23" fmla="*/ 1505794 w 2537081"/>
              <a:gd name="connsiteY23" fmla="*/ 461317 h 2219388"/>
              <a:gd name="connsiteX24" fmla="*/ 1388916 w 2537081"/>
              <a:gd name="connsiteY24" fmla="*/ 1231338 h 2219388"/>
              <a:gd name="connsiteX25" fmla="*/ 1657049 w 2537081"/>
              <a:gd name="connsiteY25" fmla="*/ 756950 h 2219388"/>
              <a:gd name="connsiteX26" fmla="*/ 1581421 w 2537081"/>
              <a:gd name="connsiteY26" fmla="*/ 1176336 h 2219388"/>
              <a:gd name="connsiteX27" fmla="*/ 1691424 w 2537081"/>
              <a:gd name="connsiteY27" fmla="*/ 1128210 h 2219388"/>
              <a:gd name="connsiteX28" fmla="*/ 1863304 w 2537081"/>
              <a:gd name="connsiteY28" fmla="*/ 1031958 h 2219388"/>
              <a:gd name="connsiteX29" fmla="*/ 1822053 w 2537081"/>
              <a:gd name="connsiteY29" fmla="*/ 1238213 h 2219388"/>
              <a:gd name="connsiteX30" fmla="*/ 2083310 w 2537081"/>
              <a:gd name="connsiteY30" fmla="*/ 1004457 h 2219388"/>
              <a:gd name="connsiteX31" fmla="*/ 1932056 w 2537081"/>
              <a:gd name="connsiteY31" fmla="*/ 1355091 h 2219388"/>
              <a:gd name="connsiteX32" fmla="*/ 1966432 w 2537081"/>
              <a:gd name="connsiteY32" fmla="*/ 1465094 h 2219388"/>
              <a:gd name="connsiteX33" fmla="*/ 2537073 w 2537081"/>
              <a:gd name="connsiteY33" fmla="*/ 1128210 h 2219388"/>
              <a:gd name="connsiteX34" fmla="*/ 1952682 w 2537081"/>
              <a:gd name="connsiteY34" fmla="*/ 1623224 h 2219388"/>
              <a:gd name="connsiteX35" fmla="*/ 2028309 w 2537081"/>
              <a:gd name="connsiteY35" fmla="*/ 1671350 h 2219388"/>
              <a:gd name="connsiteX36" fmla="*/ 2420194 w 2537081"/>
              <a:gd name="connsiteY36" fmla="*/ 1588848 h 2219388"/>
              <a:gd name="connsiteX37" fmla="*/ 2124561 w 2537081"/>
              <a:gd name="connsiteY37" fmla="*/ 1760727 h 2219388"/>
              <a:gd name="connsiteX38" fmla="*/ 2330817 w 2537081"/>
              <a:gd name="connsiteY38" fmla="*/ 1746977 h 2219388"/>
              <a:gd name="connsiteX39" fmla="*/ 2433945 w 2537081"/>
              <a:gd name="connsiteY39" fmla="*/ 1781353 h 2219388"/>
              <a:gd name="connsiteX40" fmla="*/ 2000808 w 2537081"/>
              <a:gd name="connsiteY40" fmla="*/ 1925732 h 2219388"/>
              <a:gd name="connsiteX41" fmla="*/ 2055809 w 2537081"/>
              <a:gd name="connsiteY41" fmla="*/ 2118237 h 2219388"/>
              <a:gd name="connsiteX42" fmla="*/ 2248315 w 2537081"/>
              <a:gd name="connsiteY42" fmla="*/ 2152613 h 2219388"/>
              <a:gd name="connsiteX43" fmla="*/ 2014558 w 2537081"/>
              <a:gd name="connsiteY43" fmla="*/ 2200739 h 2219388"/>
              <a:gd name="connsiteX44" fmla="*/ 1767051 w 2537081"/>
              <a:gd name="connsiteY44" fmla="*/ 2214490 h 2219388"/>
              <a:gd name="connsiteX45" fmla="*/ 1148285 w 2537081"/>
              <a:gd name="connsiteY45" fmla="*/ 2118237 h 221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37081" h="2219388">
                <a:moveTo>
                  <a:pt x="1148285" y="2118237"/>
                </a:moveTo>
                <a:cubicBezTo>
                  <a:pt x="911091" y="2043756"/>
                  <a:pt x="482538" y="1837501"/>
                  <a:pt x="343888" y="1767603"/>
                </a:cubicBezTo>
                <a:cubicBezTo>
                  <a:pt x="205238" y="1697705"/>
                  <a:pt x="314095" y="1720622"/>
                  <a:pt x="316387" y="1698851"/>
                </a:cubicBezTo>
                <a:cubicBezTo>
                  <a:pt x="318679" y="1677080"/>
                  <a:pt x="380555" y="1670204"/>
                  <a:pt x="357638" y="1636974"/>
                </a:cubicBezTo>
                <a:cubicBezTo>
                  <a:pt x="334721" y="1603744"/>
                  <a:pt x="200654" y="1548742"/>
                  <a:pt x="178883" y="1499470"/>
                </a:cubicBezTo>
                <a:cubicBezTo>
                  <a:pt x="157112" y="1450198"/>
                  <a:pt x="206384" y="1367696"/>
                  <a:pt x="227009" y="1341341"/>
                </a:cubicBezTo>
                <a:cubicBezTo>
                  <a:pt x="247634" y="1314986"/>
                  <a:pt x="340450" y="1404364"/>
                  <a:pt x="302636" y="1341341"/>
                </a:cubicBezTo>
                <a:cubicBezTo>
                  <a:pt x="264822" y="1278318"/>
                  <a:pt x="-6747" y="987269"/>
                  <a:pt x="128" y="963206"/>
                </a:cubicBezTo>
                <a:cubicBezTo>
                  <a:pt x="7003" y="939143"/>
                  <a:pt x="343888" y="1196962"/>
                  <a:pt x="343888" y="1196962"/>
                </a:cubicBezTo>
                <a:cubicBezTo>
                  <a:pt x="445870" y="1265714"/>
                  <a:pt x="616603" y="1427281"/>
                  <a:pt x="612020" y="1375717"/>
                </a:cubicBezTo>
                <a:cubicBezTo>
                  <a:pt x="607437" y="1324153"/>
                  <a:pt x="324408" y="942580"/>
                  <a:pt x="316387" y="887579"/>
                </a:cubicBezTo>
                <a:cubicBezTo>
                  <a:pt x="308366" y="832578"/>
                  <a:pt x="524935" y="1041125"/>
                  <a:pt x="563894" y="1045708"/>
                </a:cubicBezTo>
                <a:cubicBezTo>
                  <a:pt x="602853" y="1050291"/>
                  <a:pt x="539830" y="946017"/>
                  <a:pt x="550143" y="915079"/>
                </a:cubicBezTo>
                <a:cubicBezTo>
                  <a:pt x="560456" y="884141"/>
                  <a:pt x="590248" y="834869"/>
                  <a:pt x="625770" y="860078"/>
                </a:cubicBezTo>
                <a:cubicBezTo>
                  <a:pt x="661292" y="885287"/>
                  <a:pt x="757545" y="1109876"/>
                  <a:pt x="763274" y="1066333"/>
                </a:cubicBezTo>
                <a:cubicBezTo>
                  <a:pt x="769003" y="1022790"/>
                  <a:pt x="639521" y="594238"/>
                  <a:pt x="660146" y="598821"/>
                </a:cubicBezTo>
                <a:cubicBezTo>
                  <a:pt x="680771" y="603404"/>
                  <a:pt x="859526" y="1122481"/>
                  <a:pt x="887027" y="1093834"/>
                </a:cubicBezTo>
                <a:cubicBezTo>
                  <a:pt x="914528" y="1065187"/>
                  <a:pt x="806817" y="465900"/>
                  <a:pt x="825151" y="426941"/>
                </a:cubicBezTo>
                <a:cubicBezTo>
                  <a:pt x="843485" y="387982"/>
                  <a:pt x="948904" y="931122"/>
                  <a:pt x="997030" y="860078"/>
                </a:cubicBezTo>
                <a:cubicBezTo>
                  <a:pt x="1045156" y="789034"/>
                  <a:pt x="1079533" y="-26822"/>
                  <a:pt x="1113909" y="679"/>
                </a:cubicBezTo>
                <a:cubicBezTo>
                  <a:pt x="1148285" y="28180"/>
                  <a:pt x="1170056" y="915079"/>
                  <a:pt x="1203286" y="1025082"/>
                </a:cubicBezTo>
                <a:cubicBezTo>
                  <a:pt x="1236516" y="1135085"/>
                  <a:pt x="1291518" y="656113"/>
                  <a:pt x="1313289" y="660697"/>
                </a:cubicBezTo>
                <a:cubicBezTo>
                  <a:pt x="1335061" y="665280"/>
                  <a:pt x="1301831" y="1085813"/>
                  <a:pt x="1333915" y="1052583"/>
                </a:cubicBezTo>
                <a:cubicBezTo>
                  <a:pt x="1365999" y="1019353"/>
                  <a:pt x="1496627" y="431525"/>
                  <a:pt x="1505794" y="461317"/>
                </a:cubicBezTo>
                <a:cubicBezTo>
                  <a:pt x="1514961" y="491109"/>
                  <a:pt x="1363707" y="1182066"/>
                  <a:pt x="1388916" y="1231338"/>
                </a:cubicBezTo>
                <a:cubicBezTo>
                  <a:pt x="1414125" y="1280610"/>
                  <a:pt x="1624965" y="766117"/>
                  <a:pt x="1657049" y="756950"/>
                </a:cubicBezTo>
                <a:cubicBezTo>
                  <a:pt x="1689133" y="747783"/>
                  <a:pt x="1575692" y="1114459"/>
                  <a:pt x="1581421" y="1176336"/>
                </a:cubicBezTo>
                <a:cubicBezTo>
                  <a:pt x="1587150" y="1238213"/>
                  <a:pt x="1644444" y="1152273"/>
                  <a:pt x="1691424" y="1128210"/>
                </a:cubicBezTo>
                <a:cubicBezTo>
                  <a:pt x="1738404" y="1104147"/>
                  <a:pt x="1841533" y="1013624"/>
                  <a:pt x="1863304" y="1031958"/>
                </a:cubicBezTo>
                <a:cubicBezTo>
                  <a:pt x="1885075" y="1050292"/>
                  <a:pt x="1785385" y="1242796"/>
                  <a:pt x="1822053" y="1238213"/>
                </a:cubicBezTo>
                <a:cubicBezTo>
                  <a:pt x="1858721" y="1233630"/>
                  <a:pt x="2064976" y="984977"/>
                  <a:pt x="2083310" y="1004457"/>
                </a:cubicBezTo>
                <a:cubicBezTo>
                  <a:pt x="2101644" y="1023937"/>
                  <a:pt x="1951536" y="1278318"/>
                  <a:pt x="1932056" y="1355091"/>
                </a:cubicBezTo>
                <a:cubicBezTo>
                  <a:pt x="1912576" y="1431864"/>
                  <a:pt x="1865596" y="1502907"/>
                  <a:pt x="1966432" y="1465094"/>
                </a:cubicBezTo>
                <a:cubicBezTo>
                  <a:pt x="2067268" y="1427281"/>
                  <a:pt x="2539365" y="1101855"/>
                  <a:pt x="2537073" y="1128210"/>
                </a:cubicBezTo>
                <a:cubicBezTo>
                  <a:pt x="2534781" y="1154565"/>
                  <a:pt x="2037476" y="1532701"/>
                  <a:pt x="1952682" y="1623224"/>
                </a:cubicBezTo>
                <a:cubicBezTo>
                  <a:pt x="1867888" y="1713747"/>
                  <a:pt x="1950390" y="1677079"/>
                  <a:pt x="2028309" y="1671350"/>
                </a:cubicBezTo>
                <a:cubicBezTo>
                  <a:pt x="2106228" y="1665621"/>
                  <a:pt x="2404152" y="1573952"/>
                  <a:pt x="2420194" y="1588848"/>
                </a:cubicBezTo>
                <a:cubicBezTo>
                  <a:pt x="2436236" y="1603744"/>
                  <a:pt x="2139457" y="1734372"/>
                  <a:pt x="2124561" y="1760727"/>
                </a:cubicBezTo>
                <a:cubicBezTo>
                  <a:pt x="2109665" y="1787082"/>
                  <a:pt x="2279253" y="1743539"/>
                  <a:pt x="2330817" y="1746977"/>
                </a:cubicBezTo>
                <a:cubicBezTo>
                  <a:pt x="2382381" y="1750415"/>
                  <a:pt x="2488946" y="1751561"/>
                  <a:pt x="2433945" y="1781353"/>
                </a:cubicBezTo>
                <a:cubicBezTo>
                  <a:pt x="2378944" y="1811145"/>
                  <a:pt x="2063831" y="1869585"/>
                  <a:pt x="2000808" y="1925732"/>
                </a:cubicBezTo>
                <a:cubicBezTo>
                  <a:pt x="1937785" y="1981879"/>
                  <a:pt x="2014558" y="2080424"/>
                  <a:pt x="2055809" y="2118237"/>
                </a:cubicBezTo>
                <a:cubicBezTo>
                  <a:pt x="2097060" y="2156050"/>
                  <a:pt x="2255190" y="2138863"/>
                  <a:pt x="2248315" y="2152613"/>
                </a:cubicBezTo>
                <a:cubicBezTo>
                  <a:pt x="2241440" y="2166363"/>
                  <a:pt x="2097060" y="2185843"/>
                  <a:pt x="2014558" y="2200739"/>
                </a:cubicBezTo>
                <a:cubicBezTo>
                  <a:pt x="1932056" y="2215635"/>
                  <a:pt x="1905700" y="2225948"/>
                  <a:pt x="1767051" y="2214490"/>
                </a:cubicBezTo>
                <a:cubicBezTo>
                  <a:pt x="1628402" y="2203032"/>
                  <a:pt x="1385479" y="2192718"/>
                  <a:pt x="1148285" y="2118237"/>
                </a:cubicBezTo>
                <a:close/>
              </a:path>
            </a:pathLst>
          </a:custGeom>
          <a:solidFill>
            <a:srgbClr val="00B0F0">
              <a:alpha val="72941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6D87B2-F659-7244-8A99-F3589A51CC07}"/>
              </a:ext>
            </a:extLst>
          </p:cNvPr>
          <p:cNvSpPr/>
          <p:nvPr/>
        </p:nvSpPr>
        <p:spPr bwMode="auto">
          <a:xfrm rot="2151282">
            <a:off x="3710204" y="3341981"/>
            <a:ext cx="763842" cy="560486"/>
          </a:xfrm>
          <a:prstGeom prst="ellipse">
            <a:avLst/>
          </a:prstGeom>
          <a:solidFill>
            <a:srgbClr val="FF0000">
              <a:alpha val="5098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C39F69-6D81-714E-B1B5-DBEAF9E1C9CD}"/>
              </a:ext>
            </a:extLst>
          </p:cNvPr>
          <p:cNvSpPr/>
          <p:nvPr/>
        </p:nvSpPr>
        <p:spPr bwMode="auto">
          <a:xfrm rot="5037559">
            <a:off x="4125917" y="3997959"/>
            <a:ext cx="763842" cy="560486"/>
          </a:xfrm>
          <a:prstGeom prst="ellipse">
            <a:avLst/>
          </a:prstGeom>
          <a:solidFill>
            <a:srgbClr val="FF0000">
              <a:alpha val="5098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7F2E4D-B189-E943-BFFF-6B7805060C17}"/>
              </a:ext>
            </a:extLst>
          </p:cNvPr>
          <p:cNvSpPr/>
          <p:nvPr/>
        </p:nvSpPr>
        <p:spPr bwMode="auto">
          <a:xfrm>
            <a:off x="4337597" y="3770142"/>
            <a:ext cx="215490" cy="21549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9" name="Picture 18" descr="BasicLogo_WHITE.pdf">
            <a:extLst>
              <a:ext uri="{FF2B5EF4-FFF2-40B4-BE49-F238E27FC236}">
                <a16:creationId xmlns:a16="http://schemas.microsoft.com/office/drawing/2014/main" id="{F525851D-AAE8-1147-9DFB-516C1DDA7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12" y="278047"/>
            <a:ext cx="2673842" cy="1676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18A15A-1CDA-7F4F-B7A2-3EDC2FA48D94}"/>
              </a:ext>
            </a:extLst>
          </p:cNvPr>
          <p:cNvSpPr txBox="1"/>
          <p:nvPr/>
        </p:nvSpPr>
        <p:spPr>
          <a:xfrm>
            <a:off x="378846" y="407963"/>
            <a:ext cx="323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Design drivers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Sensitivity (x10)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Full-sky coverage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Wide energy range  – 20 GeV to 300 TeV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Larger field of view (x2)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Few arc-min angular resolution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ヒラギノ角ゴ ProN W3"/>
              </a:rPr>
              <a:t>Rapid slewing for transient follow-up</a:t>
            </a:r>
          </a:p>
        </p:txBody>
      </p:sp>
    </p:spTree>
    <p:extLst>
      <p:ext uri="{BB962C8B-B14F-4D97-AF65-F5344CB8AC3E}">
        <p14:creationId xmlns:p14="http://schemas.microsoft.com/office/powerpoint/2010/main" val="18594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TA PowerPoint">
      <a:dk1>
        <a:srgbClr val="00204E"/>
      </a:dk1>
      <a:lt1>
        <a:sysClr val="window" lastClr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Title &amp; Bulle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CTA PowerPoint">
      <a:dk1>
        <a:srgbClr val="00204E"/>
      </a:dk1>
      <a:lt1>
        <a:sysClr val="window" lastClr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119232</TotalTime>
  <Words>1836</Words>
  <Application>Microsoft Macintosh PowerPoint</Application>
  <PresentationFormat>On-screen Show (16:9)</PresentationFormat>
  <Paragraphs>475</Paragraphs>
  <Slides>55</Slides>
  <Notes>30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Calibri</vt:lpstr>
      <vt:lpstr>Courier</vt:lpstr>
      <vt:lpstr>Fira Sans</vt:lpstr>
      <vt:lpstr>Helvetica Neue</vt:lpstr>
      <vt:lpstr>Helvetica Neue Light</vt:lpstr>
      <vt:lpstr>Symbol</vt:lpstr>
      <vt:lpstr>Trebuchet MS</vt:lpstr>
      <vt:lpstr>Verdana</vt:lpstr>
      <vt:lpstr>Wingdings</vt:lpstr>
      <vt:lpstr>Office Theme</vt:lpstr>
      <vt:lpstr>3_Title &amp; Bullets</vt:lpstr>
      <vt:lpstr>1_Office Theme</vt:lpstr>
      <vt:lpstr>The aims of VHE astronomy  in the next decade</vt:lpstr>
      <vt:lpstr>The aims of VHE astronomy with CTA  in the next decade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 of the CTA arrays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science projects</vt:lpstr>
      <vt:lpstr>Key science projects</vt:lpstr>
      <vt:lpstr>Key science projects</vt:lpstr>
      <vt:lpstr>Science themes and  Key science projects</vt:lpstr>
      <vt:lpstr>Galactic center &amp; Dark matter KSPs</vt:lpstr>
      <vt:lpstr>Galactic center &amp; Dark matter KSPs</vt:lpstr>
      <vt:lpstr>Galactic center &amp; Dark matter KSPs</vt:lpstr>
      <vt:lpstr>gamma rays trace annihilating relics</vt:lpstr>
      <vt:lpstr>gamma rays trace annihilating relics</vt:lpstr>
      <vt:lpstr>gamma rays trace annihilating relics</vt:lpstr>
      <vt:lpstr>gamma rays trace annihilating relics</vt:lpstr>
      <vt:lpstr>survey KSPs</vt:lpstr>
      <vt:lpstr>Galactic plane survey</vt:lpstr>
      <vt:lpstr>Challenge: ORIGIN AND PROPAGATION OF CR</vt:lpstr>
      <vt:lpstr>Angular resolution is important</vt:lpstr>
      <vt:lpstr>Large magellanic cloud</vt:lpstr>
      <vt:lpstr>a census of cosmic  particle accelerators </vt:lpstr>
      <vt:lpstr>PowerPoint Presentation</vt:lpstr>
      <vt:lpstr>PowerPoint Presentation</vt:lpstr>
      <vt:lpstr>PowerPoint Presentation</vt:lpstr>
      <vt:lpstr>Photon propagation: Extragalactic Background light </vt:lpstr>
      <vt:lpstr>Photon propagation: Extragalactic Background light </vt:lpstr>
      <vt:lpstr>Photon propagation: photon-axion oscillations</vt:lpstr>
      <vt:lpstr>Photon propagation: Violation of Lorentz invariance</vt:lpstr>
      <vt:lpstr>Transient KSP</vt:lpstr>
      <vt:lpstr>Transient KSP</vt:lpstr>
      <vt:lpstr>multimessenger Transients</vt:lpstr>
      <vt:lpstr>CTA GRB detection rates</vt:lpstr>
      <vt:lpstr>Gamma ray astronomy in a Multiwavelength &amp; Multimessenger World</vt:lpstr>
      <vt:lpstr>Gamma ray astronomy in a Multiwavelength &amp; Multimessenger World</vt:lpstr>
    </vt:vector>
  </TitlesOfParts>
  <Company>MPIK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Werner Hofmann</dc:creator>
  <cp:lastModifiedBy>Werner Hofmann</cp:lastModifiedBy>
  <cp:revision>1875</cp:revision>
  <cp:lastPrinted>2020-11-23T16:54:57Z</cp:lastPrinted>
  <dcterms:created xsi:type="dcterms:W3CDTF">2013-12-22T05:08:45Z</dcterms:created>
  <dcterms:modified xsi:type="dcterms:W3CDTF">2022-10-17T06:32:31Z</dcterms:modified>
</cp:coreProperties>
</file>