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2"/>
  </p:normalViewPr>
  <p:slideViewPr>
    <p:cSldViewPr snapToGrid="0" snapToObjects="1">
      <p:cViewPr varScale="1">
        <p:scale>
          <a:sx n="69" d="100"/>
          <a:sy n="69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436" y="3221764"/>
            <a:ext cx="6373091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436" y="5063369"/>
            <a:ext cx="6373092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025-9590-1D4C-9CDC-4389B921BD5C}" type="datetime1">
              <a:rPr lang="it-IT" smtClean="0"/>
              <a:t>25/01/2019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CA9D-5025-644E-ABD4-52A7457B7D80}" type="datetime1">
              <a:rPr lang="it-IT" smtClean="0"/>
              <a:t>25/01/2019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25/01/2019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F6F-EB56-314C-82B1-809730BD9621}" type="datetime1">
              <a:rPr lang="it-IT" smtClean="0"/>
              <a:t>25/01/2019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39B8-5484-664F-ACAF-E7277C00432F}" type="datetime1">
              <a:rPr lang="it-IT" smtClean="0"/>
              <a:t>25/01/2019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197-D765-984E-8EDD-917FE17EC1FC}" type="datetime1">
              <a:rPr lang="it-IT" smtClean="0"/>
              <a:t>25/01/2019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D0B3-174C-A24A-BE04-FF55F9EFE698}" type="datetime1">
              <a:rPr lang="it-IT" smtClean="0"/>
              <a:t>25/01/2019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25/01/2019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BFC-7B76-CB43-9325-91EE391A0695}" type="datetime1">
              <a:rPr lang="it-IT" smtClean="0"/>
              <a:t>25/01/2019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27E-FEA8-B442-B9A7-66CE3E6E6241}" type="datetime1">
              <a:rPr lang="it-IT" smtClean="0"/>
              <a:t>25/01/2019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EA9-9C59-B94A-A747-D112AE1C00E1}" type="datetime1">
              <a:rPr lang="it-IT" smtClean="0"/>
              <a:t>25/01/2019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9" y="3366992"/>
            <a:ext cx="7827264" cy="159570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5294293"/>
            <a:ext cx="6858000" cy="978508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C9E20-AA2D-42E3-B3AD-65C72282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951" y="73153"/>
            <a:ext cx="7290399" cy="84124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79B457-EE0D-44C6-93FF-DC2C2F3EE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239334-5504-40FC-BED0-4492C4AE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0733-8BF0-8A40-B302-1D4BA80132B2}" type="datetime1">
              <a:rPr lang="it-IT" smtClean="0"/>
              <a:t>25/01/2019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DD6219-73F8-475B-9945-FDB5DCDC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870A4A-0B2F-4654-AD9E-8AA0634A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7056" y="6410895"/>
            <a:ext cx="551056" cy="274324"/>
          </a:xfrm>
        </p:spPr>
        <p:txBody>
          <a:bodyPr/>
          <a:lstStyle/>
          <a:p>
            <a:fld id="{F815B12F-D02A-B845-865F-37AC5B232343}" type="slidenum">
              <a:rPr lang="it-IT" sz="1200" smtClean="0"/>
              <a:t>2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20388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27</TotalTime>
  <Words>2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Rita Meneses</cp:lastModifiedBy>
  <cp:revision>4</cp:revision>
  <dcterms:created xsi:type="dcterms:W3CDTF">2018-11-20T16:31:33Z</dcterms:created>
  <dcterms:modified xsi:type="dcterms:W3CDTF">2019-01-25T13:38:09Z</dcterms:modified>
</cp:coreProperties>
</file>