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76" r:id="rId3"/>
    <p:sldId id="277" r:id="rId4"/>
    <p:sldId id="278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84" r:id="rId23"/>
    <p:sldId id="279" r:id="rId24"/>
    <p:sldId id="280" r:id="rId25"/>
    <p:sldId id="281" r:id="rId26"/>
    <p:sldId id="282" r:id="rId27"/>
    <p:sldId id="283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EFC6-D1A3-4036-B914-FCFEFA02E8F6}" type="datetimeFigureOut">
              <a:rPr lang="fr-FR" smtClean="0"/>
              <a:pPr/>
              <a:t>02/02/2010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E421-96F3-4F62-B6DB-3F6F23519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8A18-7D77-4595-9D7F-6B03DAD173C0}" type="datetime1">
              <a:rPr lang="fr-FR" smtClean="0"/>
              <a:t>02/02/2010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56A9-EEE7-434F-9D0C-7AD3A004C6B9}" type="datetime1">
              <a:rPr lang="fr-FR" smtClean="0"/>
              <a:t>02/02/2010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0B3B-3292-4CA4-ADA9-D3A2B7ABBF74}" type="datetime1">
              <a:rPr lang="fr-FR" smtClean="0"/>
              <a:t>02/02/2010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58BE-E96F-46ED-97DF-585608590B2D}" type="datetime1">
              <a:rPr lang="fr-FR" smtClean="0"/>
              <a:t>02/02/2010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BE84-A6B9-4108-AAA1-878E12C0A09C}" type="datetime1">
              <a:rPr lang="fr-FR" smtClean="0"/>
              <a:t>02/02/2010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8B5B-5BFB-4DCB-87E7-8A6E0CBB3B7D}" type="datetime1">
              <a:rPr lang="fr-FR" smtClean="0"/>
              <a:t>02/02/2010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6BE9-7446-421E-9282-D0732AA633CD}" type="datetime1">
              <a:rPr lang="fr-FR" smtClean="0"/>
              <a:t>02/02/2010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D52D-3782-4EFF-8FCA-81F164B5EC51}" type="datetime1">
              <a:rPr lang="fr-FR" smtClean="0"/>
              <a:t>02/02/2010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8F24-8833-464F-9922-1773A17A95D4}" type="datetime1">
              <a:rPr lang="fr-FR" smtClean="0"/>
              <a:t>02/02/2010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A7AE-4583-40C5-9D18-20952DA09EB5}" type="datetime1">
              <a:rPr lang="fr-FR" smtClean="0"/>
              <a:t>02/02/2010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3134-AE5A-45A8-908A-E486D1476A97}" type="datetime1">
              <a:rPr lang="fr-FR" smtClean="0"/>
              <a:t>02/02/2010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6DA2C-037A-43F4-A229-75E83DE0FA02}" type="datetime1">
              <a:rPr lang="fr-FR" smtClean="0"/>
              <a:t>02/02/2010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DAE03-CD42-49D9-A334-614D587E65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OPERA </a:t>
            </a:r>
            <a:r>
              <a:rPr lang="fr-FR" sz="2800" dirty="0" smtClean="0"/>
              <a:t>Réunion de groupe LAPP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err="1" smtClean="0"/>
              <a:t>A.Zghiche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OpEmuRec</a:t>
            </a:r>
            <a:endParaRPr lang="fr-FR" dirty="0" smtClean="0"/>
          </a:p>
          <a:p>
            <a:r>
              <a:rPr lang="fr-FR" dirty="0" smtClean="0"/>
              <a:t>Analyse et </a:t>
            </a:r>
            <a:r>
              <a:rPr lang="fr-FR" dirty="0" smtClean="0"/>
              <a:t>Display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Requirements</a:t>
            </a:r>
            <a:r>
              <a:rPr lang="fr-FR" dirty="0" smtClean="0"/>
              <a:t> file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 order to be able to compile with kits version of ROOT I had to modify the requirements file as </a:t>
            </a:r>
            <a:r>
              <a:rPr lang="en-US" b="1" dirty="0" smtClean="0"/>
              <a:t>follows</a:t>
            </a:r>
            <a:endParaRPr lang="fr-FR" dirty="0" smtClean="0"/>
          </a:p>
          <a:p>
            <a:pPr lvl="1"/>
            <a:r>
              <a:rPr lang="en-US" b="1" dirty="0" smtClean="0"/>
              <a:t>Linux </a:t>
            </a:r>
            <a:r>
              <a:rPr lang="en-US" b="1" dirty="0"/>
              <a:t>" -L$(bin) -</a:t>
            </a:r>
            <a:r>
              <a:rPr lang="en-US" b="1" dirty="0" err="1"/>
              <a:t>lOpEmuRec</a:t>
            </a:r>
            <a:r>
              <a:rPr lang="en-US" b="1" dirty="0"/>
              <a:t> -</a:t>
            </a:r>
            <a:r>
              <a:rPr lang="en-US" b="1" dirty="0" err="1"/>
              <a:t>lOpEmuRecDict</a:t>
            </a:r>
            <a:r>
              <a:rPr lang="en-US" b="1" dirty="0"/>
              <a:t> $(</a:t>
            </a:r>
            <a:r>
              <a:rPr lang="en-US" b="1" dirty="0" err="1"/>
              <a:t>ROOT_libs</a:t>
            </a:r>
            <a:r>
              <a:rPr lang="en-US" b="1" dirty="0"/>
              <a:t>) -</a:t>
            </a:r>
            <a:r>
              <a:rPr lang="en-US" b="1" dirty="0" err="1"/>
              <a:t>lEve</a:t>
            </a:r>
            <a:r>
              <a:rPr lang="en-US" b="1" dirty="0"/>
              <a:t> -</a:t>
            </a:r>
            <a:r>
              <a:rPr lang="en-US" b="1" dirty="0" err="1"/>
              <a:t>lGed</a:t>
            </a:r>
            <a:r>
              <a:rPr lang="en-US" b="1" dirty="0"/>
              <a:t> -</a:t>
            </a:r>
            <a:r>
              <a:rPr lang="en-US" b="1" dirty="0" err="1"/>
              <a:t>lGeom</a:t>
            </a:r>
            <a:r>
              <a:rPr lang="en-US" b="1" dirty="0"/>
              <a:t> -</a:t>
            </a:r>
            <a:r>
              <a:rPr lang="en-US" b="1" dirty="0" err="1"/>
              <a:t>lEG</a:t>
            </a:r>
            <a:r>
              <a:rPr lang="en-US" b="1" dirty="0"/>
              <a:t> -</a:t>
            </a:r>
            <a:r>
              <a:rPr lang="en-US" b="1" dirty="0" err="1"/>
              <a:t>lRGL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b="1" dirty="0" err="1" smtClean="0"/>
              <a:t>lTreePlayer</a:t>
            </a:r>
            <a:r>
              <a:rPr lang="fr-FR" dirty="0" smtClean="0"/>
              <a:t>, </a:t>
            </a:r>
          </a:p>
          <a:p>
            <a:pPr lvl="2">
              <a:buNone/>
            </a:pPr>
            <a:r>
              <a:rPr lang="fr-FR" b="1" dirty="0"/>
              <a:t> </a:t>
            </a:r>
            <a:r>
              <a:rPr lang="fr-FR" b="1" dirty="0" smtClean="0"/>
              <a:t>  </a:t>
            </a:r>
            <a:r>
              <a:rPr lang="en-US" b="1" dirty="0" smtClean="0"/>
              <a:t>Because </a:t>
            </a:r>
            <a:r>
              <a:rPr lang="en-US" b="1" dirty="0"/>
              <a:t>the </a:t>
            </a:r>
            <a:r>
              <a:rPr lang="en-US" b="1" dirty="0" smtClean="0"/>
              <a:t>EDA and Shower versions </a:t>
            </a:r>
            <a:r>
              <a:rPr lang="en-US" b="1" dirty="0"/>
              <a:t>we have </a:t>
            </a:r>
            <a:r>
              <a:rPr lang="en-US" b="1" dirty="0" smtClean="0"/>
              <a:t>is the </a:t>
            </a:r>
            <a:r>
              <a:rPr lang="en-US" b="1" dirty="0" err="1" smtClean="0"/>
              <a:t>fedra</a:t>
            </a:r>
            <a:r>
              <a:rPr lang="en-US" b="1" dirty="0" smtClean="0"/>
              <a:t> package are compatible </a:t>
            </a:r>
            <a:r>
              <a:rPr lang="en-US" b="1" dirty="0"/>
              <a:t>with root.5.22.a and not  root.5.24…</a:t>
            </a:r>
            <a:endParaRPr lang="fr-FR" dirty="0"/>
          </a:p>
          <a:p>
            <a:r>
              <a:rPr lang="en-US" b="1" dirty="0"/>
              <a:t>I also had to add this line </a:t>
            </a:r>
            <a:endParaRPr lang="fr-FR" dirty="0"/>
          </a:p>
          <a:p>
            <a:pPr lvl="1"/>
            <a:r>
              <a:rPr lang="en-US" b="1" dirty="0" err="1"/>
              <a:t>macro_append</a:t>
            </a:r>
            <a:r>
              <a:rPr lang="en-US" b="1" dirty="0"/>
              <a:t>  </a:t>
            </a:r>
            <a:r>
              <a:rPr lang="en-US" b="1" dirty="0" err="1"/>
              <a:t>FEDRA_libs</a:t>
            </a:r>
            <a:r>
              <a:rPr lang="en-US" b="1" dirty="0"/>
              <a:t> " -</a:t>
            </a:r>
            <a:r>
              <a:rPr lang="en-US" b="1" dirty="0" err="1"/>
              <a:t>lShower</a:t>
            </a:r>
            <a:r>
              <a:rPr lang="en-US" b="1" dirty="0"/>
              <a:t> </a:t>
            </a:r>
            <a:r>
              <a:rPr lang="en-US" b="1" dirty="0" smtClean="0"/>
              <a:t>"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OpEmuRec</a:t>
            </a:r>
            <a:r>
              <a:rPr lang="fr-FR" dirty="0" smtClean="0"/>
              <a:t> and MC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900" dirty="0" smtClean="0"/>
              <a:t>Elisabetta P. </a:t>
            </a:r>
            <a:r>
              <a:rPr lang="fr-FR" sz="1900" dirty="0" err="1" smtClean="0"/>
              <a:t>released</a:t>
            </a:r>
            <a:r>
              <a:rPr lang="fr-FR" sz="1900" dirty="0" smtClean="0"/>
              <a:t> </a:t>
            </a:r>
            <a:r>
              <a:rPr lang="fr-FR" sz="1900" dirty="0" smtClean="0"/>
              <a:t>a </a:t>
            </a:r>
            <a:r>
              <a:rPr lang="fr-FR" sz="1900" dirty="0" err="1" smtClean="0"/>
              <a:t>working</a:t>
            </a:r>
            <a:r>
              <a:rPr lang="fr-FR" sz="1900" dirty="0" smtClean="0"/>
              <a:t> version of </a:t>
            </a:r>
            <a:r>
              <a:rPr lang="fr-FR" sz="1900" dirty="0" err="1" smtClean="0"/>
              <a:t>OpEmuIO</a:t>
            </a:r>
            <a:r>
              <a:rPr lang="fr-FR" sz="1900" dirty="0" smtClean="0"/>
              <a:t> (</a:t>
            </a:r>
            <a:r>
              <a:rPr lang="fr-FR" sz="1900" dirty="0" err="1" smtClean="0"/>
              <a:t>from</a:t>
            </a:r>
            <a:r>
              <a:rPr lang="fr-FR" sz="1900" dirty="0" smtClean="0"/>
              <a:t> Murat Guler)</a:t>
            </a:r>
          </a:p>
          <a:p>
            <a:r>
              <a:rPr lang="fr-FR" sz="1900" dirty="0" smtClean="0"/>
              <a:t>You </a:t>
            </a:r>
            <a:r>
              <a:rPr lang="fr-FR" sz="1900" dirty="0" err="1" smtClean="0"/>
              <a:t>can</a:t>
            </a:r>
            <a:r>
              <a:rPr lang="fr-FR" sz="1900" dirty="0" smtClean="0"/>
              <a:t> </a:t>
            </a:r>
            <a:r>
              <a:rPr lang="fr-FR" sz="1900" dirty="0" err="1" smtClean="0"/>
              <a:t>find</a:t>
            </a:r>
            <a:r>
              <a:rPr lang="fr-FR" sz="1900" dirty="0" smtClean="0"/>
              <a:t> </a:t>
            </a:r>
            <a:r>
              <a:rPr lang="fr-FR" sz="1900" dirty="0" err="1" smtClean="0"/>
              <a:t>it</a:t>
            </a:r>
            <a:r>
              <a:rPr lang="fr-FR" sz="1900" dirty="0" smtClean="0"/>
              <a:t> </a:t>
            </a:r>
            <a:r>
              <a:rPr lang="fr-FR" sz="1900" dirty="0" err="1" smtClean="0"/>
              <a:t>here</a:t>
            </a:r>
            <a:endParaRPr lang="fr-FR" sz="1900" dirty="0" smtClean="0"/>
          </a:p>
          <a:p>
            <a:pPr lvl="2"/>
            <a:r>
              <a:rPr lang="fr-FR" sz="1900" b="1" dirty="0"/>
              <a:t>/</a:t>
            </a:r>
            <a:r>
              <a:rPr lang="fr-FR" sz="1900" b="1" dirty="0" err="1"/>
              <a:t>afs</a:t>
            </a:r>
            <a:r>
              <a:rPr lang="fr-FR" sz="1900" b="1" dirty="0"/>
              <a:t>/in2p3.fr/group/</a:t>
            </a:r>
            <a:r>
              <a:rPr lang="fr-FR" sz="1900" b="1" dirty="0" err="1"/>
              <a:t>opera</a:t>
            </a:r>
            <a:r>
              <a:rPr lang="fr-FR" sz="1900" b="1" dirty="0"/>
              <a:t>/soft/</a:t>
            </a:r>
            <a:r>
              <a:rPr lang="fr-FR" sz="1900" b="1" dirty="0" err="1"/>
              <a:t>OpRelease_OpEmuRec</a:t>
            </a:r>
            <a:r>
              <a:rPr lang="fr-FR" sz="1900" b="1" dirty="0"/>
              <a:t>/3.2/</a:t>
            </a:r>
            <a:r>
              <a:rPr lang="fr-FR" sz="1900" b="1" dirty="0" err="1"/>
              <a:t>OpEmuIO</a:t>
            </a:r>
            <a:endParaRPr lang="fr-FR" sz="1900" b="1" dirty="0"/>
          </a:p>
          <a:p>
            <a:r>
              <a:rPr lang="fr-FR" sz="1900" dirty="0" smtClean="0"/>
              <a:t>source /</a:t>
            </a:r>
            <a:r>
              <a:rPr lang="fr-FR" sz="1900" dirty="0" err="1" smtClean="0"/>
              <a:t>afs</a:t>
            </a:r>
            <a:r>
              <a:rPr lang="fr-FR" sz="1900" dirty="0" smtClean="0"/>
              <a:t>/in2p3.fr/group/</a:t>
            </a:r>
            <a:r>
              <a:rPr lang="fr-FR" sz="1900" dirty="0" err="1" smtClean="0"/>
              <a:t>opera</a:t>
            </a:r>
            <a:r>
              <a:rPr lang="fr-FR" sz="1900" dirty="0" smtClean="0"/>
              <a:t>/soft/</a:t>
            </a:r>
            <a:r>
              <a:rPr lang="fr-FR" sz="1900" dirty="0" err="1" smtClean="0"/>
              <a:t>OpRelease_OpEmuRec</a:t>
            </a:r>
            <a:r>
              <a:rPr lang="fr-FR" sz="1900" dirty="0" smtClean="0"/>
              <a:t>/3.2/</a:t>
            </a:r>
            <a:r>
              <a:rPr lang="fr-FR" sz="1900" dirty="0" err="1" smtClean="0"/>
              <a:t>OpEmuIO</a:t>
            </a:r>
            <a:r>
              <a:rPr lang="fr-FR" sz="1900" dirty="0" smtClean="0"/>
              <a:t>/v1/</a:t>
            </a:r>
            <a:r>
              <a:rPr lang="fr-FR" sz="1900" dirty="0" err="1" smtClean="0"/>
              <a:t>cmt</a:t>
            </a:r>
            <a:r>
              <a:rPr lang="fr-FR" sz="1900" dirty="0" smtClean="0"/>
              <a:t>/setup.csh</a:t>
            </a:r>
          </a:p>
          <a:p>
            <a:r>
              <a:rPr lang="fr-FR" sz="1900" dirty="0" smtClean="0"/>
              <a:t>You </a:t>
            </a:r>
            <a:r>
              <a:rPr lang="fr-FR" sz="1900" dirty="0" err="1" smtClean="0"/>
              <a:t>can</a:t>
            </a:r>
            <a:r>
              <a:rPr lang="fr-FR" sz="1900" dirty="0" smtClean="0"/>
              <a:t> test  </a:t>
            </a:r>
            <a:r>
              <a:rPr lang="fr-FR" sz="1900" dirty="0" err="1" smtClean="0"/>
              <a:t>it</a:t>
            </a:r>
            <a:r>
              <a:rPr lang="fr-FR" sz="1900" dirty="0" smtClean="0"/>
              <a:t> in </a:t>
            </a:r>
            <a:r>
              <a:rPr lang="fr-FR" sz="1900" dirty="0" err="1" smtClean="0"/>
              <a:t>your</a:t>
            </a:r>
            <a:r>
              <a:rPr lang="fr-FR" sz="1900" dirty="0" smtClean="0"/>
              <a:t> </a:t>
            </a:r>
            <a:r>
              <a:rPr lang="fr-FR" sz="1900" dirty="0" err="1" smtClean="0"/>
              <a:t>workdir</a:t>
            </a:r>
            <a:r>
              <a:rPr lang="fr-FR" sz="1900" dirty="0" smtClean="0"/>
              <a:t> :</a:t>
            </a:r>
          </a:p>
          <a:p>
            <a:pPr lvl="1"/>
            <a:r>
              <a:rPr lang="fr-FR" sz="1900" dirty="0" smtClean="0"/>
              <a:t>copy the Configuration  file: /</a:t>
            </a:r>
            <a:r>
              <a:rPr lang="fr-FR" sz="1900" dirty="0" err="1" smtClean="0"/>
              <a:t>afs</a:t>
            </a:r>
            <a:r>
              <a:rPr lang="fr-FR" sz="1900" dirty="0" smtClean="0"/>
              <a:t>/in2p3.fr/group/</a:t>
            </a:r>
            <a:r>
              <a:rPr lang="fr-FR" sz="1900" dirty="0" err="1" smtClean="0"/>
              <a:t>opera</a:t>
            </a:r>
            <a:r>
              <a:rPr lang="fr-FR" sz="1900" dirty="0" smtClean="0"/>
              <a:t>/soft/</a:t>
            </a:r>
            <a:r>
              <a:rPr lang="fr-FR" sz="1900" dirty="0" err="1" smtClean="0"/>
              <a:t>OpRelease_OpEmuRec</a:t>
            </a:r>
            <a:r>
              <a:rPr lang="fr-FR" sz="1900" dirty="0" smtClean="0"/>
              <a:t>/3.2/</a:t>
            </a:r>
            <a:r>
              <a:rPr lang="fr-FR" sz="1900" dirty="0" err="1" smtClean="0"/>
              <a:t>OpEmuIO</a:t>
            </a:r>
            <a:r>
              <a:rPr lang="fr-FR" sz="1900" dirty="0" smtClean="0"/>
              <a:t>/v1/</a:t>
            </a:r>
            <a:r>
              <a:rPr lang="fr-FR" sz="1900" dirty="0" err="1" smtClean="0"/>
              <a:t>work</a:t>
            </a:r>
            <a:r>
              <a:rPr lang="fr-FR" sz="1900" dirty="0" smtClean="0"/>
              <a:t>/</a:t>
            </a:r>
            <a:r>
              <a:rPr lang="fr-FR" sz="1900" dirty="0" err="1" smtClean="0"/>
              <a:t>ConfigEmuIO.C</a:t>
            </a:r>
            <a:r>
              <a:rPr lang="fr-FR" sz="1900" dirty="0" smtClean="0"/>
              <a:t> in </a:t>
            </a:r>
            <a:r>
              <a:rPr lang="fr-FR" sz="1900" dirty="0" err="1" smtClean="0"/>
              <a:t>your</a:t>
            </a:r>
            <a:r>
              <a:rPr lang="fr-FR" sz="1900" dirty="0" smtClean="0"/>
              <a:t> </a:t>
            </a:r>
            <a:r>
              <a:rPr lang="fr-FR" sz="1900" dirty="0" err="1" smtClean="0"/>
              <a:t>workdir</a:t>
            </a:r>
            <a:endParaRPr lang="fr-FR" sz="1900" dirty="0" smtClean="0"/>
          </a:p>
          <a:p>
            <a:pPr lvl="1"/>
            <a:r>
              <a:rPr lang="fr-FR" sz="1900" dirty="0" smtClean="0"/>
              <a:t>Open </a:t>
            </a:r>
            <a:r>
              <a:rPr lang="fr-FR" sz="1900" dirty="0" err="1" smtClean="0"/>
              <a:t>it</a:t>
            </a:r>
            <a:r>
              <a:rPr lang="fr-FR" sz="1900" dirty="0" smtClean="0"/>
              <a:t> and put the right  MC-input file</a:t>
            </a:r>
          </a:p>
          <a:p>
            <a:r>
              <a:rPr lang="fr-FR" sz="1900" dirty="0" smtClean="0"/>
              <a:t>I </a:t>
            </a:r>
            <a:r>
              <a:rPr lang="fr-FR" sz="1900" dirty="0" err="1" smtClean="0"/>
              <a:t>tested</a:t>
            </a:r>
            <a:r>
              <a:rPr lang="fr-FR" sz="1900" dirty="0" smtClean="0"/>
              <a:t> </a:t>
            </a:r>
            <a:r>
              <a:rPr lang="fr-FR" sz="1900" dirty="0" err="1" smtClean="0"/>
              <a:t>it</a:t>
            </a:r>
            <a:r>
              <a:rPr lang="fr-FR" sz="1900" dirty="0" smtClean="0"/>
              <a:t> </a:t>
            </a:r>
            <a:r>
              <a:rPr lang="fr-FR" sz="1900" dirty="0" err="1" smtClean="0"/>
              <a:t>yesterday</a:t>
            </a:r>
            <a:r>
              <a:rPr lang="fr-FR" sz="1900" dirty="0" smtClean="0"/>
              <a:t> and </a:t>
            </a:r>
            <a:r>
              <a:rPr lang="fr-FR" sz="1900" dirty="0" err="1" smtClean="0"/>
              <a:t>found</a:t>
            </a:r>
            <a:r>
              <a:rPr lang="fr-FR" sz="1900" dirty="0" smtClean="0"/>
              <a:t> </a:t>
            </a:r>
            <a:r>
              <a:rPr lang="fr-FR" sz="1900" dirty="0" err="1" smtClean="0"/>
              <a:t>it</a:t>
            </a:r>
            <a:r>
              <a:rPr lang="fr-FR" sz="1900" dirty="0" smtClean="0"/>
              <a:t> OK</a:t>
            </a:r>
            <a:endParaRPr lang="fr-FR" sz="19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OpEmuRec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and Display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Florian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the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of </a:t>
            </a:r>
            <a:r>
              <a:rPr lang="fr-FR" dirty="0" err="1" smtClean="0"/>
              <a:t>OpEmuRec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Alignment</a:t>
            </a:r>
            <a:r>
              <a:rPr lang="fr-FR" dirty="0" smtClean="0"/>
              <a:t>,  </a:t>
            </a:r>
            <a:r>
              <a:rPr lang="fr-FR" dirty="0" err="1" smtClean="0"/>
              <a:t>Traking</a:t>
            </a:r>
            <a:r>
              <a:rPr lang="fr-FR" dirty="0" smtClean="0"/>
              <a:t>, and </a:t>
            </a:r>
            <a:r>
              <a:rPr lang="fr-FR" dirty="0" err="1" smtClean="0"/>
              <a:t>Vertexing</a:t>
            </a:r>
            <a:r>
              <a:rPr lang="fr-FR" dirty="0" smtClean="0"/>
              <a:t> as </a:t>
            </a:r>
            <a:r>
              <a:rPr lang="fr-FR" dirty="0" err="1" smtClean="0"/>
              <a:t>well</a:t>
            </a:r>
            <a:r>
              <a:rPr lang="fr-FR" dirty="0" smtClean="0"/>
              <a:t> as the Display on the </a:t>
            </a:r>
            <a:r>
              <a:rPr lang="fr-FR" dirty="0" err="1" smtClean="0"/>
              <a:t>event</a:t>
            </a:r>
            <a:r>
              <a:rPr lang="fr-FR" dirty="0" smtClean="0"/>
              <a:t> :</a:t>
            </a:r>
            <a:r>
              <a:rPr lang="fr-FR" dirty="0"/>
              <a:t> 233225467</a:t>
            </a:r>
          </a:p>
          <a:p>
            <a:pPr lvl="2"/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vertices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5-</a:t>
            </a:r>
            <a:r>
              <a:rPr lang="fr-FR" dirty="0" err="1" smtClean="0"/>
              <a:t>prongs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muon </a:t>
            </a:r>
            <a:r>
              <a:rPr lang="fr-FR" dirty="0"/>
              <a:t>&amp; 1 </a:t>
            </a:r>
            <a:r>
              <a:rPr lang="fr-FR" dirty="0" err="1" smtClean="0"/>
              <a:t>prong</a:t>
            </a:r>
            <a:r>
              <a:rPr lang="fr-FR" dirty="0" smtClean="0"/>
              <a:t> -	&gt; </a:t>
            </a:r>
            <a:r>
              <a:rPr lang="fr-FR" dirty="0" err="1" smtClean="0"/>
              <a:t>kink</a:t>
            </a:r>
            <a:r>
              <a:rPr lang="fr-FR" dirty="0"/>
              <a:t>?</a:t>
            </a:r>
          </a:p>
          <a:p>
            <a:pPr lvl="1"/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step</a:t>
            </a:r>
            <a:r>
              <a:rPr lang="fr-FR" dirty="0" smtClean="0"/>
              <a:t> (</a:t>
            </a:r>
            <a:r>
              <a:rPr lang="fr-FR" dirty="0" err="1" smtClean="0"/>
              <a:t>Align,Track</a:t>
            </a:r>
            <a:r>
              <a:rPr lang="fr-FR" dirty="0" smtClean="0"/>
              <a:t> and Vertex)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r>
              <a:rPr lang="fr-FR" dirty="0" smtClean="0"/>
              <a:t> the </a:t>
            </a:r>
            <a:r>
              <a:rPr lang="fr-FR" dirty="0" err="1" smtClean="0"/>
              <a:t>analysis</a:t>
            </a:r>
            <a:r>
              <a:rPr lang="fr-FR" dirty="0" smtClean="0"/>
              <a:t> and display </a:t>
            </a:r>
            <a:r>
              <a:rPr lang="fr-FR" dirty="0" err="1" smtClean="0"/>
              <a:t>Algo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sure </a:t>
            </a:r>
            <a:r>
              <a:rPr lang="fr-FR" dirty="0" err="1" smtClean="0"/>
              <a:t>everything</a:t>
            </a:r>
            <a:r>
              <a:rPr lang="fr-FR" dirty="0" smtClean="0"/>
              <a:t> </a:t>
            </a:r>
            <a:r>
              <a:rPr lang="fr-FR" dirty="0" err="1" smtClean="0"/>
              <a:t>runs</a:t>
            </a:r>
            <a:r>
              <a:rPr lang="fr-FR" dirty="0" smtClean="0"/>
              <a:t> </a:t>
            </a:r>
            <a:r>
              <a:rPr lang="fr-FR" dirty="0" err="1" smtClean="0"/>
              <a:t>correctly</a:t>
            </a:r>
            <a:r>
              <a:rPr lang="fr-FR" dirty="0" smtClean="0"/>
              <a:t> and </a:t>
            </a:r>
            <a:r>
              <a:rPr lang="fr-FR" dirty="0" err="1" smtClean="0"/>
              <a:t>start</a:t>
            </a:r>
            <a:r>
              <a:rPr lang="fr-FR" dirty="0" smtClean="0"/>
              <a:t> the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OpEmuRec</a:t>
            </a:r>
            <a:r>
              <a:rPr lang="fr-FR" dirty="0"/>
              <a:t>: </a:t>
            </a:r>
            <a:r>
              <a:rPr lang="fr-FR" dirty="0" smtClean="0"/>
              <a:t>Vertex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 : 233225467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3810000" cy="258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95400"/>
            <a:ext cx="3788690" cy="256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zVt_10480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114800"/>
            <a:ext cx="3543300" cy="24029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752600"/>
          </a:xfrm>
        </p:spPr>
        <p:txBody>
          <a:bodyPr>
            <a:noAutofit/>
          </a:bodyPr>
          <a:lstStyle/>
          <a:p>
            <a:r>
              <a:rPr lang="fr-FR" sz="2400" dirty="0" err="1"/>
              <a:t>OpEmuRec</a:t>
            </a:r>
            <a:r>
              <a:rPr lang="fr-FR" sz="2400" dirty="0"/>
              <a:t>: </a:t>
            </a:r>
            <a:r>
              <a:rPr lang="fr-FR" sz="2400" dirty="0" smtClean="0"/>
              <a:t>Vertex</a:t>
            </a:r>
            <a:br>
              <a:rPr lang="fr-FR" sz="2400" dirty="0" smtClean="0"/>
            </a:br>
            <a:r>
              <a:rPr lang="fr-FR" sz="2400" dirty="0" smtClean="0"/>
              <a:t> </a:t>
            </a:r>
            <a:r>
              <a:rPr lang="fr-FR" sz="2400" dirty="0" err="1" smtClean="0"/>
              <a:t>event</a:t>
            </a:r>
            <a:r>
              <a:rPr lang="fr-FR" sz="2400" dirty="0" smtClean="0"/>
              <a:t> : 233225467 </a:t>
            </a:r>
            <a:br>
              <a:rPr lang="fr-FR" sz="2400" dirty="0" smtClean="0"/>
            </a:br>
            <a:r>
              <a:rPr lang="fr-FR" sz="2400" dirty="0"/>
              <a:t> 388 </a:t>
            </a:r>
            <a:r>
              <a:rPr lang="fr-FR" sz="2400" dirty="0" err="1" smtClean="0"/>
              <a:t>tracks</a:t>
            </a:r>
            <a:r>
              <a:rPr lang="fr-FR" sz="2400" dirty="0" smtClean="0"/>
              <a:t> </a:t>
            </a:r>
            <a:r>
              <a:rPr lang="fr-FR" sz="2400" dirty="0" err="1" smtClean="0"/>
              <a:t>attached</a:t>
            </a:r>
            <a:r>
              <a:rPr lang="fr-FR" sz="2400" dirty="0" smtClean="0"/>
              <a:t> to a vertex (189vtx) in 10x10mm</a:t>
            </a:r>
            <a:r>
              <a:rPr lang="fr-FR" sz="2400" baseline="30000" dirty="0" smtClean="0"/>
              <a:t>2</a:t>
            </a:r>
            <a:r>
              <a:rPr lang="fr-FR" sz="2400" baseline="-25000" dirty="0" smtClean="0"/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Nouvelles de LHEP-Bern</a:t>
            </a:r>
            <a:br>
              <a:rPr lang="fr-FR" dirty="0" smtClean="0"/>
            </a:br>
            <a:r>
              <a:rPr lang="fr-FR" dirty="0" smtClean="0"/>
              <a:t>25-29 janvier2010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Evaluation Scanning  à distance et scanning</a:t>
            </a:r>
          </a:p>
          <a:p>
            <a:r>
              <a:rPr lang="fr-FR" dirty="0" smtClean="0"/>
              <a:t>Mettre en route l’analyse des données 0µ</a:t>
            </a:r>
          </a:p>
          <a:p>
            <a:pPr>
              <a:buNone/>
            </a:pPr>
            <a:r>
              <a:rPr lang="fr-FR" dirty="0" smtClean="0"/>
              <a:t>	en utilisant </a:t>
            </a:r>
            <a:r>
              <a:rPr lang="fr-FR" dirty="0" err="1" smtClean="0"/>
              <a:t>OpEmuRec</a:t>
            </a:r>
            <a:r>
              <a:rPr lang="fr-FR" dirty="0" smtClean="0"/>
              <a:t>-</a:t>
            </a:r>
            <a:r>
              <a:rPr lang="fr-FR" dirty="0" err="1" smtClean="0"/>
              <a:t>fedra</a:t>
            </a:r>
            <a:endParaRPr lang="fr-FR" dirty="0" smtClean="0"/>
          </a:p>
          <a:p>
            <a:r>
              <a:rPr lang="fr-FR" dirty="0" smtClean="0"/>
              <a:t>De même pour le MC</a:t>
            </a:r>
          </a:p>
          <a:p>
            <a:r>
              <a:rPr lang="fr-FR" dirty="0" smtClean="0"/>
              <a:t>Comprendre la </a:t>
            </a:r>
            <a:r>
              <a:rPr lang="fr-FR" dirty="0" err="1" smtClean="0"/>
              <a:t>detection</a:t>
            </a:r>
            <a:r>
              <a:rPr lang="fr-FR" dirty="0" smtClean="0"/>
              <a:t> actuelle des gerbes sur 5 ou dix </a:t>
            </a:r>
            <a:r>
              <a:rPr lang="fr-FR" dirty="0" err="1" smtClean="0"/>
              <a:t>emulsions</a:t>
            </a:r>
            <a:r>
              <a:rPr lang="fr-FR" dirty="0" smtClean="0"/>
              <a:t> avec MC</a:t>
            </a:r>
          </a:p>
          <a:p>
            <a:r>
              <a:rPr lang="fr-FR" dirty="0" smtClean="0"/>
              <a:t>Analyse du faisceau test CERN</a:t>
            </a:r>
            <a:r>
              <a:rPr lang="fr-FR" dirty="0" smtClean="0"/>
              <a:t> (pions et électrons) </a:t>
            </a:r>
            <a:endParaRPr lang="fr-FR" dirty="0" smtClean="0"/>
          </a:p>
          <a:p>
            <a:r>
              <a:rPr lang="fr-FR" dirty="0" smtClean="0"/>
              <a:t>Etudes des bruits de fond pour notre analyse </a:t>
            </a:r>
            <a:r>
              <a:rPr lang="fr-FR" dirty="0" smtClean="0">
                <a:sym typeface="Symbol"/>
              </a:rPr>
              <a:t>e et </a:t>
            </a:r>
            <a:r>
              <a:rPr lang="fr-FR" baseline="-25000" dirty="0" smtClean="0">
                <a:sym typeface="Symbol"/>
              </a:rPr>
              <a:t>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>
                <a:sym typeface="Symbol"/>
              </a:rPr>
              <a:t></a:t>
            </a:r>
            <a:r>
              <a:rPr lang="fr-FR" baseline="-25000" dirty="0" smtClean="0">
                <a:sym typeface="Symbol"/>
              </a:rPr>
              <a:t>e</a:t>
            </a:r>
          </a:p>
          <a:p>
            <a:endParaRPr lang="fr-FR" baseline="-25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Scanning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Il faut refaire un test au LAPP, après mise en place d’une fenêtre </a:t>
            </a:r>
            <a:r>
              <a:rPr lang="fr-FR" dirty="0" err="1" smtClean="0"/>
              <a:t>magmag</a:t>
            </a:r>
            <a:r>
              <a:rPr lang="fr-FR" dirty="0" smtClean="0"/>
              <a:t> par </a:t>
            </a:r>
            <a:r>
              <a:rPr lang="fr-FR" dirty="0" err="1" smtClean="0"/>
              <a:t>Aki</a:t>
            </a:r>
            <a:r>
              <a:rPr lang="fr-FR" dirty="0" smtClean="0"/>
              <a:t> </a:t>
            </a:r>
            <a:r>
              <a:rPr lang="fr-FR" dirty="0" err="1" smtClean="0"/>
              <a:t>Ariga</a:t>
            </a:r>
            <a:r>
              <a:rPr lang="fr-FR" dirty="0" smtClean="0"/>
              <a:t> pour mieux voir les traces…utile pour les contrôles manuels</a:t>
            </a:r>
          </a:p>
          <a:p>
            <a:r>
              <a:rPr lang="fr-FR" dirty="0" smtClean="0"/>
              <a:t>Antonio </a:t>
            </a:r>
            <a:r>
              <a:rPr lang="fr-FR" dirty="0" err="1" smtClean="0"/>
              <a:t>Ereditato</a:t>
            </a:r>
            <a:r>
              <a:rPr lang="fr-FR" dirty="0" smtClean="0"/>
              <a:t> m’a fortement suggéré de mettre nos doctorants sur le scanning des </a:t>
            </a:r>
            <a:r>
              <a:rPr lang="fr-FR" dirty="0" err="1" smtClean="0"/>
              <a:t>cs</a:t>
            </a:r>
            <a:r>
              <a:rPr lang="fr-FR" dirty="0" smtClean="0"/>
              <a:t> au GS qui est bien sur une priorité pour OPERA, ca tombait bien car Florian y était la semaine dernière (25-29/01/2010), c’était bien vu de notre part de partager nos forces entre le BMS et le scanning des </a:t>
            </a:r>
            <a:r>
              <a:rPr lang="fr-FR" dirty="0" err="1" smtClean="0"/>
              <a:t>cs</a:t>
            </a:r>
            <a:r>
              <a:rPr lang="fr-FR" dirty="0" smtClean="0"/>
              <a:t>…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Mise en route </a:t>
            </a:r>
            <a:r>
              <a:rPr lang="fr-FR" dirty="0" err="1" smtClean="0"/>
              <a:t>OpEmurec</a:t>
            </a:r>
            <a:r>
              <a:rPr lang="fr-FR" dirty="0" smtClean="0"/>
              <a:t>-</a:t>
            </a:r>
            <a:r>
              <a:rPr lang="fr-FR" dirty="0" err="1" smtClean="0"/>
              <a:t>fedra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sur les données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J’avais commencé  à le faire au LAPP (</a:t>
            </a:r>
            <a:r>
              <a:rPr lang="fr-FR" dirty="0" err="1" smtClean="0"/>
              <a:t>ccali</a:t>
            </a:r>
            <a:r>
              <a:rPr lang="fr-FR" dirty="0" smtClean="0"/>
              <a:t>) sur les données et j’ai donc poursuivi  à Bern</a:t>
            </a:r>
          </a:p>
          <a:p>
            <a:pPr lvl="1"/>
            <a:r>
              <a:rPr lang="fr-FR" dirty="0" smtClean="0"/>
              <a:t>Les différentes étapes </a:t>
            </a:r>
            <a:r>
              <a:rPr lang="fr-FR" dirty="0" err="1" smtClean="0"/>
              <a:t>Link,Align,Track</a:t>
            </a:r>
            <a:r>
              <a:rPr lang="fr-FR" dirty="0" smtClean="0"/>
              <a:t> et vertex semblent bien fonctionner (ca tourne) mais ne produisent pas les mêmes sorties que </a:t>
            </a:r>
            <a:r>
              <a:rPr lang="fr-FR" dirty="0" err="1" smtClean="0"/>
              <a:t>sysal</a:t>
            </a:r>
            <a:endParaRPr lang="fr-FR" dirty="0" smtClean="0"/>
          </a:p>
          <a:p>
            <a:pPr lvl="1"/>
            <a:r>
              <a:rPr lang="fr-FR" dirty="0" smtClean="0"/>
              <a:t>Elles produisent des sorties qui devraient être compatibles avec les packages d’analyse tel que </a:t>
            </a:r>
            <a:r>
              <a:rPr lang="fr-FR" dirty="0" err="1" smtClean="0"/>
              <a:t>recset</a:t>
            </a:r>
            <a:r>
              <a:rPr lang="fr-FR" dirty="0" smtClean="0"/>
              <a:t> mais la non plus la release </a:t>
            </a:r>
            <a:r>
              <a:rPr lang="fr-FR" dirty="0" err="1" smtClean="0"/>
              <a:t>fedra</a:t>
            </a:r>
            <a:r>
              <a:rPr lang="fr-FR" dirty="0" smtClean="0"/>
              <a:t> sur </a:t>
            </a:r>
            <a:r>
              <a:rPr lang="fr-FR" dirty="0" err="1" smtClean="0"/>
              <a:t>ccali</a:t>
            </a:r>
            <a:r>
              <a:rPr lang="fr-FR" dirty="0" smtClean="0"/>
              <a:t> ne le fait pas encore-prochaine release promise par Valeri!</a:t>
            </a:r>
          </a:p>
          <a:p>
            <a:pPr lvl="1"/>
            <a:r>
              <a:rPr lang="fr-FR" dirty="0" err="1" smtClean="0"/>
              <a:t>Fedra</a:t>
            </a:r>
            <a:r>
              <a:rPr lang="fr-FR" dirty="0" smtClean="0"/>
              <a:t> produit toutefois un fichier </a:t>
            </a:r>
            <a:r>
              <a:rPr lang="fr-FR" dirty="0" err="1" smtClean="0"/>
              <a:t>tracks.root</a:t>
            </a:r>
            <a:r>
              <a:rPr lang="fr-FR" dirty="0" smtClean="0"/>
              <a:t> analysable par «</a:t>
            </a:r>
            <a:r>
              <a:rPr lang="fr-FR" dirty="0" err="1" smtClean="0"/>
              <a:t>eda</a:t>
            </a:r>
            <a:r>
              <a:rPr lang="fr-FR" dirty="0" smtClean="0"/>
              <a:t> », a permis de voir que le </a:t>
            </a:r>
            <a:r>
              <a:rPr lang="fr-FR" dirty="0" err="1" smtClean="0"/>
              <a:t>referentiel</a:t>
            </a:r>
            <a:r>
              <a:rPr lang="fr-FR" dirty="0" smtClean="0"/>
              <a:t> utilisé  par la version </a:t>
            </a:r>
            <a:r>
              <a:rPr lang="fr-FR" dirty="0" err="1" smtClean="0"/>
              <a:t>fedra</a:t>
            </a:r>
            <a:r>
              <a:rPr lang="fr-FR" dirty="0" smtClean="0"/>
              <a:t> au </a:t>
            </a:r>
            <a:r>
              <a:rPr lang="fr-FR" dirty="0" err="1" smtClean="0"/>
              <a:t>ccali</a:t>
            </a:r>
            <a:r>
              <a:rPr lang="fr-FR" dirty="0" smtClean="0"/>
              <a:t> a pour origine la première émulsion impliquée dans le scanning et pas l’origine de la brique.</a:t>
            </a:r>
          </a:p>
          <a:p>
            <a:r>
              <a:rPr lang="fr-FR" dirty="0" smtClean="0"/>
              <a:t>Nicoletta au LHEP-Bern(</a:t>
            </a:r>
            <a:r>
              <a:rPr lang="fr-FR" dirty="0" err="1" smtClean="0"/>
              <a:t>lheppcxx</a:t>
            </a:r>
            <a:r>
              <a:rPr lang="fr-FR" dirty="0" smtClean="0"/>
              <a:t>)-beaucoup de soucis toute la semaine…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le MC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soucis: un seul événement et un seul fichier </a:t>
            </a:r>
            <a:r>
              <a:rPr lang="fr-FR" dirty="0" err="1" smtClean="0"/>
              <a:t>root</a:t>
            </a:r>
            <a:r>
              <a:rPr lang="fr-FR" dirty="0" smtClean="0"/>
              <a:t> produit par </a:t>
            </a:r>
            <a:r>
              <a:rPr lang="fr-FR" dirty="0" err="1" smtClean="0"/>
              <a:t>OpEmuIO</a:t>
            </a:r>
            <a:r>
              <a:rPr lang="fr-FR" dirty="0" smtClean="0"/>
              <a:t> qui crash au deuxième événement. J’ai rapporte le problème à Murat qui m’a répondu que c’était un problème de </a:t>
            </a:r>
            <a:r>
              <a:rPr lang="fr-FR" dirty="0" err="1" smtClean="0"/>
              <a:t>root</a:t>
            </a:r>
            <a:r>
              <a:rPr lang="fr-FR" dirty="0" smtClean="0"/>
              <a:t> et qu’il regardait…</a:t>
            </a:r>
          </a:p>
          <a:p>
            <a:r>
              <a:rPr lang="fr-FR" dirty="0" smtClean="0"/>
              <a:t>J’ai effectue des tests avec deux événements produits par </a:t>
            </a:r>
            <a:r>
              <a:rPr lang="fr-FR" dirty="0" err="1" smtClean="0"/>
              <a:t>Elizabetta</a:t>
            </a:r>
            <a:r>
              <a:rPr lang="fr-FR" dirty="0" smtClean="0"/>
              <a:t>…à des moments différents (nous devrons faire un test avec nos événements produits avec </a:t>
            </a:r>
            <a:r>
              <a:rPr lang="fr-FR" dirty="0" err="1" smtClean="0"/>
              <a:t>opsim</a:t>
            </a:r>
            <a:r>
              <a:rPr lang="fr-FR" dirty="0" smtClean="0"/>
              <a:t>-</a:t>
            </a:r>
            <a:r>
              <a:rPr lang="fr-FR" dirty="0" err="1" smtClean="0"/>
              <a:t>opdigit</a:t>
            </a:r>
            <a:r>
              <a:rPr lang="fr-FR" dirty="0" smtClean="0"/>
              <a:t> sur </a:t>
            </a:r>
            <a:r>
              <a:rPr lang="fr-FR" dirty="0" err="1" smtClean="0"/>
              <a:t>lappsl</a:t>
            </a:r>
            <a:r>
              <a:rPr lang="fr-FR" dirty="0" smtClean="0"/>
              <a:t>)</a:t>
            </a:r>
          </a:p>
          <a:p>
            <a:r>
              <a:rPr lang="fr-FR" dirty="0" smtClean="0"/>
              <a:t>Ca nous (</a:t>
            </a:r>
            <a:r>
              <a:rPr lang="fr-FR" dirty="0" err="1" smtClean="0"/>
              <a:t>cristiano</a:t>
            </a:r>
            <a:r>
              <a:rPr lang="fr-FR" dirty="0" smtClean="0"/>
              <a:t>, Valeri et moi) a plongé  dans les problèmes de formats de fichiers qui semblent avoir changé  avec le temps, ca a aussi permis de corriger des « bugs » dans </a:t>
            </a:r>
            <a:r>
              <a:rPr lang="fr-FR" dirty="0" err="1" smtClean="0"/>
              <a:t>sysal</a:t>
            </a:r>
            <a:r>
              <a:rPr lang="fr-FR" dirty="0" smtClean="0"/>
              <a:t>.</a:t>
            </a:r>
          </a:p>
          <a:p>
            <a:r>
              <a:rPr lang="fr-FR" dirty="0" smtClean="0"/>
              <a:t>Tests en cours…</a:t>
            </a:r>
          </a:p>
          <a:p>
            <a:r>
              <a:rPr lang="fr-FR" dirty="0" smtClean="0"/>
              <a:t>Comprendre la </a:t>
            </a:r>
            <a:r>
              <a:rPr lang="fr-FR" dirty="0" smtClean="0"/>
              <a:t>détection </a:t>
            </a:r>
            <a:r>
              <a:rPr lang="fr-FR" dirty="0" smtClean="0"/>
              <a:t>actuelle des gerbes sur 5 ou dix </a:t>
            </a:r>
            <a:r>
              <a:rPr lang="fr-FR" dirty="0" smtClean="0"/>
              <a:t>émulsions </a:t>
            </a:r>
            <a:r>
              <a:rPr lang="fr-FR" dirty="0" smtClean="0"/>
              <a:t>avec MC</a:t>
            </a:r>
          </a:p>
          <a:p>
            <a:r>
              <a:rPr lang="fr-FR" dirty="0" smtClean="0"/>
              <a:t>Etude des bruits de fond…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Résumé de la réunion </a:t>
            </a:r>
            <a:r>
              <a:rPr lang="fr-FR" dirty="0" err="1" smtClean="0"/>
              <a:t>OpEmuRec</a:t>
            </a:r>
            <a:endParaRPr lang="fr-FR" dirty="0" smtClean="0"/>
          </a:p>
          <a:p>
            <a:r>
              <a:rPr lang="fr-FR" dirty="0" smtClean="0"/>
              <a:t>Mise en route de la nouvelle release </a:t>
            </a:r>
            <a:r>
              <a:rPr lang="fr-FR" dirty="0" err="1" smtClean="0"/>
              <a:t>OpEmuRec</a:t>
            </a:r>
            <a:r>
              <a:rPr lang="fr-FR" dirty="0" smtClean="0"/>
              <a:t> et </a:t>
            </a:r>
            <a:r>
              <a:rPr lang="fr-FR" dirty="0" err="1" smtClean="0"/>
              <a:t>OpEmuIO</a:t>
            </a:r>
            <a:endParaRPr lang="fr-FR" dirty="0" smtClean="0"/>
          </a:p>
          <a:p>
            <a:r>
              <a:rPr lang="fr-FR" dirty="0" smtClean="0"/>
              <a:t>Test </a:t>
            </a:r>
            <a:r>
              <a:rPr lang="fr-FR" dirty="0" err="1" smtClean="0"/>
              <a:t>OpEmuRec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Avec </a:t>
            </a:r>
            <a:r>
              <a:rPr lang="fr-FR" dirty="0" err="1" smtClean="0"/>
              <a:t>sysal</a:t>
            </a:r>
            <a:r>
              <a:rPr lang="fr-FR" dirty="0" smtClean="0"/>
              <a:t> </a:t>
            </a:r>
            <a:endParaRPr lang="fr-FR" dirty="0" smtClean="0"/>
          </a:p>
          <a:p>
            <a:pPr lvl="1"/>
            <a:r>
              <a:rPr lang="fr-FR" dirty="0" smtClean="0"/>
              <a:t>Avec </a:t>
            </a:r>
            <a:r>
              <a:rPr lang="fr-FR" dirty="0" err="1" smtClean="0"/>
              <a:t>fedra</a:t>
            </a:r>
            <a:endParaRPr lang="fr-FR" dirty="0" smtClean="0"/>
          </a:p>
          <a:p>
            <a:r>
              <a:rPr lang="fr-FR" dirty="0" smtClean="0"/>
              <a:t>Test </a:t>
            </a:r>
            <a:r>
              <a:rPr lang="fr-FR" dirty="0" err="1" smtClean="0"/>
              <a:t>OpEmurec</a:t>
            </a:r>
            <a:r>
              <a:rPr lang="fr-FR" dirty="0" smtClean="0"/>
              <a:t> avec des fichiers de simulation</a:t>
            </a:r>
          </a:p>
          <a:p>
            <a:pPr>
              <a:buNone/>
            </a:pPr>
            <a:r>
              <a:rPr lang="fr-FR" dirty="0" smtClean="0"/>
              <a:t>Et des fichiers données</a:t>
            </a:r>
          </a:p>
          <a:p>
            <a:r>
              <a:rPr lang="fr-FR" dirty="0" smtClean="0"/>
              <a:t>Reconstruction de gerbes électromagnétiques</a:t>
            </a:r>
          </a:p>
          <a:p>
            <a:r>
              <a:rPr lang="fr-FR" dirty="0" smtClean="0"/>
              <a:t>Etude des bruits de fond</a:t>
            </a:r>
            <a:endParaRPr lang="fr-FR" dirty="0" smtClean="0"/>
          </a:p>
          <a:p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des Briques faisceau test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s’agit d’améliorer les coupures pour sortir le signal du fond en effet,</a:t>
            </a:r>
          </a:p>
          <a:p>
            <a:pPr lvl="1"/>
            <a:r>
              <a:rPr lang="fr-FR" dirty="0" smtClean="0"/>
              <a:t>Seule la brique exposée à 4 </a:t>
            </a:r>
            <a:r>
              <a:rPr lang="fr-FR" dirty="0" err="1" smtClean="0"/>
              <a:t>GeV</a:t>
            </a:r>
            <a:r>
              <a:rPr lang="fr-FR" dirty="0" smtClean="0"/>
              <a:t> sans angle semble donner des résultats: l’énergie calculée est reproduite</a:t>
            </a:r>
          </a:p>
          <a:p>
            <a:pPr lvl="1"/>
            <a:r>
              <a:rPr lang="fr-FR" dirty="0" smtClean="0"/>
              <a:t>Les résultats des briques à plus basse énergie et (ou) avec angle sont encore mal compris et ne reproduisent pas les valeurs nominales attendues</a:t>
            </a:r>
          </a:p>
          <a:p>
            <a:pPr lvl="1"/>
            <a:r>
              <a:rPr lang="fr-FR" dirty="0" smtClean="0"/>
              <a:t>Travail intéressant pour Florian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L’algorithme </a:t>
            </a:r>
            <a:r>
              <a:rPr lang="fr-FR" dirty="0" err="1" smtClean="0"/>
              <a:t>ShowerAlgo</a:t>
            </a:r>
            <a:r>
              <a:rPr lang="fr-FR" dirty="0" smtClean="0"/>
              <a:t> que j’ai écrit a besoin d’une nouvelle release de </a:t>
            </a:r>
            <a:r>
              <a:rPr lang="fr-FR" dirty="0" err="1" smtClean="0"/>
              <a:t>fedra</a:t>
            </a:r>
            <a:r>
              <a:rPr lang="fr-FR" dirty="0" smtClean="0"/>
              <a:t> au </a:t>
            </a:r>
            <a:r>
              <a:rPr lang="fr-FR" dirty="0" err="1" smtClean="0"/>
              <a:t>ccali</a:t>
            </a:r>
            <a:r>
              <a:rPr lang="fr-FR" dirty="0" smtClean="0"/>
              <a:t> pour  être testé  </a:t>
            </a:r>
          </a:p>
          <a:p>
            <a:r>
              <a:rPr lang="fr-FR" dirty="0" smtClean="0"/>
              <a:t>Pour utiliser </a:t>
            </a:r>
            <a:r>
              <a:rPr lang="fr-FR" dirty="0" err="1" smtClean="0"/>
              <a:t>OpEmuRec</a:t>
            </a:r>
            <a:r>
              <a:rPr lang="fr-FR" dirty="0" smtClean="0"/>
              <a:t> au mieux avec les algorithme d’analyse déjà existant, il faut aussi attendre la release </a:t>
            </a:r>
            <a:r>
              <a:rPr lang="fr-FR" dirty="0" err="1" smtClean="0"/>
              <a:t>fedra</a:t>
            </a:r>
            <a:endParaRPr lang="fr-FR" dirty="0" smtClean="0"/>
          </a:p>
          <a:p>
            <a:r>
              <a:rPr lang="fr-FR" dirty="0" smtClean="0"/>
              <a:t>Comparaison </a:t>
            </a:r>
            <a:r>
              <a:rPr lang="fr-FR" dirty="0" err="1" smtClean="0"/>
              <a:t>sysal</a:t>
            </a:r>
            <a:r>
              <a:rPr lang="fr-FR" dirty="0" smtClean="0"/>
              <a:t>-</a:t>
            </a:r>
            <a:r>
              <a:rPr lang="fr-FR" dirty="0" err="1" smtClean="0"/>
              <a:t>fedra</a:t>
            </a:r>
            <a:r>
              <a:rPr lang="fr-FR" dirty="0" smtClean="0"/>
              <a:t> en cours</a:t>
            </a:r>
          </a:p>
          <a:p>
            <a:r>
              <a:rPr lang="fr-FR" dirty="0" smtClean="0"/>
              <a:t>Comprendre les production MC en cours</a:t>
            </a:r>
          </a:p>
          <a:p>
            <a:r>
              <a:rPr lang="fr-FR" dirty="0" smtClean="0"/>
              <a:t>Lancement de l’analyse des briques faisceau test</a:t>
            </a:r>
          </a:p>
          <a:p>
            <a:r>
              <a:rPr lang="fr-FR" dirty="0" err="1" smtClean="0"/>
              <a:t>Demarrage</a:t>
            </a:r>
            <a:r>
              <a:rPr lang="fr-FR" dirty="0" smtClean="0"/>
              <a:t> de l’</a:t>
            </a:r>
            <a:r>
              <a:rPr lang="fr-FR" dirty="0" err="1" smtClean="0"/>
              <a:t>etude</a:t>
            </a:r>
            <a:r>
              <a:rPr lang="fr-FR" dirty="0" smtClean="0"/>
              <a:t> des fonds pour </a:t>
            </a:r>
            <a:r>
              <a:rPr lang="fr-FR" smtClean="0"/>
              <a:t>nos signaux avec le MC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fr-FR" dirty="0" smtClean="0"/>
              <a:t>Backup </a:t>
            </a:r>
            <a:r>
              <a:rPr lang="fr-FR" dirty="0" err="1" smtClean="0"/>
              <a:t>slides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Autofit/>
          </a:bodyPr>
          <a:lstStyle/>
          <a:p>
            <a:r>
              <a:rPr lang="fr-FR" sz="2800" dirty="0" err="1"/>
              <a:t>OpEmuRec</a:t>
            </a:r>
            <a:r>
              <a:rPr lang="fr-FR" sz="2800" dirty="0"/>
              <a:t>: </a:t>
            </a:r>
            <a:r>
              <a:rPr lang="fr-FR" sz="2800" dirty="0" err="1" smtClean="0"/>
              <a:t>RawData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</a:t>
            </a:r>
            <a:r>
              <a:rPr lang="fr-FR" sz="2800" dirty="0" err="1" smtClean="0"/>
              <a:t>event</a:t>
            </a:r>
            <a:r>
              <a:rPr lang="fr-FR" sz="2800" dirty="0" smtClean="0"/>
              <a:t> : 233225467 </a:t>
            </a:r>
            <a:br>
              <a:rPr lang="fr-FR" sz="2800" dirty="0" smtClean="0"/>
            </a:br>
            <a:r>
              <a:rPr lang="fr-FR" sz="2800" dirty="0" smtClean="0"/>
              <a:t> </a:t>
            </a:r>
            <a:r>
              <a:rPr lang="fr-FR" sz="2800" dirty="0" err="1" smtClean="0"/>
              <a:t>Microtracks</a:t>
            </a:r>
            <a:r>
              <a:rPr lang="fr-FR" sz="2800" dirty="0" smtClean="0"/>
              <a:t> x and y </a:t>
            </a:r>
            <a:r>
              <a:rPr lang="fr-FR" sz="2800" dirty="0" err="1" smtClean="0"/>
              <a:t>coordinates</a:t>
            </a:r>
            <a:r>
              <a:rPr lang="fr-FR" sz="2800" dirty="0" smtClean="0"/>
              <a:t> (µm) in the brick (10x10mm</a:t>
            </a:r>
            <a:r>
              <a:rPr lang="fr-FR" sz="2800" baseline="30000" dirty="0" smtClean="0"/>
              <a:t>2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2664810"/>
            <a:ext cx="4610100" cy="312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67000"/>
            <a:ext cx="443832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706562"/>
          </a:xfrm>
        </p:spPr>
        <p:txBody>
          <a:bodyPr>
            <a:normAutofit/>
          </a:bodyPr>
          <a:lstStyle/>
          <a:p>
            <a:r>
              <a:rPr lang="fr-FR" sz="3200" dirty="0" err="1"/>
              <a:t>OpEmuRec</a:t>
            </a:r>
            <a:r>
              <a:rPr lang="fr-FR" sz="3200" dirty="0"/>
              <a:t>: </a:t>
            </a:r>
            <a:r>
              <a:rPr lang="fr-FR" sz="3200" dirty="0" err="1" smtClean="0"/>
              <a:t>Align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</a:t>
            </a:r>
            <a:r>
              <a:rPr lang="fr-FR" sz="3200" dirty="0" err="1" smtClean="0"/>
              <a:t>event</a:t>
            </a:r>
            <a:r>
              <a:rPr lang="fr-FR" sz="3200" dirty="0" smtClean="0"/>
              <a:t> : 233225467 </a:t>
            </a:r>
            <a:br>
              <a:rPr lang="fr-FR" sz="3200" dirty="0" smtClean="0"/>
            </a:br>
            <a:r>
              <a:rPr lang="fr-FR" sz="3200" dirty="0" smtClean="0"/>
              <a:t>21543 segments in 10x10mm</a:t>
            </a:r>
            <a:r>
              <a:rPr lang="fr-FR" sz="3200" baseline="30000" dirty="0" smtClean="0"/>
              <a:t>2</a:t>
            </a:r>
            <a:endParaRPr lang="fr-FR" sz="3200" baseline="30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81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OpEmuRec</a:t>
            </a:r>
            <a:r>
              <a:rPr lang="fr-FR" dirty="0"/>
              <a:t>: </a:t>
            </a:r>
            <a:r>
              <a:rPr lang="fr-FR" dirty="0" err="1" smtClean="0"/>
              <a:t>Track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 : 233225467 </a:t>
            </a:r>
            <a:br>
              <a:rPr lang="fr-FR" dirty="0" smtClean="0"/>
            </a:br>
            <a:r>
              <a:rPr lang="fr-FR" dirty="0" smtClean="0"/>
              <a:t>1310 </a:t>
            </a:r>
            <a:r>
              <a:rPr lang="fr-FR" dirty="0" err="1" smtClean="0"/>
              <a:t>tracks</a:t>
            </a:r>
            <a:r>
              <a:rPr lang="fr-FR" dirty="0" smtClean="0"/>
              <a:t> in 10x10mm</a:t>
            </a:r>
            <a:r>
              <a:rPr lang="fr-FR" baseline="30000" dirty="0" smtClean="0"/>
              <a:t>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9" name="Image 8" descr="xUpTrk_1048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4836300" cy="3279790"/>
          </a:xfrm>
          <a:prstGeom prst="rect">
            <a:avLst/>
          </a:prstGeom>
        </p:spPr>
      </p:pic>
      <p:pic>
        <p:nvPicPr>
          <p:cNvPr id="10" name="Image 9" descr="yUpTrk_10480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2057400"/>
            <a:ext cx="4782493" cy="3243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OpEmuRec</a:t>
            </a:r>
            <a:r>
              <a:rPr lang="fr-FR" dirty="0"/>
              <a:t>: </a:t>
            </a:r>
            <a:r>
              <a:rPr lang="fr-FR" dirty="0" err="1" smtClean="0"/>
              <a:t>Track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 : 233225467 </a:t>
            </a:r>
            <a:br>
              <a:rPr lang="fr-FR" dirty="0" smtClean="0"/>
            </a:br>
            <a:r>
              <a:rPr lang="fr-FR" dirty="0" smtClean="0"/>
              <a:t>1310 </a:t>
            </a:r>
            <a:r>
              <a:rPr lang="fr-FR" dirty="0" err="1" smtClean="0"/>
              <a:t>tracks</a:t>
            </a:r>
            <a:r>
              <a:rPr lang="fr-FR" dirty="0" smtClean="0"/>
              <a:t> in 10x10mm</a:t>
            </a:r>
            <a:r>
              <a:rPr lang="fr-FR" baseline="30000" dirty="0" smtClean="0"/>
              <a:t>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590800"/>
            <a:ext cx="466305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130" y="2590801"/>
            <a:ext cx="460687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OpEmuRec</a:t>
            </a:r>
            <a:r>
              <a:rPr lang="fr-FR" sz="3200" dirty="0"/>
              <a:t>: </a:t>
            </a:r>
            <a:r>
              <a:rPr lang="fr-FR" sz="3200" dirty="0" err="1" smtClean="0"/>
              <a:t>Track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</a:t>
            </a:r>
            <a:r>
              <a:rPr lang="fr-FR" sz="3200" dirty="0" err="1" smtClean="0"/>
              <a:t>event</a:t>
            </a:r>
            <a:r>
              <a:rPr lang="fr-FR" sz="3200" dirty="0" smtClean="0"/>
              <a:t> : 233225467 </a:t>
            </a:r>
            <a:br>
              <a:rPr lang="fr-FR" sz="3200" dirty="0" smtClean="0"/>
            </a:br>
            <a:r>
              <a:rPr lang="fr-FR" sz="3200" dirty="0" smtClean="0"/>
              <a:t>1310 </a:t>
            </a:r>
            <a:r>
              <a:rPr lang="fr-FR" sz="3200" dirty="0" err="1" smtClean="0"/>
              <a:t>tracks</a:t>
            </a:r>
            <a:r>
              <a:rPr lang="fr-FR" sz="3200" dirty="0" smtClean="0"/>
              <a:t> in 10x10mm</a:t>
            </a:r>
            <a:r>
              <a:rPr lang="fr-FR" sz="3200" baseline="30000" dirty="0" smtClean="0"/>
              <a:t>2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4724400" cy="458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ccali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6076950" cy="340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2008 0µ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on </a:t>
            </a:r>
            <a:r>
              <a:rPr lang="fr-FR" dirty="0" err="1" smtClean="0"/>
              <a:t>ccali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724400" cy="466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Résumé Réunion </a:t>
            </a:r>
            <a:r>
              <a:rPr lang="fr-FR" dirty="0" err="1" smtClean="0"/>
              <a:t>OpEmuRec</a:t>
            </a:r>
            <a:r>
              <a:rPr lang="fr-FR" dirty="0" smtClean="0"/>
              <a:t> 14/01/2010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Une nouvelle release </a:t>
            </a:r>
            <a:r>
              <a:rPr lang="fr-FR" dirty="0" err="1" smtClean="0"/>
              <a:t>ccali</a:t>
            </a:r>
            <a:r>
              <a:rPr lang="fr-FR" dirty="0" smtClean="0"/>
              <a:t> avec implémentation de deux packages: </a:t>
            </a:r>
            <a:r>
              <a:rPr lang="fr-FR" dirty="0" err="1" smtClean="0"/>
              <a:t>fedra</a:t>
            </a:r>
            <a:r>
              <a:rPr lang="fr-FR" dirty="0" smtClean="0"/>
              <a:t> et </a:t>
            </a:r>
            <a:r>
              <a:rPr lang="fr-FR" dirty="0" err="1" smtClean="0"/>
              <a:t>sysal</a:t>
            </a:r>
            <a:endParaRPr lang="fr-FR" dirty="0" smtClean="0"/>
          </a:p>
          <a:p>
            <a:r>
              <a:rPr lang="fr-FR" dirty="0" err="1" smtClean="0"/>
              <a:t>Sysal</a:t>
            </a:r>
            <a:r>
              <a:rPr lang="fr-FR" dirty="0" smtClean="0"/>
              <a:t> utilisé pour produire des fichiers </a:t>
            </a:r>
            <a:r>
              <a:rPr lang="fr-FR" dirty="0" err="1" smtClean="0"/>
              <a:t>root</a:t>
            </a:r>
            <a:r>
              <a:rPr lang="fr-FR" dirty="0" smtClean="0"/>
              <a:t> exploitables sur </a:t>
            </a:r>
            <a:r>
              <a:rPr lang="fr-FR" dirty="0" err="1" smtClean="0"/>
              <a:t>ccali</a:t>
            </a:r>
            <a:r>
              <a:rPr lang="fr-FR" dirty="0" smtClean="0"/>
              <a:t> (</a:t>
            </a:r>
            <a:r>
              <a:rPr lang="fr-FR" dirty="0" err="1" smtClean="0"/>
              <a:t>align</a:t>
            </a:r>
            <a:r>
              <a:rPr lang="fr-FR" dirty="0" smtClean="0"/>
              <a:t>, </a:t>
            </a:r>
            <a:r>
              <a:rPr lang="fr-FR" dirty="0" err="1" smtClean="0"/>
              <a:t>track</a:t>
            </a:r>
            <a:r>
              <a:rPr lang="fr-FR" dirty="0" smtClean="0"/>
              <a:t>, vertex et </a:t>
            </a:r>
            <a:r>
              <a:rPr lang="fr-FR" dirty="0" err="1" smtClean="0"/>
              <a:t>analysis</a:t>
            </a:r>
            <a:r>
              <a:rPr lang="fr-FR" dirty="0" smtClean="0"/>
              <a:t>(testé ici au LAPP)</a:t>
            </a:r>
          </a:p>
          <a:p>
            <a:r>
              <a:rPr lang="fr-FR" dirty="0" smtClean="0"/>
              <a:t>Coté  </a:t>
            </a:r>
            <a:r>
              <a:rPr lang="fr-FR" dirty="0" err="1" smtClean="0"/>
              <a:t>fedra</a:t>
            </a:r>
            <a:r>
              <a:rPr lang="fr-FR" dirty="0" smtClean="0"/>
              <a:t> aucun test et aucune production</a:t>
            </a:r>
          </a:p>
          <a:p>
            <a:r>
              <a:rPr lang="fr-FR" dirty="0" smtClean="0"/>
              <a:t>Uniquement pour les données</a:t>
            </a:r>
          </a:p>
          <a:p>
            <a:r>
              <a:rPr lang="fr-FR" dirty="0" smtClean="0"/>
              <a:t>Pas de release </a:t>
            </a:r>
            <a:r>
              <a:rPr lang="fr-FR" dirty="0" err="1" smtClean="0"/>
              <a:t>OpEmuIO</a:t>
            </a:r>
            <a:r>
              <a:rPr lang="fr-FR" dirty="0" smtClean="0"/>
              <a:t> avant le 20/01/2010</a:t>
            </a:r>
          </a:p>
          <a:p>
            <a:pPr>
              <a:buNone/>
            </a:pPr>
            <a:r>
              <a:rPr lang="fr-FR" dirty="0" smtClean="0"/>
              <a:t>	pour travailler sur les fichiers MC- depuis une release au </a:t>
            </a:r>
            <a:r>
              <a:rPr lang="fr-FR" dirty="0" err="1" smtClean="0"/>
              <a:t>ccali</a:t>
            </a:r>
            <a:r>
              <a:rPr lang="fr-FR" dirty="0" smtClean="0"/>
              <a:t> permet de convertir les événements simulés un à un (crash au second </a:t>
            </a:r>
            <a:r>
              <a:rPr lang="fr-FR" dirty="0" err="1" smtClean="0"/>
              <a:t>evt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146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Go on </a:t>
            </a:r>
            <a:r>
              <a:rPr lang="fr-FR" dirty="0" err="1" smtClean="0"/>
              <a:t>with</a:t>
            </a:r>
            <a:r>
              <a:rPr lang="fr-FR" dirty="0" smtClean="0"/>
              <a:t> the  </a:t>
            </a:r>
            <a:r>
              <a:rPr lang="fr-FR" dirty="0" err="1" smtClean="0"/>
              <a:t>Shower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OpEmuRec</a:t>
            </a: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fr-FR" dirty="0" err="1" smtClean="0"/>
              <a:t>run</a:t>
            </a:r>
            <a:r>
              <a:rPr lang="fr-FR" dirty="0" smtClean="0"/>
              <a:t> the MC to </a:t>
            </a:r>
            <a:r>
              <a:rPr lang="fr-FR" dirty="0" err="1" smtClean="0"/>
              <a:t>evaluate</a:t>
            </a:r>
            <a:r>
              <a:rPr lang="fr-FR" dirty="0" smtClean="0"/>
              <a:t> the </a:t>
            </a:r>
            <a:r>
              <a:rPr lang="fr-FR" dirty="0" err="1" smtClean="0"/>
              <a:t>efficiencies</a:t>
            </a:r>
            <a:r>
              <a:rPr lang="fr-FR" dirty="0" smtClean="0"/>
              <a:t> </a:t>
            </a:r>
            <a:r>
              <a:rPr lang="fr-FR" dirty="0" err="1" smtClean="0"/>
              <a:t>detailed</a:t>
            </a:r>
            <a:r>
              <a:rPr lang="fr-FR" dirty="0" smtClean="0"/>
              <a:t> in Frederic talk</a:t>
            </a:r>
          </a:p>
          <a:p>
            <a:r>
              <a:rPr lang="fr-FR" dirty="0" smtClean="0"/>
              <a:t>More data in the </a:t>
            </a:r>
            <a:r>
              <a:rPr lang="fr-FR" dirty="0" err="1" smtClean="0"/>
              <a:t>DataBase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welcome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à la </a:t>
            </a:r>
            <a:r>
              <a:rPr lang="fr-FR" dirty="0" err="1" smtClean="0"/>
              <a:t>reunion</a:t>
            </a:r>
            <a:r>
              <a:rPr lang="fr-FR" dirty="0" smtClean="0"/>
              <a:t> du WG Electron le 22 janvier 2010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OpEmuRec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r-FR" sz="6200" b="1" dirty="0" smtClean="0"/>
              <a:t>Installation and </a:t>
            </a:r>
            <a:r>
              <a:rPr lang="fr-FR" sz="6200" b="1" dirty="0" err="1" smtClean="0"/>
              <a:t>run</a:t>
            </a:r>
            <a:endParaRPr lang="fr-FR" sz="6200" b="1" dirty="0" smtClean="0"/>
          </a:p>
          <a:p>
            <a:r>
              <a:rPr lang="fr-FR" b="1" dirty="0"/>
              <a:t>.&gt; </a:t>
            </a:r>
            <a:r>
              <a:rPr lang="fr-FR" b="1" dirty="0" err="1"/>
              <a:t>cp</a:t>
            </a:r>
            <a:r>
              <a:rPr lang="fr-FR" b="1" dirty="0"/>
              <a:t> /</a:t>
            </a:r>
            <a:r>
              <a:rPr lang="fr-FR" b="1" dirty="0" err="1"/>
              <a:t>afs</a:t>
            </a:r>
            <a:r>
              <a:rPr lang="fr-FR" b="1" dirty="0"/>
              <a:t>/in2p3.fr/home/d/</a:t>
            </a:r>
            <a:r>
              <a:rPr lang="fr-FR" b="1" dirty="0" err="1"/>
              <a:t>dusini</a:t>
            </a:r>
            <a:r>
              <a:rPr lang="fr-FR" b="1" dirty="0"/>
              <a:t>/</a:t>
            </a:r>
            <a:r>
              <a:rPr lang="fr-FR" b="1" dirty="0" err="1"/>
              <a:t>sw</a:t>
            </a:r>
            <a:r>
              <a:rPr lang="fr-FR" b="1" dirty="0"/>
              <a:t>/OpRelease_OpEmuRec_in2p3.tgz &lt;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smtClean="0"/>
              <a:t>area</a:t>
            </a:r>
            <a:r>
              <a:rPr lang="fr-FR" b="1" dirty="0"/>
              <a:t>&gt;</a:t>
            </a:r>
          </a:p>
          <a:p>
            <a:r>
              <a:rPr lang="fr-FR" b="1" dirty="0"/>
              <a:t>.&gt; cd &lt;</a:t>
            </a:r>
            <a:r>
              <a:rPr lang="fr-FR" b="1" dirty="0" err="1"/>
              <a:t>your</a:t>
            </a:r>
            <a:r>
              <a:rPr lang="fr-FR" b="1" dirty="0"/>
              <a:t> area&gt;</a:t>
            </a:r>
          </a:p>
          <a:p>
            <a:r>
              <a:rPr lang="fr-FR" b="1" dirty="0"/>
              <a:t>.&gt; tar </a:t>
            </a:r>
            <a:r>
              <a:rPr lang="fr-FR" b="1" dirty="0" err="1"/>
              <a:t>xvfz</a:t>
            </a:r>
            <a:r>
              <a:rPr lang="fr-FR" b="1" dirty="0"/>
              <a:t>  OpRelease_OpEmuRec_in2p3.tgz</a:t>
            </a:r>
          </a:p>
          <a:p>
            <a:r>
              <a:rPr lang="fr-FR" b="1" dirty="0"/>
              <a:t>.&gt; cd OpRelease_OpEmuRec_in2p3</a:t>
            </a:r>
          </a:p>
          <a:p>
            <a:r>
              <a:rPr lang="fr-FR" b="1" dirty="0"/>
              <a:t>.&gt; source first_setup.csh</a:t>
            </a:r>
          </a:p>
          <a:p>
            <a:r>
              <a:rPr lang="fr-FR" b="1" dirty="0"/>
              <a:t> </a:t>
            </a:r>
          </a:p>
          <a:p>
            <a:r>
              <a:rPr lang="fr-FR" b="1" dirty="0" err="1"/>
              <a:t>At</a:t>
            </a:r>
            <a:r>
              <a:rPr lang="fr-FR" b="1" dirty="0"/>
              <a:t> the end of the script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/>
              <a:t>be</a:t>
            </a:r>
            <a:r>
              <a:rPr lang="fr-FR" b="1" dirty="0"/>
              <a:t> in the directory</a:t>
            </a:r>
          </a:p>
          <a:p>
            <a:r>
              <a:rPr lang="fr-FR" b="1" dirty="0"/>
              <a:t> </a:t>
            </a:r>
          </a:p>
          <a:p>
            <a:r>
              <a:rPr lang="fr-FR" b="1" dirty="0"/>
              <a:t>OpRelease_OpEmuRec_in2p3/3.2/</a:t>
            </a:r>
            <a:r>
              <a:rPr lang="fr-FR" b="1" dirty="0" err="1"/>
              <a:t>OpEmuRec</a:t>
            </a:r>
            <a:r>
              <a:rPr lang="fr-FR" b="1" dirty="0"/>
              <a:t>/v1/</a:t>
            </a:r>
            <a:r>
              <a:rPr lang="fr-FR" b="1" dirty="0" err="1"/>
              <a:t>cmt</a:t>
            </a:r>
            <a:endParaRPr lang="fr-FR" b="1" dirty="0"/>
          </a:p>
          <a:p>
            <a:r>
              <a:rPr lang="fr-FR" b="1" dirty="0"/>
              <a:t> </a:t>
            </a:r>
          </a:p>
          <a:p>
            <a:r>
              <a:rPr lang="fr-FR" b="1" dirty="0"/>
              <a:t>.&gt; </a:t>
            </a:r>
            <a:r>
              <a:rPr lang="fr-FR" b="1" dirty="0" err="1"/>
              <a:t>make</a:t>
            </a:r>
            <a:endParaRPr lang="fr-FR" b="1" dirty="0"/>
          </a:p>
          <a:p>
            <a:r>
              <a:rPr lang="fr-FR" b="1" dirty="0"/>
              <a:t>.&gt; cd ../</a:t>
            </a:r>
            <a:r>
              <a:rPr lang="fr-FR" b="1" dirty="0" err="1"/>
              <a:t>work</a:t>
            </a:r>
            <a:endParaRPr lang="fr-FR" b="1" dirty="0"/>
          </a:p>
          <a:p>
            <a:r>
              <a:rPr lang="fr-FR" b="1" dirty="0"/>
              <a:t>.&gt; </a:t>
            </a:r>
            <a:r>
              <a:rPr lang="fr-FR" b="1" dirty="0" err="1"/>
              <a:t>opemurec</a:t>
            </a:r>
            <a:endParaRPr lang="fr-FR" b="1" dirty="0"/>
          </a:p>
          <a:p>
            <a:r>
              <a:rPr lang="fr-FR" b="1" dirty="0"/>
              <a:t> </a:t>
            </a:r>
          </a:p>
          <a:p>
            <a:r>
              <a:rPr lang="fr-FR" b="1" dirty="0"/>
              <a:t>This </a:t>
            </a:r>
            <a:r>
              <a:rPr lang="fr-FR" b="1" dirty="0" err="1"/>
              <a:t>will</a:t>
            </a:r>
            <a:r>
              <a:rPr lang="fr-FR" b="1" dirty="0"/>
              <a:t> </a:t>
            </a:r>
            <a:r>
              <a:rPr lang="fr-FR" b="1" dirty="0" err="1"/>
              <a:t>execute</a:t>
            </a:r>
            <a:r>
              <a:rPr lang="fr-FR" b="1" dirty="0"/>
              <a:t> the </a:t>
            </a:r>
            <a:r>
              <a:rPr lang="fr-FR" b="1" dirty="0" err="1"/>
              <a:t>algo</a:t>
            </a:r>
            <a:r>
              <a:rPr lang="fr-FR" b="1" dirty="0"/>
              <a:t> </a:t>
            </a:r>
            <a:r>
              <a:rPr lang="fr-FR" b="1" dirty="0" err="1"/>
              <a:t>written</a:t>
            </a:r>
            <a:r>
              <a:rPr lang="fr-FR" b="1" dirty="0"/>
              <a:t> in </a:t>
            </a:r>
            <a:r>
              <a:rPr lang="fr-FR" b="1" dirty="0" err="1"/>
              <a:t>OpEmuRec</a:t>
            </a:r>
            <a:r>
              <a:rPr lang="fr-FR" b="1" dirty="0"/>
              <a:t>/UserAnalysis.cxx on the </a:t>
            </a:r>
          </a:p>
          <a:p>
            <a:r>
              <a:rPr lang="fr-FR" b="1" dirty="0" err="1"/>
              <a:t>reconstructed</a:t>
            </a:r>
            <a:r>
              <a:rPr lang="fr-FR" b="1" dirty="0"/>
              <a:t> brick 1001008 (</a:t>
            </a:r>
            <a:r>
              <a:rPr lang="fr-FR" b="1" dirty="0" err="1"/>
              <a:t>see</a:t>
            </a:r>
            <a:r>
              <a:rPr lang="fr-FR" b="1" dirty="0"/>
              <a:t> </a:t>
            </a:r>
            <a:r>
              <a:rPr lang="fr-FR" b="1" dirty="0" err="1"/>
              <a:t>work</a:t>
            </a:r>
            <a:r>
              <a:rPr lang="fr-FR" b="1" dirty="0"/>
              <a:t>/</a:t>
            </a:r>
            <a:r>
              <a:rPr lang="fr-FR" b="1" dirty="0" err="1"/>
              <a:t>ConfiEmuRec.C</a:t>
            </a:r>
            <a:r>
              <a:rPr lang="fr-FR" b="1" dirty="0"/>
              <a:t> file)</a:t>
            </a:r>
          </a:p>
          <a:p>
            <a:r>
              <a:rPr lang="fr-FR" sz="4300" b="1" dirty="0"/>
              <a:t> </a:t>
            </a:r>
            <a:r>
              <a:rPr lang="fr-FR" sz="4300" b="1" dirty="0" err="1" smtClean="0"/>
              <a:t>Here</a:t>
            </a:r>
            <a:r>
              <a:rPr lang="fr-FR" sz="4300" b="1" dirty="0" smtClean="0"/>
              <a:t> the file </a:t>
            </a:r>
            <a:r>
              <a:rPr lang="fr-FR" sz="4300" b="1" dirty="0" err="1" smtClean="0"/>
              <a:t>wouldn’t</a:t>
            </a:r>
            <a:r>
              <a:rPr lang="fr-FR" sz="4300" b="1" dirty="0" smtClean="0"/>
              <a:t> </a:t>
            </a:r>
            <a:r>
              <a:rPr lang="fr-FR" sz="4300" b="1" dirty="0" err="1" smtClean="0"/>
              <a:t>work</a:t>
            </a:r>
            <a:r>
              <a:rPr lang="fr-FR" sz="4300" b="1" dirty="0" smtClean="0"/>
              <a:t> </a:t>
            </a:r>
            <a:r>
              <a:rPr lang="fr-FR" sz="4300" b="1" dirty="0" err="1" smtClean="0"/>
              <a:t>so</a:t>
            </a:r>
            <a:r>
              <a:rPr lang="fr-FR" sz="4300" b="1" dirty="0" smtClean="0"/>
              <a:t> </a:t>
            </a:r>
            <a:r>
              <a:rPr lang="fr-FR" sz="4300" b="1" dirty="0" err="1" smtClean="0"/>
              <a:t>we</a:t>
            </a:r>
            <a:r>
              <a:rPr lang="fr-FR" sz="4300" b="1" dirty="0" smtClean="0"/>
              <a:t> </a:t>
            </a:r>
            <a:r>
              <a:rPr lang="fr-FR" sz="4300" b="1" dirty="0" err="1" smtClean="0"/>
              <a:t>took</a:t>
            </a:r>
            <a:r>
              <a:rPr lang="fr-FR" sz="4300" b="1" dirty="0" smtClean="0"/>
              <a:t> one of the DB:</a:t>
            </a:r>
          </a:p>
          <a:p>
            <a:pPr lvl="1"/>
            <a:r>
              <a:rPr lang="fr-FR" sz="4500" dirty="0">
                <a:solidFill>
                  <a:prstClr val="black"/>
                </a:solidFill>
              </a:rPr>
              <a:t>/</a:t>
            </a:r>
            <a:r>
              <a:rPr lang="fr-FR" sz="4500" dirty="0" err="1">
                <a:solidFill>
                  <a:prstClr val="black"/>
                </a:solidFill>
              </a:rPr>
              <a:t>sps</a:t>
            </a:r>
            <a:r>
              <a:rPr lang="fr-FR" sz="4500" dirty="0">
                <a:solidFill>
                  <a:prstClr val="black"/>
                </a:solidFill>
              </a:rPr>
              <a:t>/</a:t>
            </a:r>
            <a:r>
              <a:rPr lang="fr-FR" sz="4500" dirty="0" err="1">
                <a:solidFill>
                  <a:prstClr val="black"/>
                </a:solidFill>
              </a:rPr>
              <a:t>opera</a:t>
            </a:r>
            <a:r>
              <a:rPr lang="fr-FR" sz="4500" dirty="0">
                <a:solidFill>
                  <a:prstClr val="black"/>
                </a:solidFill>
              </a:rPr>
              <a:t>/</a:t>
            </a:r>
            <a:r>
              <a:rPr lang="fr-FR" sz="4500" dirty="0" err="1">
                <a:solidFill>
                  <a:prstClr val="black"/>
                </a:solidFill>
              </a:rPr>
              <a:t>operap</a:t>
            </a:r>
            <a:r>
              <a:rPr lang="fr-FR" sz="4500" dirty="0">
                <a:solidFill>
                  <a:prstClr val="black"/>
                </a:solidFill>
              </a:rPr>
              <a:t>/</a:t>
            </a:r>
            <a:r>
              <a:rPr lang="fr-FR" sz="4500" dirty="0" err="1">
                <a:solidFill>
                  <a:prstClr val="black"/>
                </a:solidFill>
              </a:rPr>
              <a:t>brick_fromDB</a:t>
            </a:r>
            <a:r>
              <a:rPr lang="fr-FR" sz="4500" dirty="0">
                <a:solidFill>
                  <a:prstClr val="black"/>
                </a:solidFill>
              </a:rPr>
              <a:t>/</a:t>
            </a:r>
            <a:r>
              <a:rPr lang="fr-FR" sz="4500" dirty="0" err="1">
                <a:solidFill>
                  <a:prstClr val="black"/>
                </a:solidFill>
              </a:rPr>
              <a:t>extraction_new</a:t>
            </a:r>
            <a:r>
              <a:rPr lang="fr-FR" sz="4500" dirty="0">
                <a:solidFill>
                  <a:prstClr val="black"/>
                </a:solidFill>
              </a:rPr>
              <a:t>/1048057_6000010000005206.</a:t>
            </a:r>
            <a:r>
              <a:rPr lang="fr-FR" sz="4500" dirty="0" err="1">
                <a:solidFill>
                  <a:prstClr val="black"/>
                </a:solidFill>
              </a:rPr>
              <a:t>root</a:t>
            </a:r>
            <a:endParaRPr lang="fr-FR" sz="4500" b="1" dirty="0"/>
          </a:p>
          <a:p>
            <a:r>
              <a:rPr lang="fr-FR" b="1" dirty="0"/>
              <a:t>To </a:t>
            </a:r>
            <a:r>
              <a:rPr lang="fr-FR" b="1" dirty="0" err="1"/>
              <a:t>run</a:t>
            </a:r>
            <a:r>
              <a:rPr lang="fr-FR" b="1" dirty="0"/>
              <a:t> a </a:t>
            </a:r>
            <a:r>
              <a:rPr lang="fr-FR" b="1" dirty="0" err="1"/>
              <a:t>Fedra</a:t>
            </a:r>
            <a:r>
              <a:rPr lang="fr-FR" b="1" dirty="0"/>
              <a:t>/</a:t>
            </a:r>
            <a:r>
              <a:rPr lang="fr-FR" b="1" dirty="0" err="1"/>
              <a:t>Sysal</a:t>
            </a:r>
            <a:r>
              <a:rPr lang="fr-FR" b="1" dirty="0"/>
              <a:t> </a:t>
            </a:r>
            <a:r>
              <a:rPr lang="fr-FR" b="1" dirty="0" err="1"/>
              <a:t>algorithm</a:t>
            </a:r>
            <a:r>
              <a:rPr lang="fr-FR" b="1" dirty="0"/>
              <a:t> </a:t>
            </a:r>
            <a:r>
              <a:rPr lang="fr-FR" b="1" dirty="0" err="1"/>
              <a:t>edit</a:t>
            </a:r>
            <a:r>
              <a:rPr lang="fr-FR" b="1" dirty="0"/>
              <a:t> the file </a:t>
            </a:r>
            <a:r>
              <a:rPr lang="fr-FR" b="1" dirty="0" err="1"/>
              <a:t>work</a:t>
            </a:r>
            <a:r>
              <a:rPr lang="fr-FR" b="1" dirty="0"/>
              <a:t>/</a:t>
            </a:r>
            <a:r>
              <a:rPr lang="fr-FR" b="1" dirty="0" err="1"/>
              <a:t>ConfiEmuRec.C</a:t>
            </a:r>
            <a:r>
              <a:rPr lang="fr-FR" b="1" dirty="0"/>
              <a:t>  and </a:t>
            </a:r>
          </a:p>
          <a:p>
            <a:r>
              <a:rPr lang="fr-FR" b="1" dirty="0" err="1"/>
              <a:t>link</a:t>
            </a:r>
            <a:r>
              <a:rPr lang="fr-FR" b="1" dirty="0"/>
              <a:t> the file </a:t>
            </a:r>
            <a:r>
              <a:rPr lang="fr-FR" b="1" dirty="0" err="1"/>
              <a:t>emurecenv</a:t>
            </a:r>
            <a:r>
              <a:rPr lang="fr-FR" b="1" dirty="0"/>
              <a:t> to the </a:t>
            </a:r>
            <a:r>
              <a:rPr lang="fr-FR" b="1" dirty="0" err="1"/>
              <a:t>appropriate</a:t>
            </a:r>
            <a:r>
              <a:rPr lang="fr-FR" b="1" dirty="0"/>
              <a:t> configuration </a:t>
            </a:r>
            <a:r>
              <a:rPr lang="fr-FR" b="1" dirty="0" err="1"/>
              <a:t>parameter</a:t>
            </a:r>
            <a:r>
              <a:rPr lang="fr-FR" b="1" dirty="0"/>
              <a:t> file </a:t>
            </a:r>
          </a:p>
          <a:p>
            <a:r>
              <a:rPr lang="fr-FR" b="1" dirty="0"/>
              <a:t>(</a:t>
            </a:r>
            <a:r>
              <a:rPr lang="fr-FR" b="1" dirty="0" err="1"/>
              <a:t>sysal</a:t>
            </a:r>
            <a:r>
              <a:rPr lang="fr-FR" b="1" dirty="0"/>
              <a:t> in </a:t>
            </a:r>
            <a:r>
              <a:rPr lang="fr-FR" b="1" dirty="0" err="1"/>
              <a:t>this</a:t>
            </a:r>
            <a:r>
              <a:rPr lang="fr-FR" b="1" dirty="0"/>
              <a:t> </a:t>
            </a:r>
            <a:r>
              <a:rPr lang="fr-FR" b="1" dirty="0" err="1"/>
              <a:t>example</a:t>
            </a:r>
            <a:r>
              <a:rPr lang="fr-FR" b="1" dirty="0"/>
              <a:t>)</a:t>
            </a:r>
          </a:p>
          <a:p>
            <a:r>
              <a:rPr lang="fr-FR" b="1" dirty="0"/>
              <a:t>.&gt; ln –s  </a:t>
            </a:r>
            <a:r>
              <a:rPr lang="fr-FR" b="1" dirty="0" err="1"/>
              <a:t>emurecenv</a:t>
            </a:r>
            <a:r>
              <a:rPr lang="fr-FR" b="1" dirty="0"/>
              <a:t> </a:t>
            </a:r>
            <a:r>
              <a:rPr lang="fr-FR" b="1" dirty="0" err="1"/>
              <a:t>_sysal</a:t>
            </a:r>
            <a:r>
              <a:rPr lang="fr-FR" b="1" dirty="0"/>
              <a:t> </a:t>
            </a:r>
            <a:r>
              <a:rPr lang="fr-FR" b="1" dirty="0" err="1"/>
              <a:t>emurecenv</a:t>
            </a:r>
            <a:endParaRPr lang="fr-FR" b="1" dirty="0"/>
          </a:p>
          <a:p>
            <a:r>
              <a:rPr lang="fr-FR" b="1" dirty="0"/>
              <a:t>.&gt; </a:t>
            </a:r>
            <a:r>
              <a:rPr lang="fr-FR" b="1" dirty="0" err="1" smtClean="0"/>
              <a:t>opemurec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OpEmuRec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Running on ccalisl4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Monday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endParaRPr lang="fr-FR" dirty="0" smtClean="0"/>
          </a:p>
          <a:p>
            <a:pPr lvl="1"/>
            <a:r>
              <a:rPr lang="fr-FR" dirty="0" smtClean="0"/>
              <a:t>/</a:t>
            </a:r>
            <a:r>
              <a:rPr lang="fr-FR" dirty="0" err="1" smtClean="0"/>
              <a:t>sps</a:t>
            </a:r>
            <a:r>
              <a:rPr lang="fr-FR" dirty="0" smtClean="0"/>
              <a:t>/</a:t>
            </a:r>
            <a:r>
              <a:rPr lang="fr-FR" dirty="0" err="1" smtClean="0"/>
              <a:t>opera</a:t>
            </a:r>
            <a:r>
              <a:rPr lang="fr-FR" dirty="0" smtClean="0"/>
              <a:t>/scratch/zghiche/</a:t>
            </a:r>
            <a:r>
              <a:rPr lang="fr-FR" dirty="0" err="1" smtClean="0"/>
              <a:t>analysis</a:t>
            </a:r>
            <a:r>
              <a:rPr lang="fr-FR" dirty="0" smtClean="0"/>
              <a:t>/OpRelease_OpEmuRec_in2p3/3.2/</a:t>
            </a:r>
            <a:r>
              <a:rPr lang="fr-FR" dirty="0" err="1" smtClean="0"/>
              <a:t>OpEmuRec</a:t>
            </a:r>
            <a:r>
              <a:rPr lang="fr-FR" dirty="0" smtClean="0"/>
              <a:t>/v1/</a:t>
            </a:r>
            <a:r>
              <a:rPr lang="fr-FR" dirty="0" err="1" smtClean="0"/>
              <a:t>cmt</a:t>
            </a:r>
            <a:endParaRPr lang="fr-FR" dirty="0" smtClean="0"/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rootfiles</a:t>
            </a:r>
            <a:r>
              <a:rPr lang="fr-FR" dirty="0" smtClean="0"/>
              <a:t> </a:t>
            </a:r>
            <a:r>
              <a:rPr lang="fr-FR" dirty="0" err="1" smtClean="0"/>
              <a:t>produced</a:t>
            </a:r>
            <a:r>
              <a:rPr lang="fr-FR" dirty="0" smtClean="0"/>
              <a:t> by Elisabetta P. :</a:t>
            </a:r>
          </a:p>
          <a:p>
            <a:pPr lvl="2"/>
            <a:r>
              <a:rPr lang="fr-FR" dirty="0" err="1" smtClean="0"/>
              <a:t>Example</a:t>
            </a:r>
            <a:r>
              <a:rPr lang="fr-FR" dirty="0" smtClean="0"/>
              <a:t>: /</a:t>
            </a:r>
            <a:r>
              <a:rPr lang="fr-FR" dirty="0" err="1" smtClean="0"/>
              <a:t>sps</a:t>
            </a:r>
            <a:r>
              <a:rPr lang="fr-FR" dirty="0" smtClean="0"/>
              <a:t>/</a:t>
            </a:r>
            <a:r>
              <a:rPr lang="fr-FR" dirty="0" err="1" smtClean="0"/>
              <a:t>opera</a:t>
            </a:r>
            <a:r>
              <a:rPr lang="fr-FR" dirty="0" smtClean="0"/>
              <a:t>/</a:t>
            </a:r>
            <a:r>
              <a:rPr lang="fr-FR" dirty="0" err="1" smtClean="0"/>
              <a:t>operap</a:t>
            </a:r>
            <a:r>
              <a:rPr lang="fr-FR" dirty="0" smtClean="0"/>
              <a:t>/</a:t>
            </a:r>
            <a:r>
              <a:rPr lang="fr-FR" dirty="0" err="1" smtClean="0"/>
              <a:t>brick_fromDB</a:t>
            </a:r>
            <a:r>
              <a:rPr lang="fr-FR" dirty="0" smtClean="0"/>
              <a:t>/</a:t>
            </a:r>
            <a:r>
              <a:rPr lang="fr-FR" dirty="0" err="1" smtClean="0"/>
              <a:t>extraction_new</a:t>
            </a:r>
            <a:r>
              <a:rPr lang="fr-FR" dirty="0" smtClean="0"/>
              <a:t>/1048057_6000010000005206.</a:t>
            </a:r>
            <a:r>
              <a:rPr lang="fr-FR" dirty="0" err="1" smtClean="0"/>
              <a:t>root</a:t>
            </a:r>
            <a:endParaRPr lang="fr-FR" dirty="0" smtClean="0"/>
          </a:p>
          <a:p>
            <a:pPr lvl="2"/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: /</a:t>
            </a:r>
            <a:r>
              <a:rPr lang="fr-FR" dirty="0" err="1" smtClean="0"/>
              <a:t>sps</a:t>
            </a:r>
            <a:r>
              <a:rPr lang="fr-FR" dirty="0" smtClean="0"/>
              <a:t>/</a:t>
            </a:r>
            <a:r>
              <a:rPr lang="fr-FR" dirty="0" err="1" smtClean="0"/>
              <a:t>opera</a:t>
            </a:r>
            <a:r>
              <a:rPr lang="fr-FR" dirty="0" smtClean="0"/>
              <a:t>/</a:t>
            </a:r>
            <a:r>
              <a:rPr lang="fr-FR" dirty="0" err="1" smtClean="0"/>
              <a:t>operap</a:t>
            </a:r>
            <a:r>
              <a:rPr lang="fr-FR" dirty="0" smtClean="0"/>
              <a:t>/</a:t>
            </a:r>
            <a:r>
              <a:rPr lang="fr-FR" dirty="0" err="1" smtClean="0"/>
              <a:t>brick_fromDB</a:t>
            </a:r>
            <a:r>
              <a:rPr lang="fr-FR" dirty="0" smtClean="0"/>
              <a:t>/reconstruction/1048057_6000010000005206/</a:t>
            </a:r>
            <a:r>
              <a:rPr lang="fr-FR" dirty="0" err="1" smtClean="0"/>
              <a:t>sysal</a:t>
            </a:r>
            <a:r>
              <a:rPr lang="fr-FR" dirty="0" smtClean="0"/>
              <a:t>/1048057_6000010000005206_vtx.root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OpEmuRec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/</a:t>
            </a:r>
            <a:r>
              <a:rPr lang="fr-FR" sz="2000" dirty="0" err="1" smtClean="0"/>
              <a:t>sps</a:t>
            </a:r>
            <a:r>
              <a:rPr lang="fr-FR" sz="2000" dirty="0" smtClean="0"/>
              <a:t>/</a:t>
            </a:r>
            <a:r>
              <a:rPr lang="fr-FR" sz="2000" dirty="0" err="1" smtClean="0"/>
              <a:t>opera</a:t>
            </a:r>
            <a:r>
              <a:rPr lang="fr-FR" sz="2000" dirty="0" smtClean="0"/>
              <a:t>/</a:t>
            </a:r>
            <a:r>
              <a:rPr lang="fr-FR" sz="2000" dirty="0" err="1" smtClean="0"/>
              <a:t>operap</a:t>
            </a:r>
            <a:r>
              <a:rPr lang="fr-FR" sz="2000" dirty="0" smtClean="0"/>
              <a:t>/</a:t>
            </a:r>
            <a:r>
              <a:rPr lang="fr-FR" sz="2000" dirty="0" err="1" smtClean="0"/>
              <a:t>brick_fromDB</a:t>
            </a:r>
            <a:r>
              <a:rPr lang="fr-FR" sz="2000" dirty="0" smtClean="0"/>
              <a:t>/reconstruction/1048057_6000010000005206/</a:t>
            </a:r>
            <a:r>
              <a:rPr lang="fr-FR" sz="2000" b="1" dirty="0" err="1" smtClean="0"/>
              <a:t>sysal</a:t>
            </a:r>
            <a:r>
              <a:rPr lang="fr-FR" sz="2000" dirty="0" smtClean="0"/>
              <a:t>/1048057_6000010000005206_</a:t>
            </a:r>
            <a:r>
              <a:rPr lang="fr-FR" sz="2000" b="1" dirty="0" smtClean="0"/>
              <a:t>vtx.</a:t>
            </a:r>
            <a:r>
              <a:rPr lang="fr-FR" sz="2000" dirty="0" smtClean="0"/>
              <a:t>root</a:t>
            </a:r>
          </a:p>
          <a:p>
            <a:pPr lvl="1"/>
            <a:r>
              <a:rPr lang="fr-FR" dirty="0" smtClean="0"/>
              <a:t>This file has been </a:t>
            </a:r>
            <a:r>
              <a:rPr lang="fr-FR" dirty="0" err="1" smtClean="0"/>
              <a:t>produced</a:t>
            </a:r>
            <a:r>
              <a:rPr lang="fr-FR" dirty="0" smtClean="0"/>
              <a:t> by the </a:t>
            </a:r>
            <a:r>
              <a:rPr lang="fr-FR" dirty="0" err="1" smtClean="0"/>
              <a:t>OpEmuRec</a:t>
            </a:r>
            <a:r>
              <a:rPr lang="fr-FR" dirty="0" smtClean="0"/>
              <a:t> code in the </a:t>
            </a:r>
            <a:r>
              <a:rPr lang="fr-FR" b="1" dirty="0" smtClean="0"/>
              <a:t>SYSAL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 smtClean="0"/>
              <a:t> and </a:t>
            </a:r>
            <a:r>
              <a:rPr lang="fr-FR" dirty="0" err="1" smtClean="0"/>
              <a:t>is</a:t>
            </a:r>
            <a:r>
              <a:rPr lang="fr-FR" dirty="0" smtClean="0"/>
              <a:t> an output of the </a:t>
            </a:r>
            <a:r>
              <a:rPr lang="fr-FR" b="1" dirty="0" smtClean="0"/>
              <a:t>VERTEX</a:t>
            </a:r>
            <a:r>
              <a:rPr lang="fr-FR" dirty="0" smtClean="0"/>
              <a:t> phase of the reconstruction</a:t>
            </a:r>
          </a:p>
          <a:p>
            <a:pPr lvl="1"/>
            <a:r>
              <a:rPr lang="fr-FR" dirty="0" smtClean="0"/>
              <a:t>There are </a:t>
            </a:r>
            <a:r>
              <a:rPr lang="fr-FR" dirty="0" err="1" smtClean="0"/>
              <a:t>only</a:t>
            </a:r>
            <a:r>
              <a:rPr lang="fr-FR" dirty="0" smtClean="0"/>
              <a:t> 80 files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treated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one and </a:t>
            </a:r>
            <a:r>
              <a:rPr lang="fr-FR" dirty="0" err="1" smtClean="0"/>
              <a:t>only</a:t>
            </a:r>
            <a:r>
              <a:rPr lang="fr-FR" dirty="0" smtClean="0"/>
              <a:t> in the </a:t>
            </a:r>
            <a:r>
              <a:rPr lang="fr-FR" dirty="0" err="1" smtClean="0"/>
              <a:t>sysal</a:t>
            </a:r>
            <a:r>
              <a:rPr lang="fr-FR" dirty="0" smtClean="0"/>
              <a:t> </a:t>
            </a:r>
            <a:r>
              <a:rPr lang="fr-FR" dirty="0" err="1" smtClean="0"/>
              <a:t>environement</a:t>
            </a:r>
            <a:endParaRPr lang="fr-FR" dirty="0" smtClean="0"/>
          </a:p>
          <a:p>
            <a:pPr lvl="1"/>
            <a:r>
              <a:rPr lang="fr-FR" dirty="0" err="1" smtClean="0">
                <a:solidFill>
                  <a:srgbClr val="FF0000"/>
                </a:solidFill>
              </a:rPr>
              <a:t>Does</a:t>
            </a:r>
            <a:r>
              <a:rPr lang="fr-FR" dirty="0" smtClean="0">
                <a:solidFill>
                  <a:srgbClr val="FF0000"/>
                </a:solidFill>
              </a:rPr>
              <a:t> not </a:t>
            </a:r>
            <a:r>
              <a:rPr lang="fr-FR" dirty="0" err="1" smtClean="0">
                <a:solidFill>
                  <a:srgbClr val="FF0000"/>
                </a:solidFill>
              </a:rPr>
              <a:t>prevent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from</a:t>
            </a:r>
            <a:r>
              <a:rPr lang="fr-FR" dirty="0" smtClean="0">
                <a:solidFill>
                  <a:srgbClr val="FF0000"/>
                </a:solidFill>
              </a:rPr>
              <a:t> running </a:t>
            </a:r>
            <a:r>
              <a:rPr lang="fr-FR" dirty="0" err="1" smtClean="0">
                <a:solidFill>
                  <a:srgbClr val="FF0000"/>
                </a:solidFill>
              </a:rPr>
              <a:t>our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own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analysis</a:t>
            </a:r>
            <a:r>
              <a:rPr lang="fr-FR" dirty="0" smtClean="0">
                <a:solidFill>
                  <a:srgbClr val="FF0000"/>
                </a:solidFill>
              </a:rPr>
              <a:t> in the FEDRA </a:t>
            </a:r>
            <a:r>
              <a:rPr lang="fr-FR" dirty="0" err="1" smtClean="0">
                <a:solidFill>
                  <a:srgbClr val="FF0000"/>
                </a:solidFill>
              </a:rPr>
              <a:t>environment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which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aim</a:t>
            </a:r>
            <a:r>
              <a:rPr lang="fr-FR" dirty="0" smtClean="0">
                <a:solidFill>
                  <a:srgbClr val="FF0000"/>
                </a:solidFill>
              </a:rPr>
              <a:t> to do</a:t>
            </a:r>
            <a:r>
              <a:rPr lang="fr-FR" dirty="0" smtClean="0"/>
              <a:t>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OpEmuRec</a:t>
            </a:r>
            <a:r>
              <a:rPr lang="fr-FR" dirty="0" smtClean="0"/>
              <a:t> and </a:t>
            </a:r>
            <a:r>
              <a:rPr lang="fr-FR" dirty="0" err="1" smtClean="0"/>
              <a:t>Shower</a:t>
            </a:r>
            <a:r>
              <a:rPr lang="fr-FR" dirty="0" smtClean="0"/>
              <a:t> </a:t>
            </a:r>
            <a:r>
              <a:rPr lang="fr-FR" dirty="0" err="1" smtClean="0"/>
              <a:t>Reco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This last release of </a:t>
            </a:r>
            <a:r>
              <a:rPr lang="fr-FR" dirty="0" err="1" smtClean="0"/>
              <a:t>OpEmuRec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yet</a:t>
            </a:r>
            <a:r>
              <a:rPr lang="fr-FR" dirty="0" smtClean="0"/>
              <a:t> </a:t>
            </a:r>
            <a:r>
              <a:rPr lang="fr-FR" dirty="0" err="1" smtClean="0"/>
              <a:t>include</a:t>
            </a:r>
            <a:r>
              <a:rPr lang="fr-FR" dirty="0" smtClean="0"/>
              <a:t> the </a:t>
            </a:r>
            <a:r>
              <a:rPr lang="fr-FR" dirty="0" err="1" smtClean="0"/>
              <a:t>environment</a:t>
            </a:r>
            <a:r>
              <a:rPr lang="fr-FR" dirty="0" smtClean="0"/>
              <a:t> to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shower</a:t>
            </a:r>
            <a:r>
              <a:rPr lang="fr-FR" dirty="0" smtClean="0"/>
              <a:t> reconstruction.</a:t>
            </a:r>
          </a:p>
          <a:p>
            <a:r>
              <a:rPr lang="fr-FR" dirty="0" smtClean="0"/>
              <a:t>I </a:t>
            </a:r>
            <a:r>
              <a:rPr lang="fr-FR" dirty="0" err="1" smtClean="0"/>
              <a:t>am</a:t>
            </a:r>
            <a:r>
              <a:rPr lang="fr-FR" dirty="0" smtClean="0"/>
              <a:t> in the </a:t>
            </a:r>
            <a:r>
              <a:rPr lang="fr-FR" dirty="0" err="1" smtClean="0"/>
              <a:t>process</a:t>
            </a:r>
            <a:r>
              <a:rPr lang="fr-FR" dirty="0" smtClean="0"/>
              <a:t> of </a:t>
            </a:r>
            <a:r>
              <a:rPr lang="fr-FR" dirty="0" err="1" smtClean="0"/>
              <a:t>implementing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libShower</a:t>
            </a:r>
            <a:r>
              <a:rPr lang="fr-FR" dirty="0" smtClean="0"/>
              <a:t> code in FEDRA (</a:t>
            </a:r>
            <a:r>
              <a:rPr lang="fr-FR" dirty="0" err="1" smtClean="0"/>
              <a:t>provided</a:t>
            </a:r>
            <a:r>
              <a:rPr lang="fr-FR" dirty="0" smtClean="0"/>
              <a:t> by LHEP-Bern)</a:t>
            </a:r>
          </a:p>
          <a:p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small</a:t>
            </a:r>
            <a:r>
              <a:rPr lang="fr-FR" dirty="0" smtClean="0"/>
              <a:t> bug in the libShower.so </a:t>
            </a:r>
            <a:r>
              <a:rPr lang="fr-FR" dirty="0" err="1" smtClean="0"/>
              <a:t>included</a:t>
            </a:r>
            <a:r>
              <a:rPr lang="fr-FR" dirty="0" smtClean="0"/>
              <a:t> in the package (</a:t>
            </a:r>
            <a:r>
              <a:rPr lang="fr-FR" dirty="0" err="1" smtClean="0"/>
              <a:t>contacted</a:t>
            </a:r>
            <a:r>
              <a:rPr lang="fr-FR" dirty="0" smtClean="0"/>
              <a:t> Valeri)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Shower</a:t>
            </a:r>
            <a:r>
              <a:rPr lang="fr-FR" dirty="0" smtClean="0"/>
              <a:t> </a:t>
            </a:r>
            <a:r>
              <a:rPr lang="fr-FR" dirty="0" err="1" smtClean="0"/>
              <a:t>Reco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In the </a:t>
            </a:r>
            <a:r>
              <a:rPr lang="fr-FR" dirty="0" err="1" smtClean="0"/>
              <a:t>environment</a:t>
            </a:r>
            <a:r>
              <a:rPr lang="fr-FR" dirty="0" smtClean="0"/>
              <a:t> I </a:t>
            </a:r>
            <a:r>
              <a:rPr lang="fr-FR" dirty="0" err="1" smtClean="0"/>
              <a:t>included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/</a:t>
            </a:r>
            <a:r>
              <a:rPr lang="fr-FR" dirty="0" err="1" smtClean="0"/>
              <a:t>sps</a:t>
            </a:r>
            <a:r>
              <a:rPr lang="fr-FR" dirty="0" smtClean="0"/>
              <a:t>/</a:t>
            </a:r>
            <a:r>
              <a:rPr lang="fr-FR" dirty="0" err="1" smtClean="0"/>
              <a:t>opera</a:t>
            </a:r>
            <a:r>
              <a:rPr lang="fr-FR" dirty="0" smtClean="0"/>
              <a:t>/scratch/zghiche/</a:t>
            </a:r>
            <a:r>
              <a:rPr lang="fr-FR" dirty="0" err="1" smtClean="0"/>
              <a:t>analysis</a:t>
            </a:r>
            <a:r>
              <a:rPr lang="fr-FR" dirty="0" smtClean="0"/>
              <a:t>/OpRelease_OpEmuRec_in2p3/3.2/</a:t>
            </a:r>
            <a:r>
              <a:rPr lang="fr-FR" dirty="0" err="1" smtClean="0"/>
              <a:t>OpEmuRec</a:t>
            </a:r>
            <a:r>
              <a:rPr lang="fr-FR" dirty="0" smtClean="0"/>
              <a:t>/v1/</a:t>
            </a:r>
            <a:r>
              <a:rPr lang="fr-FR" dirty="0" err="1" smtClean="0"/>
              <a:t>src</a:t>
            </a:r>
            <a:r>
              <a:rPr lang="fr-FR" dirty="0" smtClean="0"/>
              <a:t>/ShowerAlgo.cxx,</a:t>
            </a:r>
          </a:p>
          <a:p>
            <a:pPr lvl="1"/>
            <a:r>
              <a:rPr lang="fr-FR" dirty="0" smtClean="0"/>
              <a:t>/</a:t>
            </a:r>
            <a:r>
              <a:rPr lang="fr-FR" dirty="0" err="1" smtClean="0"/>
              <a:t>sps</a:t>
            </a:r>
            <a:r>
              <a:rPr lang="fr-FR" dirty="0" smtClean="0"/>
              <a:t>/</a:t>
            </a:r>
            <a:r>
              <a:rPr lang="fr-FR" dirty="0" err="1" smtClean="0"/>
              <a:t>opera</a:t>
            </a:r>
            <a:r>
              <a:rPr lang="fr-FR" dirty="0" smtClean="0"/>
              <a:t>/scratch/zghiche/</a:t>
            </a:r>
            <a:r>
              <a:rPr lang="fr-FR" dirty="0" err="1" smtClean="0"/>
              <a:t>analysis</a:t>
            </a:r>
            <a:r>
              <a:rPr lang="fr-FR" dirty="0" smtClean="0"/>
              <a:t>/OpRelease_OpEmuRec_in2p3/3.2/</a:t>
            </a:r>
            <a:r>
              <a:rPr lang="fr-FR" dirty="0" err="1" smtClean="0"/>
              <a:t>OpEmuRec</a:t>
            </a:r>
            <a:r>
              <a:rPr lang="fr-FR" dirty="0" smtClean="0"/>
              <a:t>/v1/</a:t>
            </a:r>
            <a:r>
              <a:rPr lang="fr-FR" dirty="0" err="1" smtClean="0"/>
              <a:t>src</a:t>
            </a:r>
            <a:r>
              <a:rPr lang="fr-FR" dirty="0" smtClean="0"/>
              <a:t>/</a:t>
            </a:r>
            <a:r>
              <a:rPr lang="fr-FR" dirty="0" err="1" smtClean="0"/>
              <a:t>ShowerAlgo.h</a:t>
            </a:r>
            <a:endParaRPr lang="fr-FR" dirty="0"/>
          </a:p>
          <a:p>
            <a:pPr lvl="1"/>
            <a:r>
              <a:rPr lang="fr-FR" dirty="0" smtClean="0"/>
              <a:t>/</a:t>
            </a:r>
            <a:r>
              <a:rPr lang="fr-FR" dirty="0" err="1" smtClean="0"/>
              <a:t>sps</a:t>
            </a:r>
            <a:r>
              <a:rPr lang="fr-FR" dirty="0" smtClean="0"/>
              <a:t>/</a:t>
            </a:r>
            <a:r>
              <a:rPr lang="fr-FR" dirty="0" err="1" smtClean="0"/>
              <a:t>opera</a:t>
            </a:r>
            <a:r>
              <a:rPr lang="fr-FR" dirty="0" smtClean="0"/>
              <a:t>/scratch/zghiche/</a:t>
            </a:r>
            <a:r>
              <a:rPr lang="fr-FR" dirty="0" err="1" smtClean="0"/>
              <a:t>analysis</a:t>
            </a:r>
            <a:r>
              <a:rPr lang="fr-FR" dirty="0" smtClean="0"/>
              <a:t>/OpRelease_OpEmuRec_in2p3/3.2/</a:t>
            </a:r>
            <a:r>
              <a:rPr lang="fr-FR" dirty="0" err="1" smtClean="0"/>
              <a:t>OpEmuRec</a:t>
            </a:r>
            <a:r>
              <a:rPr lang="fr-FR" dirty="0" smtClean="0"/>
              <a:t>/v1/FedraShowering.cxx</a:t>
            </a:r>
            <a:r>
              <a:rPr lang="fr-FR" dirty="0"/>
              <a:t>,.</a:t>
            </a:r>
            <a:r>
              <a:rPr lang="fr-FR" dirty="0" smtClean="0"/>
              <a:t>h</a:t>
            </a:r>
          </a:p>
          <a:p>
            <a:r>
              <a:rPr lang="fr-FR" dirty="0" smtClean="0"/>
              <a:t>I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writing</a:t>
            </a:r>
            <a:r>
              <a:rPr lang="fr-FR" dirty="0" smtClean="0"/>
              <a:t> the bits of code </a:t>
            </a:r>
            <a:r>
              <a:rPr lang="fr-FR" dirty="0" err="1" smtClean="0"/>
              <a:t>necessary</a:t>
            </a:r>
            <a:r>
              <a:rPr lang="fr-FR" dirty="0" smtClean="0"/>
              <a:t> to </a:t>
            </a:r>
            <a:r>
              <a:rPr lang="fr-FR" dirty="0" err="1" smtClean="0"/>
              <a:t>run</a:t>
            </a:r>
            <a:r>
              <a:rPr lang="fr-FR" dirty="0" smtClean="0"/>
              <a:t> the </a:t>
            </a:r>
            <a:r>
              <a:rPr lang="fr-FR" dirty="0" err="1" smtClean="0"/>
              <a:t>shower</a:t>
            </a:r>
            <a:r>
              <a:rPr lang="fr-FR" dirty="0" smtClean="0"/>
              <a:t> reconstruction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Zghiche (LAPP-Annecy)  02/02/2010 OPERA Reunion de groupe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AE03-CD42-49D9-A334-614D587E65F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1361</Words>
  <Application>Microsoft Office PowerPoint</Application>
  <PresentationFormat>Affichage à l'écran (4:3)</PresentationFormat>
  <Paragraphs>197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OPERA Réunion de groupe LAPP A.Zghiche</vt:lpstr>
      <vt:lpstr>Plan</vt:lpstr>
      <vt:lpstr>Résumé Réunion OpEmuRec 14/01/2010</vt:lpstr>
      <vt:lpstr>Présentation à la reunion du WG Electron le 22 janvier 2010</vt:lpstr>
      <vt:lpstr>OpEmuRec</vt:lpstr>
      <vt:lpstr>OpEmuRec</vt:lpstr>
      <vt:lpstr>OpEmuRec</vt:lpstr>
      <vt:lpstr>OpEmuRec and Shower Reco</vt:lpstr>
      <vt:lpstr>Shower Reco</vt:lpstr>
      <vt:lpstr>Requirements file</vt:lpstr>
      <vt:lpstr>OpEmuRec and MC</vt:lpstr>
      <vt:lpstr>OpEmuRec Analysis and Display </vt:lpstr>
      <vt:lpstr>OpEmuRec: Vertex  event : 233225467  </vt:lpstr>
      <vt:lpstr>OpEmuRec: Vertex  event : 233225467   388 tracks attached to a vertex (189vtx) in 10x10mm2  </vt:lpstr>
      <vt:lpstr>Nouvelles de LHEP-Bern 25-29 janvier2010</vt:lpstr>
      <vt:lpstr>Objectifs</vt:lpstr>
      <vt:lpstr>Scanning</vt:lpstr>
      <vt:lpstr>Mise en route OpEmurec-fedra sur les données </vt:lpstr>
      <vt:lpstr>Pour le MC</vt:lpstr>
      <vt:lpstr>Analyse des Briques faisceau test</vt:lpstr>
      <vt:lpstr>conclusion</vt:lpstr>
      <vt:lpstr>Backup slides</vt:lpstr>
      <vt:lpstr>OpEmuRec: RawData  event : 233225467   Microtracks x and y coordinates (µm) in the brick (10x10mm2)</vt:lpstr>
      <vt:lpstr>OpEmuRec: Align  event : 233225467  21543 segments in 10x10mm2</vt:lpstr>
      <vt:lpstr>OpEmuRec: Track  event : 233225467  1310 tracks in 10x10mm2</vt:lpstr>
      <vt:lpstr>OpEmuRec: Track  event : 233225467  1310 tracks in 10x10mm2</vt:lpstr>
      <vt:lpstr>OpEmuRec: Track  event : 233225467  1310 tracks in 10x10mm2</vt:lpstr>
      <vt:lpstr>Data available from ccali DataBase</vt:lpstr>
      <vt:lpstr>2008 0µ events available on ccali</vt:lpstr>
      <vt:lpstr>outlook</vt:lpstr>
    </vt:vector>
  </TitlesOfParts>
  <Company>lapp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 Electron Working Group Meeting January 22nd 2010 A.Zghiche</dc:title>
  <dc:creator>zghiche</dc:creator>
  <cp:lastModifiedBy>zghiche</cp:lastModifiedBy>
  <cp:revision>30</cp:revision>
  <dcterms:created xsi:type="dcterms:W3CDTF">2010-01-22T06:51:56Z</dcterms:created>
  <dcterms:modified xsi:type="dcterms:W3CDTF">2010-02-02T11:50:03Z</dcterms:modified>
</cp:coreProperties>
</file>