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9"/>
  </p:normalViewPr>
  <p:slideViewPr>
    <p:cSldViewPr snapToGrid="0" snapToObjects="1">
      <p:cViewPr varScale="1">
        <p:scale>
          <a:sx n="122" d="100"/>
          <a:sy n="122" d="100"/>
        </p:scale>
        <p:origin x="16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3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7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8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5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1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1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1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8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33EA-D9E3-3C4D-919B-E7DD7F8A8F0D}" type="datetimeFigureOut">
              <a:rPr lang="fr-FR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A26D-137D-3048-99F9-0C3DD72BCB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6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8" y="383956"/>
            <a:ext cx="663554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>
              <a:buSzPct val="45000"/>
              <a:buFont typeface="Wingdings" charset="0"/>
              <a:buChar char="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b="1" dirty="0">
                <a:solidFill>
                  <a:srgbClr val="000000"/>
                </a:solidFill>
                <a:latin typeface="Ubuntu Light" charset="0"/>
              </a:rPr>
              <a:t>Membres du groupe</a:t>
            </a: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Ch. </a:t>
            </a:r>
            <a:r>
              <a:rPr lang="fr-FR" sz="1400" dirty="0" err="1">
                <a:solidFill>
                  <a:srgbClr val="000000"/>
                </a:solidFill>
                <a:latin typeface="Ubuntu Light" charset="0"/>
              </a:rPr>
              <a:t>Combaret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, </a:t>
            </a:r>
            <a:r>
              <a:rPr lang="fr-FR" sz="1400" dirty="0" err="1">
                <a:solidFill>
                  <a:srgbClr val="000000"/>
                </a:solidFill>
                <a:latin typeface="Ubuntu Light" charset="0"/>
              </a:rPr>
              <a:t>G.Grenier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, </a:t>
            </a:r>
            <a:r>
              <a:rPr lang="fr-FR" sz="1400" dirty="0" err="1">
                <a:solidFill>
                  <a:srgbClr val="000000"/>
                </a:solidFill>
                <a:latin typeface="Ubuntu Light" charset="0"/>
              </a:rPr>
              <a:t>I.Laktineh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, </a:t>
            </a:r>
            <a:r>
              <a:rPr lang="fr-FR" sz="1400" dirty="0" err="1">
                <a:solidFill>
                  <a:srgbClr val="000000"/>
                </a:solidFill>
                <a:latin typeface="Ubuntu Light" charset="0"/>
              </a:rPr>
              <a:t>L.Mirabito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 </a:t>
            </a:r>
            <a:endParaRPr lang="fr-FR" sz="1400" b="1" dirty="0">
              <a:solidFill>
                <a:srgbClr val="000000"/>
              </a:solidFill>
              <a:latin typeface="Ubuntu Light" charset="0"/>
            </a:endParaRPr>
          </a:p>
          <a:p>
            <a:pPr marL="212725" lvl="1" indent="-212725">
              <a:buSzPct val="45000"/>
              <a:buFont typeface="Wingdings" charset="0"/>
              <a:buChar char="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2725" indent="-212725">
              <a:buSzPct val="45000"/>
              <a:buFont typeface="Wingdings" charset="0"/>
              <a:buChar char="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b="1" dirty="0">
                <a:solidFill>
                  <a:srgbClr val="000000"/>
                </a:solidFill>
                <a:latin typeface="Ubuntu Light" charset="0"/>
              </a:rPr>
              <a:t> Activités </a:t>
            </a:r>
          </a:p>
          <a:p>
            <a:pPr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b="1" dirty="0">
                <a:solidFill>
                  <a:srgbClr val="000000"/>
                </a:solidFill>
                <a:latin typeface="Ubuntu Light" charset="0"/>
              </a:rPr>
              <a:t>     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- Développement d’un calorimètre hadronique à grande granularité</a:t>
            </a:r>
          </a:p>
          <a:p>
            <a:pPr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        </a:t>
            </a:r>
            <a:r>
              <a:rPr lang="fr-FR" sz="1400" dirty="0" err="1">
                <a:solidFill>
                  <a:srgbClr val="000000"/>
                </a:solidFill>
                <a:latin typeface="Ubuntu Light" charset="0"/>
              </a:rPr>
              <a:t>Déteteurs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 (RPC, MRPC,..), </a:t>
            </a:r>
            <a:r>
              <a:rPr lang="fr-FR" sz="1400" dirty="0" err="1">
                <a:solidFill>
                  <a:srgbClr val="000000"/>
                </a:solidFill>
                <a:latin typeface="Ubuntu Light" charset="0"/>
              </a:rPr>
              <a:t>electronique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 de lecture et acquisition</a:t>
            </a:r>
          </a:p>
          <a:p>
            <a:pPr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     - Etude des gerbes hadroniques  (</a:t>
            </a:r>
            <a:r>
              <a:rPr lang="fr-FR" sz="1400">
                <a:solidFill>
                  <a:srgbClr val="000000"/>
                </a:solidFill>
                <a:latin typeface="Ubuntu Light" charset="0"/>
              </a:rPr>
              <a:t>TB data  vs.  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simulation): </a:t>
            </a:r>
          </a:p>
          <a:p>
            <a:pPr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      - développement d’estimateurs  de l’</a:t>
            </a:r>
            <a:r>
              <a:rPr lang="fr-FR" sz="1400" dirty="0" err="1">
                <a:solidFill>
                  <a:srgbClr val="000000"/>
                </a:solidFill>
                <a:latin typeface="Ubuntu Light" charset="0"/>
              </a:rPr>
              <a:t>énergiehadronique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 ( standard, NN, BDT)</a:t>
            </a:r>
          </a:p>
          <a:p>
            <a:pPr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dirty="0">
                <a:latin typeface="Ubuntu Light" charset="0"/>
              </a:rPr>
              <a:t>-</a:t>
            </a:r>
            <a:r>
              <a:rPr lang="fr-FR" sz="1400" b="1" dirty="0">
                <a:latin typeface="Ubuntu Light" charset="0"/>
              </a:rPr>
              <a:t>Développement d’algorithmes de suivi de particules (APRIL)</a:t>
            </a: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--Identification des particules dans SDHCAL à l’aide de la méthode BDT</a:t>
            </a: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-</a:t>
            </a:r>
            <a:r>
              <a:rPr lang="fr-FR" sz="1400" b="1" dirty="0">
                <a:solidFill>
                  <a:srgbClr val="000000"/>
                </a:solidFill>
                <a:latin typeface="Ubuntu Light" charset="0"/>
              </a:rPr>
              <a:t>Etudes de constantes de Higgs auprès des futurs collisionneurs </a:t>
            </a: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b="1" dirty="0">
                <a:solidFill>
                  <a:srgbClr val="000000"/>
                </a:solidFill>
                <a:latin typeface="Ubuntu Light" charset="0"/>
              </a:rPr>
              <a:t> (</a:t>
            </a:r>
            <a:r>
              <a:rPr lang="fr-FR" sz="1400" b="1" dirty="0" err="1">
                <a:solidFill>
                  <a:srgbClr val="000000"/>
                </a:solidFill>
                <a:latin typeface="Ubuntu Light" charset="0"/>
              </a:rPr>
              <a:t>ee</a:t>
            </a:r>
            <a:r>
              <a:rPr lang="fr-FR" sz="1400" b="1" dirty="0">
                <a:solidFill>
                  <a:srgbClr val="000000"/>
                </a:solidFill>
                <a:latin typeface="Ubuntu Light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 ZH et e e nu nu H) avec les canaux hadroniques ( SDHCAL)</a:t>
            </a: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498475" lvl="1" indent="-285750">
              <a:buSzPct val="45000"/>
              <a:buFont typeface="Arial" panose="020B0604020202020204" pitchFamily="34" charset="0"/>
              <a:buChar char="•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b="1" dirty="0">
                <a:latin typeface="Ubuntu Light" charset="0"/>
              </a:rPr>
              <a:t>Récemment </a:t>
            </a: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dirty="0">
                <a:solidFill>
                  <a:srgbClr val="000000"/>
                </a:solidFill>
                <a:latin typeface="Ubuntu Light" charset="0"/>
              </a:rPr>
              <a:t>Développement d’un nouveau schéma de lecture  ( peu de canaux électronique mais avec une grande granularité</a:t>
            </a:r>
            <a:r>
              <a:rPr lang="fr-FR" sz="1400" dirty="0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 utile pour la consommation)</a:t>
            </a:r>
          </a:p>
          <a:p>
            <a:pPr marL="498475" lvl="1" indent="-285750">
              <a:buSzPct val="45000"/>
              <a:buFontTx/>
              <a:buChar char="-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  <a:sym typeface="Wingdings" pitchFamily="2" charset="2"/>
            </a:endParaRPr>
          </a:p>
          <a:p>
            <a:pPr marL="498475" lvl="1" indent="-285750">
              <a:buSzPct val="45000"/>
              <a:buFontTx/>
              <a:buChar char="-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  <a:sym typeface="Wingdings" pitchFamily="2" charset="2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b="1" dirty="0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Exploitation du temps  dans la séparation des gerbes hadronique et la construction de leur énergie  développement de MRPC ( &lt; 100 </a:t>
            </a:r>
            <a:r>
              <a:rPr lang="fr-FR" sz="1400" b="1" dirty="0" err="1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ps</a:t>
            </a:r>
            <a:r>
              <a:rPr lang="fr-FR" sz="1400" b="1" dirty="0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) et l’électronique de lecture qui va avec (</a:t>
            </a:r>
            <a:r>
              <a:rPr lang="fr-FR" sz="1400" b="1" dirty="0" err="1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petiroc</a:t>
            </a:r>
            <a:r>
              <a:rPr lang="fr-FR" sz="1400" b="1" dirty="0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/</a:t>
            </a:r>
            <a:r>
              <a:rPr lang="fr-FR" sz="1400" b="1" dirty="0" err="1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liroc</a:t>
            </a:r>
            <a:r>
              <a:rPr lang="fr-FR" sz="1400" b="1" dirty="0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 + TDC) en collaboration</a:t>
            </a: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400" b="1" dirty="0">
                <a:solidFill>
                  <a:srgbClr val="000000"/>
                </a:solidFill>
                <a:latin typeface="Ubuntu Light" charset="0"/>
                <a:sym typeface="Wingdings" pitchFamily="2" charset="2"/>
              </a:rPr>
              <a:t>avec  SJTU group (Shanghai)</a:t>
            </a:r>
            <a:endParaRPr lang="fr-FR" sz="1400" b="1" dirty="0">
              <a:solidFill>
                <a:srgbClr val="000000"/>
              </a:solidFill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2725" lvl="1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  <a:p>
            <a:pPr marL="215900" indent="-212725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endParaRPr lang="fr-FR" sz="1400" dirty="0">
              <a:solidFill>
                <a:srgbClr val="000000"/>
              </a:solidFill>
              <a:latin typeface="Ubuntu Light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692" y="734891"/>
            <a:ext cx="2651536" cy="22987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838" y="77788"/>
            <a:ext cx="897413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1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000" b="1" dirty="0">
                <a:latin typeface="Ubuntu Light" charset="0"/>
              </a:rPr>
              <a:t>FLC/CALICE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18767C-3B96-2884-BCA6-F5B9EE244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8365" y="3656831"/>
            <a:ext cx="3195869" cy="25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9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191</Words>
  <Application>Microsoft Macintosh PowerPoint</Application>
  <PresentationFormat>Affichage à l'écran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Ubuntu Light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 admin</dc:creator>
  <cp:lastModifiedBy>laktineh imad</cp:lastModifiedBy>
  <cp:revision>11</cp:revision>
  <dcterms:created xsi:type="dcterms:W3CDTF">2018-01-22T14:56:05Z</dcterms:created>
  <dcterms:modified xsi:type="dcterms:W3CDTF">2022-06-24T12:50:50Z</dcterms:modified>
</cp:coreProperties>
</file>