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96" r:id="rId4"/>
  </p:sldMasterIdLst>
  <p:notesMasterIdLst>
    <p:notesMasterId r:id="rId19"/>
  </p:notesMasterIdLst>
  <p:handoutMasterIdLst>
    <p:handoutMasterId r:id="rId20"/>
  </p:handoutMasterIdLst>
  <p:sldIdLst>
    <p:sldId id="482" r:id="rId5"/>
    <p:sldId id="511" r:id="rId6"/>
    <p:sldId id="512" r:id="rId7"/>
    <p:sldId id="513" r:id="rId8"/>
    <p:sldId id="514" r:id="rId9"/>
    <p:sldId id="515" r:id="rId10"/>
    <p:sldId id="497" r:id="rId11"/>
    <p:sldId id="516" r:id="rId12"/>
    <p:sldId id="517" r:id="rId13"/>
    <p:sldId id="518" r:id="rId14"/>
    <p:sldId id="519" r:id="rId15"/>
    <p:sldId id="520" r:id="rId16"/>
    <p:sldId id="521" r:id="rId17"/>
    <p:sldId id="52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ois Richard" initials="F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7C80"/>
    <a:srgbClr val="FC9204"/>
    <a:srgbClr val="03C0ED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83588" autoAdjust="0"/>
  </p:normalViewPr>
  <p:slideViewPr>
    <p:cSldViewPr snapToGrid="0">
      <p:cViewPr varScale="1">
        <p:scale>
          <a:sx n="64" d="100"/>
          <a:sy n="64" d="100"/>
        </p:scale>
        <p:origin x="43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86" y="143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290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0AD5A-0816-474A-8F84-24A93FFA0DFF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B2476-472D-4676-82E9-92B12DAE45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92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6D2F6-90FE-41C9-9CF3-FEACFBFD6A8A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FFAB0-7E94-4E93-9125-A43D6D89BC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7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4D245-E922-490E-91CD-C5BC51A0A9E4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7194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4D245-E922-490E-91CD-C5BC51A0A9E4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6004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4D245-E922-490E-91CD-C5BC51A0A9E4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351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4D245-E922-490E-91CD-C5BC51A0A9E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42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>
            <a:extLst>
              <a:ext uri="{FF2B5EF4-FFF2-40B4-BE49-F238E27FC236}">
                <a16:creationId xmlns:a16="http://schemas.microsoft.com/office/drawing/2014/main" id="{5201CB70-4936-4D56-BD85-7A85A016B8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fld id="{66D6A5A0-806E-4E21-A59A-4D6E0AB8A4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sp>
        <p:nvSpPr>
          <p:cNvPr id="55299" name="Rectangle 1">
            <a:extLst>
              <a:ext uri="{FF2B5EF4-FFF2-40B4-BE49-F238E27FC236}">
                <a16:creationId xmlns:a16="http://schemas.microsoft.com/office/drawing/2014/main" id="{B4A93988-550D-4E5D-98AD-CF08DFF369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Text Box 2">
            <a:extLst>
              <a:ext uri="{FF2B5EF4-FFF2-40B4-BE49-F238E27FC236}">
                <a16:creationId xmlns:a16="http://schemas.microsoft.com/office/drawing/2014/main" id="{084EA72E-32BD-4BB9-A9BA-E79977EAB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456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4D245-E922-490E-91CD-C5BC51A0A9E4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4402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4D245-E922-490E-91CD-C5BC51A0A9E4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0531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4D245-E922-490E-91CD-C5BC51A0A9E4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3438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4D245-E922-490E-91CD-C5BC51A0A9E4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2578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4D245-E922-490E-91CD-C5BC51A0A9E4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8467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4D245-E922-490E-91CD-C5BC51A0A9E4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875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3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49C6-656B-474F-8189-05286B32DA13}" type="datetime1">
              <a:rPr lang="en-GB" smtClean="0"/>
              <a:t>24/06/2022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20899" y="6356361"/>
            <a:ext cx="4669971" cy="365125"/>
          </a:xfrm>
        </p:spPr>
        <p:txBody>
          <a:bodyPr/>
          <a:lstStyle/>
          <a:p>
            <a:r>
              <a:rPr lang="nl-NL" smtClean="0"/>
              <a:t>F. Richard GDR November 2015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6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C4D6-1B47-4022-8026-00760D333865}" type="datetime1">
              <a:rPr lang="en-GB" smtClean="0"/>
              <a:t>24/06/2022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9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29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3819-943B-4FD9-8340-FEE0B19773A4}" type="datetime1">
              <a:rPr lang="en-GB" smtClean="0"/>
              <a:t>24/06/2022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1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6747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86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781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635" y="2420889"/>
            <a:ext cx="1563273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38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04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350385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23/11/2018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Etude FCC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39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13C2E-7FA5-4B7C-A308-45FA82448DF2}" type="datetime1">
              <a:rPr lang="en-US" smtClean="0"/>
              <a:t>6/24/2022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Document reference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25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07546" y="6356350"/>
            <a:ext cx="68125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1DFE4-5FC5-43BD-BB7E-75EAD82B965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0A4B97-3F05-4D38-BDB5-617887401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400" y="1872000"/>
            <a:ext cx="5364000" cy="4118400"/>
          </a:xfrm>
        </p:spPr>
        <p:txBody>
          <a:bodyPr/>
          <a:lstStyle>
            <a:lvl1pPr>
              <a:spcBef>
                <a:spcPts val="1851"/>
              </a:spcBef>
              <a:defRPr sz="1867" b="1"/>
            </a:lvl1pPr>
            <a:lvl2pPr marL="629984" indent="0">
              <a:buNone/>
              <a:tabLst>
                <a:tab pos="5273868" algn="r"/>
              </a:tabLst>
              <a:defRPr/>
            </a:lvl2pPr>
            <a:lvl3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3pPr>
            <a:lvl4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4pPr>
            <a:lvl5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5pPr>
          </a:lstStyle>
          <a:p>
            <a:pPr lvl="0"/>
            <a:r>
              <a:rPr lang="en-US" noProof="0" dirty="0"/>
              <a:t>Chapter Title</a:t>
            </a:r>
          </a:p>
          <a:p>
            <a:pPr lvl="1"/>
            <a:r>
              <a:rPr lang="en-US" noProof="0" dirty="0"/>
              <a:t>Subchapter Level 1	1</a:t>
            </a:r>
          </a:p>
          <a:p>
            <a:pPr lvl="2"/>
            <a:r>
              <a:rPr lang="en-US" noProof="0" dirty="0"/>
              <a:t>Subchapter Level 2	1</a:t>
            </a:r>
          </a:p>
          <a:p>
            <a:pPr lvl="3"/>
            <a:r>
              <a:rPr lang="en-US" noProof="0" dirty="0"/>
              <a:t>Subchapter Level 2	1</a:t>
            </a:r>
          </a:p>
          <a:p>
            <a:pPr lvl="4"/>
            <a:r>
              <a:rPr lang="en-US" noProof="0" dirty="0"/>
              <a:t>Subchapter Level 2	1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E69F34A5-EA9B-4A0A-A8FB-63CF2456D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600" y="1872000"/>
            <a:ext cx="5364000" cy="4118400"/>
          </a:xfrm>
        </p:spPr>
        <p:txBody>
          <a:bodyPr/>
          <a:lstStyle>
            <a:lvl1pPr>
              <a:spcBef>
                <a:spcPts val="1851"/>
              </a:spcBef>
              <a:defRPr sz="1867" b="1"/>
            </a:lvl1pPr>
            <a:lvl2pPr marL="629984" indent="0">
              <a:buNone/>
              <a:tabLst>
                <a:tab pos="5273868" algn="r"/>
              </a:tabLst>
              <a:defRPr/>
            </a:lvl2pPr>
            <a:lvl3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3pPr>
            <a:lvl4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4pPr>
            <a:lvl5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5pPr>
          </a:lstStyle>
          <a:p>
            <a:pPr lvl="0"/>
            <a:r>
              <a:rPr lang="en-US" noProof="0" dirty="0"/>
              <a:t>Chapter Title</a:t>
            </a:r>
          </a:p>
          <a:p>
            <a:pPr lvl="1"/>
            <a:r>
              <a:rPr lang="en-US" noProof="0" dirty="0"/>
              <a:t>Subchapter Level 1	1</a:t>
            </a:r>
          </a:p>
          <a:p>
            <a:pPr lvl="2"/>
            <a:r>
              <a:rPr lang="en-US" noProof="0" dirty="0"/>
              <a:t>Subchapter Level 2	1</a:t>
            </a:r>
          </a:p>
          <a:p>
            <a:pPr lvl="3"/>
            <a:r>
              <a:rPr lang="en-US" noProof="0" dirty="0"/>
              <a:t>Subchapter Level 2	1</a:t>
            </a:r>
          </a:p>
          <a:p>
            <a:pPr lvl="4"/>
            <a:r>
              <a:rPr lang="en-US" noProof="0" dirty="0"/>
              <a:t>Subchapter Level 2	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C33D56-EDA7-4D6B-80CE-52842ECCE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770400"/>
            <a:ext cx="11017800" cy="107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93800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E6A1-1807-4564-BF54-DB1159F7A395}" type="datetime1">
              <a:rPr lang="en-GB" smtClean="0"/>
              <a:t>24/06/2022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06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3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228" y="6350852"/>
            <a:ext cx="63116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22/03/2021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3" y="6356351"/>
            <a:ext cx="6572221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Benedikt | Deliverables and timeline of the FCC Feasibility Study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56351"/>
            <a:ext cx="681254" cy="365125"/>
          </a:xfrm>
          <a:prstGeom prst="rect">
            <a:avLst/>
          </a:prstGeom>
        </p:spPr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63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3429001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3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15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228" y="6350852"/>
            <a:ext cx="63116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22/03/2021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3" y="6356351"/>
            <a:ext cx="6572221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Benedikt | Deliverables and timeline of the FCC Feasibility Study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56351"/>
            <a:ext cx="681254" cy="365125"/>
          </a:xfrm>
          <a:prstGeom prst="rect">
            <a:avLst/>
          </a:prstGeom>
        </p:spPr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89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228" y="6350852"/>
            <a:ext cx="63116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22/03/2021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3" y="6356351"/>
            <a:ext cx="6572221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Benedikt | Deliverables and timeline of the FCC Feasibility Study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56351"/>
            <a:ext cx="681254" cy="365125"/>
          </a:xfrm>
          <a:prstGeom prst="rect">
            <a:avLst/>
          </a:prstGeom>
        </p:spPr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42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228" y="6350852"/>
            <a:ext cx="63116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22/03/2021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3" y="6356351"/>
            <a:ext cx="6572221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Benedikt | Deliverables and timeline of the FCC Feasibility Study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56351"/>
            <a:ext cx="681254" cy="365125"/>
          </a:xfrm>
          <a:prstGeom prst="rect">
            <a:avLst/>
          </a:prstGeom>
        </p:spPr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961219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9980"/>
            <a:ext cx="12192000" cy="6351588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3" y="-52466"/>
            <a:ext cx="4116387" cy="637082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228" y="6350852"/>
            <a:ext cx="63116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22/03/2021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3" y="6356351"/>
            <a:ext cx="6572221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Benedikt | Deliverables and timeline of the FCC Feasibility Study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56351"/>
            <a:ext cx="681254" cy="365125"/>
          </a:xfrm>
          <a:prstGeom prst="rect">
            <a:avLst/>
          </a:prstGeom>
        </p:spPr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37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592264"/>
            <a:ext cx="5616575" cy="4608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2265"/>
            <a:ext cx="5611813" cy="4608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228" y="6350852"/>
            <a:ext cx="63116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22/03/2021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3" y="6356351"/>
            <a:ext cx="6572221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Benedikt | Deliverables and timeline of the FCC Feasibility Study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56351"/>
            <a:ext cx="681254" cy="365125"/>
          </a:xfrm>
          <a:prstGeom prst="rect">
            <a:avLst/>
          </a:prstGeom>
        </p:spPr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95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6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92264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427287"/>
            <a:ext cx="5616575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427287"/>
            <a:ext cx="5611813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228" y="6350852"/>
            <a:ext cx="63116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22/03/2021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3" y="6356351"/>
            <a:ext cx="6572221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Benedikt | Deliverables and timeline of the FCC Feasibility Study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56351"/>
            <a:ext cx="681254" cy="365125"/>
          </a:xfrm>
          <a:prstGeom prst="rect">
            <a:avLst/>
          </a:prstGeom>
        </p:spPr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5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31798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485228" y="6350852"/>
            <a:ext cx="63116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22/03/2021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259263" y="6356351"/>
            <a:ext cx="6572221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Benedikt | Deliverables and timeline of the FCC Feasibility Study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07546" y="6356351"/>
            <a:ext cx="681254" cy="365125"/>
          </a:xfrm>
          <a:prstGeom prst="rect">
            <a:avLst/>
          </a:prstGeom>
        </p:spPr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0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F935-EB10-4A66-8C12-5E7C6CBDAA33}" type="datetime1">
              <a:rPr lang="en-GB" smtClean="0"/>
              <a:t>24/06/2022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20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485228" y="6350852"/>
            <a:ext cx="63116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22/03/2021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259263" y="6356351"/>
            <a:ext cx="6572221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Benedikt | Deliverables and timeline of the FCC Feasibility Study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07546" y="6356351"/>
            <a:ext cx="681254" cy="365125"/>
          </a:xfrm>
          <a:prstGeom prst="rect">
            <a:avLst/>
          </a:prstGeom>
        </p:spPr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9" y="1592264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9" y="3969704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876556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485228" y="6350852"/>
            <a:ext cx="63116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22/03/2021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259263" y="6356351"/>
            <a:ext cx="6572221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Benedikt | Deliverables and timeline of the FCC Feasibility Study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07546" y="6356351"/>
            <a:ext cx="681254" cy="365125"/>
          </a:xfrm>
          <a:prstGeom prst="rect">
            <a:avLst/>
          </a:prstGeom>
        </p:spPr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4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4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4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6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4071846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6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92264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9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485228" y="6350852"/>
            <a:ext cx="63116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22/03/2021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59263" y="6356351"/>
            <a:ext cx="6572221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Benedikt | Deliverables and timeline of the FCC Feasibility Study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07546" y="6356351"/>
            <a:ext cx="681254" cy="365125"/>
          </a:xfrm>
          <a:prstGeom prst="rect">
            <a:avLst/>
          </a:prstGeom>
        </p:spPr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5BE112-10C7-F548-91D2-DD3128654F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1" y="2420939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344194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6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92264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3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9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4" y="2416176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7" y="1601228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3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3485228" y="6350852"/>
            <a:ext cx="63116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22/03/2021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259263" y="6356351"/>
            <a:ext cx="6572221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Benedikt | Deliverables and timeline of the FCC Feasibility Study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107546" y="6356351"/>
            <a:ext cx="681254" cy="365125"/>
          </a:xfrm>
          <a:prstGeom prst="rect">
            <a:avLst/>
          </a:prstGeom>
        </p:spPr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77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6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7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7" y="2732443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3485228" y="6350852"/>
            <a:ext cx="63116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22/03/2021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259263" y="6356351"/>
            <a:ext cx="6572221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Benedikt | Deliverables and timeline of the FCC Feasibility Study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107546" y="6356351"/>
            <a:ext cx="681254" cy="365125"/>
          </a:xfrm>
          <a:prstGeom prst="rect">
            <a:avLst/>
          </a:prstGeom>
        </p:spPr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5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1" y="1601377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5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9" y="1601377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976600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6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9"/>
            <a:ext cx="3708400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2" y="4294189"/>
            <a:ext cx="3665537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485228" y="6350852"/>
            <a:ext cx="63116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22/03/2021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259263" y="6356351"/>
            <a:ext cx="6572221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Benedikt | Deliverables and timeline of the FCC Feasibility Study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07546" y="6356351"/>
            <a:ext cx="681254" cy="365125"/>
          </a:xfrm>
          <a:prstGeom prst="rect">
            <a:avLst/>
          </a:prstGeom>
        </p:spPr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9"/>
            <a:ext cx="3703132" cy="1906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4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6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9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2" y="4294189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485228" y="6350852"/>
            <a:ext cx="63116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22/03/2021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259263" y="6356351"/>
            <a:ext cx="6572221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Benedikt | Deliverables and timeline of the FCC Feasibility Study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07546" y="6356351"/>
            <a:ext cx="681254" cy="365125"/>
          </a:xfrm>
          <a:prstGeom prst="rect">
            <a:avLst/>
          </a:prstGeom>
        </p:spPr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9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13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1709739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4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228" y="6350852"/>
            <a:ext cx="63116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22/03/2021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3" y="6356351"/>
            <a:ext cx="6572221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Benedikt | Deliverables and timeline of the FCC Feasibility Study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56351"/>
            <a:ext cx="681254" cy="365125"/>
          </a:xfrm>
          <a:prstGeom prst="rect">
            <a:avLst/>
          </a:prstGeom>
        </p:spPr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35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228" y="6350852"/>
            <a:ext cx="63116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22/03/2021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3" y="6356351"/>
            <a:ext cx="6572221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Benedikt | Deliverables and timeline of the FCC Feasibility Study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56351"/>
            <a:ext cx="681254" cy="365125"/>
          </a:xfrm>
          <a:prstGeom prst="rect">
            <a:avLst/>
          </a:prstGeom>
        </p:spPr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77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5228" y="6350852"/>
            <a:ext cx="63116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22/03/2021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3" y="6356351"/>
            <a:ext cx="6572221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Michael Benedikt | Deliverables and timeline of the FCC Feasibility Study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56351"/>
            <a:ext cx="681254" cy="365125"/>
          </a:xfrm>
          <a:prstGeom prst="rect">
            <a:avLst/>
          </a:prstGeom>
        </p:spPr>
        <p:txBody>
          <a:bodyPr/>
          <a:lstStyle/>
          <a:p>
            <a:fld id="{36B5EA5A-BC32-A742-B11B-8E7414D5B53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88C7-ED31-4555-9AA2-1F3ED22CC2D4}" type="datetime1">
              <a:rPr lang="en-GB" smtClean="0"/>
              <a:t>24/06/2022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95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7"/>
            <a:ext cx="1137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sz="3600" dirty="0" err="1"/>
              <a:t>home.cern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904" y="224486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71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3349515" y="6258663"/>
            <a:ext cx="1154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22/03/2021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666675" y="62586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Michael Benedikt | Deliverables and timeline of the FCC Feasibility Study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54103" y="6258663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184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07546" y="6356351"/>
            <a:ext cx="681254" cy="365125"/>
          </a:xfrm>
          <a:prstGeom prst="rect">
            <a:avLst/>
          </a:prstGeom>
        </p:spPr>
        <p:txBody>
          <a:bodyPr/>
          <a:lstStyle/>
          <a:p>
            <a:fld id="{88A1DFE4-5FC5-43BD-BB7E-75EAD82B965F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0A4B97-3F05-4D38-BDB5-617887401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400" y="1872000"/>
            <a:ext cx="5364000" cy="4118400"/>
          </a:xfrm>
        </p:spPr>
        <p:txBody>
          <a:bodyPr/>
          <a:lstStyle>
            <a:lvl1pPr>
              <a:spcBef>
                <a:spcPts val="1851"/>
              </a:spcBef>
              <a:defRPr sz="1867" b="1"/>
            </a:lvl1pPr>
            <a:lvl2pPr marL="629984" indent="0">
              <a:buNone/>
              <a:tabLst>
                <a:tab pos="5273868" algn="r"/>
              </a:tabLst>
              <a:defRPr/>
            </a:lvl2pPr>
            <a:lvl3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3pPr>
            <a:lvl4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4pPr>
            <a:lvl5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5pPr>
          </a:lstStyle>
          <a:p>
            <a:pPr lvl="0"/>
            <a:r>
              <a:rPr lang="en-US" noProof="0" dirty="0"/>
              <a:t>Chapter Title</a:t>
            </a:r>
          </a:p>
          <a:p>
            <a:pPr lvl="1"/>
            <a:r>
              <a:rPr lang="en-US" noProof="0" dirty="0"/>
              <a:t>Subchapter Level 1	1</a:t>
            </a:r>
          </a:p>
          <a:p>
            <a:pPr lvl="2"/>
            <a:r>
              <a:rPr lang="en-US" noProof="0" dirty="0"/>
              <a:t>Subchapter Level 2	1</a:t>
            </a:r>
          </a:p>
          <a:p>
            <a:pPr lvl="3"/>
            <a:r>
              <a:rPr lang="en-US" noProof="0" dirty="0"/>
              <a:t>Subchapter Level 2	1</a:t>
            </a:r>
          </a:p>
          <a:p>
            <a:pPr lvl="4"/>
            <a:r>
              <a:rPr lang="en-US" noProof="0" dirty="0"/>
              <a:t>Subchapter Level 2	1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E69F34A5-EA9B-4A0A-A8FB-63CF2456D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600" y="1872000"/>
            <a:ext cx="5364000" cy="4118400"/>
          </a:xfrm>
        </p:spPr>
        <p:txBody>
          <a:bodyPr/>
          <a:lstStyle>
            <a:lvl1pPr>
              <a:spcBef>
                <a:spcPts val="1851"/>
              </a:spcBef>
              <a:defRPr sz="1867" b="1"/>
            </a:lvl1pPr>
            <a:lvl2pPr marL="629984" indent="0">
              <a:buNone/>
              <a:tabLst>
                <a:tab pos="5273868" algn="r"/>
              </a:tabLst>
              <a:defRPr/>
            </a:lvl2pPr>
            <a:lvl3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3pPr>
            <a:lvl4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4pPr>
            <a:lvl5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5pPr>
          </a:lstStyle>
          <a:p>
            <a:pPr lvl="0"/>
            <a:r>
              <a:rPr lang="en-US" noProof="0" dirty="0"/>
              <a:t>Chapter Title</a:t>
            </a:r>
          </a:p>
          <a:p>
            <a:pPr lvl="1"/>
            <a:r>
              <a:rPr lang="en-US" noProof="0" dirty="0"/>
              <a:t>Subchapter Level 1	1</a:t>
            </a:r>
          </a:p>
          <a:p>
            <a:pPr lvl="2"/>
            <a:r>
              <a:rPr lang="en-US" noProof="0" dirty="0"/>
              <a:t>Subchapter Level 2	1</a:t>
            </a:r>
          </a:p>
          <a:p>
            <a:pPr lvl="3"/>
            <a:r>
              <a:rPr lang="en-US" noProof="0" dirty="0"/>
              <a:t>Subchapter Level 2	1</a:t>
            </a:r>
          </a:p>
          <a:p>
            <a:pPr lvl="4"/>
            <a:r>
              <a:rPr lang="en-US" noProof="0" dirty="0"/>
              <a:t>Subchapter Level 2	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C33D56-EDA7-4D6B-80CE-52842ECCE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770400"/>
            <a:ext cx="11017800" cy="107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557165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07546" y="6356351"/>
            <a:ext cx="681254" cy="365125"/>
          </a:xfrm>
          <a:prstGeom prst="rect">
            <a:avLst/>
          </a:prstGeom>
        </p:spPr>
        <p:txBody>
          <a:bodyPr/>
          <a:lstStyle/>
          <a:p>
            <a:fld id="{88A1DFE4-5FC5-43BD-BB7E-75EAD82B965F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8C0BB-C58B-4EED-9C60-A6CDED1B5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400" y="1872798"/>
            <a:ext cx="5364000" cy="283411"/>
          </a:xfrm>
        </p:spPr>
        <p:txBody>
          <a:bodyPr>
            <a:noAutofit/>
          </a:bodyPr>
          <a:lstStyle>
            <a:lvl1pPr>
              <a:defRPr sz="1867" b="1"/>
            </a:lvl1pPr>
            <a:lvl2pPr marL="0" indent="0">
              <a:buFontTx/>
              <a:buNone/>
              <a:defRPr sz="1800" b="1"/>
            </a:lvl2pPr>
            <a:lvl3pPr marL="0" indent="0">
              <a:buFontTx/>
              <a:buNone/>
              <a:defRPr sz="1800" b="1"/>
            </a:lvl3pPr>
            <a:lvl4pPr marL="0" indent="0">
              <a:buFontTx/>
              <a:buNone/>
              <a:defRPr sz="1800" b="1"/>
            </a:lvl4pPr>
            <a:lvl5pPr marL="0" indent="0">
              <a:buFontTx/>
              <a:buNone/>
              <a:defRPr sz="1800" b="1"/>
            </a:lvl5pPr>
          </a:lstStyle>
          <a:p>
            <a:pPr lvl="0"/>
            <a:r>
              <a:rPr lang="en-US" noProof="0" dirty="0"/>
              <a:t>Add Subtitle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0A4B97-3F05-4D38-BDB5-617887401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400" y="2327400"/>
            <a:ext cx="11017800" cy="3663000"/>
          </a:xfrm>
        </p:spPr>
        <p:txBody>
          <a:bodyPr/>
          <a:lstStyle>
            <a:lvl1pPr>
              <a:lnSpc>
                <a:spcPts val="2600"/>
              </a:lnSpc>
              <a:defRPr sz="2133"/>
            </a:lvl1pPr>
            <a:lvl2pPr marL="453589" indent="-453589">
              <a:lnSpc>
                <a:spcPts val="2600"/>
              </a:lnSpc>
              <a:defRPr sz="2133"/>
            </a:lvl2pPr>
            <a:lvl3pPr marL="907177" indent="-453589">
              <a:lnSpc>
                <a:spcPts val="2600"/>
              </a:lnSpc>
              <a:defRPr sz="2133"/>
            </a:lvl3pPr>
            <a:lvl4pPr marL="1360766" indent="-453589">
              <a:lnSpc>
                <a:spcPts val="2600"/>
              </a:lnSpc>
              <a:defRPr sz="2133"/>
            </a:lvl4pPr>
            <a:lvl5pPr marL="1814355" indent="-453589">
              <a:lnSpc>
                <a:spcPts val="2600"/>
              </a:lnSpc>
              <a:defRPr sz="2133"/>
            </a:lvl5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946405-6429-4EE3-9329-FF6E5526F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770400"/>
            <a:ext cx="11017800" cy="107208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EE0778A-932A-4793-BF0E-632C848B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551" y="6165000"/>
            <a:ext cx="5364163" cy="455400"/>
          </a:xfrm>
        </p:spPr>
        <p:txBody>
          <a:bodyPr>
            <a:noAutofit/>
          </a:bodyPr>
          <a:lstStyle>
            <a:lvl1pPr>
              <a:lnSpc>
                <a:spcPts val="1351"/>
              </a:lnSpc>
              <a:defRPr sz="1000"/>
            </a:lvl1pPr>
            <a:lvl2pPr marL="0" indent="0">
              <a:lnSpc>
                <a:spcPts val="1351"/>
              </a:lnSpc>
              <a:buNone/>
              <a:defRPr sz="1000"/>
            </a:lvl2pPr>
            <a:lvl3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3pPr>
            <a:lvl4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4pPr>
            <a:lvl5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54672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0400" y="69892"/>
            <a:ext cx="385972" cy="226761"/>
          </a:xfrm>
          <a:prstGeom prst="rect">
            <a:avLst/>
          </a:prstGeom>
        </p:spPr>
        <p:txBody>
          <a:bodyPr/>
          <a:lstStyle/>
          <a:p>
            <a:fld id="{88A1DFE4-5FC5-43BD-BB7E-75EAD82B965F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7400" y="1904400"/>
            <a:ext cx="5272200" cy="381085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Image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0374397B-2532-4487-8D82-80CE5B6055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400" y="1872798"/>
            <a:ext cx="5364000" cy="283411"/>
          </a:xfrm>
        </p:spPr>
        <p:txBody>
          <a:bodyPr>
            <a:noAutofit/>
          </a:bodyPr>
          <a:lstStyle>
            <a:lvl1pPr>
              <a:defRPr sz="1800" b="1"/>
            </a:lvl1pPr>
            <a:lvl2pPr marL="0" indent="0">
              <a:buFontTx/>
              <a:buNone/>
              <a:defRPr sz="1800" b="1"/>
            </a:lvl2pPr>
            <a:lvl3pPr marL="0" indent="0">
              <a:buFontTx/>
              <a:buNone/>
              <a:defRPr sz="1800" b="1"/>
            </a:lvl3pPr>
            <a:lvl4pPr marL="0" indent="0">
              <a:buFontTx/>
              <a:buNone/>
              <a:defRPr sz="1800" b="1"/>
            </a:lvl4pPr>
            <a:lvl5pPr marL="0" indent="0">
              <a:buFontTx/>
              <a:buNone/>
              <a:defRPr sz="1800" b="1"/>
            </a:lvl5pPr>
          </a:lstStyle>
          <a:p>
            <a:pPr lvl="0"/>
            <a:r>
              <a:rPr lang="en-US" noProof="0" dirty="0"/>
              <a:t>Add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9D831AE-EA9C-43ED-94DA-503FA68F90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400" y="2327400"/>
            <a:ext cx="5364000" cy="366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4359674F-CF32-4FA5-9124-DD44149261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0016" y="5823266"/>
            <a:ext cx="5364000" cy="278062"/>
          </a:xfrm>
        </p:spPr>
        <p:txBody>
          <a:bodyPr wrap="none">
            <a:noAutofit/>
          </a:bodyPr>
          <a:lstStyle>
            <a:lvl1pPr>
              <a:lnSpc>
                <a:spcPts val="1350"/>
              </a:lnSpc>
              <a:defRPr sz="1000" b="0"/>
            </a:lvl1pPr>
            <a:lvl2pPr marL="0" indent="0">
              <a:lnSpc>
                <a:spcPts val="1350"/>
              </a:lnSpc>
              <a:buFontTx/>
              <a:buNone/>
              <a:defRPr sz="1000" b="0"/>
            </a:lvl2pPr>
            <a:lvl3pPr marL="0" indent="0">
              <a:lnSpc>
                <a:spcPts val="1350"/>
              </a:lnSpc>
              <a:buFontTx/>
              <a:buNone/>
              <a:defRPr sz="1000" b="0"/>
            </a:lvl3pPr>
            <a:lvl4pPr marL="0" indent="0">
              <a:lnSpc>
                <a:spcPts val="1350"/>
              </a:lnSpc>
              <a:buFontTx/>
              <a:buNone/>
              <a:defRPr sz="1000" b="0"/>
            </a:lvl4pPr>
            <a:lvl5pPr marL="0" indent="0">
              <a:lnSpc>
                <a:spcPts val="1350"/>
              </a:lnSpc>
              <a:buFontTx/>
              <a:buNone/>
              <a:defRPr sz="1000" b="0"/>
            </a:lvl5pPr>
            <a:lvl6pPr marL="2286000" indent="0">
              <a:buNone/>
              <a:defRPr/>
            </a:lvl6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5D6EFE5-C676-44A1-95E3-7BF41C1B2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798E3C2C-C457-4971-B195-C7CE1F911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551" y="6165000"/>
            <a:ext cx="5364163" cy="455400"/>
          </a:xfrm>
        </p:spPr>
        <p:txBody>
          <a:bodyPr>
            <a:noAutofit/>
          </a:bodyPr>
          <a:lstStyle>
            <a:lvl1pPr>
              <a:lnSpc>
                <a:spcPts val="1350"/>
              </a:lnSpc>
              <a:defRPr sz="1000"/>
            </a:lvl1pPr>
            <a:lvl2pPr marL="0" indent="0">
              <a:lnSpc>
                <a:spcPts val="1350"/>
              </a:lnSpc>
              <a:buNone/>
              <a:defRPr sz="1000"/>
            </a:lvl2pPr>
            <a:lvl3pPr marL="0" indent="0">
              <a:lnSpc>
                <a:spcPts val="1350"/>
              </a:lnSpc>
              <a:buFont typeface="Arial" panose="020B0604020202020204" pitchFamily="34" charset="0"/>
              <a:buNone/>
              <a:defRPr sz="1000"/>
            </a:lvl3pPr>
            <a:lvl4pPr marL="0" indent="0">
              <a:lnSpc>
                <a:spcPts val="1350"/>
              </a:lnSpc>
              <a:buFont typeface="Arial" panose="020B0604020202020204" pitchFamily="34" charset="0"/>
              <a:buNone/>
              <a:defRPr sz="1000"/>
            </a:lvl4pPr>
            <a:lvl5pPr marL="0" indent="0">
              <a:lnSpc>
                <a:spcPts val="1350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873138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0400" y="69892"/>
            <a:ext cx="385972" cy="226761"/>
          </a:xfrm>
          <a:prstGeom prst="rect">
            <a:avLst/>
          </a:prstGeom>
        </p:spPr>
        <p:txBody>
          <a:bodyPr/>
          <a:lstStyle/>
          <a:p>
            <a:fld id="{88A1DFE4-5FC5-43BD-BB7E-75EAD82B965F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800" y="1904400"/>
            <a:ext cx="5272200" cy="3810855"/>
          </a:xfrm>
        </p:spPr>
        <p:txBody>
          <a:bodyPr/>
          <a:lstStyle/>
          <a:p>
            <a:r>
              <a:rPr lang="en-US" noProof="0" dirty="0"/>
              <a:t>Add Image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0374397B-2532-4487-8D82-80CE5B6055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9600" y="1872798"/>
            <a:ext cx="5364000" cy="283411"/>
          </a:xfrm>
        </p:spPr>
        <p:txBody>
          <a:bodyPr>
            <a:noAutofit/>
          </a:bodyPr>
          <a:lstStyle>
            <a:lvl1pPr>
              <a:defRPr sz="1800" b="1"/>
            </a:lvl1pPr>
            <a:lvl2pPr marL="0" indent="0">
              <a:buFontTx/>
              <a:buNone/>
              <a:defRPr sz="1800" b="1"/>
            </a:lvl2pPr>
            <a:lvl3pPr marL="0" indent="0">
              <a:buFontTx/>
              <a:buNone/>
              <a:defRPr sz="1800" b="1"/>
            </a:lvl3pPr>
            <a:lvl4pPr marL="0" indent="0">
              <a:buFontTx/>
              <a:buNone/>
              <a:defRPr sz="1800" b="1"/>
            </a:lvl4pPr>
            <a:lvl5pPr marL="0" indent="0">
              <a:buFontTx/>
              <a:buNone/>
              <a:defRPr sz="1800" b="1"/>
            </a:lvl5pPr>
          </a:lstStyle>
          <a:p>
            <a:pPr lvl="0"/>
            <a:r>
              <a:rPr lang="en-US" noProof="0" dirty="0"/>
              <a:t>Add Subtitle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9D831AE-EA9C-43ED-94DA-503FA68F90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9600" y="2327400"/>
            <a:ext cx="5364000" cy="366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BB9C48B-306B-4B7C-AF00-BA6C2F3CB5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770401"/>
            <a:ext cx="11017800" cy="107208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54D6B9B-188A-4CB1-80C1-74394219DC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551" y="6165000"/>
            <a:ext cx="5364163" cy="455400"/>
          </a:xfrm>
        </p:spPr>
        <p:txBody>
          <a:bodyPr>
            <a:noAutofit/>
          </a:bodyPr>
          <a:lstStyle>
            <a:lvl1pPr>
              <a:lnSpc>
                <a:spcPts val="1350"/>
              </a:lnSpc>
              <a:defRPr sz="1000"/>
            </a:lvl1pPr>
            <a:lvl2pPr marL="0" indent="0">
              <a:lnSpc>
                <a:spcPts val="1350"/>
              </a:lnSpc>
              <a:buNone/>
              <a:defRPr sz="1000"/>
            </a:lvl2pPr>
            <a:lvl3pPr marL="0" indent="0">
              <a:lnSpc>
                <a:spcPts val="1350"/>
              </a:lnSpc>
              <a:buFont typeface="Arial" panose="020B0604020202020204" pitchFamily="34" charset="0"/>
              <a:buNone/>
              <a:defRPr sz="1000"/>
            </a:lvl3pPr>
            <a:lvl4pPr marL="0" indent="0">
              <a:lnSpc>
                <a:spcPts val="1350"/>
              </a:lnSpc>
              <a:buFont typeface="Arial" panose="020B0604020202020204" pitchFamily="34" charset="0"/>
              <a:buNone/>
              <a:defRPr sz="1000"/>
            </a:lvl4pPr>
            <a:lvl5pPr marL="0" indent="0">
              <a:lnSpc>
                <a:spcPts val="1350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79488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0A4B97-3F05-4D38-BDB5-617887401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400" y="1872000"/>
            <a:ext cx="5364000" cy="4118400"/>
          </a:xfrm>
        </p:spPr>
        <p:txBody>
          <a:bodyPr/>
          <a:lstStyle>
            <a:lvl1pPr>
              <a:spcBef>
                <a:spcPts val="1851"/>
              </a:spcBef>
              <a:defRPr sz="1867" b="1"/>
            </a:lvl1pPr>
            <a:lvl2pPr marL="629984" indent="0">
              <a:buNone/>
              <a:tabLst>
                <a:tab pos="5273868" algn="r"/>
              </a:tabLst>
              <a:defRPr/>
            </a:lvl2pPr>
            <a:lvl3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3pPr>
            <a:lvl4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4pPr>
            <a:lvl5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5pPr>
          </a:lstStyle>
          <a:p>
            <a:pPr lvl="0"/>
            <a:r>
              <a:rPr lang="en-US" noProof="0" dirty="0"/>
              <a:t>Chapter Title</a:t>
            </a:r>
          </a:p>
          <a:p>
            <a:pPr lvl="1"/>
            <a:r>
              <a:rPr lang="en-US" noProof="0" dirty="0"/>
              <a:t>Subchapter Level 1	1</a:t>
            </a:r>
          </a:p>
          <a:p>
            <a:pPr lvl="2"/>
            <a:r>
              <a:rPr lang="en-US" noProof="0" dirty="0"/>
              <a:t>Subchapter Level 2	1</a:t>
            </a:r>
          </a:p>
          <a:p>
            <a:pPr lvl="3"/>
            <a:r>
              <a:rPr lang="en-US" noProof="0" dirty="0"/>
              <a:t>Subchapter Level 2	1</a:t>
            </a:r>
          </a:p>
          <a:p>
            <a:pPr lvl="4"/>
            <a:r>
              <a:rPr lang="en-US" noProof="0" dirty="0"/>
              <a:t>Subchapter Level 2	1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E69F34A5-EA9B-4A0A-A8FB-63CF2456D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600" y="1872000"/>
            <a:ext cx="5364000" cy="4118400"/>
          </a:xfrm>
        </p:spPr>
        <p:txBody>
          <a:bodyPr/>
          <a:lstStyle>
            <a:lvl1pPr>
              <a:spcBef>
                <a:spcPts val="1851"/>
              </a:spcBef>
              <a:defRPr sz="1867" b="1"/>
            </a:lvl1pPr>
            <a:lvl2pPr marL="629984" indent="0">
              <a:buNone/>
              <a:tabLst>
                <a:tab pos="5273868" algn="r"/>
              </a:tabLst>
              <a:defRPr/>
            </a:lvl2pPr>
            <a:lvl3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3pPr>
            <a:lvl4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4pPr>
            <a:lvl5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5pPr>
          </a:lstStyle>
          <a:p>
            <a:pPr lvl="0"/>
            <a:r>
              <a:rPr lang="en-US" noProof="0" dirty="0"/>
              <a:t>Chapter Title</a:t>
            </a:r>
          </a:p>
          <a:p>
            <a:pPr lvl="1"/>
            <a:r>
              <a:rPr lang="en-US" noProof="0" dirty="0"/>
              <a:t>Subchapter Level 1	1</a:t>
            </a:r>
          </a:p>
          <a:p>
            <a:pPr lvl="2"/>
            <a:r>
              <a:rPr lang="en-US" noProof="0" dirty="0"/>
              <a:t>Subchapter Level 2	1</a:t>
            </a:r>
          </a:p>
          <a:p>
            <a:pPr lvl="3"/>
            <a:r>
              <a:rPr lang="en-US" noProof="0" dirty="0"/>
              <a:t>Subchapter Level 2	1</a:t>
            </a:r>
          </a:p>
          <a:p>
            <a:pPr lvl="4"/>
            <a:r>
              <a:rPr lang="en-US" noProof="0" dirty="0"/>
              <a:t>Subchapter Level 2	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C33D56-EDA7-4D6B-80CE-52842ECCE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770400"/>
            <a:ext cx="11017800" cy="107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5382596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73" y="452669"/>
            <a:ext cx="12192000" cy="6405331"/>
          </a:xfrm>
          <a:solidFill>
            <a:schemeClr val="bg1">
              <a:lumMod val="50000"/>
              <a:alpha val="50000"/>
            </a:schemeClr>
          </a:solidFill>
        </p:spPr>
        <p:txBody>
          <a:bodyPr anchor="t" anchorCtr="0"/>
          <a:lstStyle>
            <a:lvl1pPr algn="ctr">
              <a:lnSpc>
                <a:spcPct val="150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Insert </a:t>
            </a:r>
            <a:r>
              <a:rPr lang="en-US" noProof="0" dirty="0"/>
              <a:t>Background</a:t>
            </a:r>
            <a:r>
              <a:rPr lang="de-AT" dirty="0"/>
              <a:t> Image 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952560-8B22-4EC2-A520-BB0D9A9A21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400" y="1394775"/>
            <a:ext cx="110178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4751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Chapter</a:t>
            </a:r>
            <a:r>
              <a:rPr lang="de-AT" dirty="0"/>
              <a:t> Title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ADE6088-5D10-4D28-890C-D6F29F2A1C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0400" y="3843045"/>
            <a:ext cx="11017800" cy="1655763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Chapter</a:t>
            </a:r>
            <a:r>
              <a:rPr lang="de-AT" dirty="0"/>
              <a:t> </a:t>
            </a:r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487093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8C0BB-C58B-4EED-9C60-A6CDED1B5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400" y="1872797"/>
            <a:ext cx="5364000" cy="283411"/>
          </a:xfrm>
        </p:spPr>
        <p:txBody>
          <a:bodyPr>
            <a:noAutofit/>
          </a:bodyPr>
          <a:lstStyle>
            <a:lvl1pPr>
              <a:defRPr sz="1867" b="1"/>
            </a:lvl1pPr>
            <a:lvl2pPr marL="0" indent="0">
              <a:buFontTx/>
              <a:buNone/>
              <a:defRPr sz="1800" b="1"/>
            </a:lvl2pPr>
            <a:lvl3pPr marL="0" indent="0">
              <a:buFontTx/>
              <a:buNone/>
              <a:defRPr sz="1800" b="1"/>
            </a:lvl3pPr>
            <a:lvl4pPr marL="0" indent="0">
              <a:buFontTx/>
              <a:buNone/>
              <a:defRPr sz="1800" b="1"/>
            </a:lvl4pPr>
            <a:lvl5pPr marL="0" indent="0">
              <a:buFontTx/>
              <a:buNone/>
              <a:defRPr sz="1800" b="1"/>
            </a:lvl5pPr>
          </a:lstStyle>
          <a:p>
            <a:pPr lvl="0"/>
            <a:r>
              <a:rPr lang="en-US" noProof="0" dirty="0"/>
              <a:t>Add Subtitle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0A4B97-3F05-4D38-BDB5-617887401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400" y="2327400"/>
            <a:ext cx="11017800" cy="3663000"/>
          </a:xfrm>
        </p:spPr>
        <p:txBody>
          <a:bodyPr/>
          <a:lstStyle>
            <a:lvl1pPr>
              <a:lnSpc>
                <a:spcPts val="2600"/>
              </a:lnSpc>
              <a:defRPr sz="2133"/>
            </a:lvl1pPr>
            <a:lvl2pPr marL="453589" indent="-453589">
              <a:lnSpc>
                <a:spcPts val="2600"/>
              </a:lnSpc>
              <a:defRPr sz="2133"/>
            </a:lvl2pPr>
            <a:lvl3pPr marL="907177" indent="-453589">
              <a:lnSpc>
                <a:spcPts val="2600"/>
              </a:lnSpc>
              <a:defRPr sz="2133"/>
            </a:lvl3pPr>
            <a:lvl4pPr marL="1360766" indent="-453589">
              <a:lnSpc>
                <a:spcPts val="2600"/>
              </a:lnSpc>
              <a:defRPr sz="2133"/>
            </a:lvl4pPr>
            <a:lvl5pPr marL="1814355" indent="-453589">
              <a:lnSpc>
                <a:spcPts val="2600"/>
              </a:lnSpc>
              <a:defRPr sz="2133"/>
            </a:lvl5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946405-6429-4EE3-9329-FF6E5526F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770400"/>
            <a:ext cx="11017800" cy="107208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EE0778A-932A-4793-BF0E-632C848B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551" y="6165000"/>
            <a:ext cx="5364163" cy="455400"/>
          </a:xfrm>
        </p:spPr>
        <p:txBody>
          <a:bodyPr>
            <a:noAutofit/>
          </a:bodyPr>
          <a:lstStyle>
            <a:lvl1pPr>
              <a:lnSpc>
                <a:spcPts val="1351"/>
              </a:lnSpc>
              <a:defRPr sz="1000"/>
            </a:lvl1pPr>
            <a:lvl2pPr marL="0" indent="0">
              <a:lnSpc>
                <a:spcPts val="1351"/>
              </a:lnSpc>
              <a:buNone/>
              <a:defRPr sz="1000"/>
            </a:lvl2pPr>
            <a:lvl3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3pPr>
            <a:lvl4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4pPr>
            <a:lvl5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782241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8C0BB-C58B-4EED-9C60-A6CDED1B5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400" y="1872797"/>
            <a:ext cx="5364000" cy="283411"/>
          </a:xfrm>
        </p:spPr>
        <p:txBody>
          <a:bodyPr>
            <a:noAutofit/>
          </a:bodyPr>
          <a:lstStyle>
            <a:lvl1pPr>
              <a:defRPr sz="1867" b="1"/>
            </a:lvl1pPr>
            <a:lvl2pPr marL="0" indent="0">
              <a:buFontTx/>
              <a:buNone/>
              <a:defRPr sz="1800" b="1"/>
            </a:lvl2pPr>
            <a:lvl3pPr marL="0" indent="0">
              <a:buFontTx/>
              <a:buNone/>
              <a:defRPr sz="1800" b="1"/>
            </a:lvl3pPr>
            <a:lvl4pPr marL="0" indent="0">
              <a:buFontTx/>
              <a:buNone/>
              <a:defRPr sz="1800" b="1"/>
            </a:lvl4pPr>
            <a:lvl5pPr marL="0" indent="0">
              <a:buFontTx/>
              <a:buNone/>
              <a:defRPr sz="1800" b="1"/>
            </a:lvl5pPr>
          </a:lstStyle>
          <a:p>
            <a:pPr lvl="0"/>
            <a:r>
              <a:rPr lang="en-US" noProof="0" dirty="0"/>
              <a:t>Add Subtitle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0A4B97-3F05-4D38-BDB5-617887401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400" y="2327400"/>
            <a:ext cx="5364000" cy="3663000"/>
          </a:xfrm>
        </p:spPr>
        <p:txBody>
          <a:bodyPr/>
          <a:lstStyle>
            <a:lvl1pPr>
              <a:defRPr/>
            </a:lvl1pPr>
            <a:lvl2pPr>
              <a:defRPr/>
            </a:lvl2pPr>
            <a:lvl5pPr>
              <a:defRPr/>
            </a:lvl5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B620B50C-303A-44DC-8838-2B1CB94665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600" y="2327328"/>
            <a:ext cx="5364000" cy="3663000"/>
          </a:xfrm>
        </p:spPr>
        <p:txBody>
          <a:bodyPr/>
          <a:lstStyle>
            <a:lvl1pPr>
              <a:defRPr/>
            </a:lvl1pPr>
            <a:lvl3pPr>
              <a:defRPr/>
            </a:lvl3pPr>
            <a:lvl5pPr>
              <a:defRPr/>
            </a:lvl5pPr>
          </a:lstStyle>
          <a:p>
            <a:pPr marL="0" marR="0" lvl="0" indent="0" algn="l" defTabSz="914377" rtl="0" eaLnBrk="1" fontAlgn="auto" latinLnBrk="0" hangingPunct="1">
              <a:lnSpc>
                <a:spcPts val="18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946405-6429-4EE3-9329-FF6E5526F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770400"/>
            <a:ext cx="11017800" cy="107208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EE0778A-932A-4793-BF0E-632C848B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551" y="6165000"/>
            <a:ext cx="5364163" cy="455400"/>
          </a:xfrm>
        </p:spPr>
        <p:txBody>
          <a:bodyPr>
            <a:noAutofit/>
          </a:bodyPr>
          <a:lstStyle>
            <a:lvl1pPr>
              <a:lnSpc>
                <a:spcPts val="1351"/>
              </a:lnSpc>
              <a:defRPr sz="1000"/>
            </a:lvl1pPr>
            <a:lvl2pPr marL="0" indent="0">
              <a:lnSpc>
                <a:spcPts val="1351"/>
              </a:lnSpc>
              <a:buNone/>
              <a:defRPr sz="1000"/>
            </a:lvl2pPr>
            <a:lvl3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3pPr>
            <a:lvl4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4pPr>
            <a:lvl5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1325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FAC0-9A9A-4B72-80BA-829739B98163}" type="datetime1">
              <a:rPr lang="en-GB" smtClean="0"/>
              <a:t>24/06/2022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7431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8C0BB-C58B-4EED-9C60-A6CDED1B5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400" y="6237313"/>
            <a:ext cx="3474000" cy="278063"/>
          </a:xfrm>
        </p:spPr>
        <p:txBody>
          <a:bodyPr wrap="none">
            <a:noAutofit/>
          </a:bodyPr>
          <a:lstStyle>
            <a:lvl1pPr>
              <a:lnSpc>
                <a:spcPts val="1351"/>
              </a:lnSpc>
              <a:defRPr sz="1333" b="0"/>
            </a:lvl1pPr>
            <a:lvl2pPr marL="0" indent="0">
              <a:lnSpc>
                <a:spcPts val="1351"/>
              </a:lnSpc>
              <a:buFontTx/>
              <a:buNone/>
              <a:defRPr sz="1000" b="0"/>
            </a:lvl2pPr>
            <a:lvl3pPr marL="0" indent="0">
              <a:lnSpc>
                <a:spcPts val="1351"/>
              </a:lnSpc>
              <a:buFontTx/>
              <a:buNone/>
              <a:defRPr sz="1000" b="0"/>
            </a:lvl3pPr>
            <a:lvl4pPr marL="0" indent="0">
              <a:lnSpc>
                <a:spcPts val="1351"/>
              </a:lnSpc>
              <a:buFontTx/>
              <a:buNone/>
              <a:defRPr sz="1000" b="0"/>
            </a:lvl4pPr>
            <a:lvl5pPr marL="0" indent="0">
              <a:lnSpc>
                <a:spcPts val="1351"/>
              </a:lnSpc>
              <a:buFontTx/>
              <a:buNone/>
              <a:defRPr sz="1000" b="0"/>
            </a:lvl5pPr>
            <a:lvl6pPr marL="2285943" indent="0">
              <a:buNone/>
              <a:defRPr/>
            </a:lvl6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3F97B2E-B3AF-412F-8A5D-3112615871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094" y="1110600"/>
            <a:ext cx="3384551" cy="231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Image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B3619771-C104-4967-8CE8-D32A6A767A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6" y="1110600"/>
            <a:ext cx="3384551" cy="231300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EAAF7A8C-E9CD-42FC-9131-B1B15A788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84357" y="1110600"/>
            <a:ext cx="3384551" cy="231300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8EA1D059-7D13-4EEF-9BA9-6012929D68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094" y="3861000"/>
            <a:ext cx="3384551" cy="231300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4" name="Bildplatzhalter 7">
            <a:extLst>
              <a:ext uri="{FF2B5EF4-FFF2-40B4-BE49-F238E27FC236}">
                <a16:creationId xmlns:a16="http://schemas.microsoft.com/office/drawing/2014/main" id="{3F531061-ABBF-4531-8358-93F39A4E83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3726" y="3861000"/>
            <a:ext cx="3384551" cy="231300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5" name="Bildplatzhalter 7">
            <a:extLst>
              <a:ext uri="{FF2B5EF4-FFF2-40B4-BE49-F238E27FC236}">
                <a16:creationId xmlns:a16="http://schemas.microsoft.com/office/drawing/2014/main" id="{1E2387E5-F9E6-4485-8261-961CB09031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84357" y="3861000"/>
            <a:ext cx="3384551" cy="231300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4F13C95D-47FB-4B84-9C64-194B515968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400" y="3501008"/>
            <a:ext cx="3474000" cy="278063"/>
          </a:xfrm>
        </p:spPr>
        <p:txBody>
          <a:bodyPr wrap="none">
            <a:noAutofit/>
          </a:bodyPr>
          <a:lstStyle>
            <a:lvl1pPr>
              <a:lnSpc>
                <a:spcPts val="1351"/>
              </a:lnSpc>
              <a:defRPr sz="1333" b="0"/>
            </a:lvl1pPr>
            <a:lvl2pPr marL="0" indent="0">
              <a:lnSpc>
                <a:spcPts val="1351"/>
              </a:lnSpc>
              <a:buFontTx/>
              <a:buNone/>
              <a:defRPr sz="1000" b="0"/>
            </a:lvl2pPr>
            <a:lvl3pPr marL="0" indent="0">
              <a:lnSpc>
                <a:spcPts val="1351"/>
              </a:lnSpc>
              <a:buFontTx/>
              <a:buNone/>
              <a:defRPr sz="1000" b="0"/>
            </a:lvl3pPr>
            <a:lvl4pPr marL="0" indent="0">
              <a:lnSpc>
                <a:spcPts val="1351"/>
              </a:lnSpc>
              <a:buFontTx/>
              <a:buNone/>
              <a:defRPr sz="1000" b="0"/>
            </a:lvl4pPr>
            <a:lvl5pPr marL="0" indent="0">
              <a:lnSpc>
                <a:spcPts val="1351"/>
              </a:lnSpc>
              <a:buFontTx/>
              <a:buNone/>
              <a:defRPr sz="1000" b="0"/>
            </a:lvl5pPr>
            <a:lvl6pPr marL="2285943" indent="0">
              <a:buNone/>
              <a:defRPr/>
            </a:lvl6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22B4C4DC-2824-4AA7-A434-E1CB702914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9000" y="3501008"/>
            <a:ext cx="3474000" cy="278063"/>
          </a:xfrm>
        </p:spPr>
        <p:txBody>
          <a:bodyPr wrap="none">
            <a:noAutofit/>
          </a:bodyPr>
          <a:lstStyle>
            <a:lvl1pPr>
              <a:lnSpc>
                <a:spcPts val="1351"/>
              </a:lnSpc>
              <a:defRPr sz="1333" b="0"/>
            </a:lvl1pPr>
            <a:lvl2pPr marL="0" indent="0">
              <a:lnSpc>
                <a:spcPts val="1351"/>
              </a:lnSpc>
              <a:buFontTx/>
              <a:buNone/>
              <a:defRPr sz="1000" b="0"/>
            </a:lvl2pPr>
            <a:lvl3pPr marL="0" indent="0">
              <a:lnSpc>
                <a:spcPts val="1351"/>
              </a:lnSpc>
              <a:buFontTx/>
              <a:buNone/>
              <a:defRPr sz="1000" b="0"/>
            </a:lvl3pPr>
            <a:lvl4pPr marL="0" indent="0">
              <a:lnSpc>
                <a:spcPts val="1351"/>
              </a:lnSpc>
              <a:buFontTx/>
              <a:buNone/>
              <a:defRPr sz="1000" b="0"/>
            </a:lvl4pPr>
            <a:lvl5pPr marL="0" indent="0">
              <a:lnSpc>
                <a:spcPts val="1351"/>
              </a:lnSpc>
              <a:buFontTx/>
              <a:buNone/>
              <a:defRPr sz="1000" b="0"/>
            </a:lvl5pPr>
            <a:lvl6pPr marL="2285943" indent="0">
              <a:buNone/>
              <a:defRPr/>
            </a:lvl6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431A6461-DB7D-4C02-BD54-EC13C6C619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7600" y="3501008"/>
            <a:ext cx="3474000" cy="278063"/>
          </a:xfrm>
        </p:spPr>
        <p:txBody>
          <a:bodyPr wrap="none">
            <a:noAutofit/>
          </a:bodyPr>
          <a:lstStyle>
            <a:lvl1pPr>
              <a:lnSpc>
                <a:spcPts val="1351"/>
              </a:lnSpc>
              <a:defRPr sz="1333" b="0"/>
            </a:lvl1pPr>
            <a:lvl2pPr marL="0" indent="0">
              <a:lnSpc>
                <a:spcPts val="1351"/>
              </a:lnSpc>
              <a:buFontTx/>
              <a:buNone/>
              <a:defRPr sz="1000" b="0"/>
            </a:lvl2pPr>
            <a:lvl3pPr marL="0" indent="0">
              <a:lnSpc>
                <a:spcPts val="1351"/>
              </a:lnSpc>
              <a:buFontTx/>
              <a:buNone/>
              <a:defRPr sz="1000" b="0"/>
            </a:lvl3pPr>
            <a:lvl4pPr marL="0" indent="0">
              <a:lnSpc>
                <a:spcPts val="1351"/>
              </a:lnSpc>
              <a:buFontTx/>
              <a:buNone/>
              <a:defRPr sz="1000" b="0"/>
            </a:lvl4pPr>
            <a:lvl5pPr marL="0" indent="0">
              <a:lnSpc>
                <a:spcPts val="1351"/>
              </a:lnSpc>
              <a:buFontTx/>
              <a:buNone/>
              <a:defRPr sz="1000" b="0"/>
            </a:lvl5pPr>
            <a:lvl6pPr marL="2285943" indent="0">
              <a:buNone/>
              <a:defRPr/>
            </a:lvl6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9E186AF5-D057-4662-99A5-C5B72C102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9000" y="6237313"/>
            <a:ext cx="3474000" cy="278063"/>
          </a:xfrm>
        </p:spPr>
        <p:txBody>
          <a:bodyPr wrap="none">
            <a:noAutofit/>
          </a:bodyPr>
          <a:lstStyle>
            <a:lvl1pPr>
              <a:lnSpc>
                <a:spcPts val="1351"/>
              </a:lnSpc>
              <a:defRPr sz="1333" b="0"/>
            </a:lvl1pPr>
            <a:lvl2pPr marL="0" indent="0">
              <a:lnSpc>
                <a:spcPts val="1351"/>
              </a:lnSpc>
              <a:buFontTx/>
              <a:buNone/>
              <a:defRPr sz="1000" b="0"/>
            </a:lvl2pPr>
            <a:lvl3pPr marL="0" indent="0">
              <a:lnSpc>
                <a:spcPts val="1351"/>
              </a:lnSpc>
              <a:buFontTx/>
              <a:buNone/>
              <a:defRPr sz="1000" b="0"/>
            </a:lvl3pPr>
            <a:lvl4pPr marL="0" indent="0">
              <a:lnSpc>
                <a:spcPts val="1351"/>
              </a:lnSpc>
              <a:buFontTx/>
              <a:buNone/>
              <a:defRPr sz="1000" b="0"/>
            </a:lvl4pPr>
            <a:lvl5pPr marL="0" indent="0">
              <a:lnSpc>
                <a:spcPts val="1351"/>
              </a:lnSpc>
              <a:buFontTx/>
              <a:buNone/>
              <a:defRPr sz="1000" b="0"/>
            </a:lvl5pPr>
            <a:lvl6pPr marL="2285943" indent="0">
              <a:buNone/>
              <a:defRPr/>
            </a:lvl6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FE28F596-0477-4144-9033-0F83600D51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27600" y="6237313"/>
            <a:ext cx="3474000" cy="278063"/>
          </a:xfrm>
        </p:spPr>
        <p:txBody>
          <a:bodyPr wrap="none">
            <a:noAutofit/>
          </a:bodyPr>
          <a:lstStyle>
            <a:lvl1pPr>
              <a:lnSpc>
                <a:spcPts val="1351"/>
              </a:lnSpc>
              <a:defRPr sz="1333" b="0"/>
            </a:lvl1pPr>
            <a:lvl2pPr marL="0" indent="0">
              <a:lnSpc>
                <a:spcPts val="1351"/>
              </a:lnSpc>
              <a:buFontTx/>
              <a:buNone/>
              <a:defRPr sz="1000" b="0"/>
            </a:lvl2pPr>
            <a:lvl3pPr marL="0" indent="0">
              <a:lnSpc>
                <a:spcPts val="1351"/>
              </a:lnSpc>
              <a:buFontTx/>
              <a:buNone/>
              <a:defRPr sz="1000" b="0"/>
            </a:lvl3pPr>
            <a:lvl4pPr marL="0" indent="0">
              <a:lnSpc>
                <a:spcPts val="1351"/>
              </a:lnSpc>
              <a:buFontTx/>
              <a:buNone/>
              <a:defRPr sz="1000" b="0"/>
            </a:lvl4pPr>
            <a:lvl5pPr marL="0" indent="0">
              <a:lnSpc>
                <a:spcPts val="1351"/>
              </a:lnSpc>
              <a:buFontTx/>
              <a:buNone/>
              <a:defRPr sz="1000" b="0"/>
            </a:lvl5pPr>
            <a:lvl6pPr marL="2285943" indent="0">
              <a:buNone/>
              <a:defRPr/>
            </a:lvl6pPr>
          </a:lstStyle>
          <a:p>
            <a:pPr lvl="0"/>
            <a:r>
              <a:rPr lang="en-US" noProof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663669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9B27A2E0-7828-42CC-94F2-52AC0B1B20E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093" y="1904399"/>
            <a:ext cx="5272200" cy="4343400"/>
          </a:xfrm>
        </p:spPr>
        <p:txBody>
          <a:bodyPr/>
          <a:lstStyle/>
          <a:p>
            <a:r>
              <a:rPr lang="en-US" noProof="0" dirty="0"/>
              <a:t>Add Image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7400" y="1904399"/>
            <a:ext cx="5272200" cy="434340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BDA83D7-ED1C-407C-95EF-259295D21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770400"/>
            <a:ext cx="11017800" cy="107208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095319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7400" y="1904399"/>
            <a:ext cx="5272200" cy="381085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Image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0374397B-2532-4487-8D82-80CE5B6055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400" y="1872797"/>
            <a:ext cx="5364000" cy="283411"/>
          </a:xfrm>
        </p:spPr>
        <p:txBody>
          <a:bodyPr>
            <a:noAutofit/>
          </a:bodyPr>
          <a:lstStyle>
            <a:lvl1pPr>
              <a:defRPr sz="1867" b="1"/>
            </a:lvl1pPr>
            <a:lvl2pPr marL="0" indent="0">
              <a:buFontTx/>
              <a:buNone/>
              <a:defRPr sz="1800" b="1"/>
            </a:lvl2pPr>
            <a:lvl3pPr marL="0" indent="0">
              <a:buFontTx/>
              <a:buNone/>
              <a:defRPr sz="1800" b="1"/>
            </a:lvl3pPr>
            <a:lvl4pPr marL="0" indent="0">
              <a:buFontTx/>
              <a:buNone/>
              <a:defRPr sz="1800" b="1"/>
            </a:lvl4pPr>
            <a:lvl5pPr marL="0" indent="0">
              <a:buFontTx/>
              <a:buNone/>
              <a:defRPr sz="1800" b="1"/>
            </a:lvl5pPr>
          </a:lstStyle>
          <a:p>
            <a:pPr lvl="0"/>
            <a:r>
              <a:rPr lang="en-US" noProof="0" dirty="0"/>
              <a:t>Add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9D831AE-EA9C-43ED-94DA-503FA68F90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400" y="2327400"/>
            <a:ext cx="5364000" cy="366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4359674F-CF32-4FA5-9124-DD44149261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0016" y="5823266"/>
            <a:ext cx="5364000" cy="278063"/>
          </a:xfrm>
        </p:spPr>
        <p:txBody>
          <a:bodyPr wrap="none">
            <a:noAutofit/>
          </a:bodyPr>
          <a:lstStyle>
            <a:lvl1pPr>
              <a:lnSpc>
                <a:spcPts val="1351"/>
              </a:lnSpc>
              <a:defRPr sz="1333" b="0"/>
            </a:lvl1pPr>
            <a:lvl2pPr marL="0" indent="0">
              <a:lnSpc>
                <a:spcPts val="1351"/>
              </a:lnSpc>
              <a:buFontTx/>
              <a:buNone/>
              <a:defRPr sz="1000" b="0"/>
            </a:lvl2pPr>
            <a:lvl3pPr marL="0" indent="0">
              <a:lnSpc>
                <a:spcPts val="1351"/>
              </a:lnSpc>
              <a:buFontTx/>
              <a:buNone/>
              <a:defRPr sz="1000" b="0"/>
            </a:lvl3pPr>
            <a:lvl4pPr marL="0" indent="0">
              <a:lnSpc>
                <a:spcPts val="1351"/>
              </a:lnSpc>
              <a:buFontTx/>
              <a:buNone/>
              <a:defRPr sz="1000" b="0"/>
            </a:lvl4pPr>
            <a:lvl5pPr marL="0" indent="0">
              <a:lnSpc>
                <a:spcPts val="1351"/>
              </a:lnSpc>
              <a:buFontTx/>
              <a:buNone/>
              <a:defRPr sz="1000" b="0"/>
            </a:lvl5pPr>
            <a:lvl6pPr marL="2285943" indent="0">
              <a:buNone/>
              <a:defRPr/>
            </a:lvl6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5D6EFE5-C676-44A1-95E3-7BF41C1B2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798E3C2C-C457-4971-B195-C7CE1F911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551" y="6165000"/>
            <a:ext cx="5364163" cy="455400"/>
          </a:xfrm>
        </p:spPr>
        <p:txBody>
          <a:bodyPr>
            <a:noAutofit/>
          </a:bodyPr>
          <a:lstStyle>
            <a:lvl1pPr>
              <a:lnSpc>
                <a:spcPts val="1351"/>
              </a:lnSpc>
              <a:defRPr sz="1333"/>
            </a:lvl1pPr>
            <a:lvl2pPr marL="0" indent="0">
              <a:lnSpc>
                <a:spcPts val="1351"/>
              </a:lnSpc>
              <a:buNone/>
              <a:defRPr sz="1000"/>
            </a:lvl2pPr>
            <a:lvl3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3pPr>
            <a:lvl4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4pPr>
            <a:lvl5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937061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800" y="1904399"/>
            <a:ext cx="5272200" cy="3810855"/>
          </a:xfrm>
        </p:spPr>
        <p:txBody>
          <a:bodyPr/>
          <a:lstStyle/>
          <a:p>
            <a:r>
              <a:rPr lang="en-US" noProof="0" dirty="0"/>
              <a:t>Add Image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0374397B-2532-4487-8D82-80CE5B6055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9600" y="1872797"/>
            <a:ext cx="5364000" cy="283411"/>
          </a:xfrm>
        </p:spPr>
        <p:txBody>
          <a:bodyPr>
            <a:noAutofit/>
          </a:bodyPr>
          <a:lstStyle>
            <a:lvl1pPr>
              <a:defRPr sz="1867" b="1"/>
            </a:lvl1pPr>
            <a:lvl2pPr marL="0" indent="0">
              <a:buFontTx/>
              <a:buNone/>
              <a:defRPr sz="1800" b="1"/>
            </a:lvl2pPr>
            <a:lvl3pPr marL="0" indent="0">
              <a:buFontTx/>
              <a:buNone/>
              <a:defRPr sz="1800" b="1"/>
            </a:lvl3pPr>
            <a:lvl4pPr marL="0" indent="0">
              <a:buFontTx/>
              <a:buNone/>
              <a:defRPr sz="1800" b="1"/>
            </a:lvl4pPr>
            <a:lvl5pPr marL="0" indent="0">
              <a:buFontTx/>
              <a:buNone/>
              <a:defRPr sz="1800" b="1"/>
            </a:lvl5pPr>
          </a:lstStyle>
          <a:p>
            <a:pPr lvl="0"/>
            <a:r>
              <a:rPr lang="en-US" noProof="0" dirty="0"/>
              <a:t>Add Subtitle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9D831AE-EA9C-43ED-94DA-503FA68F90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9600" y="2327400"/>
            <a:ext cx="5364000" cy="3663000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Ebene</a:t>
            </a:r>
          </a:p>
          <a:p>
            <a:pPr lvl="3"/>
            <a:r>
              <a:rPr lang="en-US" noProof="0" dirty="0"/>
              <a:t>Fourth Ebene</a:t>
            </a:r>
          </a:p>
          <a:p>
            <a:pPr lvl="4"/>
            <a:r>
              <a:rPr lang="en-US" noProof="0" dirty="0"/>
              <a:t>Fifth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BB9C48B-306B-4B7C-AF00-BA6C2F3CB5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770400"/>
            <a:ext cx="11017800" cy="107208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54D6B9B-188A-4CB1-80C1-74394219DC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551" y="6165000"/>
            <a:ext cx="5364163" cy="455400"/>
          </a:xfrm>
        </p:spPr>
        <p:txBody>
          <a:bodyPr>
            <a:noAutofit/>
          </a:bodyPr>
          <a:lstStyle>
            <a:lvl1pPr>
              <a:lnSpc>
                <a:spcPts val="1351"/>
              </a:lnSpc>
              <a:defRPr sz="1333"/>
            </a:lvl1pPr>
            <a:lvl2pPr marL="0" indent="0">
              <a:lnSpc>
                <a:spcPts val="1351"/>
              </a:lnSpc>
              <a:buNone/>
              <a:defRPr sz="1000"/>
            </a:lvl2pPr>
            <a:lvl3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3pPr>
            <a:lvl4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4pPr>
            <a:lvl5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10847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2 Imag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4601" y="1904400"/>
            <a:ext cx="3384551" cy="2008800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Add Image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0374397B-2532-4487-8D82-80CE5B6055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400" y="1872797"/>
            <a:ext cx="3474000" cy="283411"/>
          </a:xfrm>
        </p:spPr>
        <p:txBody>
          <a:bodyPr>
            <a:noAutofit/>
          </a:bodyPr>
          <a:lstStyle>
            <a:lvl1pPr>
              <a:defRPr sz="1867" b="1"/>
            </a:lvl1pPr>
            <a:lvl2pPr marL="0" indent="0">
              <a:buFontTx/>
              <a:buNone/>
              <a:defRPr sz="1800" b="1"/>
            </a:lvl2pPr>
            <a:lvl3pPr marL="0" indent="0">
              <a:buFontTx/>
              <a:buNone/>
              <a:defRPr sz="1800" b="1"/>
            </a:lvl3pPr>
            <a:lvl4pPr marL="0" indent="0">
              <a:buFontTx/>
              <a:buNone/>
              <a:defRPr sz="1800" b="1"/>
            </a:lvl4pPr>
            <a:lvl5pPr marL="0" indent="0">
              <a:buFontTx/>
              <a:buNone/>
              <a:defRPr sz="1800" b="1"/>
            </a:lvl5pPr>
          </a:lstStyle>
          <a:p>
            <a:pPr lvl="0"/>
            <a:r>
              <a:rPr lang="en-US" noProof="0" dirty="0"/>
              <a:t>Add Subtitle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9D831AE-EA9C-43ED-94DA-503FA68F90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400" y="2327400"/>
            <a:ext cx="3474000" cy="3663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304CC4E7-09DC-4998-BCFA-AD280A0B1D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7000" y="2327400"/>
            <a:ext cx="3474000" cy="366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Bildplatzhalter 7">
            <a:extLst>
              <a:ext uri="{FF2B5EF4-FFF2-40B4-BE49-F238E27FC236}">
                <a16:creationId xmlns:a16="http://schemas.microsoft.com/office/drawing/2014/main" id="{12AEE0D9-326B-43F0-8F21-F85ED918A67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04601" y="4165200"/>
            <a:ext cx="3384551" cy="2008800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Add Image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A554AB9-2B77-4A5E-8DE0-C5B933823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770400"/>
            <a:ext cx="11017800" cy="107208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3135ED04-BF59-4DF8-B4BE-86B879714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552" y="6165000"/>
            <a:ext cx="3473849" cy="455400"/>
          </a:xfrm>
        </p:spPr>
        <p:txBody>
          <a:bodyPr>
            <a:noAutofit/>
          </a:bodyPr>
          <a:lstStyle>
            <a:lvl1pPr>
              <a:lnSpc>
                <a:spcPts val="1351"/>
              </a:lnSpc>
              <a:defRPr sz="1333"/>
            </a:lvl1pPr>
            <a:lvl2pPr marL="0" indent="0">
              <a:lnSpc>
                <a:spcPts val="1351"/>
              </a:lnSpc>
              <a:buNone/>
              <a:defRPr sz="1000"/>
            </a:lvl2pPr>
            <a:lvl3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3pPr>
            <a:lvl4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4pPr>
            <a:lvl5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29679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52669"/>
            <a:ext cx="12192000" cy="6405331"/>
          </a:xfrm>
          <a:solidFill>
            <a:schemeClr val="bg1">
              <a:lumMod val="50000"/>
              <a:alpha val="50000"/>
            </a:schemeClr>
          </a:solidFill>
        </p:spPr>
        <p:txBody>
          <a:bodyPr anchor="t" anchorCtr="0"/>
          <a:lstStyle>
            <a:lvl1pPr algn="ctr">
              <a:lnSpc>
                <a:spcPct val="150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Background Image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D79F90D-3491-43D5-A790-90072FE119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124600"/>
            <a:ext cx="12192000" cy="1733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ts val="0"/>
              </a:lnSpc>
              <a:defRPr/>
            </a:lvl1pPr>
          </a:lstStyle>
          <a:p>
            <a:pPr lvl="0"/>
            <a:r>
              <a:rPr lang="de-AT" dirty="0"/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60E39D6-6B5D-455A-A188-1048C3C9BC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400" y="6093296"/>
            <a:ext cx="3465000" cy="378341"/>
          </a:xfrm>
        </p:spPr>
        <p:txBody>
          <a:bodyPr wrap="none">
            <a:noAutofit/>
          </a:bodyPr>
          <a:lstStyle>
            <a:lvl1pPr>
              <a:lnSpc>
                <a:spcPts val="1351"/>
              </a:lnSpc>
              <a:defRPr sz="1333" b="1">
                <a:solidFill>
                  <a:schemeClr val="bg1"/>
                </a:solidFill>
              </a:defRPr>
            </a:lvl1pPr>
            <a:lvl2pPr marL="0" indent="0">
              <a:lnSpc>
                <a:spcPts val="1351"/>
              </a:lnSpc>
              <a:buFontTx/>
              <a:buNone/>
              <a:defRPr sz="1333" b="0">
                <a:solidFill>
                  <a:schemeClr val="bg1"/>
                </a:solidFill>
              </a:defRPr>
            </a:lvl2pPr>
            <a:lvl3pPr marL="0" indent="0">
              <a:lnSpc>
                <a:spcPts val="1351"/>
              </a:lnSpc>
              <a:buFontTx/>
              <a:buNone/>
              <a:defRPr sz="1000" b="0">
                <a:solidFill>
                  <a:schemeClr val="bg1"/>
                </a:solidFill>
              </a:defRPr>
            </a:lvl3pPr>
            <a:lvl4pPr marL="0" indent="0">
              <a:lnSpc>
                <a:spcPts val="1351"/>
              </a:lnSpc>
              <a:buFontTx/>
              <a:buNone/>
              <a:defRPr sz="1000" b="0">
                <a:solidFill>
                  <a:schemeClr val="bg1"/>
                </a:solidFill>
              </a:defRPr>
            </a:lvl4pPr>
            <a:lvl5pPr marL="0" indent="0">
              <a:lnSpc>
                <a:spcPts val="1351"/>
              </a:lnSpc>
              <a:buFontTx/>
              <a:buNone/>
              <a:defRPr sz="1000" b="0">
                <a:solidFill>
                  <a:schemeClr val="bg1"/>
                </a:solidFill>
              </a:defRPr>
            </a:lvl5pPr>
            <a:lvl6pPr marL="2285943" indent="0">
              <a:buNone/>
              <a:defRPr/>
            </a:lvl6pPr>
          </a:lstStyle>
          <a:p>
            <a:pPr lvl="0"/>
            <a:r>
              <a:rPr lang="en-US" noProof="0" dirty="0"/>
              <a:t>First Level (Strong)</a:t>
            </a:r>
          </a:p>
          <a:p>
            <a:pPr lvl="1"/>
            <a:r>
              <a:rPr lang="en-US" noProof="0" dirty="0"/>
              <a:t>Second Level (Text)</a:t>
            </a:r>
          </a:p>
        </p:txBody>
      </p:sp>
    </p:spTree>
    <p:extLst>
      <p:ext uri="{BB962C8B-B14F-4D97-AF65-F5344CB8AC3E}">
        <p14:creationId xmlns:p14="http://schemas.microsoft.com/office/powerpoint/2010/main" val="30584620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621380A-5FB6-4DFB-922D-CC92A72256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524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EAC6-5800-4FD6-A6B6-56F6DCB1E4D4}" type="datetime1">
              <a:rPr lang="en-GB" smtClean="0"/>
              <a:t>24/06/2022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8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AC5F-25FB-4F53-BB78-140EB35B2163}" type="datetime1">
              <a:rPr lang="en-GB" smtClean="0"/>
              <a:t>24/06/2022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3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7554-D574-449A-938A-C510F2BE2146}" type="datetime1">
              <a:rPr lang="en-GB" smtClean="0"/>
              <a:t>24/06/2022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4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A027-D10B-4746-AB18-9A7901F571E0}" type="datetime1">
              <a:rPr lang="en-GB" smtClean="0"/>
              <a:t>24/06/2022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7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2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0CA08-E74A-4F5C-A230-24A2D363FC45}" type="datetime1">
              <a:rPr lang="en-GB" smtClean="0"/>
              <a:t>24/06/2022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3" y="63563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6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4" descr="bande-01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813" y="6158311"/>
            <a:ext cx="9833867" cy="727073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1227765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1173856" y="1598526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7915" y="6338551"/>
            <a:ext cx="518457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Image 4" descr="bande-01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1" y="6158311"/>
            <a:ext cx="9833867" cy="727073"/>
          </a:xfrm>
          <a:prstGeom prst="rect">
            <a:avLst/>
          </a:prstGeom>
        </p:spPr>
      </p:pic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8312CC-C2A0-4FD2-B0C8-609BD690F50B}"/>
              </a:ext>
            </a:extLst>
          </p:cNvPr>
          <p:cNvSpPr txBox="1"/>
          <p:nvPr userDrawn="1"/>
        </p:nvSpPr>
        <p:spPr>
          <a:xfrm>
            <a:off x="695400" y="6244114"/>
            <a:ext cx="6197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FCC Feasibility Study Overview</a:t>
            </a:r>
            <a:br>
              <a:rPr lang="en-GB" sz="1000" b="1" dirty="0">
                <a:solidFill>
                  <a:schemeClr val="bg1"/>
                </a:solidFill>
              </a:rPr>
            </a:br>
            <a:r>
              <a:rPr lang="en-US" sz="1000" b="0" dirty="0">
                <a:solidFill>
                  <a:schemeClr val="bg1"/>
                </a:solidFill>
              </a:rPr>
              <a:t>Michael Benedikt</a:t>
            </a:r>
          </a:p>
          <a:p>
            <a:r>
              <a:rPr lang="en-GB" sz="1000" b="0" baseline="0" dirty="0">
                <a:solidFill>
                  <a:schemeClr val="bg1"/>
                </a:solidFill>
              </a:rPr>
              <a:t>Paris, 30 May 2022</a:t>
            </a:r>
            <a:endParaRPr lang="en-GB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7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5998"/>
            <a:ext cx="12192000" cy="54200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B4C41-D365-4CFD-BDFD-354C7B60A56A}"/>
              </a:ext>
            </a:extLst>
          </p:cNvPr>
          <p:cNvSpPr txBox="1"/>
          <p:nvPr userDrawn="1"/>
        </p:nvSpPr>
        <p:spPr>
          <a:xfrm>
            <a:off x="1041337" y="6324600"/>
            <a:ext cx="6197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FCC Feasibility Study Overview</a:t>
            </a:r>
            <a:br>
              <a:rPr lang="en-GB" sz="1000" b="1" dirty="0">
                <a:solidFill>
                  <a:schemeClr val="bg1"/>
                </a:solidFill>
              </a:rPr>
            </a:br>
            <a:r>
              <a:rPr lang="en-US" sz="1000" b="0" dirty="0">
                <a:solidFill>
                  <a:schemeClr val="bg1"/>
                </a:solidFill>
              </a:rPr>
              <a:t>Michael Benedikt</a:t>
            </a:r>
          </a:p>
          <a:p>
            <a:r>
              <a:rPr lang="en-GB" sz="1000" b="0" baseline="0" dirty="0">
                <a:solidFill>
                  <a:schemeClr val="bg1"/>
                </a:solidFill>
              </a:rPr>
              <a:t>Paris, 30 May 2022</a:t>
            </a:r>
            <a:endParaRPr lang="en-GB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2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840">
          <p15:clr>
            <a:srgbClr val="F26B43"/>
          </p15:clr>
        </p15:guide>
        <p15:guide id="3" pos="7423">
          <p15:clr>
            <a:srgbClr val="F26B43"/>
          </p15:clr>
        </p15:guide>
        <p15:guide id="4" pos="257">
          <p15:clr>
            <a:srgbClr val="F26B43"/>
          </p15:clr>
        </p15:guide>
        <p15:guide id="6" pos="3795">
          <p15:clr>
            <a:srgbClr val="F26B43"/>
          </p15:clr>
        </p15:guide>
        <p15:guide id="7" pos="3885">
          <p15:clr>
            <a:srgbClr val="F26B43"/>
          </p15:clr>
        </p15:guide>
        <p15:guide id="8" pos="5087">
          <p15:clr>
            <a:srgbClr val="F26B43"/>
          </p15:clr>
        </p15:guide>
        <p15:guide id="9" pos="4997">
          <p15:clr>
            <a:srgbClr val="F26B43"/>
          </p15:clr>
        </p15:guide>
        <p15:guide id="10" pos="2683">
          <p15:clr>
            <a:srgbClr val="F26B43"/>
          </p15:clr>
        </p15:guide>
        <p15:guide id="11" pos="2593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2409">
          <p15:clr>
            <a:srgbClr val="F26B43"/>
          </p15:clr>
        </p15:guide>
        <p15:guide id="14" orient="horz" pos="913">
          <p15:clr>
            <a:srgbClr val="F26B43"/>
          </p15:clr>
        </p15:guide>
        <p15:guide id="15" orient="horz" pos="1003">
          <p15:clr>
            <a:srgbClr val="F26B43"/>
          </p15:clr>
        </p15:guide>
        <p15:guide id="16" orient="horz" pos="2500">
          <p15:clr>
            <a:srgbClr val="F26B43"/>
          </p15:clr>
        </p15:guide>
        <p15:guide id="17" pos="6312">
          <p15:clr>
            <a:srgbClr val="F26B43"/>
          </p15:clr>
        </p15:guide>
        <p15:guide id="18" pos="622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5FA7415-5972-43C8-8CE9-FFE3FD31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770400"/>
            <a:ext cx="11017800" cy="107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/>
              <a:t>Add 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555103-0B7D-47E0-BAB5-A777A3473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400" y="2327249"/>
            <a:ext cx="11017800" cy="366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180CF0C-837C-4BFD-ADEC-CF0F22B3929F}"/>
              </a:ext>
            </a:extLst>
          </p:cNvPr>
          <p:cNvSpPr/>
          <p:nvPr userDrawn="1"/>
        </p:nvSpPr>
        <p:spPr>
          <a:xfrm>
            <a:off x="0" y="0"/>
            <a:ext cx="12192000" cy="48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675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A45E14-11AD-4136-88E8-CBEC7C081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401" y="126621"/>
            <a:ext cx="385972" cy="2267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r">
              <a:lnSpc>
                <a:spcPts val="1651"/>
              </a:lnSpc>
              <a:defRPr sz="1067">
                <a:solidFill>
                  <a:schemeClr val="bg1"/>
                </a:solidFill>
              </a:defRPr>
            </a:lvl1pPr>
          </a:lstStyle>
          <a:p>
            <a:fld id="{88A1DFE4-5FC5-43BD-BB7E-75EAD82B965F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5072D71-1E30-4F23-8B4C-14B3F8F7893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629" y="120000"/>
            <a:ext cx="597087" cy="240000"/>
          </a:xfrm>
          <a:prstGeom prst="rect">
            <a:avLst/>
          </a:prstGeom>
        </p:spPr>
      </p:pic>
      <p:sp>
        <p:nvSpPr>
          <p:cNvPr id="7" name="Textfeld 1">
            <a:extLst>
              <a:ext uri="{FF2B5EF4-FFF2-40B4-BE49-F238E27FC236}">
                <a16:creationId xmlns:a16="http://schemas.microsoft.com/office/drawing/2014/main" id="{89A29F69-B16F-064F-BB1D-1244600631A6}"/>
              </a:ext>
            </a:extLst>
          </p:cNvPr>
          <p:cNvSpPr txBox="1"/>
          <p:nvPr userDrawn="1"/>
        </p:nvSpPr>
        <p:spPr>
          <a:xfrm>
            <a:off x="1343775" y="116660"/>
            <a:ext cx="2718000" cy="226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651"/>
              </a:lnSpc>
            </a:pPr>
            <a:r>
              <a:rPr lang="en-US" sz="1200" dirty="0">
                <a:solidFill>
                  <a:schemeClr val="bg1"/>
                </a:solidFill>
              </a:rPr>
              <a:t>2022-05-16</a:t>
            </a:r>
          </a:p>
        </p:txBody>
      </p:sp>
    </p:spTree>
    <p:extLst>
      <p:ext uri="{BB962C8B-B14F-4D97-AF65-F5344CB8AC3E}">
        <p14:creationId xmlns:p14="http://schemas.microsoft.com/office/powerpoint/2010/main" val="285367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377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1851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23992" indent="-323992" algn="l" defTabSz="914377" rtl="0" eaLnBrk="1" latinLnBrk="0" hangingPunct="1">
        <a:lnSpc>
          <a:spcPts val="1851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7984" indent="-323992" algn="l" defTabSz="914377" rtl="0" eaLnBrk="1" latinLnBrk="0" hangingPunct="1">
        <a:lnSpc>
          <a:spcPts val="1851"/>
        </a:lnSpc>
        <a:spcBef>
          <a:spcPts val="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71976" indent="-323992" algn="l" defTabSz="914377" rtl="0" eaLnBrk="1" latinLnBrk="0" hangingPunct="1">
        <a:lnSpc>
          <a:spcPts val="1851"/>
        </a:lnSpc>
        <a:spcBef>
          <a:spcPts val="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95968" indent="-323992" algn="l" defTabSz="914377" rtl="0" eaLnBrk="1" latinLnBrk="0" hangingPunct="1">
        <a:lnSpc>
          <a:spcPts val="1851"/>
        </a:lnSpc>
        <a:spcBef>
          <a:spcPts val="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3117">
          <p15:clr>
            <a:srgbClr val="F26B43"/>
          </p15:clr>
        </p15:guide>
        <p15:guide id="3" pos="90">
          <p15:clr>
            <a:srgbClr val="F26B43"/>
          </p15:clr>
        </p15:guide>
        <p15:guide id="4" pos="294">
          <p15:clr>
            <a:srgbClr val="F26B43"/>
          </p15:clr>
        </p15:guide>
        <p15:guide id="5" pos="1009">
          <p15:clr>
            <a:srgbClr val="F26B43"/>
          </p15:clr>
        </p15:guide>
        <p15:guide id="6" pos="1196">
          <p15:clr>
            <a:srgbClr val="F26B43"/>
          </p15:clr>
        </p15:guide>
        <p15:guide id="7" pos="5670">
          <p15:clr>
            <a:srgbClr val="F26B43"/>
          </p15:clr>
        </p15:guide>
        <p15:guide id="8" pos="5466">
          <p15:clr>
            <a:srgbClr val="F26B43"/>
          </p15:clr>
        </p15:guide>
        <p15:guide id="9" pos="2081">
          <p15:clr>
            <a:srgbClr val="F26B43"/>
          </p15:clr>
        </p15:guide>
        <p15:guide id="10" pos="1893">
          <p15:clr>
            <a:srgbClr val="F26B43"/>
          </p15:clr>
        </p15:guide>
        <p15:guide id="12" pos="2973">
          <p15:clr>
            <a:srgbClr val="F26B43"/>
          </p15:clr>
        </p15:guide>
        <p15:guide id="13" pos="2787">
          <p15:clr>
            <a:srgbClr val="F26B43"/>
          </p15:clr>
        </p15:guide>
        <p15:guide id="14" pos="4751">
          <p15:clr>
            <a:srgbClr val="F26B43"/>
          </p15:clr>
        </p15:guide>
        <p15:guide id="15" pos="4564">
          <p15:clr>
            <a:srgbClr val="F26B43"/>
          </p15:clr>
        </p15:guide>
        <p15:guide id="16" pos="3867">
          <p15:clr>
            <a:srgbClr val="F26B43"/>
          </p15:clr>
        </p15:guide>
        <p15:guide id="17" pos="3680">
          <p15:clr>
            <a:srgbClr val="F26B43"/>
          </p15:clr>
        </p15:guide>
        <p15:guide id="19" orient="horz" pos="123">
          <p15:clr>
            <a:srgbClr val="F26B43"/>
          </p15:clr>
        </p15:guide>
        <p15:guide id="21" orient="horz" pos="200">
          <p15:clr>
            <a:srgbClr val="F26B43"/>
          </p15:clr>
        </p15:guide>
        <p15:guide id="23" orient="horz" pos="387">
          <p15:clr>
            <a:srgbClr val="F26B43"/>
          </p15:clr>
        </p15:guide>
        <p15:guide id="24" orient="horz" pos="2819">
          <p15:clr>
            <a:srgbClr val="F26B43"/>
          </p15:clr>
        </p15:guide>
        <p15:guide id="25" orient="horz" pos="29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33207" y="456381"/>
            <a:ext cx="12145777" cy="69269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IP2I-Particle Physics Intra-Axis Meeting June </a:t>
            </a:r>
            <a:r>
              <a:rPr lang="en-US" sz="4000" b="1" dirty="0" smtClean="0"/>
              <a:t>24</a:t>
            </a:r>
            <a:r>
              <a:rPr lang="en-US" sz="4000" b="1" dirty="0" smtClean="0"/>
              <a:t> </a:t>
            </a:r>
            <a:r>
              <a:rPr lang="en-US" sz="4000" b="1" dirty="0" smtClean="0"/>
              <a:t>2021</a:t>
            </a:r>
            <a:br>
              <a:rPr lang="en-US" sz="4000" b="1" dirty="0" smtClean="0"/>
            </a:b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3" name="Titre 5"/>
          <p:cNvSpPr txBox="1">
            <a:spLocks/>
          </p:cNvSpPr>
          <p:nvPr/>
        </p:nvSpPr>
        <p:spPr>
          <a:xfrm>
            <a:off x="112890" y="4441119"/>
            <a:ext cx="1207911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Agenda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</a:rPr>
              <a:t>Introduction </a:t>
            </a:r>
            <a:r>
              <a:rPr lang="fr-FR" sz="2800" b="1" dirty="0" err="1">
                <a:solidFill>
                  <a:srgbClr val="FF0000"/>
                </a:solidFill>
              </a:rPr>
              <a:t>generale</a:t>
            </a:r>
            <a:r>
              <a:rPr lang="fr-FR" sz="2800" b="1" dirty="0">
                <a:solidFill>
                  <a:srgbClr val="FF0000"/>
                </a:solidFill>
              </a:rPr>
              <a:t> et introduction </a:t>
            </a:r>
            <a:r>
              <a:rPr lang="fr-FR" sz="2800" b="1" dirty="0" smtClean="0">
                <a:solidFill>
                  <a:srgbClr val="FF0000"/>
                </a:solidFill>
              </a:rPr>
              <a:t>FCC</a:t>
            </a:r>
            <a:r>
              <a:rPr lang="en-US" sz="2800" b="1" dirty="0" smtClean="0">
                <a:solidFill>
                  <a:srgbClr val="FF0000"/>
                </a:solidFill>
              </a:rPr>
              <a:t> (Suzanne)</a:t>
            </a:r>
            <a:endParaRPr lang="fr-FR" sz="2800" b="1" dirty="0">
              <a:solidFill>
                <a:srgbClr val="FF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</a:rPr>
              <a:t>Introduction ILC +SDHCAL, </a:t>
            </a:r>
            <a:r>
              <a:rPr lang="fr-FR" sz="2800" b="1" dirty="0" smtClean="0">
                <a:solidFill>
                  <a:srgbClr val="FF0000"/>
                </a:solidFill>
              </a:rPr>
              <a:t>Tricot.. (Imad)</a:t>
            </a:r>
            <a:endParaRPr lang="fr-FR" sz="2800" b="1" dirty="0">
              <a:solidFill>
                <a:srgbClr val="FF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</a:rPr>
              <a:t>Proposition pour un développement de senseurs CMOS monolithiques à </a:t>
            </a:r>
            <a:r>
              <a:rPr lang="fr-FR" sz="2800" b="1" dirty="0" smtClean="0">
                <a:solidFill>
                  <a:srgbClr val="FF0000"/>
                </a:solidFill>
              </a:rPr>
              <a:t>l’IP2I (Didier)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</a:rPr>
              <a:t>Vers un MP sur la calorimétrie à haute résolution en énergie et temps à cristaux , pour un concept de détecteur à ‘double lecture </a:t>
            </a:r>
            <a:r>
              <a:rPr lang="fr-FR" sz="2800" b="1" dirty="0" smtClean="0">
                <a:solidFill>
                  <a:srgbClr val="FF0000"/>
                </a:solidFill>
              </a:rPr>
              <a:t>‘ (Suzanne)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Higgs Properties and Supersymmetry: Constraints and Sensitivity from the LHC to an </a:t>
            </a:r>
            <a:r>
              <a:rPr lang="en-US" sz="2800" b="1" dirty="0" err="1">
                <a:solidFill>
                  <a:srgbClr val="FF0000"/>
                </a:solidFill>
              </a:rPr>
              <a:t>e+e</a:t>
            </a:r>
            <a:r>
              <a:rPr lang="en-US" sz="2800" b="1" dirty="0">
                <a:solidFill>
                  <a:srgbClr val="FF0000"/>
                </a:solidFill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</a:rPr>
              <a:t>Collider (</a:t>
            </a:r>
            <a:r>
              <a:rPr lang="en-US" sz="2800" b="1" dirty="0" err="1" smtClean="0">
                <a:solidFill>
                  <a:srgbClr val="FF0000"/>
                </a:solidFill>
              </a:rPr>
              <a:t>Nazila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rgbClr val="FF0000"/>
                </a:solidFill>
              </a:rPr>
              <a:t>Round </a:t>
            </a:r>
            <a:r>
              <a:rPr lang="fr-FR" sz="2800" b="1" dirty="0" smtClean="0">
                <a:solidFill>
                  <a:srgbClr val="FF0000"/>
                </a:solidFill>
              </a:rPr>
              <a:t>table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of </a:t>
            </a:r>
            <a:r>
              <a:rPr lang="fr-FR" sz="2800" b="1" dirty="0" err="1" smtClean="0">
                <a:solidFill>
                  <a:srgbClr val="FF0000"/>
                </a:solidFill>
              </a:rPr>
              <a:t>interests</a:t>
            </a:r>
            <a:r>
              <a:rPr lang="fr-FR" sz="2800" b="1" dirty="0" smtClean="0">
                <a:solidFill>
                  <a:srgbClr val="FF0000"/>
                </a:solidFill>
              </a:rPr>
              <a:t> (and </a:t>
            </a:r>
            <a:r>
              <a:rPr lang="fr-FR" sz="2800" b="1" dirty="0" err="1" smtClean="0">
                <a:solidFill>
                  <a:srgbClr val="FF0000"/>
                </a:solidFill>
              </a:rPr>
              <a:t>availabilities</a:t>
            </a:r>
            <a:r>
              <a:rPr lang="fr-FR" sz="2800" b="1" dirty="0" smtClean="0">
                <a:solidFill>
                  <a:srgbClr val="FF0000"/>
                </a:solidFill>
              </a:rPr>
              <a:t>?), Q&amp;A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(Tous)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rgbClr val="FF0000"/>
                </a:solidFill>
              </a:rPr>
              <a:t>More </a:t>
            </a:r>
            <a:r>
              <a:rPr lang="fr-FR" sz="2800" b="1" dirty="0" err="1" smtClean="0">
                <a:solidFill>
                  <a:srgbClr val="FF0000"/>
                </a:solidFill>
              </a:rPr>
              <a:t>theory</a:t>
            </a:r>
            <a:r>
              <a:rPr lang="fr-FR" sz="2800" b="1" dirty="0" smtClean="0">
                <a:solidFill>
                  <a:srgbClr val="FF0000"/>
                </a:solidFill>
              </a:rPr>
              <a:t> (Giacomo, Aldo)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rgbClr val="FF0000"/>
                </a:solidFill>
              </a:rPr>
              <a:t>Discussion </a:t>
            </a:r>
            <a:r>
              <a:rPr lang="fr-FR" sz="2800" b="1" dirty="0" err="1">
                <a:solidFill>
                  <a:srgbClr val="FF0000"/>
                </a:solidFill>
              </a:rPr>
              <a:t>generale</a:t>
            </a:r>
            <a:r>
              <a:rPr lang="fr-FR" sz="2800" b="1" dirty="0">
                <a:solidFill>
                  <a:srgbClr val="FF0000"/>
                </a:solidFill>
              </a:rPr>
              <a:t>: </a:t>
            </a:r>
            <a:r>
              <a:rPr lang="fr-FR" sz="2800" b="1" dirty="0" err="1">
                <a:solidFill>
                  <a:srgbClr val="FF0000"/>
                </a:solidFill>
              </a:rPr>
              <a:t>Possibilites</a:t>
            </a:r>
            <a:r>
              <a:rPr lang="fr-FR" sz="2800" b="1" dirty="0">
                <a:solidFill>
                  <a:srgbClr val="FF0000"/>
                </a:solidFill>
              </a:rPr>
              <a:t> de synergies, place de la physique des particules au labo, etc</a:t>
            </a:r>
            <a:r>
              <a:rPr lang="fr-FR" sz="2800" b="1" dirty="0" smtClean="0">
                <a:solidFill>
                  <a:srgbClr val="FF0000"/>
                </a:solidFill>
              </a:rPr>
              <a:t>. (tous)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</a:rPr>
              <a:t>Mini-</a:t>
            </a:r>
            <a:r>
              <a:rPr lang="en-US" sz="2800" b="1" dirty="0" err="1" smtClean="0">
                <a:solidFill>
                  <a:srgbClr val="7030A0"/>
                </a:solidFill>
              </a:rPr>
              <a:t>apero</a:t>
            </a:r>
            <a:r>
              <a:rPr lang="en-US" sz="2800" b="1" dirty="0" smtClean="0">
                <a:solidFill>
                  <a:srgbClr val="7030A0"/>
                </a:solidFill>
              </a:rPr>
              <a:t>!</a:t>
            </a:r>
            <a:endParaRPr lang="fr-FR" sz="2800" b="1" dirty="0" smtClean="0">
              <a:solidFill>
                <a:srgbClr val="7030A0"/>
              </a:solidFill>
            </a:endParaRPr>
          </a:p>
          <a:p>
            <a:endParaRPr lang="fr-FR" sz="2800" b="1" dirty="0" smtClean="0">
              <a:solidFill>
                <a:srgbClr val="00B05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00B050"/>
              </a:solidFill>
            </a:endParaRPr>
          </a:p>
          <a:p>
            <a:endParaRPr lang="fr-FR" sz="2800" b="1" dirty="0" smtClean="0">
              <a:solidFill>
                <a:srgbClr val="00B050"/>
              </a:solidFill>
            </a:endParaRPr>
          </a:p>
          <a:p>
            <a:endParaRPr lang="fr-FR" sz="2800" b="1" dirty="0" smtClean="0">
              <a:solidFill>
                <a:srgbClr val="00B050"/>
              </a:solidFill>
            </a:endParaRPr>
          </a:p>
          <a:p>
            <a:endParaRPr lang="fr-FR" sz="2800" b="1" dirty="0" smtClean="0">
              <a:solidFill>
                <a:srgbClr val="00B05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2800" b="1" dirty="0" smtClean="0">
              <a:solidFill>
                <a:srgbClr val="00B05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5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10</a:t>
            </a:fld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81"/>
            <a:ext cx="12287734" cy="683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11</a:t>
            </a:fld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81" y="239549"/>
            <a:ext cx="11503409" cy="648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12</a:t>
            </a:fld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33" y="363998"/>
            <a:ext cx="11287045" cy="58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13</a:t>
            </a:fld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59" y="266594"/>
            <a:ext cx="11250984" cy="645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14</a:t>
            </a:fld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91" y="311671"/>
            <a:ext cx="11323105" cy="640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us-titre 2"/>
          <p:cNvSpPr txBox="1">
            <a:spLocks/>
          </p:cNvSpPr>
          <p:nvPr/>
        </p:nvSpPr>
        <p:spPr bwMode="auto">
          <a:xfrm>
            <a:off x="0" y="-1369247"/>
            <a:ext cx="12317506" cy="73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Arial" panose="020B0604020202020204" pitchFamily="34" charset="0"/>
                <a:sym typeface="Wingdings" panose="05000000000000000000" pitchFamily="2" charset="2"/>
              </a:rPr>
              <a:t>Since some time, with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Arial" panose="020B0604020202020204" pitchFamily="34" charset="0"/>
                <a:sym typeface="Wingdings" panose="05000000000000000000" pitchFamily="2" charset="2"/>
              </a:rPr>
              <a:t>Imad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Arial" panose="020B0604020202020204" pitchFamily="34" charset="0"/>
                <a:sym typeface="Wingdings" panose="05000000000000000000" pitchFamily="2" charset="2"/>
              </a:rPr>
              <a:t> we have been discussing planning a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Arial" panose="020B0604020202020204" pitchFamily="34" charset="0"/>
                <a:sym typeface="Wingdings" panose="05000000000000000000" pitchFamily="2" charset="2"/>
              </a:rPr>
              <a:t>first meeting for all actors at IP2I involved in the particle physics discipline: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Arial" panose="020B0604020202020204" pitchFamily="34" charset="0"/>
                <a:sym typeface="Wingdings" panose="05000000000000000000" pitchFamily="2" charset="2"/>
              </a:rPr>
              <a:t>members of the current CMS, CALICE, and Theory groups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Arial" panose="020B0604020202020204" pitchFamily="34" charset="0"/>
                <a:sym typeface="Wingdings" panose="05000000000000000000" pitchFamily="2" charset="2"/>
              </a:rPr>
              <a:t>This meeting would have as its focus activities touching the future of particle physics: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Arial" panose="020B0604020202020204" pitchFamily="34" charset="0"/>
                <a:sym typeface="Wingdings" panose="05000000000000000000" pitchFamily="2" charset="2"/>
              </a:rPr>
              <a:t>HL-LHC, Higgs Factory/ILC/CEPC/FCC R&amp;D and physics studies, and related theory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Arial" panose="020B0604020202020204" pitchFamily="34" charset="0"/>
                <a:sym typeface="Wingdings" panose="05000000000000000000" pitchFamily="2" charset="2"/>
              </a:rPr>
              <a:t> The goal would be to discuss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Arial" panose="020B0604020202020204" pitchFamily="34" charset="0"/>
                <a:sym typeface="Wingdings" panose="05000000000000000000" pitchFamily="2" charset="2"/>
              </a:rPr>
              <a:t>common concerns, strategies and actions in a coordinated way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Arial" panose="020B0604020202020204" pitchFamily="34" charset="0"/>
                <a:sym typeface="Wingdings" panose="05000000000000000000" pitchFamily="2" charset="2"/>
              </a:rPr>
              <a:t>: for example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Arial" panose="020B0604020202020204" pitchFamily="34" charset="0"/>
                <a:sym typeface="Wingdings" panose="05000000000000000000" pitchFamily="2" charset="2"/>
              </a:rPr>
              <a:t>RH requests, answers to project calls (ANR, ERC…). In this way we could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Arial" panose="020B0604020202020204" pitchFamily="34" charset="0"/>
                <a:sym typeface="Wingdings" panose="05000000000000000000" pitchFamily="2" charset="2"/>
              </a:rPr>
              <a:t>advance together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Arial" panose="020B0604020202020204" pitchFamily="34" charset="0"/>
                <a:sym typeface="Wingdings" panose="05000000000000000000" pitchFamily="2" charset="2"/>
              </a:rPr>
              <a:t>on projects or at the very least inform each other, thus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Arial" panose="020B0604020202020204" pitchFamily="34" charset="0"/>
                <a:sym typeface="Wingdings" panose="05000000000000000000" pitchFamily="2" charset="2"/>
              </a:rPr>
              <a:t>favorin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Arial" panose="020B0604020202020204" pitchFamily="34" charset="0"/>
                <a:sym typeface="Wingdings" panose="05000000000000000000" pitchFamily="2" charset="2"/>
              </a:rPr>
              <a:t>g the reinforcement and strengthening of the position of the particle physics discipline at IP2I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cs typeface="Arial" panose="020B0604020202020204" pitchFamily="34" charset="0"/>
                <a:sym typeface="Wingdings" panose="05000000000000000000" pitchFamily="2" charset="2"/>
              </a:rPr>
              <a:t>, now and for the future.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" y="-111213"/>
            <a:ext cx="12192000" cy="692696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/>
              <a:t> </a:t>
            </a:r>
            <a:r>
              <a:rPr lang="fr-FR" sz="4000" b="1" dirty="0" smtClean="0"/>
              <a:t>Motivations for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Particle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physics</a:t>
            </a:r>
            <a:r>
              <a:rPr lang="fr-FR" sz="4000" b="1" dirty="0" smtClean="0"/>
              <a:t> ‘Intra-axis’ </a:t>
            </a:r>
            <a:r>
              <a:rPr lang="fr-FR" sz="4000" b="1" dirty="0" smtClean="0"/>
              <a:t>meetings</a:t>
            </a:r>
            <a:endParaRPr lang="fr-FR" sz="40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3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iagram, radar chart&#10;&#10;Description automatically generated">
            <a:extLst>
              <a:ext uri="{FF2B5EF4-FFF2-40B4-BE49-F238E27FC236}">
                <a16:creationId xmlns:a16="http://schemas.microsoft.com/office/drawing/2014/main" id="{D0165216-A624-45DD-8EEC-B188896AF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55" y="2777714"/>
            <a:ext cx="3867190" cy="3027550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D6D7D01-2D74-4BB7-8843-013BC6A4A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74" y="2704347"/>
            <a:ext cx="2823067" cy="314481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E6EA8D-9A1F-440C-B2B5-2ADA3E1F4F72}"/>
              </a:ext>
            </a:extLst>
          </p:cNvPr>
          <p:cNvSpPr txBox="1">
            <a:spLocks/>
          </p:cNvSpPr>
          <p:nvPr/>
        </p:nvSpPr>
        <p:spPr>
          <a:xfrm>
            <a:off x="5614566" y="3483093"/>
            <a:ext cx="1512168" cy="751571"/>
          </a:xfrm>
          <a:prstGeom prst="rect">
            <a:avLst/>
          </a:prstGeom>
        </p:spPr>
        <p:txBody>
          <a:bodyPr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5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C377B"/>
              </a:buClr>
              <a:buSzPct val="80000"/>
              <a:buFont typeface="Arial"/>
              <a:buNone/>
              <a:tabLst/>
              <a:defRPr/>
            </a:pPr>
            <a:r>
              <a:rPr kumimoji="0" lang="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FCC-ee</a:t>
            </a:r>
            <a:endParaRPr kumimoji="0" lang="f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0BD2F77-2369-4621-9D1B-559C15528B8A}"/>
              </a:ext>
            </a:extLst>
          </p:cNvPr>
          <p:cNvSpPr txBox="1">
            <a:spLocks/>
          </p:cNvSpPr>
          <p:nvPr/>
        </p:nvSpPr>
        <p:spPr>
          <a:xfrm>
            <a:off x="-28930" y="0"/>
            <a:ext cx="12220930" cy="1008112"/>
          </a:xfrm>
          <a:prstGeom prst="rect">
            <a:avLst/>
          </a:prstGeom>
          <a:solidFill>
            <a:srgbClr val="0C377B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The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FCC integrated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      inspired by successful LEP – LHC programs at CERN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A6F745-D9B7-4661-96DE-5262EDD3D473}"/>
              </a:ext>
            </a:extLst>
          </p:cNvPr>
          <p:cNvSpPr/>
          <p:nvPr/>
        </p:nvSpPr>
        <p:spPr>
          <a:xfrm>
            <a:off x="335360" y="5871057"/>
            <a:ext cx="4320480" cy="288032"/>
          </a:xfrm>
          <a:prstGeom prst="rect">
            <a:avLst/>
          </a:prstGeom>
          <a:gradFill flip="none" rotWithShape="1">
            <a:gsLst>
              <a:gs pos="0">
                <a:srgbClr val="0000FF">
                  <a:lumMod val="5000"/>
                  <a:lumOff val="95000"/>
                </a:srgbClr>
              </a:gs>
              <a:gs pos="50000">
                <a:srgbClr val="0000FF">
                  <a:lumMod val="45000"/>
                  <a:lumOff val="55000"/>
                </a:srgbClr>
              </a:gs>
              <a:gs pos="93000">
                <a:srgbClr val="0000FF">
                  <a:lumMod val="45000"/>
                  <a:lumOff val="55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A1F3B5-C082-491A-84D8-A42455525EA3}"/>
              </a:ext>
            </a:extLst>
          </p:cNvPr>
          <p:cNvSpPr/>
          <p:nvPr/>
        </p:nvSpPr>
        <p:spPr>
          <a:xfrm>
            <a:off x="4655840" y="5871057"/>
            <a:ext cx="2784309" cy="288032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7000">
                <a:srgbClr val="FF9900"/>
              </a:gs>
              <a:gs pos="85000">
                <a:srgbClr val="FF9900"/>
              </a:gs>
              <a:gs pos="100000">
                <a:srgbClr val="FFFFF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E52CCC7-CED5-4B33-A4AA-3B117F2FC897}"/>
              </a:ext>
            </a:extLst>
          </p:cNvPr>
          <p:cNvSpPr/>
          <p:nvPr/>
        </p:nvSpPr>
        <p:spPr>
          <a:xfrm>
            <a:off x="7440149" y="5871057"/>
            <a:ext cx="4320480" cy="288032"/>
          </a:xfrm>
          <a:prstGeom prst="rect">
            <a:avLst/>
          </a:prstGeom>
          <a:gradFill flip="none" rotWithShape="1">
            <a:gsLst>
              <a:gs pos="6000">
                <a:srgbClr val="0000FF">
                  <a:lumMod val="5000"/>
                  <a:lumOff val="95000"/>
                </a:srgbClr>
              </a:gs>
              <a:gs pos="37000">
                <a:srgbClr val="40C245">
                  <a:lumMod val="75000"/>
                </a:srgbClr>
              </a:gs>
              <a:gs pos="86000">
                <a:srgbClr val="40C245">
                  <a:lumMod val="75000"/>
                </a:srgbClr>
              </a:gs>
              <a:gs pos="100000">
                <a:srgbClr val="40C245">
                  <a:lumMod val="40000"/>
                  <a:lumOff val="6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54DD9B-1A26-401F-B369-F15CA5DCE1F6}"/>
              </a:ext>
            </a:extLst>
          </p:cNvPr>
          <p:cNvSpPr txBox="1"/>
          <p:nvPr/>
        </p:nvSpPr>
        <p:spPr>
          <a:xfrm>
            <a:off x="1679509" y="5785648"/>
            <a:ext cx="225495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2020 - 2040</a:t>
            </a:r>
            <a:endParaRPr kumimoji="0" lang="en-GB" sz="1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903001-0ACB-4513-B18B-CA408CDDAE82}"/>
              </a:ext>
            </a:extLst>
          </p:cNvPr>
          <p:cNvSpPr txBox="1"/>
          <p:nvPr/>
        </p:nvSpPr>
        <p:spPr>
          <a:xfrm>
            <a:off x="5377213" y="5785648"/>
            <a:ext cx="225495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2045 - 2060</a:t>
            </a:r>
            <a:endParaRPr kumimoji="0" lang="en-GB" sz="1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12EEE7-ACD1-48CE-BCC5-DC8FDBD3371D}"/>
              </a:ext>
            </a:extLst>
          </p:cNvPr>
          <p:cNvSpPr txBox="1"/>
          <p:nvPr/>
        </p:nvSpPr>
        <p:spPr>
          <a:xfrm>
            <a:off x="9168341" y="5775047"/>
            <a:ext cx="225495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2070 - 2090++</a:t>
            </a:r>
            <a:endParaRPr kumimoji="0" lang="en-GB" sz="1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4" name="Picture 53" descr="A picture containing icon&#10;&#10;Description automatically generated">
            <a:extLst>
              <a:ext uri="{FF2B5EF4-FFF2-40B4-BE49-F238E27FC236}">
                <a16:creationId xmlns:a16="http://schemas.microsoft.com/office/drawing/2014/main" id="{B02F8D9B-AAAE-49B0-95EF-D2DCE15E2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0" y="188640"/>
            <a:ext cx="1935386" cy="654292"/>
          </a:xfrm>
          <a:prstGeom prst="rect">
            <a:avLst/>
          </a:prstGeom>
        </p:spPr>
      </p:pic>
      <p:pic>
        <p:nvPicPr>
          <p:cNvPr id="20" name="Picture 19" descr="Diagram, radar chart&#10;&#10;Description automatically generated">
            <a:extLst>
              <a:ext uri="{FF2B5EF4-FFF2-40B4-BE49-F238E27FC236}">
                <a16:creationId xmlns:a16="http://schemas.microsoft.com/office/drawing/2014/main" id="{48CF1153-D3BB-4DEF-AA1D-2D82EC636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473" y="2728084"/>
            <a:ext cx="3795188" cy="307718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87C655-90B7-45C3-A94A-4DFD06F3A12D}"/>
              </a:ext>
            </a:extLst>
          </p:cNvPr>
          <p:cNvSpPr txBox="1">
            <a:spLocks/>
          </p:cNvSpPr>
          <p:nvPr/>
        </p:nvSpPr>
        <p:spPr>
          <a:xfrm>
            <a:off x="9582873" y="3392822"/>
            <a:ext cx="1512168" cy="728146"/>
          </a:xfrm>
          <a:prstGeom prst="rect">
            <a:avLst/>
          </a:prstGeom>
        </p:spPr>
        <p:txBody>
          <a:bodyPr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5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C377B"/>
              </a:buClr>
              <a:buSzPct val="80000"/>
              <a:buFont typeface="Arial"/>
              <a:buNone/>
              <a:tabLst/>
              <a:defRPr/>
            </a:pPr>
            <a:r>
              <a:rPr kumimoji="0" lang="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FCC-hh</a:t>
            </a:r>
            <a:endParaRPr kumimoji="0" lang="f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1AC379-67C8-4569-86AA-5EFD69B598D9}"/>
                  </a:ext>
                </a:extLst>
              </p:cNvPr>
              <p:cNvSpPr txBox="1"/>
              <p:nvPr/>
            </p:nvSpPr>
            <p:spPr>
              <a:xfrm>
                <a:off x="129275" y="937037"/>
                <a:ext cx="119533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</a:t>
                </a:r>
                <a:r>
                  <a:rPr kumimoji="0" lang="en-GB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omprehensive</a:t>
                </a: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long-term program maximizing physics opportunities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stage 1: FCC-ee (Z, W, H,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t</m:t>
                    </m:r>
                    <m:acc>
                      <m:accPr>
                        <m:chr m:val="̅"/>
                        <m:ctrlPr>
                          <a:rPr kumimoji="0" lang="en-US" sz="1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US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t</m:t>
                        </m:r>
                      </m:e>
                    </m:acc>
                  </m:oMath>
                </a14:m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) as Higgs factory, electroweak &amp; top factory at highest luminosities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stage 2: FCC-</a:t>
                </a:r>
                <a:r>
                  <a:rPr kumimoji="0" lang="en-GB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hh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(~100 </a:t>
                </a:r>
                <a:r>
                  <a:rPr kumimoji="0" lang="en-GB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TeV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) as natural continuation at energy frontier, with ion and eh options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omplementary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physics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ommon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civil engineering and technical infrastructures,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uilding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on and reusing CERN’s existing infrastructure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FCC integrated project allows seamless continuation of HEP after completion of the HL-LHC program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1AC379-67C8-4569-86AA-5EFD69B59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75" y="937037"/>
                <a:ext cx="11953328" cy="1785104"/>
              </a:xfrm>
              <a:prstGeom prst="rect">
                <a:avLst/>
              </a:prstGeom>
              <a:blipFill>
                <a:blip r:embed="rId6"/>
                <a:stretch>
                  <a:fillRect l="-510" t="-1706" b="-443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3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2" name="Picture 5" descr="Diagram, timeline&#10;&#10;Description automatically generated">
            <a:extLst>
              <a:ext uri="{FF2B5EF4-FFF2-40B4-BE49-F238E27FC236}">
                <a16:creationId xmlns:a16="http://schemas.microsoft.com/office/drawing/2014/main" id="{1239D0D4-C58A-4F7E-8207-80C9AB00AF2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" y="459033"/>
            <a:ext cx="12146420" cy="5222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E1D9FE-7DED-42F7-8EE2-6CB904E42633}"/>
              </a:ext>
            </a:extLst>
          </p:cNvPr>
          <p:cNvSpPr txBox="1"/>
          <p:nvPr/>
        </p:nvSpPr>
        <p:spPr>
          <a:xfrm>
            <a:off x="19374" y="4606066"/>
            <a:ext cx="3308350" cy="1476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CH" sz="15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Feasibility Study: 2021-2025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CH" sz="1500" b="0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project approved before end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500" b="0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decade </a:t>
            </a:r>
            <a:r>
              <a:rPr kumimoji="0" lang="en-CH" sz="1500" b="0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CH" sz="1500" b="0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construction can start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500" b="0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beginning 2030s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CH" sz="15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FCC-ee operation ~2045-2060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CH" sz="1500" b="0" i="0" u="none" strike="noStrike" kern="1200" cap="none" spc="0" normalizeH="0" baseline="0" noProof="0" dirty="0">
                <a:ln>
                  <a:noFill/>
                </a:ln>
                <a:solidFill>
                  <a:srgbClr val="4E8F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FCC-hh operation 2070-2090++</a:t>
            </a:r>
            <a:endParaRPr kumimoji="0" lang="en-CH" sz="1500" b="0" i="0" u="none" strike="noStrike" kern="1200" cap="none" spc="0" normalizeH="0" baseline="0" noProof="0" dirty="0">
              <a:ln>
                <a:noFill/>
              </a:ln>
              <a:solidFill>
                <a:srgbClr val="4E8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B7216B-639E-4B85-9DE7-D4C2EE4469B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70698"/>
          </a:xfrm>
          <a:prstGeom prst="rect">
            <a:avLst/>
          </a:prstGeom>
          <a:solidFill>
            <a:srgbClr val="0C377B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        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</a:t>
            </a:r>
            <a:r>
              <a:rPr kumimoji="0" lang="en-GB" alt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imeline of the FCC integrated programme</a:t>
            </a:r>
          </a:p>
        </p:txBody>
      </p:sp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9F5200E5-32CA-4E37-8990-34E0C09AF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" y="58203"/>
            <a:ext cx="1935386" cy="6542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7FA57D-3752-4EC6-B81F-BD3304CA061E}"/>
              </a:ext>
            </a:extLst>
          </p:cNvPr>
          <p:cNvSpPr txBox="1"/>
          <p:nvPr/>
        </p:nvSpPr>
        <p:spPr>
          <a:xfrm>
            <a:off x="3327724" y="5771312"/>
            <a:ext cx="1215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highlight>
                  <a:srgbClr val="C0C0C0"/>
                </a:highlight>
                <a:uLnTx/>
                <a:uFillTx/>
                <a:latin typeface="Arial"/>
                <a:ea typeface="+mn-ea"/>
                <a:cs typeface="+mn-cs"/>
              </a:rPr>
              <a:t>F. Gianotti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highlight>
                <a:srgbClr val="C0C0C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9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Bent 1">
            <a:extLst>
              <a:ext uri="{FF2B5EF4-FFF2-40B4-BE49-F238E27FC236}">
                <a16:creationId xmlns:a16="http://schemas.microsoft.com/office/drawing/2014/main" id="{C21034E7-DE9F-4E28-B175-D5276F36656A}"/>
              </a:ext>
            </a:extLst>
          </p:cNvPr>
          <p:cNvSpPr/>
          <p:nvPr/>
        </p:nvSpPr>
        <p:spPr>
          <a:xfrm>
            <a:off x="3376351" y="4591910"/>
            <a:ext cx="4381677" cy="1311915"/>
          </a:xfrm>
          <a:prstGeom prst="bentArrow">
            <a:avLst/>
          </a:prstGeom>
          <a:solidFill>
            <a:srgbClr val="4F81BD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rrow: Bent 2">
            <a:extLst>
              <a:ext uri="{FF2B5EF4-FFF2-40B4-BE49-F238E27FC236}">
                <a16:creationId xmlns:a16="http://schemas.microsoft.com/office/drawing/2014/main" id="{3FB83BF6-F9F9-46D1-ADF2-923E2A19224F}"/>
              </a:ext>
            </a:extLst>
          </p:cNvPr>
          <p:cNvSpPr/>
          <p:nvPr/>
        </p:nvSpPr>
        <p:spPr>
          <a:xfrm>
            <a:off x="9209000" y="2064733"/>
            <a:ext cx="2448272" cy="1444744"/>
          </a:xfrm>
          <a:prstGeom prst="bentArrow">
            <a:avLst/>
          </a:prstGeom>
          <a:solidFill>
            <a:srgbClr val="4F81BD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9E9B527-E0AB-4464-BC9F-726ADFC6CE0A}"/>
              </a:ext>
            </a:extLst>
          </p:cNvPr>
          <p:cNvCxnSpPr/>
          <p:nvPr/>
        </p:nvCxnSpPr>
        <p:spPr>
          <a:xfrm>
            <a:off x="3016312" y="6032060"/>
            <a:ext cx="936104" cy="0"/>
          </a:xfrm>
          <a:prstGeom prst="line">
            <a:avLst/>
          </a:prstGeom>
          <a:noFill/>
          <a:ln w="34925" cap="rnd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144F79E-B076-469F-8260-B1EF8FF88030}"/>
              </a:ext>
            </a:extLst>
          </p:cNvPr>
          <p:cNvSpPr txBox="1"/>
          <p:nvPr/>
        </p:nvSpPr>
        <p:spPr>
          <a:xfrm>
            <a:off x="3947019" y="5854687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2011 circular Higgs factory proposal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7CFDA-0AE6-4795-869E-2D04B08A68DD}"/>
              </a:ext>
            </a:extLst>
          </p:cNvPr>
          <p:cNvSpPr txBox="1"/>
          <p:nvPr/>
        </p:nvSpPr>
        <p:spPr>
          <a:xfrm>
            <a:off x="2803757" y="4281122"/>
            <a:ext cx="8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ESPPU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250646-D5D4-4310-A6E2-A40B92CEDBC2}"/>
              </a:ext>
            </a:extLst>
          </p:cNvPr>
          <p:cNvCxnSpPr>
            <a:cxnSpLocks/>
          </p:cNvCxnSpPr>
          <p:nvPr/>
        </p:nvCxnSpPr>
        <p:spPr>
          <a:xfrm>
            <a:off x="3232336" y="4879932"/>
            <a:ext cx="720080" cy="576064"/>
          </a:xfrm>
          <a:prstGeom prst="line">
            <a:avLst/>
          </a:prstGeom>
          <a:noFill/>
          <a:ln w="34925" cap="rnd" cmpd="sng" algn="ctr">
            <a:solidFill>
              <a:srgbClr val="7030A0"/>
            </a:solidFill>
            <a:prstDash val="soli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7FFFCC5-70B8-4FC7-84B4-9F692166C564}"/>
              </a:ext>
            </a:extLst>
          </p:cNvPr>
          <p:cNvSpPr txBox="1"/>
          <p:nvPr/>
        </p:nvSpPr>
        <p:spPr>
          <a:xfrm>
            <a:off x="3464120" y="3688904"/>
            <a:ext cx="14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A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2014 FCC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A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study kickoff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33A0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0E703F-96D1-4700-AB02-DCDD9B27D816}"/>
              </a:ext>
            </a:extLst>
          </p:cNvPr>
          <p:cNvCxnSpPr>
            <a:cxnSpLocks/>
          </p:cNvCxnSpPr>
          <p:nvPr/>
        </p:nvCxnSpPr>
        <p:spPr>
          <a:xfrm>
            <a:off x="3952416" y="4303868"/>
            <a:ext cx="291969" cy="1067884"/>
          </a:xfrm>
          <a:prstGeom prst="line">
            <a:avLst/>
          </a:prstGeom>
          <a:noFill/>
          <a:ln w="34925" cap="rnd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E68466-7C91-4CAB-B3F9-4E24C107F195}"/>
              </a:ext>
            </a:extLst>
          </p:cNvPr>
          <p:cNvCxnSpPr>
            <a:cxnSpLocks/>
          </p:cNvCxnSpPr>
          <p:nvPr/>
        </p:nvCxnSpPr>
        <p:spPr>
          <a:xfrm>
            <a:off x="3016312" y="5559362"/>
            <a:ext cx="936104" cy="114940"/>
          </a:xfrm>
          <a:prstGeom prst="line">
            <a:avLst/>
          </a:prstGeom>
          <a:noFill/>
          <a:ln w="34925" cap="rnd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822EBC2-7F35-4F52-8819-E6885D6DE6D2}"/>
              </a:ext>
            </a:extLst>
          </p:cNvPr>
          <p:cNvSpPr txBox="1"/>
          <p:nvPr/>
        </p:nvSpPr>
        <p:spPr>
          <a:xfrm>
            <a:off x="4032589" y="5497874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2012 Higgs discovery announced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FDDACD-5389-4DCC-8656-521F99B03C70}"/>
              </a:ext>
            </a:extLst>
          </p:cNvPr>
          <p:cNvSpPr txBox="1"/>
          <p:nvPr/>
        </p:nvSpPr>
        <p:spPr>
          <a:xfrm>
            <a:off x="4565258" y="4144768"/>
            <a:ext cx="1500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A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 FCC CDR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33A0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902CDB-72F3-4114-9839-F7469EBA33E3}"/>
              </a:ext>
            </a:extLst>
          </p:cNvPr>
          <p:cNvCxnSpPr>
            <a:cxnSpLocks/>
          </p:cNvCxnSpPr>
          <p:nvPr/>
        </p:nvCxnSpPr>
        <p:spPr>
          <a:xfrm>
            <a:off x="5315400" y="4503212"/>
            <a:ext cx="794" cy="928804"/>
          </a:xfrm>
          <a:prstGeom prst="line">
            <a:avLst/>
          </a:prstGeom>
          <a:noFill/>
          <a:ln w="34925" cap="rnd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14" name="Arrow: Bent 13">
            <a:extLst>
              <a:ext uri="{FF2B5EF4-FFF2-40B4-BE49-F238E27FC236}">
                <a16:creationId xmlns:a16="http://schemas.microsoft.com/office/drawing/2014/main" id="{E17D41EA-2973-4599-9C31-390987B8D0F5}"/>
              </a:ext>
            </a:extLst>
          </p:cNvPr>
          <p:cNvSpPr/>
          <p:nvPr/>
        </p:nvSpPr>
        <p:spPr>
          <a:xfrm rot="16200000" flipV="1">
            <a:off x="8358118" y="3797549"/>
            <a:ext cx="1516762" cy="1224068"/>
          </a:xfrm>
          <a:prstGeom prst="bentArrow">
            <a:avLst/>
          </a:prstGeom>
          <a:solidFill>
            <a:srgbClr val="4F81BD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70774C-2C5E-4F2E-8737-0A4B9048F8E3}"/>
              </a:ext>
            </a:extLst>
          </p:cNvPr>
          <p:cNvSpPr txBox="1"/>
          <p:nvPr/>
        </p:nvSpPr>
        <p:spPr>
          <a:xfrm>
            <a:off x="7291594" y="3329301"/>
            <a:ext cx="2469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2025/26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Feasibility proof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AD546B-4073-45EA-A3AB-D2495A2EE165}"/>
              </a:ext>
            </a:extLst>
          </p:cNvPr>
          <p:cNvCxnSpPr>
            <a:cxnSpLocks/>
          </p:cNvCxnSpPr>
          <p:nvPr/>
        </p:nvCxnSpPr>
        <p:spPr>
          <a:xfrm>
            <a:off x="8920941" y="3651201"/>
            <a:ext cx="953839" cy="0"/>
          </a:xfrm>
          <a:prstGeom prst="line">
            <a:avLst/>
          </a:prstGeom>
          <a:noFill/>
          <a:ln w="34925" cap="rnd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2EF62D-F495-461D-9806-CB594528BB86}"/>
              </a:ext>
            </a:extLst>
          </p:cNvPr>
          <p:cNvCxnSpPr>
            <a:cxnSpLocks/>
          </p:cNvCxnSpPr>
          <p:nvPr/>
        </p:nvCxnSpPr>
        <p:spPr>
          <a:xfrm>
            <a:off x="6107407" y="4514100"/>
            <a:ext cx="0" cy="836180"/>
          </a:xfrm>
          <a:prstGeom prst="line">
            <a:avLst/>
          </a:prstGeom>
          <a:noFill/>
          <a:ln w="34925" cap="rnd" cmpd="sng" algn="ctr">
            <a:solidFill>
              <a:srgbClr val="7030A0"/>
            </a:solidFill>
            <a:prstDash val="soli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BBF2C14-33FA-4707-81A3-81BA18E6AEC3}"/>
              </a:ext>
            </a:extLst>
          </p:cNvPr>
          <p:cNvSpPr txBox="1"/>
          <p:nvPr/>
        </p:nvSpPr>
        <p:spPr>
          <a:xfrm>
            <a:off x="5993838" y="3755059"/>
            <a:ext cx="8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ESPPU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3733B66C-0ACC-43E5-B945-3DFA22265E49}"/>
              </a:ext>
            </a:extLst>
          </p:cNvPr>
          <p:cNvSpPr/>
          <p:nvPr/>
        </p:nvSpPr>
        <p:spPr>
          <a:xfrm>
            <a:off x="7758028" y="4540810"/>
            <a:ext cx="718729" cy="732262"/>
          </a:xfrm>
          <a:prstGeom prst="star5">
            <a:avLst/>
          </a:prstGeom>
          <a:solidFill>
            <a:srgbClr val="FF0000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0D9D7A-96FA-4570-98E4-F6E74E2E1CED}"/>
              </a:ext>
            </a:extLst>
          </p:cNvPr>
          <p:cNvCxnSpPr>
            <a:cxnSpLocks/>
          </p:cNvCxnSpPr>
          <p:nvPr/>
        </p:nvCxnSpPr>
        <p:spPr>
          <a:xfrm>
            <a:off x="7336792" y="4591909"/>
            <a:ext cx="0" cy="836180"/>
          </a:xfrm>
          <a:prstGeom prst="line">
            <a:avLst/>
          </a:prstGeom>
          <a:noFill/>
          <a:ln w="34925" cap="rnd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9D2F1C7-DEA6-4C38-B2BF-22ABE8265CD6}"/>
              </a:ext>
            </a:extLst>
          </p:cNvPr>
          <p:cNvSpPr txBox="1"/>
          <p:nvPr/>
        </p:nvSpPr>
        <p:spPr>
          <a:xfrm>
            <a:off x="10642551" y="1175894"/>
            <a:ext cx="1478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3A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&gt;2045 first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33A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3A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collisions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33A0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470A7A-FC3B-4870-B45C-AD90976DE302}"/>
              </a:ext>
            </a:extLst>
          </p:cNvPr>
          <p:cNvCxnSpPr>
            <a:cxnSpLocks/>
          </p:cNvCxnSpPr>
          <p:nvPr/>
        </p:nvCxnSpPr>
        <p:spPr>
          <a:xfrm>
            <a:off x="11539784" y="1843019"/>
            <a:ext cx="0" cy="925780"/>
          </a:xfrm>
          <a:prstGeom prst="line">
            <a:avLst/>
          </a:prstGeom>
          <a:noFill/>
          <a:ln w="34925" cap="rnd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A9B9DD0-9628-4C4B-9A66-D8CE38289D44}"/>
              </a:ext>
            </a:extLst>
          </p:cNvPr>
          <p:cNvSpPr txBox="1"/>
          <p:nvPr/>
        </p:nvSpPr>
        <p:spPr>
          <a:xfrm>
            <a:off x="6830042" y="3943885"/>
            <a:ext cx="1272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A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 FCCIS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A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kickoff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33A0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00B71A-DD7C-49BE-96CF-9853F82DAFA6}"/>
              </a:ext>
            </a:extLst>
          </p:cNvPr>
          <p:cNvSpPr txBox="1"/>
          <p:nvPr/>
        </p:nvSpPr>
        <p:spPr>
          <a:xfrm>
            <a:off x="8178638" y="2768799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2026/7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ESPPU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10467F3-3BB9-4B93-B585-17B3392911F5}"/>
              </a:ext>
            </a:extLst>
          </p:cNvPr>
          <p:cNvCxnSpPr>
            <a:cxnSpLocks/>
          </p:cNvCxnSpPr>
          <p:nvPr/>
        </p:nvCxnSpPr>
        <p:spPr>
          <a:xfrm>
            <a:off x="9099569" y="3171427"/>
            <a:ext cx="652916" cy="0"/>
          </a:xfrm>
          <a:prstGeom prst="line">
            <a:avLst/>
          </a:prstGeom>
          <a:noFill/>
          <a:ln w="34925" cap="rnd" cmpd="sng" algn="ctr">
            <a:solidFill>
              <a:srgbClr val="7030A0"/>
            </a:solidFill>
            <a:prstDash val="solid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C2C924E-B952-4608-A1A9-79190308D411}"/>
              </a:ext>
            </a:extLst>
          </p:cNvPr>
          <p:cNvSpPr txBox="1"/>
          <p:nvPr/>
        </p:nvSpPr>
        <p:spPr>
          <a:xfrm>
            <a:off x="8282993" y="1269425"/>
            <a:ext cx="1383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A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&gt;2030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A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 tunnel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A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construction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33A0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04154E8-D49D-421B-BCCE-9743E5207310}"/>
              </a:ext>
            </a:extLst>
          </p:cNvPr>
          <p:cNvCxnSpPr>
            <a:cxnSpLocks/>
          </p:cNvCxnSpPr>
          <p:nvPr/>
        </p:nvCxnSpPr>
        <p:spPr>
          <a:xfrm>
            <a:off x="9440708" y="2192755"/>
            <a:ext cx="320279" cy="549367"/>
          </a:xfrm>
          <a:prstGeom prst="line">
            <a:avLst/>
          </a:prstGeom>
          <a:noFill/>
          <a:ln w="34925" cap="rnd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884BA24-C61E-4D77-944A-E6679B3ABCE8}"/>
              </a:ext>
            </a:extLst>
          </p:cNvPr>
          <p:cNvCxnSpPr>
            <a:cxnSpLocks/>
          </p:cNvCxnSpPr>
          <p:nvPr/>
        </p:nvCxnSpPr>
        <p:spPr>
          <a:xfrm>
            <a:off x="10721168" y="2127051"/>
            <a:ext cx="0" cy="680774"/>
          </a:xfrm>
          <a:prstGeom prst="line">
            <a:avLst/>
          </a:prstGeom>
          <a:noFill/>
          <a:ln w="34925" cap="rnd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75FDDF9-DBCC-4EE8-B708-7FE35D19899C}"/>
              </a:ext>
            </a:extLst>
          </p:cNvPr>
          <p:cNvSpPr txBox="1"/>
          <p:nvPr/>
        </p:nvSpPr>
        <p:spPr>
          <a:xfrm>
            <a:off x="9600847" y="1193357"/>
            <a:ext cx="1258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A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&gt;2038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A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machine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A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installation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33A0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67CEB6-4EEE-49B0-A02B-8FAA1C93FFE9}"/>
              </a:ext>
            </a:extLst>
          </p:cNvPr>
          <p:cNvSpPr txBox="1"/>
          <p:nvPr/>
        </p:nvSpPr>
        <p:spPr>
          <a:xfrm>
            <a:off x="7782086" y="5287157"/>
            <a:ext cx="911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33B4754-E3D1-4311-89B5-9441F0CC43D1}"/>
              </a:ext>
            </a:extLst>
          </p:cNvPr>
          <p:cNvCxnSpPr>
            <a:cxnSpLocks/>
          </p:cNvCxnSpPr>
          <p:nvPr/>
        </p:nvCxnSpPr>
        <p:spPr>
          <a:xfrm>
            <a:off x="9200498" y="2649208"/>
            <a:ext cx="528036" cy="368014"/>
          </a:xfrm>
          <a:prstGeom prst="line">
            <a:avLst/>
          </a:prstGeom>
          <a:noFill/>
          <a:ln w="34925" cap="rnd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F631790-F847-401D-A752-0CBEC5C683F3}"/>
              </a:ext>
            </a:extLst>
          </p:cNvPr>
          <p:cNvSpPr txBox="1"/>
          <p:nvPr/>
        </p:nvSpPr>
        <p:spPr>
          <a:xfrm>
            <a:off x="7679056" y="2322365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A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~2028 approval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33A0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31FD68-CD18-4D25-9929-7E907222F6B4}"/>
              </a:ext>
            </a:extLst>
          </p:cNvPr>
          <p:cNvSpPr txBox="1"/>
          <p:nvPr/>
        </p:nvSpPr>
        <p:spPr>
          <a:xfrm>
            <a:off x="9929080" y="2647684"/>
            <a:ext cx="2085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&gt;2030 - 37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element production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210400-F6B5-4B43-B178-D472E2905578}"/>
              </a:ext>
            </a:extLst>
          </p:cNvPr>
          <p:cNvSpPr txBox="1"/>
          <p:nvPr/>
        </p:nvSpPr>
        <p:spPr>
          <a:xfrm>
            <a:off x="9938615" y="3223748"/>
            <a:ext cx="1717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&gt;2026 - 30 full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technical design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4EB0D2-55A4-4A48-B0AC-13F731F6DF46}"/>
              </a:ext>
            </a:extLst>
          </p:cNvPr>
          <p:cNvSpPr txBox="1"/>
          <p:nvPr/>
        </p:nvSpPr>
        <p:spPr>
          <a:xfrm>
            <a:off x="9549854" y="3839119"/>
            <a:ext cx="2469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2025/26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Financing 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 concept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9185B7-A70D-488A-890D-8585F098F6A5}"/>
              </a:ext>
            </a:extLst>
          </p:cNvPr>
          <p:cNvSpPr txBox="1"/>
          <p:nvPr/>
        </p:nvSpPr>
        <p:spPr>
          <a:xfrm>
            <a:off x="9361496" y="5196020"/>
            <a:ext cx="2143279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2020-25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FCC Feasibility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FCCIS H2020 DS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A1A65CA-F4A2-4E02-8752-A4222C73C7E4}"/>
              </a:ext>
            </a:extLst>
          </p:cNvPr>
          <p:cNvSpPr txBox="1">
            <a:spLocks/>
          </p:cNvSpPr>
          <p:nvPr/>
        </p:nvSpPr>
        <p:spPr>
          <a:xfrm>
            <a:off x="-28930" y="0"/>
            <a:ext cx="12192000" cy="1008112"/>
          </a:xfrm>
          <a:prstGeom prst="rect">
            <a:avLst/>
          </a:prstGeom>
          <a:solidFill>
            <a:srgbClr val="0C377B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      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Feasiblity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study goals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    roadmap towards first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</a:t>
            </a:r>
            <a:r>
              <a:rPr kumimoji="0" lang="en-US" sz="3600" b="1" i="0" u="none" strike="noStrike" kern="0" cap="none" spc="0" normalizeH="0" baseline="300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+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-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collisions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B3A23A-C818-4599-BDA7-5B1CBD8D597E}"/>
              </a:ext>
            </a:extLst>
          </p:cNvPr>
          <p:cNvSpPr txBox="1"/>
          <p:nvPr/>
        </p:nvSpPr>
        <p:spPr>
          <a:xfrm>
            <a:off x="71159" y="1060130"/>
            <a:ext cx="7501277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ＭＳ Ｐゴシック" panose="020B0600070205080204" pitchFamily="34" charset="-128"/>
              </a:rPr>
              <a:t>Highest priority goals: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2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ＭＳ Ｐゴシック" panose="020B0600070205080204" pitchFamily="34" charset="-128"/>
              </a:rPr>
              <a:t>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A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ＭＳ Ｐゴシック" panose="020B0600070205080204" pitchFamily="34" charset="-128"/>
              </a:rPr>
              <a:t>Financial feasibility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A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ＭＳ Ｐゴシック" panose="020B0600070205080204" pitchFamily="34" charset="-128"/>
              <a:sym typeface="Wingdings" pitchFamily="2" charset="2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A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ＭＳ Ｐゴシック" panose="020B0600070205080204" pitchFamily="34" charset="-128"/>
                <a:sym typeface="Wingdings" pitchFamily="2" charset="2"/>
              </a:rPr>
              <a:t>Technical and administrative feasibility of tunnel:      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ＭＳ Ｐゴシック" panose="020B0600070205080204" pitchFamily="34" charset="-128"/>
                <a:sym typeface="Wingdings" pitchFamily="2" charset="2"/>
              </a:rPr>
              <a:t>no show-stopper for ~100 km tunnel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ＭＳ Ｐゴシック" panose="020B0600070205080204" pitchFamily="34" charset="-128"/>
                <a:sym typeface="Wingdings" pitchFamily="2" charset="2"/>
              </a:rPr>
              <a:t>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ＭＳ Ｐゴシック" panose="020B0600070205080204" pitchFamily="34" charset="-128"/>
                <a:sym typeface="Wingdings" pitchFamily="2" charset="2"/>
              </a:rPr>
              <a:t>\</a:t>
            </a: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ＭＳ Ｐゴシック" panose="020B0600070205080204" pitchFamily="34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A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ＭＳ Ｐゴシック" panose="020B0600070205080204" pitchFamily="34" charset="-128"/>
              </a:rPr>
              <a:t>Technologies of machine and experiments: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A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ＭＳ Ｐゴシック" panose="020B0600070205080204" pitchFamily="34" charset="-128"/>
                <a:sym typeface="Wingdings" pitchFamily="2" charset="2"/>
              </a:rPr>
              <a:t>magnets;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ＭＳ Ｐゴシック" panose="020B0600070205080204" pitchFamily="34" charset="-128"/>
                <a:sym typeface="Wingdings" pitchFamily="2" charset="2"/>
              </a:rPr>
              <a:t>minimised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ＭＳ Ｐゴシック" panose="020B0600070205080204" pitchFamily="34" charset="-128"/>
                <a:sym typeface="Wingdings" pitchFamily="2" charset="2"/>
              </a:rPr>
              <a:t> environmental impact; energy efficiency &amp; recovery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ＭＳ Ｐゴシック" panose="020B0600070205080204" pitchFamily="34" charset="-128"/>
                <a:sym typeface="Wingdings" pitchFamily="2" charset="2"/>
              </a:rPr>
              <a:t> 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A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ＭＳ Ｐゴシック" panose="020B0600070205080204" pitchFamily="34" charset="-128"/>
              </a:rPr>
              <a:t>Gathering scientific, political, societal and other support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9718D0-1843-4538-838C-2A3D2C9DB746}"/>
              </a:ext>
            </a:extLst>
          </p:cNvPr>
          <p:cNvSpPr txBox="1"/>
          <p:nvPr/>
        </p:nvSpPr>
        <p:spPr>
          <a:xfrm>
            <a:off x="2836877" y="1110632"/>
            <a:ext cx="418661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Fabiola Gianotti: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“CERN vision and goals until next strategy update” FCCIS Kick-Off, 9 Nov. 2020</a:t>
            </a:r>
          </a:p>
        </p:txBody>
      </p:sp>
      <p:pic>
        <p:nvPicPr>
          <p:cNvPr id="42" name="Picture 41" descr="A picture containing icon&#10;&#10;Description automatically generated">
            <a:extLst>
              <a:ext uri="{FF2B5EF4-FFF2-40B4-BE49-F238E27FC236}">
                <a16:creationId xmlns:a16="http://schemas.microsoft.com/office/drawing/2014/main" id="{04C98138-4771-4030-8C6D-69890676A5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" y="119847"/>
            <a:ext cx="1935386" cy="65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442600-22CE-2748-AA22-5ABCCE8149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0" rtl="0" eaLnBrk="1" fontAlgn="auto" latinLnBrk="0" hangingPunct="1">
              <a:lnSpc>
                <a:spcPts val="1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1DFE4-5FC5-43BD-BB7E-75EAD82B965F}" type="slidenum"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80" rtl="0" eaLnBrk="1" fontAlgn="auto" latinLnBrk="0" hangingPunct="1">
                <a:lnSpc>
                  <a:spcPts val="165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E1CADA-C611-8447-8790-A06C2357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5" y="648119"/>
            <a:ext cx="5576189" cy="1072088"/>
          </a:xfrm>
        </p:spPr>
        <p:txBody>
          <a:bodyPr/>
          <a:lstStyle/>
          <a:p>
            <a:r>
              <a:rPr lang="en-CH" dirty="0"/>
              <a:t>8-site baseline ”PA31”</a:t>
            </a:r>
            <a:endParaRPr lang="en-CH" b="1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AA08F3D-A90C-2C47-BBDE-2FD2D79506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16" y="1287039"/>
          <a:ext cx="5847844" cy="29296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72337">
                  <a:extLst>
                    <a:ext uri="{9D8B030D-6E8A-4147-A177-3AD203B41FA5}">
                      <a16:colId xmlns:a16="http://schemas.microsoft.com/office/drawing/2014/main" val="3540313235"/>
                    </a:ext>
                  </a:extLst>
                </a:gridCol>
                <a:gridCol w="1375507">
                  <a:extLst>
                    <a:ext uri="{9D8B030D-6E8A-4147-A177-3AD203B41FA5}">
                      <a16:colId xmlns:a16="http://schemas.microsoft.com/office/drawing/2014/main" val="1716970435"/>
                    </a:ext>
                  </a:extLst>
                </a:gridCol>
              </a:tblGrid>
              <a:tr h="455230">
                <a:tc>
                  <a:txBody>
                    <a:bodyPr/>
                    <a:lstStyle/>
                    <a:p>
                      <a:r>
                        <a:rPr lang="en-CH" sz="2000" b="1" dirty="0"/>
                        <a:t>Number of surface sites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H" sz="2000" dirty="0"/>
                        <a:t>8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59806506"/>
                  </a:ext>
                </a:extLst>
              </a:tr>
              <a:tr h="455230">
                <a:tc>
                  <a:txBody>
                    <a:bodyPr/>
                    <a:lstStyle/>
                    <a:p>
                      <a:r>
                        <a:rPr lang="en-CH" sz="2000" b="1" dirty="0"/>
                        <a:t>LSS@IP </a:t>
                      </a:r>
                      <a:r>
                        <a:rPr lang="en-CH" sz="2000" b="0" dirty="0"/>
                        <a:t>(PA, PD, PG, PJ)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H" sz="2000" dirty="0"/>
                        <a:t>1400 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33831990"/>
                  </a:ext>
                </a:extLst>
              </a:tr>
              <a:tr h="455230">
                <a:tc>
                  <a:txBody>
                    <a:bodyPr/>
                    <a:lstStyle/>
                    <a:p>
                      <a:r>
                        <a:rPr lang="en-CH" sz="2000" b="1" dirty="0"/>
                        <a:t>LSS@TECH </a:t>
                      </a:r>
                      <a:r>
                        <a:rPr lang="en-CH" sz="2000" b="0" dirty="0"/>
                        <a:t>(PB, PF, PH, PL)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H" sz="2000" dirty="0"/>
                        <a:t>2143 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4780578"/>
                  </a:ext>
                </a:extLst>
              </a:tr>
              <a:tr h="455230">
                <a:tc>
                  <a:txBody>
                    <a:bodyPr/>
                    <a:lstStyle/>
                    <a:p>
                      <a:r>
                        <a:rPr lang="en-CH" sz="2000" b="1" dirty="0"/>
                        <a:t>Arc length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H" sz="2000" dirty="0"/>
                        <a:t>9.6 km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16886502"/>
                  </a:ext>
                </a:extLst>
              </a:tr>
              <a:tr h="455230">
                <a:tc>
                  <a:txBody>
                    <a:bodyPr/>
                    <a:lstStyle/>
                    <a:p>
                      <a:r>
                        <a:rPr lang="en-CH" sz="2000" b="1" dirty="0"/>
                        <a:t>Sum of arc lengths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H" sz="2000" dirty="0"/>
                        <a:t>76.9 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355809558"/>
                  </a:ext>
                </a:extLst>
              </a:tr>
              <a:tr h="653539">
                <a:tc>
                  <a:txBody>
                    <a:bodyPr/>
                    <a:lstStyle/>
                    <a:p>
                      <a:r>
                        <a:rPr lang="en-CH" sz="2000" b="1" dirty="0"/>
                        <a:t>Total length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H" sz="2000" b="1" dirty="0"/>
                        <a:t>91.</a:t>
                      </a:r>
                      <a:r>
                        <a:rPr lang="en-GB" sz="2000" b="1" dirty="0"/>
                        <a:t>1 k</a:t>
                      </a:r>
                      <a:r>
                        <a:rPr lang="en-CH" sz="2000" b="1" dirty="0"/>
                        <a:t>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70160463"/>
                  </a:ext>
                </a:extLst>
              </a:tr>
            </a:tbl>
          </a:graphicData>
        </a:graphic>
      </p:graphicFrame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0F675E25-7EE1-7BBD-02B5-0C97CCF11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45" y="471515"/>
            <a:ext cx="6344156" cy="6386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E640FC-5871-556C-433A-1E18A2F791DA}"/>
              </a:ext>
            </a:extLst>
          </p:cNvPr>
          <p:cNvSpPr txBox="1"/>
          <p:nvPr/>
        </p:nvSpPr>
        <p:spPr>
          <a:xfrm>
            <a:off x="7356982" y="804513"/>
            <a:ext cx="1416863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0" i="0" u="none" strike="noStrike" kern="1200" cap="none" spc="0" normalizeH="0" baseline="0" noProof="0" dirty="0">
                <a:ln>
                  <a:noFill/>
                </a:ln>
                <a:solidFill>
                  <a:srgbClr val="0F12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PA: Experiment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A42635-2186-81B3-C999-4F1DB5F265CC}"/>
              </a:ext>
            </a:extLst>
          </p:cNvPr>
          <p:cNvSpPr txBox="1"/>
          <p:nvPr/>
        </p:nvSpPr>
        <p:spPr>
          <a:xfrm>
            <a:off x="10557731" y="1265321"/>
            <a:ext cx="123142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0" i="0" u="none" strike="noStrike" kern="1200" cap="none" spc="0" normalizeH="0" baseline="0" noProof="0" dirty="0">
                <a:ln>
                  <a:noFill/>
                </a:ln>
                <a:solidFill>
                  <a:srgbClr val="0F12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PB: technical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75A6DE-3768-A4AE-862D-53A2F5CF8C22}"/>
              </a:ext>
            </a:extLst>
          </p:cNvPr>
          <p:cNvSpPr txBox="1"/>
          <p:nvPr/>
        </p:nvSpPr>
        <p:spPr>
          <a:xfrm>
            <a:off x="10706123" y="3090446"/>
            <a:ext cx="141897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0" i="0" u="none" strike="noStrike" kern="1200" cap="none" spc="0" normalizeH="0" baseline="0" noProof="0" dirty="0">
                <a:ln>
                  <a:noFill/>
                </a:ln>
                <a:solidFill>
                  <a:srgbClr val="0F12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PD: experiment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ADFAF2-C660-A699-6916-537206B95391}"/>
              </a:ext>
            </a:extLst>
          </p:cNvPr>
          <p:cNvSpPr txBox="1"/>
          <p:nvPr/>
        </p:nvSpPr>
        <p:spPr>
          <a:xfrm>
            <a:off x="10433115" y="5211862"/>
            <a:ext cx="122020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0" i="0" u="none" strike="noStrike" kern="1200" cap="none" spc="0" normalizeH="0" baseline="0" noProof="0" dirty="0">
                <a:ln>
                  <a:noFill/>
                </a:ln>
                <a:solidFill>
                  <a:srgbClr val="0F12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PF: technical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9D6757-A049-DD80-B1E1-D26B5166C341}"/>
              </a:ext>
            </a:extLst>
          </p:cNvPr>
          <p:cNvSpPr txBox="1"/>
          <p:nvPr/>
        </p:nvSpPr>
        <p:spPr>
          <a:xfrm>
            <a:off x="9581171" y="6507709"/>
            <a:ext cx="142859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0" i="0" u="none" strike="noStrike" kern="1200" cap="none" spc="0" normalizeH="0" baseline="0" noProof="0" dirty="0">
                <a:ln>
                  <a:noFill/>
                </a:ln>
                <a:solidFill>
                  <a:srgbClr val="0F12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PG: experiment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A5B7BC-80E7-7BC0-EE77-924807E9B447}"/>
              </a:ext>
            </a:extLst>
          </p:cNvPr>
          <p:cNvSpPr txBox="1"/>
          <p:nvPr/>
        </p:nvSpPr>
        <p:spPr>
          <a:xfrm>
            <a:off x="7356982" y="6047932"/>
            <a:ext cx="124104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0" i="0" u="none" strike="noStrike" kern="1200" cap="none" spc="0" normalizeH="0" baseline="0" noProof="0" dirty="0">
                <a:ln>
                  <a:noFill/>
                </a:ln>
                <a:solidFill>
                  <a:srgbClr val="0F12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PH: technical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BA91CF-C5E3-B84F-C56E-3ACB445DCAF1}"/>
              </a:ext>
            </a:extLst>
          </p:cNvPr>
          <p:cNvSpPr txBox="1"/>
          <p:nvPr/>
        </p:nvSpPr>
        <p:spPr>
          <a:xfrm>
            <a:off x="6227584" y="4145020"/>
            <a:ext cx="137890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0" i="0" u="none" strike="noStrike" kern="1200" cap="none" spc="0" normalizeH="0" baseline="0" noProof="0" dirty="0">
                <a:ln>
                  <a:noFill/>
                </a:ln>
                <a:solidFill>
                  <a:srgbClr val="0F12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PJ: experiment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0F5485-E2FD-D980-861E-20183DE0A856}"/>
              </a:ext>
            </a:extLst>
          </p:cNvPr>
          <p:cNvSpPr txBox="1"/>
          <p:nvPr/>
        </p:nvSpPr>
        <p:spPr>
          <a:xfrm>
            <a:off x="6658927" y="1991726"/>
            <a:ext cx="121058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0" i="0" u="none" strike="noStrike" kern="1200" cap="none" spc="0" normalizeH="0" baseline="0" noProof="0" dirty="0">
                <a:ln>
                  <a:noFill/>
                </a:ln>
                <a:solidFill>
                  <a:srgbClr val="0F12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PL: technical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ED7099-79BA-4911-B973-0D3F4EACD72C}"/>
              </a:ext>
            </a:extLst>
          </p:cNvPr>
          <p:cNvSpPr txBox="1"/>
          <p:nvPr/>
        </p:nvSpPr>
        <p:spPr>
          <a:xfrm>
            <a:off x="11118527" y="6581338"/>
            <a:ext cx="1069588" cy="3000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 Gutleber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0A53CC6-5F25-43C9-AAD9-F92B9B73F0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803" y="4271970"/>
            <a:ext cx="5887501" cy="261600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H" sz="2000" b="0" dirty="0"/>
              <a:t>8 sites – less use of land, </a:t>
            </a:r>
            <a:r>
              <a:rPr lang="en-US" sz="2000" b="0" dirty="0"/>
              <a:t>&lt;40</a:t>
            </a:r>
            <a:r>
              <a:rPr lang="en-CH" sz="2000" b="0" dirty="0"/>
              <a:t> ha </a:t>
            </a:r>
            <a:r>
              <a:rPr lang="en-US" sz="2000" b="0" dirty="0"/>
              <a:t>instead</a:t>
            </a:r>
            <a:r>
              <a:rPr lang="en-CH" sz="2000" b="0" dirty="0"/>
              <a:t> 62 ha</a:t>
            </a:r>
            <a:endParaRPr lang="en-US" sz="2000" b="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H" sz="2000" b="0" dirty="0"/>
              <a:t>Possibility for 4 experiment sites in FCC-ee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H" sz="2000" b="0" dirty="0"/>
              <a:t>All sites close to road </a:t>
            </a:r>
            <a:r>
              <a:rPr lang="en-US" sz="2000" b="0" dirty="0" err="1"/>
              <a:t>i</a:t>
            </a:r>
            <a:r>
              <a:rPr lang="en-CH" sz="2000" b="0" dirty="0" err="1"/>
              <a:t>nfrastructures</a:t>
            </a:r>
            <a:r>
              <a:rPr lang="en-US" sz="2000" b="0" dirty="0"/>
              <a:t> </a:t>
            </a:r>
            <a:r>
              <a:rPr lang="en-CH" sz="2000" b="0" dirty="0"/>
              <a:t>(</a:t>
            </a:r>
            <a:r>
              <a:rPr lang="en-US" sz="2000" b="0" dirty="0"/>
              <a:t>&lt; 5</a:t>
            </a:r>
            <a:r>
              <a:rPr lang="en-CH" sz="2000" b="0" dirty="0"/>
              <a:t> km of </a:t>
            </a:r>
            <a:r>
              <a:rPr lang="en-US" sz="2000" b="0" dirty="0"/>
              <a:t>new </a:t>
            </a:r>
            <a:r>
              <a:rPr lang="en-CH" sz="2000" b="0" dirty="0"/>
              <a:t>road constructions for all sites)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/>
              <a:t>Vicinity of several sites</a:t>
            </a:r>
            <a:r>
              <a:rPr lang="en-CH" sz="2000" b="0" dirty="0"/>
              <a:t> to 400 kV grid lines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H" sz="2000" b="0" dirty="0"/>
              <a:t>Good road connection of PD, PF, PG, PH </a:t>
            </a:r>
            <a:r>
              <a:rPr lang="en-US" sz="2000" b="0" dirty="0"/>
              <a:t>suggest</a:t>
            </a:r>
            <a:r>
              <a:rPr lang="en-CH" sz="2000" b="0" dirty="0"/>
              <a:t> </a:t>
            </a:r>
            <a:r>
              <a:rPr lang="en-US" sz="2000" b="0" dirty="0"/>
              <a:t>operation pole around</a:t>
            </a:r>
            <a:r>
              <a:rPr lang="en-CH" sz="2000" b="0" dirty="0"/>
              <a:t> </a:t>
            </a:r>
            <a:r>
              <a:rPr lang="en-US" sz="2000" b="0" dirty="0"/>
              <a:t>Annecy/</a:t>
            </a:r>
            <a:r>
              <a:rPr lang="en-CH" sz="2000" b="0" dirty="0"/>
              <a:t>LAPP</a:t>
            </a:r>
          </a:p>
        </p:txBody>
      </p:sp>
    </p:spTree>
    <p:extLst>
      <p:ext uri="{BB962C8B-B14F-4D97-AF65-F5344CB8AC3E}">
        <p14:creationId xmlns:p14="http://schemas.microsoft.com/office/powerpoint/2010/main" val="33503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7</a:t>
            </a:fld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518" y="150479"/>
            <a:ext cx="9620519" cy="712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8</a:t>
            </a:fld>
            <a:endParaRPr lang="en-GB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71" y="299109"/>
            <a:ext cx="9890975" cy="623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9</a:t>
            </a:fld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384" y="12232"/>
            <a:ext cx="12250384" cy="652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FC5643-CERN3027 - Scale of contributions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RN Corporate16-9.pptx" id="{86E68773-CEFA-BA4D-AD6B-7D2DD58A86F6}" vid="{4DAB3E11-99D4-334F-AE04-8386311CDC28}"/>
    </a:ext>
  </a:extLst>
</a:theme>
</file>

<file path=ppt/theme/theme4.xml><?xml version="1.0" encoding="utf-8"?>
<a:theme xmlns:a="http://schemas.openxmlformats.org/drawingml/2006/main" name="3_Content Slides - Deep Blue">
  <a:themeElements>
    <a:clrScheme name="FFC">
      <a:dk1>
        <a:srgbClr val="0F124A"/>
      </a:dk1>
      <a:lt1>
        <a:srgbClr val="FFFFFF"/>
      </a:lt1>
      <a:dk2>
        <a:srgbClr val="0000FF"/>
      </a:dk2>
      <a:lt2>
        <a:srgbClr val="FFFFFF"/>
      </a:lt2>
      <a:accent1>
        <a:srgbClr val="0000FF"/>
      </a:accent1>
      <a:accent2>
        <a:srgbClr val="E8FF2E"/>
      </a:accent2>
      <a:accent3>
        <a:srgbClr val="8F3DFF"/>
      </a:accent3>
      <a:accent4>
        <a:srgbClr val="40C245"/>
      </a:accent4>
      <a:accent5>
        <a:srgbClr val="FF4A29"/>
      </a:accent5>
      <a:accent6>
        <a:srgbClr val="0F124A"/>
      </a:accent6>
      <a:hlink>
        <a:srgbClr val="000000"/>
      </a:hlink>
      <a:folHlink>
        <a:srgbClr val="000000"/>
      </a:folHlink>
    </a:clrScheme>
    <a:fontScheme name="F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ts val="3700"/>
          </a:lnSpc>
          <a:defRPr sz="3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-FCC-template.potx" id="{61BC17D5-F2D1-4022-BE42-46346C78B90B}" vid="{3E267973-3E95-4F95-9FE4-94A439BD0280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149537</TotalTime>
  <Words>741</Words>
  <Application>Microsoft Office PowerPoint</Application>
  <PresentationFormat>Grand écran</PresentationFormat>
  <Paragraphs>158</Paragraphs>
  <Slides>14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14</vt:i4>
      </vt:variant>
    </vt:vector>
  </HeadingPairs>
  <TitlesOfParts>
    <vt:vector size="26" baseType="lpstr">
      <vt:lpstr>MS PGothic</vt:lpstr>
      <vt:lpstr>Arial</vt:lpstr>
      <vt:lpstr>Calibri</vt:lpstr>
      <vt:lpstr>Calibri Light</vt:lpstr>
      <vt:lpstr>Cambria Math</vt:lpstr>
      <vt:lpstr>DejaVu Sans</vt:lpstr>
      <vt:lpstr>Times New Roman</vt:lpstr>
      <vt:lpstr>Wingdings</vt:lpstr>
      <vt:lpstr>Thème Office</vt:lpstr>
      <vt:lpstr>4_FC5643-CERN3027 - Scale of contributions</vt:lpstr>
      <vt:lpstr>8_Office Theme</vt:lpstr>
      <vt:lpstr>3_Content Slides - Deep Blue</vt:lpstr>
      <vt:lpstr>IP2I-Particle Physics Intra-Axis Meeting June 24 2021 </vt:lpstr>
      <vt:lpstr> Motivations for Particle physics ‘Intra-axis’ meetings</vt:lpstr>
      <vt:lpstr>Présentation PowerPoint</vt:lpstr>
      <vt:lpstr>Présentation PowerPoint</vt:lpstr>
      <vt:lpstr>Présentation PowerPoint</vt:lpstr>
      <vt:lpstr>8-site baseline ”PA31”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CNRS/LAL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Diboson at LHC ?</dc:title>
  <dc:creator>Francois Richard</dc:creator>
  <cp:lastModifiedBy>Susan Gascon</cp:lastModifiedBy>
  <cp:revision>2385</cp:revision>
  <dcterms:created xsi:type="dcterms:W3CDTF">2015-06-25T13:12:30Z</dcterms:created>
  <dcterms:modified xsi:type="dcterms:W3CDTF">2022-06-24T11:50:52Z</dcterms:modified>
</cp:coreProperties>
</file>