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7C1299-3BF7-4375-B1A9-A5E0312F6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A05A7C-E9CC-4797-9CE3-581C43795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83F7B-6637-490B-BA0F-B6ECE754A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FBCF-5B98-4755-A6E6-2A404D8D9226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B03D7A-2CA6-40D9-B795-1B4C1BDE4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9B7B79-85D9-4E9B-9487-A6C5CD123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FD7D-86E0-45EC-AB3C-0511BC702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81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B17EAB-9218-4397-AAB1-E480FA1A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8B6BC6-B658-4632-BB35-446797BF0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D8FF8B-744E-4E2C-A3C4-851CA7425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FBCF-5B98-4755-A6E6-2A404D8D9226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F18AFA-C333-4643-90DD-66E711AE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B36C9C-A9C3-4882-8E9F-08003097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FD7D-86E0-45EC-AB3C-0511BC702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71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791CA0F-CF13-4E24-86FF-47256CC04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62C21F-0C19-49FF-ADD0-71ABF8FBE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5FE8F6-71B6-4487-A4EF-39D380AA2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FBCF-5B98-4755-A6E6-2A404D8D9226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D59930-060F-44FD-8FB8-F7B4A758E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0AE402-5C67-4348-9E7C-7BE745B90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FD7D-86E0-45EC-AB3C-0511BC702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63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4E1388-48B0-412B-8228-5A1B5A67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7380C3-C197-4E0D-AB7F-A48024C79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6C9697-2D0E-4B30-A4CE-266AC769E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FBCF-5B98-4755-A6E6-2A404D8D9226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C647C9-0000-4E46-968C-2E90F10E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5883AC-9E43-41B5-957E-9300BA43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FD7D-86E0-45EC-AB3C-0511BC702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37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9F12EA-C5B9-484B-88FC-B048298B9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28E7DE-EA84-4E3D-8AF7-1F7EBAAD7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9BFA5B-7FB3-4AC7-A4F7-C0EEE82C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FBCF-5B98-4755-A6E6-2A404D8D9226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3772D9-90E4-4244-9726-2E2F7708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776008-4D77-4FED-9FE1-35DC5B6C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FD7D-86E0-45EC-AB3C-0511BC702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76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C2F1A-8D87-4A50-8D54-206C07C5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FE117B-A249-47FE-936C-4EF84F161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2FD3B9-B8CC-4613-9903-5DEDAA854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6F3889-0197-444B-87F4-B9CD15B52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FBCF-5B98-4755-A6E6-2A404D8D9226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C3762C-E87E-4843-A4D3-C82C7D7DD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FC3F63-3293-435B-93CF-8384E848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FD7D-86E0-45EC-AB3C-0511BC702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02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9D4010-CF98-4952-95EB-2B8303AC6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DFF091-924E-412C-BBA6-7912F4E4B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53F138-8B42-4AC3-8333-EC1362C2F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273496C-E774-4D58-855E-398ED9216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234CDC-DC85-4C5C-875A-E0650F6A7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E463F67-0D6D-438C-BA48-63847E6C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FBCF-5B98-4755-A6E6-2A404D8D9226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11F76A2-E8AA-4442-BDAD-15299B77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DEA874C-CED5-4322-B9F9-C54F8BCB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FD7D-86E0-45EC-AB3C-0511BC702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C90E7F-DD7B-4650-AA1D-23087505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C85B489-AED8-4BED-BC79-58480572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FBCF-5B98-4755-A6E6-2A404D8D9226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25DEC6-3740-4B1B-8958-E4EFA1D93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DDB0C5-3388-4146-89FB-AD3CEF36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FD7D-86E0-45EC-AB3C-0511BC702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09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015BE7-B4B0-47E3-B73C-841AB6E86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FBCF-5B98-4755-A6E6-2A404D8D9226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174F6E-FA9D-4BF2-B43B-01D56275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B6A806-8283-4B34-A970-2F89AEC2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FD7D-86E0-45EC-AB3C-0511BC702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56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E39867-6EA9-4CCD-AF95-295DD7EB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D7B433-4F2C-448F-943C-8792CA52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4BB7F7-4334-4D87-AC91-09A15D4A0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DA1EAE-DFD4-4B98-B436-F74A5D64D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FBCF-5B98-4755-A6E6-2A404D8D9226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5F6904-1866-47C6-952A-D26A1AF8E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E751E9-BB75-496C-A94B-58BB49A2D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FD7D-86E0-45EC-AB3C-0511BC702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76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9D3946-962A-422A-A106-522B7DA3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F567E26-46CD-4716-B985-9798D6101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4E32CC3-FA33-495B-BBF9-7635F2CB7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6EEBB5-42CA-4AF4-B1D6-ADC03A80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FBCF-5B98-4755-A6E6-2A404D8D9226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D6D482-0FA6-4DB2-A21F-11743A1E0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3335BB-6446-47DB-9F5E-FCDD3ADCF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FD7D-86E0-45EC-AB3C-0511BC702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77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AE18FE9-540C-411A-8F68-F389D308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4AF838-BB5F-46B8-9923-4FB1D0277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E27F30-A457-4304-9631-661009105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3FBCF-5B98-4755-A6E6-2A404D8D9226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7686A9-9AFA-40B0-AD3B-24A144AF3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5F8DDC-BFCA-4899-89FF-BD9A5E5E4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4FD7D-86E0-45EC-AB3C-0511BC702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61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F7FE7A-C47E-4758-8F0E-DE1A3F6F3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5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BA8F71-C9C8-4D84-ADD5-3490829C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Atelier 1: liaison WP2-WP3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524D21-90FC-4F43-BA86-DE8514384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1825625"/>
            <a:ext cx="11694160" cy="4351338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accent1"/>
                </a:solidFill>
              </a:rPr>
              <a:t>Hétérogénéité versus adaptabilité, pérennité (temps long)</a:t>
            </a:r>
          </a:p>
          <a:p>
            <a:r>
              <a:rPr lang="fr-FR" dirty="0">
                <a:solidFill>
                  <a:schemeClr val="accent1"/>
                </a:solidFill>
              </a:rPr>
              <a:t>Envoi de données mais aussi alertes (</a:t>
            </a:r>
            <a:r>
              <a:rPr lang="fr-FR" dirty="0" err="1">
                <a:solidFill>
                  <a:schemeClr val="accent1"/>
                </a:solidFill>
              </a:rPr>
              <a:t>évts</a:t>
            </a:r>
            <a:r>
              <a:rPr lang="fr-FR" dirty="0">
                <a:solidFill>
                  <a:schemeClr val="accent1"/>
                </a:solidFill>
              </a:rPr>
              <a:t>, état capteur, état batterie)</a:t>
            </a:r>
          </a:p>
          <a:p>
            <a:r>
              <a:rPr lang="fr-FR" dirty="0">
                <a:solidFill>
                  <a:schemeClr val="accent1"/>
                </a:solidFill>
              </a:rPr>
              <a:t>Catégories par flux de données</a:t>
            </a:r>
          </a:p>
          <a:p>
            <a:r>
              <a:rPr lang="fr-FR" b="1" dirty="0">
                <a:solidFill>
                  <a:srgbClr val="FF0000"/>
                </a:solidFill>
              </a:rPr>
              <a:t>Compromis entre généricité et spécificité</a:t>
            </a:r>
          </a:p>
          <a:p>
            <a:r>
              <a:rPr lang="fr-FR" b="1" dirty="0">
                <a:solidFill>
                  <a:srgbClr val="FF0000"/>
                </a:solidFill>
              </a:rPr>
              <a:t>Eviter les développements en parallèle</a:t>
            </a:r>
          </a:p>
          <a:p>
            <a:r>
              <a:rPr lang="fr-FR" dirty="0">
                <a:solidFill>
                  <a:srgbClr val="00B0F0"/>
                </a:solidFill>
              </a:rPr>
              <a:t>Rester dans son cœur de métier</a:t>
            </a:r>
          </a:p>
          <a:p>
            <a:r>
              <a:rPr lang="fr-FR" dirty="0">
                <a:solidFill>
                  <a:srgbClr val="00B0F0"/>
                </a:solidFill>
              </a:rPr>
              <a:t>Importance des retours d’expériences – rester ouvert à la variété des sites</a:t>
            </a:r>
          </a:p>
          <a:p>
            <a:r>
              <a:rPr lang="fr-FR" b="1" dirty="0">
                <a:solidFill>
                  <a:srgbClr val="FF0000"/>
                </a:solidFill>
              </a:rPr>
              <a:t>Parc de solutions avec un arbre de décision pour le meilleur choix, y compris pour l’énergie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58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23296-8394-4F25-8D92-4198B00B0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suite 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77C4AB-BD57-4BE2-90FF-0A70099C5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1796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« Standardisation » ?</a:t>
            </a:r>
          </a:p>
          <a:p>
            <a:pPr marL="0" indent="0">
              <a:buNone/>
            </a:pPr>
            <a:r>
              <a:rPr lang="fr-FR" sz="2400" i="1" dirty="0">
                <a:sym typeface="Wingdings" panose="05000000000000000000" pitchFamily="2" charset="2"/>
              </a:rPr>
              <a:t>	 format d’échange des données ?</a:t>
            </a:r>
          </a:p>
          <a:p>
            <a:pPr marL="0" indent="0">
              <a:buNone/>
            </a:pPr>
            <a:endParaRPr lang="fr-FR" sz="2400" i="1" dirty="0"/>
          </a:p>
          <a:p>
            <a:r>
              <a:rPr lang="fr-FR" dirty="0"/>
              <a:t>Commencer à définir le catalogue et l’arbre de décision ?</a:t>
            </a: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	 Quelle capteur ? Quelle électronique de lecture ? Quelle µC ? Quelle transmission ? Quel packaging ? …</a:t>
            </a: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	</a:t>
            </a:r>
            <a:endParaRPr lang="fr-FR" dirty="0"/>
          </a:p>
          <a:p>
            <a:r>
              <a:rPr lang="fr-FR" dirty="0"/>
              <a:t>Tests grandeur réelle lors des prochaines journées Terra Forma ?</a:t>
            </a:r>
          </a:p>
          <a:p>
            <a:endParaRPr lang="fr-FR" dirty="0"/>
          </a:p>
          <a:p>
            <a:r>
              <a:rPr lang="fr-FR" dirty="0"/>
              <a:t>Autres:</a:t>
            </a:r>
          </a:p>
          <a:p>
            <a:pPr lvl="1"/>
            <a:r>
              <a:rPr lang="fr-FR" dirty="0"/>
              <a:t>visites de sites ?</a:t>
            </a:r>
          </a:p>
          <a:p>
            <a:pPr lvl="1"/>
            <a:r>
              <a:rPr lang="fr-FR" dirty="0"/>
              <a:t>Appel à </a:t>
            </a:r>
            <a:r>
              <a:rPr lang="fr-FR" dirty="0" err="1"/>
              <a:t>co-working</a:t>
            </a:r>
            <a:r>
              <a:rPr lang="fr-FR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386219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144</Words>
  <Application>Microsoft Office PowerPoint</Application>
  <PresentationFormat>Grand écran</PresentationFormat>
  <Paragraphs>21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Atelier 1: liaison WP2-WP3</vt:lpstr>
      <vt:lpstr>La suite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1: liaison WP2-WP3</dc:title>
  <dc:creator>Marie-Noelle Pons</dc:creator>
  <cp:lastModifiedBy>Laurent Royer</cp:lastModifiedBy>
  <cp:revision>5</cp:revision>
  <dcterms:created xsi:type="dcterms:W3CDTF">2022-05-13T04:59:40Z</dcterms:created>
  <dcterms:modified xsi:type="dcterms:W3CDTF">2022-06-07T19:56:10Z</dcterms:modified>
</cp:coreProperties>
</file>