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8"/>
  </p:notesMasterIdLst>
  <p:sldIdLst>
    <p:sldId id="730" r:id="rId3"/>
    <p:sldId id="732" r:id="rId4"/>
    <p:sldId id="733" r:id="rId5"/>
    <p:sldId id="736" r:id="rId6"/>
    <p:sldId id="737" r:id="rId7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6C0A"/>
    <a:srgbClr val="0070C0"/>
    <a:srgbClr val="B85808"/>
    <a:srgbClr val="1563FF"/>
    <a:srgbClr val="FF9900"/>
    <a:srgbClr val="0033FF"/>
    <a:srgbClr val="FF00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3526" autoAdjust="0"/>
  </p:normalViewPr>
  <p:slideViewPr>
    <p:cSldViewPr>
      <p:cViewPr varScale="1">
        <p:scale>
          <a:sx n="64" d="100"/>
          <a:sy n="64" d="100"/>
        </p:scale>
        <p:origin x="1584" y="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sous-jacentes à cette question : qui, quoi, comment, quand, où ?!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37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989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29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09/05/2022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09/05/2022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09/05/2022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Participation du CPPM 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à la Fête de la science 2022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09/05/22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A729BB-75F5-48D9-AB0F-087E1AABE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48681"/>
            <a:ext cx="2736304" cy="7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2022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https://www.fetedelascience.fr/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58416" y="959114"/>
            <a:ext cx="89603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+mn-lt"/>
              </a:rPr>
              <a:t>Présentation du cadre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Objectif général de la manifestation nationale : </a:t>
            </a:r>
            <a:r>
              <a:rPr lang="fr-FR" sz="1400" b="1" dirty="0">
                <a:solidFill>
                  <a:srgbClr val="0070C0"/>
                </a:solidFill>
                <a:latin typeface="+mn-lt"/>
              </a:rPr>
              <a:t>promouvoir la culture scientifique et technique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ministère de l'Enseignement Supérieur, la Recherche et l'Innovation 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 la Fête de la science 2022…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sous réserve du respect des mesures sanitaires en vigueur</a:t>
            </a:r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Thématique nationale 2022 :  changement climatique (CC)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Du 7 au 17 octobre 2022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Coordination régionale PACA : association des Petits Débrouillards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Coordinations départementales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 Var : association Gulliver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les Bouches-du-Rhône : association des Petits Débrouillards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Seyne-sur-Mer : la municipalité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village des sciences avec l’association Gulliver. Le programme est en cours. </a:t>
            </a:r>
            <a:r>
              <a:rPr lang="fr-FR" sz="1400" dirty="0">
                <a:solidFill>
                  <a:srgbClr val="E46C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 d’un pôle Mer et d’un pôle Terre</a:t>
            </a:r>
          </a:p>
          <a:p>
            <a:pPr marL="2114550" lvl="4" indent="0"/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Marseille : la municipalité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village des sciences avec l’association des Petits Débrouillards. Le programme est en cours.</a:t>
            </a:r>
            <a:r>
              <a:rPr lang="fr-FR" sz="1400" dirty="0">
                <a:solidFill>
                  <a:srgbClr val="E46C0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E46C0A"/>
                </a:solidFill>
                <a:latin typeface="+mn-lt"/>
              </a:rPr>
              <a:t>4 zones thématiques : CC, santé/innovation/SHS, son/musique/voix et astronomie</a:t>
            </a:r>
            <a:endParaRPr lang="fr-FR" sz="1400" dirty="0">
              <a:solidFill>
                <a:srgbClr val="E46C0A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Partenaires : les organismes de recherche (CNRS, Inserm, IRD), le CEA, Aix-Marseille Université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09/05/22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6C4821-1643-4DD1-A131-9D89071043C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10897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34825" y="832288"/>
            <a:ext cx="8879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Participations possibles à différentes facettes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Sciences dans les classes 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Conférences grand public en distanciel ou conférence dans le cadre du cycle du CPPM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Visites insolites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(pour le CPPM, Cosmophone au laboratoire PRISM, nb de sessions ?)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Villages des sciences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(à La Seyne-sur-Mer, à Marseille)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Des animations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n-lt"/>
              </a:rPr>
              <a:t>Application de présentation des activités du CPPM (en cours de développement)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n-lt"/>
              </a:rPr>
              <a:t>Visite virtuelle des projets (avec oculus)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Challenges cosmiques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session nationale à concevoir comme la journée organisée l’année dernière avec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avec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l’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IPhU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, le Rectorat, l’Observatoire du Pic du Midi et l’Observatoire de Haute-Provence </a:t>
            </a:r>
          </a:p>
          <a:p>
            <a:endParaRPr lang="fr-FR" sz="16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DD92EE-4BF6-4515-AA60-CF7DF63E34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3A00A5-4B3C-4855-A052-EB1F30501D6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09/05/22</a:t>
            </a:r>
          </a:p>
        </p:txBody>
      </p:sp>
    </p:spTree>
    <p:extLst>
      <p:ext uri="{BB962C8B-B14F-4D97-AF65-F5344CB8AC3E}">
        <p14:creationId xmlns:p14="http://schemas.microsoft.com/office/powerpoint/2010/main" val="11170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64096" y="782121"/>
            <a:ext cx="887990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85808"/>
                </a:solidFill>
                <a:latin typeface="+mn-lt"/>
              </a:rPr>
              <a:t>CALENDRIER </a:t>
            </a:r>
            <a:endParaRPr lang="fr-FR" sz="1600" dirty="0">
              <a:solidFill>
                <a:srgbClr val="B8580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Avant le 15 mai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l’inscription de notre projet se fait directement en ligne, via le site national de la Fête de la Science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En juin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les candidatures sont soumises au Comité régional de labellisation (réponse dans la foulée)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juillet :</a:t>
            </a: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réunion interne pour préciser nos participations</a:t>
            </a:r>
          </a:p>
          <a:p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septembre :</a:t>
            </a: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 interne pour finaliser nos participations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formation » animations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5-9 octobre :</a:t>
            </a: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Village des sciences de La Seyne-sur-Mer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octobre : regroupement et chargement du matériel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octobre : montage du stand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 8 et 9 (?) : Village des sciences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ou 9 : démontage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12-16 octobre :</a:t>
            </a: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Village des sciences de Marseille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octobre : regroupement et chargement du matériel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octobre : montage du stand pour le Village des sciences à La Seyne-sur-Mer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14-16 octobre : Village des sciences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octobre :  démontage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FDA6D9-D344-464F-8D8A-34D859936C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A030BE-94C4-452B-9ABE-66C94736112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09/05/22</a:t>
            </a:r>
          </a:p>
        </p:txBody>
      </p:sp>
    </p:spTree>
    <p:extLst>
      <p:ext uri="{BB962C8B-B14F-4D97-AF65-F5344CB8AC3E}">
        <p14:creationId xmlns:p14="http://schemas.microsoft.com/office/powerpoint/2010/main" val="215047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43003" y="1844824"/>
            <a:ext cx="8879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Souhaitez-vous participer à la Fête de la science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Sous quelles formes ?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Villages des sciences de :</a:t>
            </a:r>
          </a:p>
          <a:p>
            <a:pPr marL="1885950" lvl="3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Marseille</a:t>
            </a:r>
          </a:p>
          <a:p>
            <a:pPr marL="1885950" lvl="3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Seyne-sur-Mer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Visite insolite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Challenges Cosmiques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Conférence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>
                <a:solidFill>
                  <a:srgbClr val="0070C0"/>
                </a:solidFill>
                <a:latin typeface="+mj-lt"/>
              </a:rPr>
              <a:t>…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Fil conducteur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E46C0A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Niveaux des classes ?</a:t>
            </a: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Co-coordinateurs ?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FDA6D9-D344-464F-8D8A-34D859936C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88F2BF-EFE1-428F-91EC-6249435F4B5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09/05/22</a:t>
            </a:r>
          </a:p>
        </p:txBody>
      </p:sp>
    </p:spTree>
    <p:extLst>
      <p:ext uri="{BB962C8B-B14F-4D97-AF65-F5344CB8AC3E}">
        <p14:creationId xmlns:p14="http://schemas.microsoft.com/office/powerpoint/2010/main" val="645299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45816</TotalTime>
  <Words>576</Words>
  <Application>Microsoft Office PowerPoint</Application>
  <PresentationFormat>Affichage à l'écran (4:3)</PresentationFormat>
  <Paragraphs>104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20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 Participation du CPPM  à la Fête de la science 2022 </vt:lpstr>
      <vt:lpstr>Fête de la science 2022 https://www.fetedelascience.fr/</vt:lpstr>
      <vt:lpstr>Fête de la science 2022</vt:lpstr>
      <vt:lpstr>Fête de la science 2022</vt:lpstr>
      <vt:lpstr>Fête de la science 2022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1159</cp:revision>
  <cp:lastPrinted>2019-05-03T13:26:58Z</cp:lastPrinted>
  <dcterms:created xsi:type="dcterms:W3CDTF">2017-09-05T06:23:59Z</dcterms:created>
  <dcterms:modified xsi:type="dcterms:W3CDTF">2022-05-09T07:15:41Z</dcterms:modified>
</cp:coreProperties>
</file>