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9"/>
  </p:notesMasterIdLst>
  <p:sldIdLst>
    <p:sldId id="256" r:id="rId2"/>
    <p:sldId id="345" r:id="rId3"/>
    <p:sldId id="336" r:id="rId4"/>
    <p:sldId id="337" r:id="rId5"/>
    <p:sldId id="339" r:id="rId6"/>
    <p:sldId id="332" r:id="rId7"/>
    <p:sldId id="346" r:id="rId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A0C30DB-CEE3-4FAA-9678-7A9D0C2C43EB}">
          <p14:sldIdLst>
            <p14:sldId id="256"/>
          </p14:sldIdLst>
        </p14:section>
        <p14:section name="Global overview" id="{120C141C-76E4-4B08-92AB-C1EB996C583C}">
          <p14:sldIdLst>
            <p14:sldId id="345"/>
          </p14:sldIdLst>
        </p14:section>
        <p14:section name="C_gate" id="{0A8EC22A-DA1C-4C37-B04D-43022DBF2E16}">
          <p14:sldIdLst>
            <p14:sldId id="336"/>
            <p14:sldId id="337"/>
          </p14:sldIdLst>
        </p14:section>
        <p14:section name="RTL" id="{473CA3CD-A73D-45B4-876E-9727F2CA8C3D}">
          <p14:sldIdLst>
            <p14:sldId id="339"/>
          </p14:sldIdLst>
        </p14:section>
        <p14:section name="Different architectures under review" id="{C2CB62C5-F423-49A7-A255-CEBF44BE8740}">
          <p14:sldIdLst>
            <p14:sldId id="332"/>
          </p14:sldIdLst>
        </p14:section>
        <p14:section name="Back-up" id="{36B268EA-03A9-4E1F-85C6-71E61A12763B}">
          <p14:sldIdLst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DEFF"/>
    <a:srgbClr val="E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9" autoAdjust="0"/>
    <p:restoredTop sz="90107" autoAdjust="0"/>
  </p:normalViewPr>
  <p:slideViewPr>
    <p:cSldViewPr>
      <p:cViewPr varScale="1">
        <p:scale>
          <a:sx n="62" d="100"/>
          <a:sy n="62" d="100"/>
        </p:scale>
        <p:origin x="11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8" d="100"/>
          <a:sy n="128" d="100"/>
        </p:scale>
        <p:origin x="226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7227D-71EA-4C42-A48F-84243009BBB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B90EC-8B7D-4434-9ED5-7F7A0447D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54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86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F,D,TPA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22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76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57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41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Merci pour votre attention, je suis prêt à répondre à vos questions.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71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plan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0EC-8B7D-4434-9ED5-7F7A0447DAD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85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pic>
        <p:nvPicPr>
          <p:cNvPr id="6" name="Picture 24" descr="IP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8" y="153888"/>
            <a:ext cx="1557692" cy="104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29" y="153888"/>
            <a:ext cx="1941176" cy="104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94" y="156721"/>
            <a:ext cx="2528060" cy="111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7"/>
            <a:ext cx="9144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 trans="10000" intensity="3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60" b="21470"/>
          <a:stretch/>
        </p:blipFill>
        <p:spPr bwMode="auto">
          <a:xfrm>
            <a:off x="0" y="1772819"/>
            <a:ext cx="9144000" cy="32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007604" y="1772819"/>
            <a:ext cx="7143228" cy="320438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lvl="0"/>
            <a:r>
              <a:rPr lang="fr-FR" altLang="fr-FR" noProof="0" smtClean="0"/>
              <a:t>Modifiez le style du titre</a:t>
            </a:r>
            <a:endParaRPr lang="en-GB" altLang="fr-FR" noProof="0" dirty="0" smtClean="0"/>
          </a:p>
        </p:txBody>
      </p:sp>
      <p:sp>
        <p:nvSpPr>
          <p:cNvPr id="15361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323529" y="5100984"/>
            <a:ext cx="8668072" cy="1028316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100"/>
            </a:lvl1pPr>
          </a:lstStyle>
          <a:p>
            <a:pPr lvl="0"/>
            <a:r>
              <a:rPr lang="fr-FR" altLang="fr-FR" noProof="0" smtClean="0"/>
              <a:t>Modifier le style des sous-titres du masque</a:t>
            </a:r>
            <a:endParaRPr lang="en-GB" altLang="fr-FR" noProof="0" dirty="0" smtClean="0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BE332573-D00B-4392-9CE1-747E32D47CF3}" type="datetime4">
              <a:rPr lang="fr-FR" smtClean="0"/>
              <a:t>29 juin 2022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863" y="153888"/>
            <a:ext cx="1077376" cy="9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336927" y="6573839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pic>
        <p:nvPicPr>
          <p:cNvPr id="10" name="Image 16"/>
          <p:cNvPicPr>
            <a:picLocks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trans="10000"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88" b="22580"/>
          <a:stretch/>
        </p:blipFill>
        <p:spPr bwMode="auto">
          <a:xfrm>
            <a:off x="0" y="1772818"/>
            <a:ext cx="9144000" cy="32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007604" y="1772819"/>
            <a:ext cx="7143228" cy="3204381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lvl="0"/>
            <a:r>
              <a:rPr lang="fr-FR" altLang="fr-FR" noProof="0" smtClean="0"/>
              <a:t>Modifiez le style du titre</a:t>
            </a:r>
            <a:endParaRPr lang="en-GB" altLang="fr-FR" noProof="0" dirty="0" smtClean="0"/>
          </a:p>
        </p:txBody>
      </p:sp>
      <p:sp>
        <p:nvSpPr>
          <p:cNvPr id="15361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323529" y="5100984"/>
            <a:ext cx="8668072" cy="1028316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100"/>
            </a:lvl1pPr>
          </a:lstStyle>
          <a:p>
            <a:pPr lvl="0"/>
            <a:r>
              <a:rPr lang="fr-FR" altLang="fr-FR" noProof="0" smtClean="0"/>
              <a:t>Modifier le style des sous-titres du masque</a:t>
            </a:r>
            <a:endParaRPr lang="en-GB" altLang="fr-FR" noProof="0" dirty="0" smtClean="0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B7F0254-D0EB-4B49-9587-B66E5FDA16F8}" type="datetime4">
              <a:rPr lang="fr-FR" smtClean="0"/>
              <a:t>29 juin 2022</a:t>
            </a:fld>
            <a:endParaRPr lang="en-US"/>
          </a:p>
        </p:txBody>
      </p:sp>
      <p:pic>
        <p:nvPicPr>
          <p:cNvPr id="15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0" b="43700"/>
          <a:stretch>
            <a:fillRect/>
          </a:stretch>
        </p:blipFill>
        <p:spPr bwMode="auto">
          <a:xfrm>
            <a:off x="0" y="6524629"/>
            <a:ext cx="9144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59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000" y="972000"/>
            <a:ext cx="8820000" cy="5400000"/>
          </a:xfrm>
        </p:spPr>
        <p:txBody>
          <a:bodyPr/>
          <a:lstStyle>
            <a:lvl1pPr marL="270272" indent="-270272"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 marL="540544" indent="-270272">
              <a:defRPr sz="1500">
                <a:solidFill>
                  <a:schemeClr val="accent6">
                    <a:lumMod val="50000"/>
                  </a:schemeClr>
                </a:solidFill>
              </a:defRPr>
            </a:lvl2pPr>
            <a:lvl3pPr marL="810816" indent="-271463">
              <a:defRPr sz="1350">
                <a:solidFill>
                  <a:schemeClr val="accent6">
                    <a:lumMod val="50000"/>
                  </a:schemeClr>
                </a:solidFill>
              </a:defRPr>
            </a:lvl3pPr>
            <a:lvl4pPr marL="1073944" indent="-264319">
              <a:defRPr sz="1350">
                <a:solidFill>
                  <a:schemeClr val="accent6">
                    <a:lumMod val="50000"/>
                  </a:schemeClr>
                </a:solidFill>
              </a:defRPr>
            </a:lvl4pPr>
            <a:lvl5pPr marL="1343025" indent="-269081">
              <a:defRPr sz="12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600"/>
            </a:lvl6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>
            <a:lvl1pPr>
              <a:defRPr sz="2100"/>
            </a:lvl1pPr>
          </a:lstStyle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4F30405B-EA54-4533-A98E-5CE491BBD07A}" type="datetime4">
              <a:rPr lang="fr-FR" smtClean="0"/>
              <a:t>29 juin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/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FD85E73-9A02-43A5-B08D-5FBF27534272}" type="datetime4">
              <a:rPr lang="fr-FR" smtClean="0"/>
              <a:t>29 juin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9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45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001" y="972000"/>
            <a:ext cx="4283984" cy="5400000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73FCAB06-1557-465C-B571-66828946A1DF}" type="datetime4">
              <a:rPr lang="fr-FR" smtClean="0"/>
              <a:t>29 juin 2022</a:t>
            </a:fld>
            <a:endParaRPr lang="en-US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716017" y="980728"/>
            <a:ext cx="4248472" cy="5400000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556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000" y="972000"/>
            <a:ext cx="8820000" cy="2529008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" y="162000"/>
            <a:ext cx="9144000" cy="504000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noProof="0" smtClean="0"/>
              <a:t>Modifiez le style du titre</a:t>
            </a:r>
            <a:endParaRPr lang="en-GB" noProof="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E06188FF-722A-49D8-8D24-6D52A5E5F04F}" type="datetime4">
              <a:rPr lang="fr-FR" smtClean="0"/>
              <a:t>29 juin 2022</a:t>
            </a:fld>
            <a:endParaRPr lang="en-US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144488" y="3645024"/>
            <a:ext cx="8820000" cy="2736304"/>
          </a:xfrm>
        </p:spPr>
        <p:txBody>
          <a:bodyPr/>
          <a:lstStyle>
            <a:lvl1pPr marL="360363" indent="-360363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720725" indent="-360363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marL="1081088" indent="-361950"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431925" indent="-352425"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 marL="1790700" indent="-358775"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400"/>
            </a:lvl6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6356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2" y="655637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52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1950" y="6556379"/>
            <a:ext cx="9461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25" b="0">
                <a:solidFill>
                  <a:srgbClr val="3C3C65"/>
                </a:solidFill>
                <a:cs typeface="Arial" panose="020B0604020202020204" pitchFamily="34" charset="0"/>
              </a:defRPr>
            </a:lvl1pPr>
          </a:lstStyle>
          <a:p>
            <a:fld id="{576872EB-1366-41D1-9342-9E94A64A2ABF}" type="slidenum">
              <a:rPr lang="en-US" smtClean="0"/>
              <a:t>‹N°›</a:t>
            </a:fld>
            <a:endParaRPr lang="en-US"/>
          </a:p>
        </p:txBody>
      </p:sp>
      <p:sp>
        <p:nvSpPr>
          <p:cNvPr id="1028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000" y="972000"/>
            <a:ext cx="882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 smtClean="0"/>
              <a:t>Cliques pour modifier les styles du </a:t>
            </a:r>
            <a:r>
              <a:rPr lang="en-GB" altLang="fr-FR" noProof="0" dirty="0" err="1" smtClean="0"/>
              <a:t>texte</a:t>
            </a:r>
            <a:r>
              <a:rPr lang="en-GB" altLang="fr-FR" noProof="0" dirty="0" smtClean="0"/>
              <a:t> du masque</a:t>
            </a:r>
          </a:p>
          <a:p>
            <a:pPr lvl="1"/>
            <a:r>
              <a:rPr lang="en-GB" altLang="fr-FR" noProof="0" dirty="0" err="1" smtClean="0"/>
              <a:t>Deuxième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  <a:p>
            <a:pPr lvl="2"/>
            <a:r>
              <a:rPr lang="en-GB" altLang="fr-FR" noProof="0" dirty="0" err="1" smtClean="0"/>
              <a:t>Troisième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  <a:p>
            <a:pPr lvl="3"/>
            <a:r>
              <a:rPr lang="en-GB" altLang="fr-FR" noProof="0" dirty="0" err="1" smtClean="0"/>
              <a:t>Quatrième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  <a:p>
            <a:pPr lvl="4"/>
            <a:r>
              <a:rPr lang="en-GB" altLang="fr-FR" noProof="0" dirty="0" err="1" smtClean="0"/>
              <a:t>Cinquième</a:t>
            </a:r>
            <a:r>
              <a:rPr lang="en-GB" altLang="fr-FR" noProof="0" dirty="0" smtClean="0"/>
              <a:t> </a:t>
            </a:r>
            <a:r>
              <a:rPr lang="en-GB" altLang="fr-FR" noProof="0" dirty="0" err="1" smtClean="0"/>
              <a:t>niveau</a:t>
            </a:r>
            <a:endParaRPr lang="en-GB" altLang="fr-FR" noProof="0" dirty="0" smtClean="0"/>
          </a:p>
        </p:txBody>
      </p:sp>
      <p:sp>
        <p:nvSpPr>
          <p:cNvPr id="152602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513" y="6588125"/>
            <a:ext cx="33845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825" b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C47E50-5682-4CD0-A421-422C30A65A1C}" type="datetime4">
              <a:rPr lang="fr-FR" smtClean="0"/>
              <a:t>29 juin 2022</a:t>
            </a:fld>
            <a:endParaRPr lang="en-US"/>
          </a:p>
        </p:txBody>
      </p:sp>
      <p:sp>
        <p:nvSpPr>
          <p:cNvPr id="1030" name="Text Box 28"/>
          <p:cNvSpPr txBox="1">
            <a:spLocks noChangeArrowheads="1"/>
          </p:cNvSpPr>
          <p:nvPr/>
        </p:nvSpPr>
        <p:spPr bwMode="auto">
          <a:xfrm>
            <a:off x="3336927" y="6469064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sp>
        <p:nvSpPr>
          <p:cNvPr id="1031" name="Text Box 29"/>
          <p:cNvSpPr txBox="1">
            <a:spLocks noChangeArrowheads="1"/>
          </p:cNvSpPr>
          <p:nvPr/>
        </p:nvSpPr>
        <p:spPr bwMode="auto">
          <a:xfrm>
            <a:off x="3336927" y="6469064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9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900" b="0" dirty="0" smtClean="0">
              <a:solidFill>
                <a:schemeClr val="tx1"/>
              </a:solidFill>
            </a:endParaRPr>
          </a:p>
        </p:txBody>
      </p:sp>
      <p:pic>
        <p:nvPicPr>
          <p:cNvPr id="103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4" b="41423"/>
          <a:stretch>
            <a:fillRect/>
          </a:stretch>
        </p:blipFill>
        <p:spPr bwMode="auto">
          <a:xfrm>
            <a:off x="0" y="4"/>
            <a:ext cx="9144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0" y="162718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 err="1" smtClean="0"/>
              <a:t>Cliquez</a:t>
            </a:r>
            <a:r>
              <a:rPr lang="en-GB" altLang="fr-FR" noProof="0" dirty="0" smtClean="0"/>
              <a:t> pour modifier le style du titre</a:t>
            </a:r>
          </a:p>
        </p:txBody>
      </p:sp>
      <p:pic>
        <p:nvPicPr>
          <p:cNvPr id="1034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0" b="43700"/>
          <a:stretch>
            <a:fillRect/>
          </a:stretch>
        </p:blipFill>
        <p:spPr bwMode="auto">
          <a:xfrm>
            <a:off x="0" y="6524629"/>
            <a:ext cx="9144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83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5" r:id="rId7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270272" indent="-270272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75000"/>
        <a:buFont typeface="Wingdings" panose="05000000000000000000" pitchFamily="2" charset="2"/>
        <a:buChar char="n"/>
        <a:defRPr sz="180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1pPr>
      <a:lvl2pPr marL="540544" indent="-270272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80000"/>
        <a:buFont typeface="Wingdings" panose="05000000000000000000" pitchFamily="2" charset="2"/>
        <a:buChar char="Ä"/>
        <a:defRPr sz="150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2pPr>
      <a:lvl3pPr marL="810816" indent="-271463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65000"/>
        <a:buFont typeface="Wingdings" panose="05000000000000000000" pitchFamily="2" charset="2"/>
        <a:buChar char="n"/>
        <a:defRPr sz="135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3pPr>
      <a:lvl4pPr marL="1073944" indent="-264319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SzPct val="70000"/>
        <a:buFont typeface="Wingdings" panose="05000000000000000000" pitchFamily="2" charset="2"/>
        <a:buChar char="¨"/>
        <a:defRPr sz="135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4pPr>
      <a:lvl5pPr marL="1343025" indent="-269081" algn="l" rtl="0" eaLnBrk="1" fontAlgn="base" hangingPunct="1">
        <a:spcBef>
          <a:spcPct val="20000"/>
        </a:spcBef>
        <a:spcAft>
          <a:spcPct val="0"/>
        </a:spcAft>
        <a:buClr>
          <a:srgbClr val="3C3C65"/>
        </a:buClr>
        <a:buFont typeface="Wingdings" panose="05000000000000000000" pitchFamily="2" charset="2"/>
        <a:buChar char="§"/>
        <a:defRPr sz="1200" kern="1200">
          <a:solidFill>
            <a:srgbClr val="3C3C65"/>
          </a:solidFill>
          <a:latin typeface="Calibri" panose="020F0502020204030204" pitchFamily="34" charset="0"/>
          <a:ea typeface="Calibri" pitchFamily="34" charset="0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1772816"/>
            <a:ext cx="7983997" cy="3204381"/>
          </a:xfrm>
        </p:spPr>
        <p:txBody>
          <a:bodyPr/>
          <a:lstStyle/>
          <a:p>
            <a:r>
              <a:rPr lang="fr-FR" sz="3400" dirty="0">
                <a:ln>
                  <a:solidFill>
                    <a:schemeClr val="tx1"/>
                  </a:solidFill>
                </a:ln>
                <a:effectLst/>
              </a:rPr>
              <a:t>T</a:t>
            </a:r>
            <a:r>
              <a:rPr lang="fr-FR" sz="3400" dirty="0" smtClean="0">
                <a:ln>
                  <a:solidFill>
                    <a:schemeClr val="tx1"/>
                  </a:solidFill>
                </a:ln>
                <a:effectLst/>
              </a:rPr>
              <a:t>PA meeting</a:t>
            </a:r>
            <a:endParaRPr lang="en-US" sz="3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9" y="5100984"/>
            <a:ext cx="8668072" cy="1352352"/>
          </a:xfrm>
        </p:spPr>
        <p:txBody>
          <a:bodyPr/>
          <a:lstStyle/>
          <a:p>
            <a:r>
              <a:rPr lang="en-US" sz="2400" dirty="0"/>
              <a:t>Jean Soudier</a:t>
            </a:r>
          </a:p>
          <a:p>
            <a:r>
              <a:rPr lang="en-US" sz="2400" dirty="0"/>
              <a:t>Director: </a:t>
            </a:r>
            <a:r>
              <a:rPr lang="en-US" sz="2400" dirty="0" err="1"/>
              <a:t>Jérôme</a:t>
            </a:r>
            <a:r>
              <a:rPr lang="en-US" sz="2400" dirty="0"/>
              <a:t> </a:t>
            </a:r>
            <a:r>
              <a:rPr lang="en-US" sz="2400" dirty="0" err="1"/>
              <a:t>Baudot</a:t>
            </a:r>
            <a:r>
              <a:rPr lang="en-US" sz="2400" dirty="0"/>
              <a:t> </a:t>
            </a:r>
            <a:r>
              <a:rPr lang="en-US" sz="2400" dirty="0" smtClean="0"/>
              <a:t>, Supervisor</a:t>
            </a:r>
            <a:r>
              <a:rPr lang="en-US" sz="2400" dirty="0"/>
              <a:t>: </a:t>
            </a:r>
            <a:r>
              <a:rPr lang="en-US" sz="2400" dirty="0" err="1"/>
              <a:t>Frédéric</a:t>
            </a:r>
            <a:r>
              <a:rPr lang="en-US" sz="2400" dirty="0"/>
              <a:t> </a:t>
            </a:r>
            <a:r>
              <a:rPr lang="en-US" sz="2400" dirty="0" smtClean="0"/>
              <a:t>Morel</a:t>
            </a:r>
          </a:p>
          <a:p>
            <a:r>
              <a:rPr lang="en-US" sz="2400" dirty="0" err="1" smtClean="0"/>
              <a:t>Thèse</a:t>
            </a:r>
            <a:r>
              <a:rPr lang="en-US" sz="2400" dirty="0" smtClean="0"/>
              <a:t> technique IN2P3 (CDD CNRS)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59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Global overview of the project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2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29 juin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7" y="2032208"/>
            <a:ext cx="9001125" cy="306705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477563" y="1909549"/>
            <a:ext cx="293322" cy="1466973"/>
            <a:chOff x="4427983" y="1772816"/>
            <a:chExt cx="293322" cy="1466973"/>
          </a:xfrm>
        </p:grpSpPr>
        <p:sp>
          <p:nvSpPr>
            <p:cNvPr id="11" name="Ellipse 10"/>
            <p:cNvSpPr/>
            <p:nvPr/>
          </p:nvSpPr>
          <p:spPr bwMode="auto">
            <a:xfrm>
              <a:off x="4427983" y="1772816"/>
              <a:ext cx="288032" cy="43204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4433273" y="2807741"/>
              <a:ext cx="288032" cy="43204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3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C gate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3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29 juin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138362"/>
            <a:ext cx="8467725" cy="25812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818413"/>
            <a:ext cx="3024336" cy="31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C gate layout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4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29 juin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54" y="1253559"/>
            <a:ext cx="4140076" cy="46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RTL design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5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845C8C-4BB5-4354-B39D-84E09565CB97}" type="datetime4">
              <a:rPr lang="fr-FR" smtClean="0"/>
              <a:t>29 juin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634653" y="2348705"/>
            <a:ext cx="5953571" cy="2570788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lang="fr-FR" sz="2000" dirty="0"/>
              <a:t>T</a:t>
            </a:r>
            <a:r>
              <a:rPr lang="fr-FR" sz="2000" dirty="0" smtClean="0"/>
              <a:t>PA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2" name="Rectangle à coins arrondis 11"/>
          <p:cNvSpPr/>
          <p:nvPr/>
        </p:nvSpPr>
        <p:spPr bwMode="auto">
          <a:xfrm>
            <a:off x="251520" y="1628800"/>
            <a:ext cx="8280920" cy="4104282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lang="fr-FR" sz="2000" dirty="0"/>
              <a:t>T</a:t>
            </a:r>
            <a:r>
              <a:rPr lang="fr-FR" sz="2000" dirty="0" smtClean="0"/>
              <a:t>PA_CASCADED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483768" y="3906407"/>
            <a:ext cx="2678761" cy="72888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lang="fr-FR" sz="2000" dirty="0" smtClean="0"/>
              <a:t>MUX_REG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1506225" y="2579956"/>
            <a:ext cx="4577943" cy="1095200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lang="fr-FR" sz="2000" dirty="0" smtClean="0"/>
              <a:t>(CTRL_CASCADED)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4374633" y="2854030"/>
            <a:ext cx="1307709" cy="537604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</a:pPr>
            <a:r>
              <a:rPr lang="fr-FR" sz="2000" dirty="0" smtClean="0"/>
              <a:t>CTRL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760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Tanks you for your attention</a:t>
            </a:r>
            <a:endParaRPr lang="en-GB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Jean.soudier@iphc.cnrs.fr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B657D1-E471-4974-957E-7B8B0EEFF7EA}" type="slidenum">
              <a:rPr lang="fr-FR" altLang="fr-FR" smtClean="0"/>
              <a:pPr>
                <a:defRPr/>
              </a:pPr>
              <a:t>6</a:t>
            </a:fld>
            <a:endParaRPr lang="fr-FR" alt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2"/>
          </p:nvPr>
        </p:nvSpPr>
        <p:spPr>
          <a:xfrm>
            <a:off x="36513" y="6588125"/>
            <a:ext cx="3384550" cy="261938"/>
          </a:xfrm>
        </p:spPr>
        <p:txBody>
          <a:bodyPr/>
          <a:lstStyle/>
          <a:p>
            <a:pPr>
              <a:defRPr/>
            </a:pPr>
            <a:fld id="{78012775-667D-4A1D-8F20-F307C5AEC540}" type="datetime4">
              <a:rPr lang="fr-FR" altLang="fr-FR" smtClean="0"/>
              <a:t>29 juin 2022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TPA plan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872EB-1366-41D1-9342-9E94A64A2ABF}" type="slidenum">
              <a:rPr lang="en-US" smtClean="0"/>
              <a:t>7</a:t>
            </a:fld>
            <a:endParaRPr lang="en-US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144000" y="972000"/>
            <a:ext cx="8820000" cy="5400000"/>
          </a:xfrm>
        </p:spPr>
        <p:txBody>
          <a:bodyPr/>
          <a:lstStyle/>
          <a:p>
            <a:r>
              <a:rPr lang="en-GB" dirty="0" smtClean="0"/>
              <a:t>Design of the RTL (July – August)</a:t>
            </a:r>
          </a:p>
          <a:p>
            <a:r>
              <a:rPr lang="en-GB" dirty="0" smtClean="0"/>
              <a:t>Estimation with Joules (September)</a:t>
            </a:r>
          </a:p>
          <a:p>
            <a:pPr lvl="1"/>
            <a:r>
              <a:rPr lang="en-GB" dirty="0" smtClean="0"/>
              <a:t>Power, leakage</a:t>
            </a:r>
          </a:p>
          <a:p>
            <a:pPr lvl="1"/>
            <a:r>
              <a:rPr lang="en-GB" dirty="0" smtClean="0"/>
              <a:t>Area by level</a:t>
            </a:r>
          </a:p>
          <a:p>
            <a:pPr lvl="1"/>
            <a:r>
              <a:rPr lang="en-GB" dirty="0" smtClean="0"/>
              <a:t>Time to read after synthesis</a:t>
            </a:r>
          </a:p>
          <a:p>
            <a:r>
              <a:rPr lang="en-GB" dirty="0" smtClean="0"/>
              <a:t>Timing </a:t>
            </a:r>
            <a:r>
              <a:rPr lang="en-GB" dirty="0"/>
              <a:t>constraint elaboration </a:t>
            </a:r>
            <a:r>
              <a:rPr lang="en-GB" dirty="0" smtClean="0"/>
              <a:t>(October)</a:t>
            </a:r>
            <a:endParaRPr lang="en-GB" dirty="0"/>
          </a:p>
          <a:p>
            <a:r>
              <a:rPr lang="en-GB" dirty="0"/>
              <a:t>Measure on the design of </a:t>
            </a:r>
            <a:r>
              <a:rPr lang="en-GB" dirty="0" err="1" smtClean="0"/>
              <a:t>Icube</a:t>
            </a:r>
            <a:r>
              <a:rPr lang="en-GB" dirty="0" smtClean="0"/>
              <a:t> (?)</a:t>
            </a:r>
          </a:p>
          <a:p>
            <a:r>
              <a:rPr lang="en-GB" dirty="0" smtClean="0"/>
              <a:t>Layout for a run (December</a:t>
            </a:r>
            <a:r>
              <a:rPr lang="en-GB" dirty="0"/>
              <a:t> – </a:t>
            </a:r>
            <a:r>
              <a:rPr lang="en-GB" dirty="0" smtClean="0"/>
              <a:t>July 23)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ABB72C-9BD7-465D-A318-45744AFD7590}" type="datetime4">
              <a:rPr lang="fr-FR" smtClean="0"/>
              <a:t>29 juin 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Jean.soudier@iphc.cnrs.fr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4pi_large">
  <a:themeElements>
    <a:clrScheme name="IReS_LEPSI_NEW_bleu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IReS_LEPSI_NEW_bl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3525" marR="0" indent="-263525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anose="05000000000000000000" pitchFamily="2" charset="2"/>
          <a:buChar char="n"/>
          <a:tabLst/>
          <a:defRPr kumimoji="0" lang="fr-FR" altLang="fr-FR" sz="9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3525" marR="0" indent="-263525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anose="05000000000000000000" pitchFamily="2" charset="2"/>
          <a:buChar char="n"/>
          <a:tabLst/>
          <a:defRPr kumimoji="0" lang="fr-FR" altLang="fr-FR" sz="9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IReS_LEPSI_NEW_bleu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4pi_large" id="{645C6FC9-B600-49EF-BE13-90EAD0A033D9}" vid="{403433A2-02D2-4DFE-9496-68CACEF5238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c4pi_large</Template>
  <TotalTime>155739</TotalTime>
  <Words>136</Words>
  <Application>Microsoft Office PowerPoint</Application>
  <PresentationFormat>Affichage à l'écran (4:3)</PresentationFormat>
  <Paragraphs>51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c4pi_large</vt:lpstr>
      <vt:lpstr>TPA meeting</vt:lpstr>
      <vt:lpstr>Global overview of the project</vt:lpstr>
      <vt:lpstr>C gate</vt:lpstr>
      <vt:lpstr>C gate layout</vt:lpstr>
      <vt:lpstr>RTL design</vt:lpstr>
      <vt:lpstr>Tanks you for your attention</vt:lpstr>
      <vt:lpstr>TPA plan</vt:lpstr>
    </vt:vector>
  </TitlesOfParts>
  <Company>IPHC / IN2P3 / 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HIMMI Abdelkader</dc:creator>
  <cp:lastModifiedBy>jean soudier</cp:lastModifiedBy>
  <cp:revision>787</cp:revision>
  <dcterms:created xsi:type="dcterms:W3CDTF">2020-10-09T14:33:15Z</dcterms:created>
  <dcterms:modified xsi:type="dcterms:W3CDTF">2022-06-29T09:17:25Z</dcterms:modified>
</cp:coreProperties>
</file>