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1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0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5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5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3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2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07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97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57B1-BCA4-4B5A-B667-3F8418A47DED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CD75-ECFD-49B8-B411-A97B025A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6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30284"/>
          </a:xfrm>
        </p:spPr>
        <p:txBody>
          <a:bodyPr/>
          <a:lstStyle/>
          <a:p>
            <a:r>
              <a:rPr lang="fr-FR" dirty="0"/>
              <a:t>Présentation Imprimante 3D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525490"/>
            <a:ext cx="2660073" cy="332509"/>
          </a:xfrm>
        </p:spPr>
        <p:txBody>
          <a:bodyPr>
            <a:noAutofit/>
          </a:bodyPr>
          <a:lstStyle/>
          <a:p>
            <a:r>
              <a:rPr lang="fr-FR" sz="1800" dirty="0"/>
              <a:t>Lucas LIMONET 11/04/22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52" y="5747657"/>
            <a:ext cx="3313948" cy="11103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64" y="1357059"/>
            <a:ext cx="3118183" cy="41527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19EA06-5F15-460C-BD77-0D885C14FA39}"/>
              </a:ext>
            </a:extLst>
          </p:cNvPr>
          <p:cNvSpPr txBox="1"/>
          <p:nvPr/>
        </p:nvSpPr>
        <p:spPr>
          <a:xfrm>
            <a:off x="3704163" y="6052836"/>
            <a:ext cx="311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Volume de construction : </a:t>
            </a:r>
            <a:r>
              <a:rPr lang="fr-FR" b="0" i="0">
                <a:solidFill>
                  <a:srgbClr val="0C0C0D"/>
                </a:solidFill>
                <a:effectLst/>
                <a:latin typeface="-apple-system"/>
              </a:rPr>
              <a:t>300x300x340mm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8C69B3-0970-4C35-A6EE-91CF8CC6777C}"/>
              </a:ext>
            </a:extLst>
          </p:cNvPr>
          <p:cNvSpPr txBox="1"/>
          <p:nvPr/>
        </p:nvSpPr>
        <p:spPr>
          <a:xfrm>
            <a:off x="3704163" y="5596675"/>
            <a:ext cx="1453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solidFill>
                  <a:srgbClr val="0C0C0D"/>
                </a:solidFill>
                <a:effectLst/>
                <a:latin typeface="-apple-system"/>
              </a:rPr>
              <a:t>Artist</a:t>
            </a:r>
            <a:r>
              <a:rPr lang="fr-FR" b="0" i="0" dirty="0">
                <a:solidFill>
                  <a:srgbClr val="0C0C0D"/>
                </a:solidFill>
                <a:effectLst/>
                <a:latin typeface="-apple-system"/>
              </a:rPr>
              <a:t>-D-Pro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4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6556" y="192661"/>
            <a:ext cx="4632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-Préparation du fichier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6" y="876389"/>
            <a:ext cx="3204439" cy="27812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1621"/>
          <a:stretch/>
        </p:blipFill>
        <p:spPr>
          <a:xfrm>
            <a:off x="3674335" y="342396"/>
            <a:ext cx="5355552" cy="426285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6556" y="3732395"/>
            <a:ext cx="129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Catia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74335" y="4605251"/>
            <a:ext cx="192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Cura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13819" r="25355" b="39030"/>
          <a:stretch/>
        </p:blipFill>
        <p:spPr>
          <a:xfrm>
            <a:off x="9484821" y="1491813"/>
            <a:ext cx="2241486" cy="28218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4717CD-9B65-4749-9856-E25C41A1CFCD}"/>
              </a:ext>
            </a:extLst>
          </p:cNvPr>
          <p:cNvSpPr txBox="1"/>
          <p:nvPr/>
        </p:nvSpPr>
        <p:spPr>
          <a:xfrm>
            <a:off x="9636369" y="4478215"/>
            <a:ext cx="201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Raspberry pi 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533BD-CECF-441A-85BA-8D6056FE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78" y="5333218"/>
            <a:ext cx="1296786" cy="12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509AE48-D159-49AD-9991-08072DD6FA3F}"/>
              </a:ext>
            </a:extLst>
          </p:cNvPr>
          <p:cNvCxnSpPr/>
          <p:nvPr/>
        </p:nvCxnSpPr>
        <p:spPr>
          <a:xfrm flipV="1">
            <a:off x="2702169" y="5980922"/>
            <a:ext cx="972166" cy="6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1CD95CEC-24C9-41F2-9753-0FD7733A5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423" y="5282792"/>
            <a:ext cx="1421356" cy="13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29" y="141316"/>
            <a:ext cx="4214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-Exemple d’impression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14" y="325982"/>
            <a:ext cx="3317097" cy="2490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3965171"/>
            <a:ext cx="3095442" cy="23242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42" y="3695116"/>
            <a:ext cx="3831508" cy="28769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1017242"/>
            <a:ext cx="3609596" cy="2710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41" y="325983"/>
            <a:ext cx="4075561" cy="30601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93" y="3386179"/>
            <a:ext cx="2350537" cy="31304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BCCC2BC-A2FB-4725-A21F-27F073AE2DEC}"/>
              </a:ext>
            </a:extLst>
          </p:cNvPr>
          <p:cNvSpPr txBox="1"/>
          <p:nvPr/>
        </p:nvSpPr>
        <p:spPr>
          <a:xfrm>
            <a:off x="232756" y="6342374"/>
            <a:ext cx="340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Nouvelle plaque test VNA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5391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25" y="905722"/>
            <a:ext cx="2334960" cy="31096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99" y="457200"/>
            <a:ext cx="1504259" cy="20033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89" y="3281740"/>
            <a:ext cx="2285819" cy="30442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8" y="2129262"/>
            <a:ext cx="2964953" cy="39487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4196" y="349135"/>
            <a:ext cx="3275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-Test du PVA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41409" r="15430" b="31977"/>
          <a:stretch/>
        </p:blipFill>
        <p:spPr>
          <a:xfrm>
            <a:off x="4596287" y="4803863"/>
            <a:ext cx="3386798" cy="1005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B6FBC7-5910-45FC-81EA-CC5B4C94945D}"/>
              </a:ext>
            </a:extLst>
          </p:cNvPr>
          <p:cNvSpPr txBox="1"/>
          <p:nvPr/>
        </p:nvSpPr>
        <p:spPr>
          <a:xfrm>
            <a:off x="634458" y="780022"/>
            <a:ext cx="353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-Plastique fait pour du support</a:t>
            </a:r>
          </a:p>
          <a:p>
            <a:r>
              <a:rPr lang="en-CA" dirty="0"/>
              <a:t>-Dissoluble dans le D-limonene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840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</Words>
  <Application>Microsoft Office PowerPoint</Application>
  <PresentationFormat>Grand écran</PresentationFormat>
  <Paragraphs>13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-apple-system</vt:lpstr>
      <vt:lpstr>Arial</vt:lpstr>
      <vt:lpstr>Calibri</vt:lpstr>
      <vt:lpstr>Calibri Light</vt:lpstr>
      <vt:lpstr>Thème Office</vt:lpstr>
      <vt:lpstr>Présentation Imprimante 3D</vt:lpstr>
      <vt:lpstr>Présentation PowerPoint</vt:lpstr>
      <vt:lpstr>Présentation PowerPoint</vt:lpstr>
      <vt:lpstr>Présentation PowerPoint</vt:lpstr>
    </vt:vector>
  </TitlesOfParts>
  <Company>LAPP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Imprimante 3D</dc:title>
  <dc:creator>Lucas LIMONET</dc:creator>
  <cp:lastModifiedBy>Lucas LIMONET</cp:lastModifiedBy>
  <cp:revision>9</cp:revision>
  <dcterms:created xsi:type="dcterms:W3CDTF">2022-04-08T13:52:32Z</dcterms:created>
  <dcterms:modified xsi:type="dcterms:W3CDTF">2022-04-11T07:24:47Z</dcterms:modified>
</cp:coreProperties>
</file>