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7" r:id="rId3"/>
    <p:sldId id="280" r:id="rId4"/>
    <p:sldId id="272" r:id="rId5"/>
    <p:sldId id="283" r:id="rId6"/>
    <p:sldId id="284" r:id="rId7"/>
    <p:sldId id="285" r:id="rId8"/>
    <p:sldId id="286" r:id="rId9"/>
    <p:sldId id="288" r:id="rId10"/>
    <p:sldId id="289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22" autoAdjust="0"/>
    <p:restoredTop sz="94662"/>
  </p:normalViewPr>
  <p:slideViewPr>
    <p:cSldViewPr snapToGrid="0" snapToObjects="1">
      <p:cViewPr varScale="1">
        <p:scale>
          <a:sx n="113" d="100"/>
          <a:sy n="113" d="100"/>
        </p:scale>
        <p:origin x="176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07/04/22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07/04/22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990601" y="6378090"/>
            <a:ext cx="94834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63C6-4EAF-E44A-8EEB-CAE562D9EA88}" type="datetime1">
              <a:rPr lang="fr-FR" smtClean="0"/>
              <a:t>07/04/2022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8D6E-8384-CD43-8FEC-1A89E5D3903B}" type="datetime1">
              <a:rPr lang="fr-FR" smtClean="0"/>
              <a:t>07/04/2022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88D7-07F5-5943-AA1B-C735ED67F27F}" type="datetime1">
              <a:rPr lang="fr-FR" smtClean="0"/>
              <a:t>07/04/2022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97F0-78EC-5040-89AB-1C176371B8DC}" type="datetime1">
              <a:rPr lang="fr-FR" smtClean="0"/>
              <a:t>07/04/2022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1D9E-541E-7B48-B9F8-00C71812C8C2}" type="datetime1">
              <a:rPr lang="fr-FR" smtClean="0"/>
              <a:t>07/04/2022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27E0-F20C-D347-B985-0B2939307EFD}" type="datetime1">
              <a:rPr lang="fr-FR" smtClean="0"/>
              <a:t>07/04/2022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B46C-2E5E-CE47-B268-A483EDC0645E}" type="datetime1">
              <a:rPr lang="fr-FR" smtClean="0"/>
              <a:t>07/04/2022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E209-7258-A348-8118-9E8A37CA7F3A}" type="datetime1">
              <a:rPr lang="fr-FR" smtClean="0"/>
              <a:t>07/04/2022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3F51-1EB5-5F40-817A-C722BC5D7C29}" type="datetime1">
              <a:rPr lang="fr-FR" smtClean="0"/>
              <a:t>07/04/2022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EDD6-2187-BB42-84AB-C4175F81C343}" type="datetime1">
              <a:rPr lang="fr-FR" smtClean="0"/>
              <a:t>07/04/2022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DEFD8-8625-8247-B833-4144C417E6DB}" type="datetime1">
              <a:rPr lang="fr-FR" smtClean="0"/>
              <a:t>07/04/2022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6829494" y="6364235"/>
            <a:ext cx="37163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77" y="6425157"/>
            <a:ext cx="608780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url.org/escape/oss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cape2020.pages.in2p3.fr/wp3/eossr/" TargetMode="External"/><Relationship Id="rId2" Type="http://schemas.openxmlformats.org/officeDocument/2006/relationships/hyperlink" Target="https://gitlab.in2p3.fr/escape2020/wp3/eoss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in2p3.fr/escape2020/wp3/ossr-polic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in2p3.fr/escape2020/wp3/ossr-curation/-/merge_requests" TargetMode="External"/><Relationship Id="rId2" Type="http://schemas.openxmlformats.org/officeDocument/2006/relationships/hyperlink" Target="https://gitlab.in2p3.fr/escape2020/wp3/ossr-cura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in2p3.fr/escape2020/wp3/ossr-registry/ossr-autobuild-registry" TargetMode="External"/><Relationship Id="rId2" Type="http://schemas.openxmlformats.org/officeDocument/2006/relationships/hyperlink" Target="https://gitlab.in2p3.fr/escape2020/wp3/ossr-registr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cape2020.pages.in2p3.fr/wp3/ossr-registry/ossr-autobuild-registry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scape2020.pages.in2p3.fr/wp3/ossr-pages/page/services/codemet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ammapy/gammapy/issues/3847" TargetMode="External"/><Relationship Id="rId2" Type="http://schemas.openxmlformats.org/officeDocument/2006/relationships/hyperlink" Target="https://github.com/gammapy/gammapy/pull/383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369" y="3366993"/>
            <a:ext cx="7827264" cy="1595705"/>
          </a:xfrm>
        </p:spPr>
        <p:txBody>
          <a:bodyPr/>
          <a:lstStyle/>
          <a:p>
            <a:r>
              <a:rPr lang="it-IT" dirty="0"/>
              <a:t>WP3 – ESCAPE OSSR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5867" y="5294293"/>
            <a:ext cx="6858000" cy="978508"/>
          </a:xfrm>
        </p:spPr>
        <p:txBody>
          <a:bodyPr/>
          <a:lstStyle/>
          <a:p>
            <a:r>
              <a:rPr lang="it-IT" dirty="0"/>
              <a:t>Thomas Vuillaume, on </a:t>
            </a:r>
            <a:r>
              <a:rPr lang="it-IT" dirty="0" err="1"/>
              <a:t>behalf</a:t>
            </a:r>
            <a:r>
              <a:rPr lang="it-IT" dirty="0"/>
              <a:t> of task 3.5</a:t>
            </a:r>
            <a:br>
              <a:rPr lang="it-IT" dirty="0"/>
            </a:br>
            <a:r>
              <a:rPr lang="it-IT" dirty="0"/>
              <a:t>07-04-2022</a:t>
            </a:r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A250D1-8E86-6741-AF79-70D9C489A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2022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DF7E8F-657F-7149-A1E9-937B42806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Publication</a:t>
            </a:r>
          </a:p>
          <a:p>
            <a:pPr lvl="1"/>
            <a:r>
              <a:rPr lang="fr-FR" dirty="0"/>
              <a:t>OSSR </a:t>
            </a:r>
            <a:r>
              <a:rPr lang="fr-FR" dirty="0" err="1"/>
              <a:t>policy</a:t>
            </a:r>
            <a:endParaRPr lang="fr-FR" dirty="0"/>
          </a:p>
          <a:p>
            <a:pPr lvl="1"/>
            <a:r>
              <a:rPr lang="fr-FR" dirty="0"/>
              <a:t>OSSR </a:t>
            </a:r>
            <a:r>
              <a:rPr lang="fr-FR" dirty="0" err="1"/>
              <a:t>recommendations</a:t>
            </a:r>
            <a:r>
              <a:rPr lang="fr-FR" dirty="0"/>
              <a:t> (</a:t>
            </a:r>
            <a:r>
              <a:rPr lang="fr-FR" dirty="0" err="1"/>
              <a:t>metadata</a:t>
            </a:r>
            <a:r>
              <a:rPr lang="fr-FR" dirty="0"/>
              <a:t>, </a:t>
            </a:r>
            <a:r>
              <a:rPr lang="fr-FR" dirty="0" err="1"/>
              <a:t>license</a:t>
            </a:r>
            <a:r>
              <a:rPr lang="fr-FR" dirty="0"/>
              <a:t>…)</a:t>
            </a:r>
          </a:p>
          <a:p>
            <a:pPr lvl="1"/>
            <a:r>
              <a:rPr lang="fr-FR" dirty="0"/>
              <a:t>OSSR </a:t>
            </a:r>
            <a:r>
              <a:rPr lang="fr-FR" dirty="0" err="1"/>
              <a:t>environment</a:t>
            </a:r>
            <a:r>
              <a:rPr lang="fr-FR" dirty="0"/>
              <a:t> (</a:t>
            </a:r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tools</a:t>
            </a:r>
            <a:r>
              <a:rPr lang="fr-FR" dirty="0"/>
              <a:t>, </a:t>
            </a:r>
            <a:r>
              <a:rPr lang="fr-FR" dirty="0" err="1"/>
              <a:t>processes</a:t>
            </a:r>
            <a:r>
              <a:rPr lang="fr-FR" dirty="0"/>
              <a:t>…)</a:t>
            </a:r>
          </a:p>
          <a:p>
            <a:pPr lvl="1"/>
            <a:endParaRPr lang="fr-FR" dirty="0"/>
          </a:p>
          <a:p>
            <a:r>
              <a:rPr lang="fr-FR" dirty="0" err="1"/>
              <a:t>Re</a:t>
            </a:r>
            <a:r>
              <a:rPr lang="fr-FR" dirty="0"/>
              <a:t>-trigger </a:t>
            </a:r>
            <a:r>
              <a:rPr lang="fr-FR" dirty="0" err="1"/>
              <a:t>onboardings</a:t>
            </a:r>
            <a:r>
              <a:rPr lang="fr-FR" dirty="0"/>
              <a:t> for </a:t>
            </a:r>
            <a:r>
              <a:rPr lang="fr-FR" dirty="0" err="1"/>
              <a:t>projects</a:t>
            </a:r>
            <a:r>
              <a:rPr lang="fr-FR" dirty="0"/>
              <a:t> not </a:t>
            </a:r>
            <a:r>
              <a:rPr lang="fr-FR" dirty="0" err="1"/>
              <a:t>aligned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OSSR </a:t>
            </a:r>
            <a:r>
              <a:rPr lang="fr-FR" dirty="0" err="1"/>
              <a:t>requirements</a:t>
            </a:r>
            <a:endParaRPr lang="fr-FR" dirty="0"/>
          </a:p>
          <a:p>
            <a:r>
              <a:rPr lang="fr-FR" dirty="0" err="1"/>
              <a:t>Bring</a:t>
            </a:r>
            <a:r>
              <a:rPr lang="fr-FR" dirty="0"/>
              <a:t> help and finish on-</a:t>
            </a:r>
            <a:r>
              <a:rPr lang="fr-FR" dirty="0" err="1"/>
              <a:t>going</a:t>
            </a:r>
            <a:r>
              <a:rPr lang="fr-FR" dirty="0"/>
              <a:t> </a:t>
            </a:r>
            <a:r>
              <a:rPr lang="fr-FR" dirty="0" err="1"/>
              <a:t>onboardings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 err="1"/>
              <a:t>Maintain</a:t>
            </a:r>
            <a:r>
              <a:rPr lang="fr-FR" dirty="0"/>
              <a:t> </a:t>
            </a:r>
            <a:r>
              <a:rPr lang="fr-FR" dirty="0" err="1"/>
              <a:t>existing</a:t>
            </a:r>
            <a:r>
              <a:rPr lang="fr-FR" dirty="0"/>
              <a:t> </a:t>
            </a:r>
            <a:r>
              <a:rPr lang="fr-FR" dirty="0" err="1"/>
              <a:t>tools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Prepare</a:t>
            </a:r>
            <a:r>
              <a:rPr lang="fr-FR" dirty="0"/>
              <a:t> the future of the OSSR (</a:t>
            </a:r>
            <a:r>
              <a:rPr lang="fr-FR" dirty="0" err="1"/>
              <a:t>beyond</a:t>
            </a:r>
            <a:r>
              <a:rPr lang="fr-FR" dirty="0"/>
              <a:t> ESCAPE) – </a:t>
            </a:r>
            <a:r>
              <a:rPr lang="fr-FR" dirty="0" err="1"/>
              <a:t>integration</a:t>
            </a:r>
            <a:r>
              <a:rPr lang="fr-FR" dirty="0"/>
              <a:t> in EOSC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97720E-22AA-1E4F-933E-BD28CBE0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88D7-07F5-5943-AA1B-C735ED67F27F}" type="datetime1">
              <a:rPr lang="fr-FR" smtClean="0"/>
              <a:t>07/04/2022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86E5D1-AA10-B74A-A9FF-1B953B834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570544-7A7A-1F48-8240-C0A85CCD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528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CD879D-C1AF-C144-94C5-A7050F3E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5DABC9-651B-8841-A01D-D643FC6CA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781"/>
            <a:ext cx="10515600" cy="426308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fr-FR" dirty="0">
                <a:solidFill>
                  <a:schemeClr val="accent2"/>
                </a:solidFill>
              </a:rPr>
              <a:t>Updates </a:t>
            </a:r>
            <a:r>
              <a:rPr lang="fr-FR" dirty="0" err="1">
                <a:solidFill>
                  <a:schemeClr val="accent2"/>
                </a:solidFill>
              </a:rPr>
              <a:t>between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December</a:t>
            </a:r>
            <a:r>
              <a:rPr lang="fr-FR" dirty="0">
                <a:solidFill>
                  <a:schemeClr val="accent2"/>
                </a:solidFill>
              </a:rPr>
              <a:t> and </a:t>
            </a:r>
            <a:r>
              <a:rPr lang="fr-FR" dirty="0" err="1">
                <a:solidFill>
                  <a:schemeClr val="accent2"/>
                </a:solidFill>
              </a:rPr>
              <a:t>today</a:t>
            </a:r>
            <a:r>
              <a:rPr lang="fr-FR" dirty="0">
                <a:solidFill>
                  <a:schemeClr val="accent2"/>
                </a:solidFill>
              </a:rPr>
              <a:t> in orange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382D4E-7023-704F-A162-88B187E59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5B87-F998-D34E-9AFC-EDA1DBA3B7FC}" type="datetime1">
              <a:rPr lang="fr-FR" smtClean="0"/>
              <a:t>07/04/2022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A60E9B-D0B4-3C48-8BE4-0C97C41B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035A50-BDDD-5D4F-B320-D21CD8D1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920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24434B-00B6-D446-A2DD-8A82D5CD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ESCAPE OSSR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3253FB-9B11-1B43-B723-2510A7376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 Portal : </a:t>
            </a:r>
            <a:r>
              <a:rPr lang="fr-FR" dirty="0">
                <a:hlinkClick r:id="rId2"/>
              </a:rPr>
              <a:t>http://purl.org/escape/ossr</a:t>
            </a:r>
            <a:endParaRPr lang="fr-FR" dirty="0"/>
          </a:p>
          <a:p>
            <a:pPr lvl="1"/>
            <a:r>
              <a:rPr lang="fr-FR" dirty="0"/>
              <a:t> </a:t>
            </a:r>
            <a:r>
              <a:rPr lang="fr-FR" dirty="0" err="1"/>
              <a:t>Search</a:t>
            </a:r>
            <a:r>
              <a:rPr lang="fr-FR" dirty="0"/>
              <a:t> and </a:t>
            </a:r>
            <a:r>
              <a:rPr lang="fr-FR" dirty="0" err="1"/>
              <a:t>browse</a:t>
            </a:r>
            <a:r>
              <a:rPr lang="fr-FR" dirty="0"/>
              <a:t> the OSSR content</a:t>
            </a:r>
          </a:p>
          <a:p>
            <a:pPr lvl="1"/>
            <a:r>
              <a:rPr lang="fr-FR" dirty="0"/>
              <a:t> Software accessible by </a:t>
            </a:r>
            <a:r>
              <a:rPr lang="fr-FR" dirty="0" err="1"/>
              <a:t>ESFRIs</a:t>
            </a:r>
            <a:endParaRPr lang="fr-FR" dirty="0"/>
          </a:p>
          <a:p>
            <a:pPr lvl="1"/>
            <a:r>
              <a:rPr lang="fr-FR" dirty="0"/>
              <a:t> OSSR </a:t>
            </a:r>
            <a:r>
              <a:rPr lang="fr-FR" dirty="0" err="1"/>
              <a:t>policy</a:t>
            </a:r>
            <a:r>
              <a:rPr lang="fr-FR" dirty="0"/>
              <a:t>: guidelines to </a:t>
            </a:r>
            <a:r>
              <a:rPr lang="fr-FR" dirty="0" err="1"/>
              <a:t>contribute</a:t>
            </a:r>
            <a:r>
              <a:rPr lang="fr-FR" dirty="0"/>
              <a:t> to the OSSR</a:t>
            </a:r>
          </a:p>
          <a:p>
            <a:pPr lvl="1"/>
            <a:r>
              <a:rPr lang="fr-FR" dirty="0"/>
              <a:t> </a:t>
            </a:r>
            <a:r>
              <a:rPr lang="fr-FR" dirty="0" err="1"/>
              <a:t>onboarding</a:t>
            </a:r>
            <a:r>
              <a:rPr lang="fr-FR" dirty="0"/>
              <a:t> catalogue</a:t>
            </a:r>
          </a:p>
          <a:p>
            <a:pPr lvl="1"/>
            <a:r>
              <a:rPr lang="fr-FR" dirty="0"/>
              <a:t> </a:t>
            </a:r>
            <a:r>
              <a:rPr lang="fr-FR" dirty="0" err="1"/>
              <a:t>tools</a:t>
            </a:r>
            <a:r>
              <a:rPr lang="fr-FR" dirty="0"/>
              <a:t>: </a:t>
            </a:r>
            <a:r>
              <a:rPr lang="fr-FR" i="1" dirty="0" err="1"/>
              <a:t>eossr</a:t>
            </a:r>
            <a:r>
              <a:rPr lang="fr-FR" dirty="0"/>
              <a:t> </a:t>
            </a:r>
            <a:r>
              <a:rPr lang="fr-FR" dirty="0" err="1"/>
              <a:t>library</a:t>
            </a:r>
            <a:r>
              <a:rPr lang="fr-FR" dirty="0"/>
              <a:t>,</a:t>
            </a:r>
          </a:p>
          <a:p>
            <a:pPr lvl="1"/>
            <a:endParaRPr lang="fr-FR" dirty="0"/>
          </a:p>
          <a:p>
            <a:r>
              <a:rPr lang="fr-FR" dirty="0"/>
              <a:t> </a:t>
            </a:r>
            <a:r>
              <a:rPr lang="fr-FR" dirty="0">
                <a:solidFill>
                  <a:schemeClr val="accent2"/>
                </a:solidFill>
              </a:rPr>
              <a:t>Has been </a:t>
            </a:r>
            <a:r>
              <a:rPr lang="fr-FR" dirty="0" err="1">
                <a:solidFill>
                  <a:schemeClr val="accent2"/>
                </a:solidFill>
              </a:rPr>
              <a:t>reworked</a:t>
            </a:r>
            <a:r>
              <a:rPr lang="fr-FR" dirty="0">
                <a:solidFill>
                  <a:schemeClr val="accent2"/>
                </a:solidFill>
              </a:rPr>
              <a:t> to </a:t>
            </a:r>
            <a:r>
              <a:rPr lang="fr-FR" dirty="0" err="1">
                <a:solidFill>
                  <a:schemeClr val="accent2"/>
                </a:solidFill>
              </a:rPr>
              <a:t>clarify</a:t>
            </a:r>
            <a:r>
              <a:rPr lang="fr-FR" dirty="0">
                <a:solidFill>
                  <a:schemeClr val="accent2"/>
                </a:solidFill>
              </a:rPr>
              <a:t> information and </a:t>
            </a:r>
            <a:r>
              <a:rPr lang="fr-FR" dirty="0" err="1">
                <a:solidFill>
                  <a:schemeClr val="accent2"/>
                </a:solidFill>
              </a:rPr>
              <a:t>onboarding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procedure</a:t>
            </a:r>
            <a:r>
              <a:rPr lang="fr-FR" dirty="0">
                <a:solidFill>
                  <a:schemeClr val="accent2"/>
                </a:solidFill>
              </a:rPr>
              <a:t> (</a:t>
            </a:r>
            <a:r>
              <a:rPr lang="fr-FR" dirty="0" err="1">
                <a:solidFill>
                  <a:schemeClr val="accent2"/>
                </a:solidFill>
              </a:rPr>
              <a:t>special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thanks</a:t>
            </a:r>
            <a:r>
              <a:rPr lang="fr-FR" dirty="0">
                <a:solidFill>
                  <a:schemeClr val="accent2"/>
                </a:solidFill>
              </a:rPr>
              <a:t> to </a:t>
            </a:r>
            <a:r>
              <a:rPr lang="fr-FR" dirty="0" err="1">
                <a:solidFill>
                  <a:schemeClr val="accent2"/>
                </a:solidFill>
              </a:rPr>
              <a:t>Jutta</a:t>
            </a:r>
            <a:r>
              <a:rPr lang="fr-FR" dirty="0">
                <a:solidFill>
                  <a:schemeClr val="accent2"/>
                </a:solidFill>
              </a:rPr>
              <a:t> and Christian)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AD613A-B543-1B4D-919B-EAECE486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D8BB-ACD2-5B49-A253-BDEE851A4F71}" type="datetime1">
              <a:rPr lang="fr-FR" smtClean="0"/>
              <a:t>07/04/2022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72C610-52AE-564D-8A37-771456D2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13F642-D590-7840-B272-68DC9F0A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B14798-81A5-E442-9234-060AAF7B3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852" y="0"/>
            <a:ext cx="3355148" cy="34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80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1808A5-07FA-7843-9B79-877D3B102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/>
              <a:t>eOSSR</a:t>
            </a:r>
            <a:r>
              <a:rPr lang="fr-FR" dirty="0"/>
              <a:t> </a:t>
            </a:r>
            <a:r>
              <a:rPr lang="fr-FR" dirty="0" err="1"/>
              <a:t>library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1E9B81-B8C0-B043-A6E3-DDC5D86B1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i="1" dirty="0" err="1"/>
              <a:t>eOSSR</a:t>
            </a:r>
            <a:r>
              <a:rPr lang="fr-FR" dirty="0"/>
              <a:t> </a:t>
            </a:r>
            <a:r>
              <a:rPr lang="fr-FR" dirty="0" err="1"/>
              <a:t>library</a:t>
            </a:r>
            <a:r>
              <a:rPr lang="fr-FR" dirty="0"/>
              <a:t> </a:t>
            </a:r>
            <a:r>
              <a:rPr lang="fr-FR" dirty="0">
                <a:hlinkClick r:id="rId2"/>
              </a:rPr>
              <a:t>https://gitlab.in2p3.fr/escape2020/wp3/eossr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err="1"/>
              <a:t>Gather</a:t>
            </a:r>
            <a:r>
              <a:rPr lang="fr-FR" dirty="0"/>
              <a:t> all OSSR </a:t>
            </a:r>
            <a:r>
              <a:rPr lang="fr-FR" dirty="0" err="1"/>
              <a:t>developments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OSSR API : </a:t>
            </a:r>
            <a:r>
              <a:rPr lang="fr-FR" dirty="0" err="1"/>
              <a:t>send</a:t>
            </a:r>
            <a:r>
              <a:rPr lang="fr-FR" dirty="0"/>
              <a:t> </a:t>
            </a:r>
            <a:r>
              <a:rPr lang="fr-FR" dirty="0" err="1"/>
              <a:t>request</a:t>
            </a:r>
            <a:r>
              <a:rPr lang="fr-FR" dirty="0"/>
              <a:t> to the OSSR, </a:t>
            </a:r>
            <a:r>
              <a:rPr lang="fr-FR" dirty="0" err="1"/>
              <a:t>find</a:t>
            </a:r>
            <a:r>
              <a:rPr lang="fr-FR" dirty="0"/>
              <a:t> and </a:t>
            </a:r>
            <a:r>
              <a:rPr lang="fr-FR" dirty="0" err="1"/>
              <a:t>filter</a:t>
            </a:r>
            <a:r>
              <a:rPr lang="fr-FR" dirty="0"/>
              <a:t> software and services, </a:t>
            </a:r>
            <a:r>
              <a:rPr lang="fr-FR" dirty="0" err="1"/>
              <a:t>upload</a:t>
            </a:r>
            <a:r>
              <a:rPr lang="fr-FR" dirty="0"/>
              <a:t> new entries, update </a:t>
            </a:r>
            <a:r>
              <a:rPr lang="fr-FR" dirty="0" err="1"/>
              <a:t>existing</a:t>
            </a:r>
            <a:r>
              <a:rPr lang="fr-FR" dirty="0"/>
              <a:t> entries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CI : </a:t>
            </a:r>
            <a:r>
              <a:rPr lang="fr-FR" dirty="0" err="1"/>
              <a:t>automated</a:t>
            </a:r>
            <a:r>
              <a:rPr lang="fr-FR" dirty="0"/>
              <a:t> </a:t>
            </a:r>
            <a:r>
              <a:rPr lang="fr-FR" dirty="0" err="1"/>
              <a:t>upload</a:t>
            </a:r>
            <a:r>
              <a:rPr lang="fr-FR" dirty="0"/>
              <a:t> / update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gitlab</a:t>
            </a:r>
            <a:r>
              <a:rPr lang="fr-FR" dirty="0"/>
              <a:t> CI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err="1"/>
              <a:t>Metadata</a:t>
            </a:r>
            <a:r>
              <a:rPr lang="fr-FR" dirty="0"/>
              <a:t> : </a:t>
            </a:r>
            <a:r>
              <a:rPr lang="fr-FR" dirty="0" err="1"/>
              <a:t>schema</a:t>
            </a:r>
            <a:r>
              <a:rPr lang="fr-FR" dirty="0"/>
              <a:t> </a:t>
            </a:r>
            <a:r>
              <a:rPr lang="fr-FR" dirty="0" err="1"/>
              <a:t>definition</a:t>
            </a:r>
            <a:r>
              <a:rPr lang="fr-FR" dirty="0"/>
              <a:t>, </a:t>
            </a:r>
            <a:r>
              <a:rPr lang="fr-FR" dirty="0" err="1"/>
              <a:t>crosswalk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CodeMeta</a:t>
            </a:r>
            <a:r>
              <a:rPr lang="fr-FR" dirty="0"/>
              <a:t> and </a:t>
            </a:r>
            <a:r>
              <a:rPr lang="fr-FR" dirty="0" err="1"/>
              <a:t>Zenodo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err="1"/>
              <a:t>Used</a:t>
            </a:r>
            <a:r>
              <a:rPr lang="fr-FR" dirty="0"/>
              <a:t> by ESAP to </a:t>
            </a:r>
            <a:r>
              <a:rPr lang="fr-FR" dirty="0" err="1"/>
              <a:t>get</a:t>
            </a:r>
            <a:r>
              <a:rPr lang="fr-FR" dirty="0"/>
              <a:t> OSSR records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/>
                </a:solidFill>
              </a:rPr>
              <a:t>Reference </a:t>
            </a:r>
            <a:r>
              <a:rPr lang="fr-FR" dirty="0" err="1">
                <a:solidFill>
                  <a:schemeClr val="accent2"/>
                </a:solidFill>
              </a:rPr>
              <a:t>implementation</a:t>
            </a:r>
            <a:r>
              <a:rPr lang="fr-FR" dirty="0">
                <a:solidFill>
                  <a:schemeClr val="accent2"/>
                </a:solidFill>
              </a:rPr>
              <a:t> for the </a:t>
            </a:r>
            <a:r>
              <a:rPr lang="fr-FR" dirty="0" err="1">
                <a:solidFill>
                  <a:schemeClr val="accent2"/>
                </a:solidFill>
              </a:rPr>
              <a:t>metadata</a:t>
            </a:r>
            <a:r>
              <a:rPr lang="fr-FR" dirty="0">
                <a:solidFill>
                  <a:schemeClr val="accent2"/>
                </a:solidFill>
              </a:rPr>
              <a:t> and OSSR </a:t>
            </a:r>
            <a:r>
              <a:rPr lang="fr-FR" dirty="0" err="1">
                <a:solidFill>
                  <a:schemeClr val="accent2"/>
                </a:solidFill>
              </a:rPr>
              <a:t>requirements</a:t>
            </a:r>
            <a:r>
              <a:rPr lang="fr-FR" dirty="0">
                <a:solidFill>
                  <a:schemeClr val="accent2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accent2"/>
                </a:solidFill>
              </a:rPr>
              <a:t>Current</a:t>
            </a:r>
            <a:r>
              <a:rPr lang="fr-FR" dirty="0">
                <a:solidFill>
                  <a:schemeClr val="accent2"/>
                </a:solidFill>
              </a:rPr>
              <a:t> stable: version 0.5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Symbol" pitchFamily="2" charset="2"/>
              <a:buChar char="Þ"/>
            </a:pPr>
            <a:r>
              <a:rPr lang="fr-FR" dirty="0">
                <a:hlinkClick r:id="rId3"/>
              </a:rPr>
              <a:t> https://escape2020.pages.in2p3.fr/wp3/eossr/</a:t>
            </a:r>
            <a:endParaRPr lang="fr-FR" dirty="0"/>
          </a:p>
          <a:p>
            <a:pPr>
              <a:buFont typeface="Symbol" pitchFamily="2" charset="2"/>
              <a:buChar char="Þ"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E1B72F-A7D9-E845-924E-AFCFB48FD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3E31-C029-5443-B8EA-2C4FA2104D4F}" type="datetime1">
              <a:rPr lang="fr-FR" smtClean="0"/>
              <a:t>07/04/2022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BE5CAC-A10E-3842-9E1E-C85DB939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414DF3-BDCB-2A40-8DF1-2E16923BE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3614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D2057F-1290-C649-A5DF-1D79885C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OSSR </a:t>
            </a:r>
            <a:r>
              <a:rPr lang="fr-FR" dirty="0" err="1"/>
              <a:t>policy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5FB606-F485-3040-B876-9D052819B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200" dirty="0"/>
              <a:t>OSSR </a:t>
            </a:r>
            <a:r>
              <a:rPr lang="fr-FR" sz="2200" dirty="0" err="1"/>
              <a:t>policy</a:t>
            </a:r>
            <a:r>
              <a:rPr lang="fr-FR" sz="2200" dirty="0"/>
              <a:t> </a:t>
            </a:r>
            <a:r>
              <a:rPr lang="fr-FR" sz="2200" dirty="0" err="1"/>
              <a:t>evolve</a:t>
            </a:r>
            <a:r>
              <a:rPr lang="fr-FR" sz="2200" dirty="0"/>
              <a:t> </a:t>
            </a:r>
            <a:r>
              <a:rPr lang="fr-FR" sz="2200" dirty="0" err="1"/>
              <a:t>with</a:t>
            </a:r>
            <a:r>
              <a:rPr lang="fr-FR" sz="2200" dirty="0"/>
              <a:t> time, and </a:t>
            </a:r>
            <a:r>
              <a:rPr lang="fr-FR" sz="2200" dirty="0" err="1"/>
              <a:t>with</a:t>
            </a:r>
            <a:r>
              <a:rPr lang="fr-FR" sz="2200" dirty="0"/>
              <a:t> EOSC guidelines</a:t>
            </a:r>
          </a:p>
          <a:p>
            <a:pPr lvl="1"/>
            <a:r>
              <a:rPr lang="fr-FR" sz="2200" dirty="0"/>
              <a:t>Living document </a:t>
            </a:r>
            <a:r>
              <a:rPr lang="fr-FR" sz="2200" dirty="0" err="1"/>
              <a:t>based</a:t>
            </a:r>
            <a:r>
              <a:rPr lang="fr-FR" sz="2200" dirty="0"/>
              <a:t> on </a:t>
            </a:r>
            <a:r>
              <a:rPr lang="fr-FR" sz="2200" dirty="0" err="1"/>
              <a:t>deliverable</a:t>
            </a:r>
            <a:r>
              <a:rPr lang="fr-FR" sz="2200" dirty="0"/>
              <a:t> D3.7</a:t>
            </a:r>
          </a:p>
          <a:p>
            <a:pPr lvl="1"/>
            <a:r>
              <a:rPr lang="fr-FR" sz="2200" dirty="0">
                <a:hlinkClick r:id="rId2"/>
              </a:rPr>
              <a:t>https://gitlab.in2p3.fr/escape2020/wp3/ossr-policy</a:t>
            </a:r>
            <a:endParaRPr lang="fr-FR" sz="2200" dirty="0"/>
          </a:p>
          <a:p>
            <a:pPr lvl="1"/>
            <a:r>
              <a:rPr lang="fr-FR" sz="2200" dirty="0"/>
              <a:t>Goal: </a:t>
            </a:r>
            <a:r>
              <a:rPr lang="fr-FR" sz="2200" dirty="0" err="1"/>
              <a:t>versionned</a:t>
            </a:r>
            <a:r>
              <a:rPr lang="fr-FR" sz="2200" dirty="0"/>
              <a:t> </a:t>
            </a:r>
            <a:r>
              <a:rPr lang="fr-FR" sz="2200" dirty="0" err="1"/>
              <a:t>policy</a:t>
            </a:r>
            <a:r>
              <a:rPr lang="fr-FR" sz="2200" dirty="0"/>
              <a:t>, publication in </a:t>
            </a:r>
            <a:r>
              <a:rPr lang="fr-FR" sz="2200" dirty="0" err="1"/>
              <a:t>Zenodo</a:t>
            </a:r>
            <a:endParaRPr lang="fr-FR" sz="2200" dirty="0"/>
          </a:p>
          <a:p>
            <a:pPr marL="457200" lvl="1" indent="0">
              <a:buNone/>
            </a:pPr>
            <a:br>
              <a:rPr lang="fr-FR" sz="2200" dirty="0"/>
            </a:br>
            <a:br>
              <a:rPr lang="fr-FR" sz="2200" dirty="0"/>
            </a:br>
            <a:br>
              <a:rPr lang="fr-FR" sz="2200" dirty="0"/>
            </a:br>
            <a:br>
              <a:rPr lang="fr-FR" sz="2200" dirty="0"/>
            </a:br>
            <a:br>
              <a:rPr lang="fr-FR" sz="2200" dirty="0"/>
            </a:br>
            <a:endParaRPr lang="fr-FR" sz="2200" dirty="0"/>
          </a:p>
          <a:p>
            <a:r>
              <a:rPr lang="fr-FR" sz="2200" dirty="0"/>
              <a:t>Policy discussion in </a:t>
            </a:r>
            <a:r>
              <a:rPr lang="fr-FR" sz="2200" dirty="0" err="1"/>
              <a:t>dedicated</a:t>
            </a:r>
            <a:r>
              <a:rPr lang="fr-FR" sz="2200" dirty="0"/>
              <a:t> WP3 calls and in </a:t>
            </a:r>
            <a:r>
              <a:rPr lang="fr-FR" sz="2200" dirty="0" err="1"/>
              <a:t>gitlab</a:t>
            </a:r>
            <a:r>
              <a:rPr lang="fr-FR" sz="2200" dirty="0"/>
              <a:t> issues</a:t>
            </a:r>
          </a:p>
          <a:p>
            <a:r>
              <a:rPr lang="fr-FR" sz="2200" dirty="0"/>
              <a:t>Last </a:t>
            </a:r>
            <a:r>
              <a:rPr lang="fr-FR" sz="2200" dirty="0" err="1"/>
              <a:t>policy</a:t>
            </a:r>
            <a:r>
              <a:rPr lang="fr-FR" sz="2200" dirty="0"/>
              <a:t> version </a:t>
            </a:r>
            <a:r>
              <a:rPr lang="fr-FR" sz="2200" dirty="0" err="1"/>
              <a:t>should</a:t>
            </a:r>
            <a:r>
              <a:rPr lang="fr-FR" sz="2200" dirty="0"/>
              <a:t> serve as </a:t>
            </a:r>
            <a:r>
              <a:rPr lang="fr-FR" sz="2200" dirty="0" err="1"/>
              <a:t>reference</a:t>
            </a:r>
            <a:r>
              <a:rPr lang="fr-FR" sz="2200" dirty="0"/>
              <a:t> for the </a:t>
            </a:r>
            <a:r>
              <a:rPr lang="fr-FR" sz="2200" dirty="0" err="1"/>
              <a:t>acceptance</a:t>
            </a:r>
            <a:r>
              <a:rPr lang="fr-FR" sz="2200" dirty="0"/>
              <a:t> </a:t>
            </a:r>
            <a:r>
              <a:rPr lang="fr-FR" sz="2200" dirty="0" err="1"/>
              <a:t>into</a:t>
            </a:r>
            <a:r>
              <a:rPr lang="fr-FR" sz="2200" dirty="0"/>
              <a:t> the OSSR</a:t>
            </a:r>
          </a:p>
          <a:p>
            <a:r>
              <a:rPr lang="fr-FR" sz="2200" dirty="0" err="1"/>
              <a:t>Aim</a:t>
            </a:r>
            <a:r>
              <a:rPr lang="fr-FR" sz="2200" dirty="0"/>
              <a:t>: </a:t>
            </a:r>
            <a:r>
              <a:rPr lang="fr-FR" sz="2200" dirty="0" err="1"/>
              <a:t>next</a:t>
            </a:r>
            <a:r>
              <a:rPr lang="fr-FR" sz="2200" dirty="0"/>
              <a:t> release </a:t>
            </a:r>
            <a:r>
              <a:rPr lang="fr-FR" sz="2200" dirty="0" err="1"/>
              <a:t>next</a:t>
            </a:r>
            <a:r>
              <a:rPr lang="fr-FR" sz="2200" dirty="0"/>
              <a:t> </a:t>
            </a:r>
            <a:r>
              <a:rPr lang="fr-FR" sz="2200" dirty="0" err="1"/>
              <a:t>spring</a:t>
            </a:r>
            <a:r>
              <a:rPr lang="fr-FR" sz="2200" dirty="0"/>
              <a:t> </a:t>
            </a:r>
            <a:r>
              <a:rPr lang="fr-FR" sz="2200" dirty="0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fr-FR" sz="2200" dirty="0">
                <a:solidFill>
                  <a:schemeClr val="accent2"/>
                </a:solidFill>
              </a:rPr>
              <a:t> ???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0604A5-CD62-E249-9434-B170DAD1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A6C2-9F91-B54B-8EE5-C5B99999E709}" type="datetime1">
              <a:rPr lang="fr-FR" smtClean="0"/>
              <a:t>07/04/2022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C05569-9083-B14C-B0B5-4CAA5337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E25868-8068-074B-9618-C65E08DF2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5</a:t>
            </a:fld>
            <a:endParaRPr lang="it-IT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3D04E1E-65A0-D844-B031-0AC49CA4FFC8}"/>
              </a:ext>
            </a:extLst>
          </p:cNvPr>
          <p:cNvCxnSpPr>
            <a:cxnSpLocks/>
          </p:cNvCxnSpPr>
          <p:nvPr/>
        </p:nvCxnSpPr>
        <p:spPr>
          <a:xfrm flipV="1">
            <a:off x="1061156" y="925689"/>
            <a:ext cx="8173155" cy="195297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EB1CD74E-A6ED-1547-89E2-D9BA29094660}"/>
              </a:ext>
            </a:extLst>
          </p:cNvPr>
          <p:cNvSpPr txBox="1"/>
          <p:nvPr/>
        </p:nvSpPr>
        <p:spPr>
          <a:xfrm>
            <a:off x="2829464" y="3058057"/>
            <a:ext cx="8384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accent2"/>
                </a:solidFill>
              </a:rPr>
              <a:t>At the moment, the </a:t>
            </a:r>
            <a:r>
              <a:rPr lang="fr-FR" sz="2200" dirty="0" err="1">
                <a:solidFill>
                  <a:schemeClr val="accent2"/>
                </a:solidFill>
              </a:rPr>
              <a:t>policy</a:t>
            </a:r>
            <a:r>
              <a:rPr lang="fr-FR" sz="2200" dirty="0">
                <a:solidFill>
                  <a:schemeClr val="accent2"/>
                </a:solidFill>
              </a:rPr>
              <a:t> </a:t>
            </a:r>
            <a:r>
              <a:rPr lang="fr-FR" sz="2200" dirty="0" err="1">
                <a:solidFill>
                  <a:schemeClr val="accent2"/>
                </a:solidFill>
              </a:rPr>
              <a:t>is</a:t>
            </a:r>
            <a:r>
              <a:rPr lang="fr-FR" sz="2200" dirty="0">
                <a:solidFill>
                  <a:schemeClr val="accent2"/>
                </a:solidFill>
              </a:rPr>
              <a:t> </a:t>
            </a:r>
            <a:r>
              <a:rPr lang="fr-FR" sz="2200" dirty="0" err="1">
                <a:solidFill>
                  <a:schemeClr val="accent2"/>
                </a:solidFill>
              </a:rPr>
              <a:t>implemented</a:t>
            </a:r>
            <a:r>
              <a:rPr lang="fr-FR" sz="2200" dirty="0">
                <a:solidFill>
                  <a:schemeClr val="accent2"/>
                </a:solidFill>
              </a:rPr>
              <a:t> </a:t>
            </a:r>
            <a:r>
              <a:rPr lang="fr-FR" sz="2200" dirty="0" err="1">
                <a:solidFill>
                  <a:schemeClr val="accent2"/>
                </a:solidFill>
              </a:rPr>
              <a:t>directly</a:t>
            </a:r>
            <a:r>
              <a:rPr lang="fr-FR" sz="2200" dirty="0">
                <a:solidFill>
                  <a:schemeClr val="accent2"/>
                </a:solidFill>
              </a:rPr>
              <a:t> in the </a:t>
            </a:r>
            <a:r>
              <a:rPr lang="fr-FR" sz="2200" dirty="0" err="1">
                <a:solidFill>
                  <a:schemeClr val="accent2"/>
                </a:solidFill>
              </a:rPr>
              <a:t>ossr</a:t>
            </a:r>
            <a:r>
              <a:rPr lang="fr-FR" sz="2200" dirty="0">
                <a:solidFill>
                  <a:schemeClr val="accent2"/>
                </a:solidFill>
              </a:rPr>
              <a:t>-pages.</a:t>
            </a:r>
          </a:p>
          <a:p>
            <a:r>
              <a:rPr lang="fr-FR" sz="2200" dirty="0">
                <a:solidFill>
                  <a:schemeClr val="accent2"/>
                </a:solidFill>
              </a:rPr>
              <a:t>TODO: Document </a:t>
            </a:r>
            <a:r>
              <a:rPr lang="fr-FR" sz="2200" dirty="0" err="1">
                <a:solidFill>
                  <a:schemeClr val="accent2"/>
                </a:solidFill>
              </a:rPr>
              <a:t>generation</a:t>
            </a:r>
            <a:r>
              <a:rPr lang="fr-FR" sz="2200" dirty="0">
                <a:solidFill>
                  <a:schemeClr val="accent2"/>
                </a:solidFill>
              </a:rPr>
              <a:t> </a:t>
            </a:r>
            <a:r>
              <a:rPr lang="fr-FR" sz="2200" dirty="0" err="1">
                <a:solidFill>
                  <a:schemeClr val="accent2"/>
                </a:solidFill>
              </a:rPr>
              <a:t>from</a:t>
            </a:r>
            <a:r>
              <a:rPr lang="fr-FR" sz="2200" dirty="0">
                <a:solidFill>
                  <a:schemeClr val="accent2"/>
                </a:solidFill>
              </a:rPr>
              <a:t> the pages, </a:t>
            </a:r>
            <a:r>
              <a:rPr lang="fr-FR" sz="2200" dirty="0" err="1">
                <a:solidFill>
                  <a:schemeClr val="accent2"/>
                </a:solidFill>
              </a:rPr>
              <a:t>versioning</a:t>
            </a:r>
            <a:r>
              <a:rPr lang="fr-FR" sz="2200" dirty="0">
                <a:solidFill>
                  <a:schemeClr val="accent2"/>
                </a:solidFill>
              </a:rPr>
              <a:t> and publication </a:t>
            </a:r>
          </a:p>
        </p:txBody>
      </p:sp>
    </p:spTree>
    <p:extLst>
      <p:ext uri="{BB962C8B-B14F-4D97-AF65-F5344CB8AC3E}">
        <p14:creationId xmlns:p14="http://schemas.microsoft.com/office/powerpoint/2010/main" val="318691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D2057F-1290-C649-A5DF-1D79885C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OSSR records curation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5FB606-F485-3040-B876-9D052819B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Records go </a:t>
            </a:r>
            <a:r>
              <a:rPr lang="fr-FR" dirty="0" err="1"/>
              <a:t>through</a:t>
            </a:r>
            <a:r>
              <a:rPr lang="fr-FR" dirty="0"/>
              <a:t> the </a:t>
            </a:r>
            <a:r>
              <a:rPr lang="fr-FR" dirty="0" err="1"/>
              <a:t>onboarding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  <a:p>
            <a:r>
              <a:rPr lang="fr-FR" dirty="0"/>
              <a:t>Final curation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done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the </a:t>
            </a:r>
            <a:r>
              <a:rPr lang="fr-FR" dirty="0" err="1"/>
              <a:t>Zenodo</a:t>
            </a:r>
            <a:r>
              <a:rPr lang="fr-FR" dirty="0"/>
              <a:t> </a:t>
            </a:r>
            <a:r>
              <a:rPr lang="fr-FR" dirty="0" err="1"/>
              <a:t>platform</a:t>
            </a:r>
            <a:r>
              <a:rPr lang="fr-FR" dirty="0"/>
              <a:t> for </a:t>
            </a:r>
            <a:r>
              <a:rPr lang="fr-FR" dirty="0" err="1"/>
              <a:t>acceptance</a:t>
            </a:r>
            <a:r>
              <a:rPr lang="fr-FR" dirty="0"/>
              <a:t> in the OSSR (escape2020 </a:t>
            </a:r>
            <a:r>
              <a:rPr lang="fr-FR" dirty="0" err="1"/>
              <a:t>community</a:t>
            </a:r>
            <a:r>
              <a:rPr lang="fr-FR" dirty="0"/>
              <a:t>)</a:t>
            </a:r>
          </a:p>
          <a:p>
            <a:r>
              <a:rPr lang="fr-FR" dirty="0" err="1"/>
              <a:t>Problem</a:t>
            </a:r>
            <a:r>
              <a:rPr lang="fr-FR" dirty="0"/>
              <a:t>: </a:t>
            </a:r>
            <a:r>
              <a:rPr lang="fr-FR" dirty="0" err="1"/>
              <a:t>Zenodo</a:t>
            </a:r>
            <a:r>
              <a:rPr lang="fr-FR" dirty="0"/>
              <a:t> </a:t>
            </a:r>
            <a:r>
              <a:rPr lang="fr-FR" dirty="0" err="1"/>
              <a:t>accepts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one </a:t>
            </a:r>
            <a:r>
              <a:rPr lang="fr-FR" dirty="0" err="1"/>
              <a:t>curator</a:t>
            </a:r>
            <a:r>
              <a:rPr lang="fr-FR" dirty="0"/>
              <a:t> = </a:t>
            </a:r>
            <a:r>
              <a:rPr lang="fr-FR" dirty="0" err="1"/>
              <a:t>community</a:t>
            </a:r>
            <a:r>
              <a:rPr lang="fr-FR" dirty="0"/>
              <a:t> </a:t>
            </a:r>
            <a:r>
              <a:rPr lang="fr-FR" dirty="0" err="1"/>
              <a:t>owner</a:t>
            </a:r>
            <a:endParaRPr lang="fr-FR" dirty="0"/>
          </a:p>
          <a:p>
            <a:r>
              <a:rPr lang="fr-FR" dirty="0" err="1"/>
              <a:t>Proposed</a:t>
            </a:r>
            <a:r>
              <a:rPr lang="fr-FR" dirty="0"/>
              <a:t> solution: OSSR Open Curation </a:t>
            </a:r>
          </a:p>
          <a:p>
            <a:pPr lvl="1"/>
            <a:r>
              <a:rPr lang="fr-FR" dirty="0" err="1"/>
              <a:t>Through</a:t>
            </a:r>
            <a:r>
              <a:rPr lang="fr-FR" dirty="0"/>
              <a:t> </a:t>
            </a:r>
            <a:r>
              <a:rPr lang="fr-FR" dirty="0" err="1"/>
              <a:t>gitlab</a:t>
            </a:r>
            <a:r>
              <a:rPr lang="fr-FR" dirty="0"/>
              <a:t> </a:t>
            </a:r>
            <a:r>
              <a:rPr lang="fr-FR" dirty="0" err="1"/>
              <a:t>platform</a:t>
            </a:r>
            <a:r>
              <a:rPr lang="fr-FR" dirty="0"/>
              <a:t> to </a:t>
            </a:r>
            <a:r>
              <a:rPr lang="fr-FR" dirty="0" err="1"/>
              <a:t>get</a:t>
            </a:r>
            <a:r>
              <a:rPr lang="fr-FR" dirty="0"/>
              <a:t> feedback and acceptation 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several</a:t>
            </a:r>
            <a:r>
              <a:rPr lang="fr-FR" dirty="0"/>
              <a:t> </a:t>
            </a:r>
            <a:r>
              <a:rPr lang="fr-FR" dirty="0" err="1"/>
              <a:t>curators</a:t>
            </a:r>
            <a:endParaRPr lang="fr-FR" dirty="0"/>
          </a:p>
          <a:p>
            <a:pPr lvl="1"/>
            <a:r>
              <a:rPr lang="fr-FR" dirty="0"/>
              <a:t>Open: records providers are </a:t>
            </a:r>
            <a:r>
              <a:rPr lang="fr-FR" dirty="0" err="1"/>
              <a:t>also</a:t>
            </a:r>
            <a:r>
              <a:rPr lang="fr-FR" dirty="0"/>
              <a:t> part of the </a:t>
            </a:r>
            <a:r>
              <a:rPr lang="fr-FR" dirty="0" err="1"/>
              <a:t>process</a:t>
            </a:r>
            <a:endParaRPr lang="fr-FR" dirty="0"/>
          </a:p>
          <a:p>
            <a:pPr lvl="1"/>
            <a:r>
              <a:rPr lang="fr-FR" dirty="0">
                <a:hlinkClick r:id="rId2"/>
              </a:rPr>
              <a:t>https://gitlab.in2p3.fr/escape2020/wp3/ossr-curation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>
                <a:sym typeface="Wingdings" pitchFamily="2" charset="2"/>
              </a:rPr>
              <a:t> </a:t>
            </a:r>
            <a:r>
              <a:rPr lang="fr-FR" dirty="0" err="1">
                <a:sym typeface="Wingdings" pitchFamily="2" charset="2"/>
                <a:hlinkClick r:id="rId3"/>
              </a:rPr>
              <a:t>see</a:t>
            </a:r>
            <a:r>
              <a:rPr lang="fr-FR" dirty="0">
                <a:sym typeface="Wingdings" pitchFamily="2" charset="2"/>
                <a:hlinkClick r:id="rId3"/>
              </a:rPr>
              <a:t> open </a:t>
            </a:r>
            <a:r>
              <a:rPr lang="fr-FR" dirty="0" err="1">
                <a:sym typeface="Wingdings" pitchFamily="2" charset="2"/>
                <a:hlinkClick r:id="rId3"/>
              </a:rPr>
              <a:t>merge</a:t>
            </a:r>
            <a:r>
              <a:rPr lang="fr-FR" dirty="0">
                <a:sym typeface="Wingdings" pitchFamily="2" charset="2"/>
                <a:hlinkClick r:id="rId3"/>
              </a:rPr>
              <a:t> </a:t>
            </a:r>
            <a:r>
              <a:rPr lang="fr-FR" dirty="0" err="1">
                <a:sym typeface="Wingdings" pitchFamily="2" charset="2"/>
                <a:hlinkClick r:id="rId3"/>
              </a:rPr>
              <a:t>requests</a:t>
            </a:r>
            <a:endParaRPr lang="fr-FR" dirty="0">
              <a:sym typeface="Wingdings" pitchFamily="2" charset="2"/>
            </a:endParaRPr>
          </a:p>
          <a:p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Process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under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use</a:t>
            </a:r>
          </a:p>
          <a:p>
            <a:endParaRPr lang="fr-FR" dirty="0">
              <a:solidFill>
                <a:schemeClr val="accent2"/>
              </a:solidFill>
              <a:sym typeface="Wingdings" pitchFamily="2" charset="2"/>
            </a:endParaRPr>
          </a:p>
          <a:p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Non-OSSR (not software or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dataset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)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also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going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through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light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review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on the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same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platform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to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be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added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to the escape2020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community</a:t>
            </a:r>
            <a:endParaRPr lang="fr-FR" dirty="0">
              <a:solidFill>
                <a:schemeClr val="accent2"/>
              </a:solidFill>
              <a:sym typeface="Wingdings" pitchFamily="2" charset="2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0604A5-CD62-E249-9434-B170DAD1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81A4-A673-5B49-A8F7-42A157FD72AF}" type="datetime1">
              <a:rPr lang="fr-FR" smtClean="0"/>
              <a:t>07/04/2022</a:t>
            </a:fld>
            <a:endParaRPr lang="it-IT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C05569-9083-B14C-B0B5-4CAA5337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E25868-8068-074B-9618-C65E08DF2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6653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EC9B1B-47E5-5546-AEB1-F66E30D5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OSSR </a:t>
            </a:r>
            <a:r>
              <a:rPr lang="fr-FR" dirty="0" err="1"/>
              <a:t>registry</a:t>
            </a:r>
            <a:r>
              <a:rPr lang="fr-FR" dirty="0"/>
              <a:t> – </a:t>
            </a:r>
            <a:r>
              <a:rPr lang="fr-FR" b="1" strike="sngStrike" dirty="0" err="1"/>
              <a:t>work</a:t>
            </a:r>
            <a:r>
              <a:rPr lang="fr-FR" b="1" strike="sngStrike" dirty="0"/>
              <a:t> in </a:t>
            </a:r>
            <a:r>
              <a:rPr lang="fr-FR" b="1" strike="sngStrike" dirty="0" err="1"/>
              <a:t>progress</a:t>
            </a:r>
            <a:r>
              <a:rPr lang="fr-FR" b="1" dirty="0"/>
              <a:t> 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pending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98CF2E-4BE4-7E4E-8B1A-EDD696F83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/>
              <a:t>Idea</a:t>
            </a:r>
            <a:r>
              <a:rPr lang="fr-FR" dirty="0"/>
              <a:t>: </a:t>
            </a:r>
            <a:r>
              <a:rPr lang="fr-FR" dirty="0" err="1"/>
              <a:t>Registry</a:t>
            </a:r>
            <a:r>
              <a:rPr lang="fr-FR" dirty="0"/>
              <a:t> of base containers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by </a:t>
            </a:r>
            <a:r>
              <a:rPr lang="fr-FR" dirty="0" err="1"/>
              <a:t>users</a:t>
            </a:r>
            <a:r>
              <a:rPr lang="fr-FR" dirty="0"/>
              <a:t> and ESAP</a:t>
            </a:r>
          </a:p>
          <a:p>
            <a:r>
              <a:rPr lang="fr-FR" dirty="0"/>
              <a:t> </a:t>
            </a:r>
            <a:r>
              <a:rPr lang="fr-FR" dirty="0" err="1"/>
              <a:t>Where</a:t>
            </a:r>
            <a:r>
              <a:rPr lang="fr-FR" dirty="0"/>
              <a:t>: </a:t>
            </a:r>
            <a:r>
              <a:rPr lang="fr-FR" dirty="0" err="1"/>
              <a:t>gitlab</a:t>
            </a:r>
            <a:r>
              <a:rPr lang="fr-FR" dirty="0"/>
              <a:t> </a:t>
            </a:r>
            <a:r>
              <a:rPr lang="fr-FR" dirty="0">
                <a:hlinkClick r:id="rId2"/>
              </a:rPr>
              <a:t>escape2020/wp3/ossr-registry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Automated</a:t>
            </a:r>
            <a:r>
              <a:rPr lang="fr-FR" dirty="0"/>
              <a:t> production of images: </a:t>
            </a:r>
            <a:r>
              <a:rPr lang="fr-FR" dirty="0">
                <a:hlinkClick r:id="rId3"/>
              </a:rPr>
              <a:t>ossr-autobuild-registry</a:t>
            </a:r>
            <a:endParaRPr lang="fr-FR" dirty="0"/>
          </a:p>
          <a:p>
            <a:pPr lvl="1"/>
            <a:r>
              <a:rPr lang="fr-FR" dirty="0"/>
              <a:t>auto-</a:t>
            </a:r>
            <a:r>
              <a:rPr lang="fr-FR" dirty="0" err="1"/>
              <a:t>build</a:t>
            </a:r>
            <a:r>
              <a:rPr lang="fr-FR" dirty="0"/>
              <a:t> a docker container for </a:t>
            </a:r>
            <a:r>
              <a:rPr lang="fr-FR" dirty="0" err="1"/>
              <a:t>each</a:t>
            </a:r>
            <a:r>
              <a:rPr lang="fr-FR" dirty="0"/>
              <a:t> record in the OSSR</a:t>
            </a:r>
          </a:p>
          <a:p>
            <a:pPr lvl="1"/>
            <a:r>
              <a:rPr lang="fr-FR" dirty="0" err="1"/>
              <a:t>Available</a:t>
            </a:r>
            <a:r>
              <a:rPr lang="fr-FR" dirty="0"/>
              <a:t> containers: </a:t>
            </a:r>
            <a:r>
              <a:rPr lang="fr-FR" dirty="0">
                <a:hlinkClick r:id="rId4"/>
              </a:rPr>
              <a:t>https://escape2020.pages.in2p3.fr/wp3/ossr-registry/ossr-autobuild-registry/</a:t>
            </a: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 err="1"/>
              <a:t>Idea</a:t>
            </a:r>
            <a:r>
              <a:rPr lang="fr-FR" dirty="0"/>
              <a:t>: </a:t>
            </a:r>
            <a:r>
              <a:rPr lang="fr-FR" dirty="0" err="1"/>
              <a:t>Environment</a:t>
            </a:r>
            <a:r>
              <a:rPr lang="fr-FR" dirty="0"/>
              <a:t> </a:t>
            </a:r>
            <a:r>
              <a:rPr lang="fr-FR" dirty="0" err="1"/>
              <a:t>recipies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proposed</a:t>
            </a:r>
            <a:r>
              <a:rPr lang="fr-FR" dirty="0"/>
              <a:t> by providers for </a:t>
            </a:r>
            <a:r>
              <a:rPr lang="fr-FR" dirty="0" err="1"/>
              <a:t>acceptance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OSSR</a:t>
            </a:r>
          </a:p>
          <a:p>
            <a:pPr lvl="1"/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rules</a:t>
            </a:r>
            <a:r>
              <a:rPr lang="fr-FR" dirty="0"/>
              <a:t> for acceptation</a:t>
            </a:r>
          </a:p>
          <a:p>
            <a:pPr lvl="1"/>
            <a:r>
              <a:rPr lang="fr-FR" dirty="0"/>
              <a:t>OSSR </a:t>
            </a:r>
            <a:r>
              <a:rPr lang="fr-FR" dirty="0" err="1"/>
              <a:t>registry</a:t>
            </a:r>
            <a:r>
              <a:rPr lang="fr-FR" dirty="0"/>
              <a:t> </a:t>
            </a:r>
            <a:r>
              <a:rPr lang="fr-FR" dirty="0" err="1"/>
              <a:t>build</a:t>
            </a:r>
            <a:r>
              <a:rPr lang="fr-FR" dirty="0"/>
              <a:t> images and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them</a:t>
            </a:r>
            <a:r>
              <a:rPr lang="fr-FR" dirty="0"/>
              <a:t> </a:t>
            </a:r>
            <a:r>
              <a:rPr lang="fr-FR" dirty="0" err="1"/>
              <a:t>available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44041B-3CC8-6143-86C3-BBD790B7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45DF-83FA-B949-BDF0-B0B8C030B66B}" type="datetime1">
              <a:rPr lang="fr-FR" smtClean="0"/>
              <a:t>07/04/2022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36F673-44C5-D840-8E75-2D01B30B5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CC54D3-9A88-0D4B-9C29-79C0184D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4332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627F1A-7828-9C45-A4E3-541147C22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MetaData</a:t>
            </a:r>
            <a:r>
              <a:rPr lang="fr-FR" dirty="0"/>
              <a:t> </a:t>
            </a:r>
            <a:r>
              <a:rPr lang="fr-FR" dirty="0" err="1"/>
              <a:t>schema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8A2F53-2705-C242-A1FE-1B984F75B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jupyter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-notebook</a:t>
            </a:r>
            <a:r>
              <a:rPr lang="fr-FR" dirty="0"/>
              <a:t> as keyword in </a:t>
            </a:r>
            <a:r>
              <a:rPr lang="fr-FR" dirty="0" err="1"/>
              <a:t>your</a:t>
            </a:r>
            <a:r>
              <a:rPr lang="fr-FR" dirty="0"/>
              <a:t> record </a:t>
            </a:r>
            <a:r>
              <a:rPr lang="fr-FR" dirty="0" err="1"/>
              <a:t>metadata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found</a:t>
            </a:r>
            <a:r>
              <a:rPr lang="fr-FR" dirty="0"/>
              <a:t> as interactive workflow by ESAP</a:t>
            </a:r>
          </a:p>
          <a:p>
            <a:r>
              <a:rPr lang="fr-FR" dirty="0">
                <a:hlinkClick r:id="rId2"/>
              </a:rPr>
              <a:t>Add codemeta.json</a:t>
            </a:r>
            <a:r>
              <a:rPr lang="fr-FR" dirty="0"/>
              <a:t> to </a:t>
            </a:r>
            <a:r>
              <a:rPr lang="fr-FR" dirty="0" err="1"/>
              <a:t>your</a:t>
            </a:r>
            <a:r>
              <a:rPr lang="fr-FR" dirty="0"/>
              <a:t> record</a:t>
            </a:r>
          </a:p>
          <a:p>
            <a:r>
              <a:rPr lang="fr-FR" dirty="0" err="1">
                <a:solidFill>
                  <a:schemeClr val="accent2"/>
                </a:solidFill>
              </a:rPr>
              <a:t>We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reached</a:t>
            </a:r>
            <a:r>
              <a:rPr lang="fr-FR" dirty="0">
                <a:solidFill>
                  <a:schemeClr val="accent2"/>
                </a:solidFill>
              </a:rPr>
              <a:t> a stable state for the </a:t>
            </a:r>
            <a:r>
              <a:rPr lang="fr-FR" dirty="0" err="1">
                <a:solidFill>
                  <a:schemeClr val="accent2"/>
                </a:solidFill>
              </a:rPr>
              <a:t>metadata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definition</a:t>
            </a:r>
            <a:endParaRPr lang="fr-FR" dirty="0">
              <a:solidFill>
                <a:schemeClr val="accent2"/>
              </a:solidFill>
            </a:endParaRPr>
          </a:p>
          <a:p>
            <a:pPr lvl="1"/>
            <a:r>
              <a:rPr lang="fr-FR" dirty="0" err="1">
                <a:solidFill>
                  <a:schemeClr val="accent2"/>
                </a:solidFill>
              </a:rPr>
              <a:t>Should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be</a:t>
            </a:r>
            <a:r>
              <a:rPr lang="fr-FR" dirty="0">
                <a:solidFill>
                  <a:schemeClr val="accent2"/>
                </a:solidFill>
              </a:rPr>
              <a:t> part of the </a:t>
            </a:r>
            <a:r>
              <a:rPr lang="fr-FR" dirty="0" err="1">
                <a:solidFill>
                  <a:schemeClr val="accent2"/>
                </a:solidFill>
              </a:rPr>
              <a:t>policy</a:t>
            </a:r>
            <a:r>
              <a:rPr lang="fr-FR" dirty="0">
                <a:solidFill>
                  <a:schemeClr val="accent2"/>
                </a:solidFill>
              </a:rPr>
              <a:t> (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see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versioning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, publication…)</a:t>
            </a:r>
            <a:endParaRPr lang="fr-FR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r>
              <a:rPr lang="fr-FR" dirty="0">
                <a:solidFill>
                  <a:schemeClr val="accent2"/>
                </a:solidFill>
              </a:rPr>
              <a:t>WIP: </a:t>
            </a:r>
          </a:p>
          <a:p>
            <a:pPr lvl="1"/>
            <a:r>
              <a:rPr lang="fr-FR" dirty="0">
                <a:solidFill>
                  <a:schemeClr val="accent2"/>
                </a:solidFill>
              </a:rPr>
              <a:t>ESAP </a:t>
            </a:r>
            <a:r>
              <a:rPr lang="fr-FR" dirty="0" err="1">
                <a:solidFill>
                  <a:schemeClr val="accent2"/>
                </a:solidFill>
              </a:rPr>
              <a:t>metadata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definition</a:t>
            </a:r>
            <a:r>
              <a:rPr lang="fr-FR" dirty="0">
                <a:solidFill>
                  <a:schemeClr val="accent2"/>
                </a:solidFill>
              </a:rPr>
              <a:t> (</a:t>
            </a:r>
            <a:r>
              <a:rPr lang="fr-FR" dirty="0" err="1">
                <a:solidFill>
                  <a:schemeClr val="accent2"/>
                </a:solidFill>
              </a:rPr>
              <a:t>see</a:t>
            </a:r>
            <a:r>
              <a:rPr lang="fr-FR" dirty="0">
                <a:solidFill>
                  <a:schemeClr val="accent2"/>
                </a:solidFill>
              </a:rPr>
              <a:t> WP5)</a:t>
            </a:r>
          </a:p>
          <a:p>
            <a:pPr lvl="1"/>
            <a:r>
              <a:rPr lang="fr-FR" dirty="0">
                <a:solidFill>
                  <a:schemeClr val="accent2"/>
                </a:solidFill>
              </a:rPr>
              <a:t>Discussion to </a:t>
            </a:r>
            <a:r>
              <a:rPr lang="fr-FR" dirty="0" err="1">
                <a:solidFill>
                  <a:schemeClr val="accent2"/>
                </a:solidFill>
              </a:rPr>
              <a:t>understand</a:t>
            </a:r>
            <a:r>
              <a:rPr lang="fr-FR" dirty="0">
                <a:solidFill>
                  <a:schemeClr val="accent2"/>
                </a:solidFill>
              </a:rPr>
              <a:t> the </a:t>
            </a:r>
            <a:r>
              <a:rPr lang="fr-FR" dirty="0" err="1">
                <a:solidFill>
                  <a:schemeClr val="accent2"/>
                </a:solidFill>
              </a:rPr>
              <a:t>need</a:t>
            </a:r>
            <a:r>
              <a:rPr lang="fr-FR" dirty="0">
                <a:solidFill>
                  <a:schemeClr val="accent2"/>
                </a:solidFill>
              </a:rPr>
              <a:t> to </a:t>
            </a:r>
            <a:r>
              <a:rPr lang="fr-FR" dirty="0" err="1">
                <a:solidFill>
                  <a:schemeClr val="accent2"/>
                </a:solidFill>
              </a:rPr>
              <a:t>integrate</a:t>
            </a:r>
            <a:r>
              <a:rPr lang="fr-FR" dirty="0">
                <a:solidFill>
                  <a:schemeClr val="accent2"/>
                </a:solidFill>
              </a:rPr>
              <a:t> ESAP and OSSR </a:t>
            </a:r>
            <a:r>
              <a:rPr lang="fr-FR" dirty="0" err="1">
                <a:solidFill>
                  <a:schemeClr val="accent2"/>
                </a:solidFill>
              </a:rPr>
              <a:t>metadata</a:t>
            </a:r>
            <a:endParaRPr lang="fr-FR" dirty="0">
              <a:solidFill>
                <a:schemeClr val="accent2"/>
              </a:solidFill>
            </a:endParaRP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047327-129D-6847-B960-5738FB7ED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0C89-BE3C-384A-9837-C6AE2A64ABB9}" type="datetime1">
              <a:rPr lang="fr-FR" smtClean="0"/>
              <a:t>07/04/2022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2836D2-C495-4143-8C08-4523702F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1BF8E9-BD23-C54A-BBC4-BEBA9F987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5841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32F90-E58E-924A-ABEE-A7749848F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GitHub – OSSR </a:t>
            </a:r>
            <a:r>
              <a:rPr lang="fr-FR" dirty="0" err="1">
                <a:solidFill>
                  <a:schemeClr val="accent2"/>
                </a:solidFill>
              </a:rPr>
              <a:t>integration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E205BE-7E8B-8644-9D51-9915BBD84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 </a:t>
            </a:r>
            <a:r>
              <a:rPr lang="fr-FR" dirty="0" err="1"/>
              <a:t>gammapy</a:t>
            </a:r>
            <a:r>
              <a:rPr lang="fr-FR" dirty="0"/>
              <a:t>, </a:t>
            </a:r>
            <a:r>
              <a:rPr lang="fr-FR" dirty="0" err="1"/>
              <a:t>CTLearn</a:t>
            </a:r>
            <a:endParaRPr lang="fr-FR" dirty="0"/>
          </a:p>
          <a:p>
            <a:r>
              <a:rPr lang="fr-FR" dirty="0"/>
              <a:t> Lots of exchanges to </a:t>
            </a:r>
            <a:r>
              <a:rPr lang="fr-FR" dirty="0" err="1"/>
              <a:t>understand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needs</a:t>
            </a:r>
            <a:r>
              <a:rPr lang="fr-FR" dirty="0"/>
              <a:t> and </a:t>
            </a:r>
            <a:r>
              <a:rPr lang="fr-FR" dirty="0" err="1"/>
              <a:t>adapt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existing</a:t>
            </a:r>
            <a:r>
              <a:rPr lang="fr-FR" dirty="0"/>
              <a:t> publication </a:t>
            </a:r>
            <a:r>
              <a:rPr lang="fr-FR" dirty="0" err="1"/>
              <a:t>process</a:t>
            </a:r>
            <a:r>
              <a:rPr lang="fr-FR" dirty="0"/>
              <a:t> to </a:t>
            </a:r>
            <a:r>
              <a:rPr lang="fr-FR" dirty="0" err="1"/>
              <a:t>Zenodo</a:t>
            </a:r>
            <a:r>
              <a:rPr lang="fr-FR" dirty="0"/>
              <a:t> </a:t>
            </a:r>
          </a:p>
          <a:p>
            <a:pPr lvl="1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CodeMeta</a:t>
            </a:r>
            <a:endParaRPr lang="fr-FR" dirty="0"/>
          </a:p>
          <a:p>
            <a:pPr lvl="1"/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updated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Discussions:</a:t>
            </a:r>
          </a:p>
          <a:p>
            <a:pPr lvl="1"/>
            <a:r>
              <a:rPr lang="fr-FR" dirty="0">
                <a:hlinkClick r:id="rId2"/>
              </a:rPr>
              <a:t>https://github.com/gammapy/gammapy/pull/3833</a:t>
            </a:r>
            <a:endParaRPr lang="fr-FR" dirty="0"/>
          </a:p>
          <a:p>
            <a:pPr lvl="1"/>
            <a:r>
              <a:rPr lang="fr-FR" dirty="0">
                <a:hlinkClick r:id="rId3"/>
              </a:rPr>
              <a:t>https://github.com/gammapy/gammapy/issues/3847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 err="1"/>
              <a:t>gammapy</a:t>
            </a:r>
            <a:r>
              <a:rPr lang="fr-FR" dirty="0"/>
              <a:t>: </a:t>
            </a:r>
            <a:r>
              <a:rPr lang="fr-FR" dirty="0" err="1"/>
              <a:t>manual</a:t>
            </a:r>
            <a:r>
              <a:rPr lang="fr-FR" dirty="0"/>
              <a:t> update </a:t>
            </a:r>
            <a:r>
              <a:rPr lang="fr-FR" dirty="0" err="1"/>
              <a:t>CITATION.cff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 auto update </a:t>
            </a:r>
            <a:r>
              <a:rPr lang="fr-FR" dirty="0" err="1">
                <a:sym typeface="Wingdings" pitchFamily="2" charset="2"/>
              </a:rPr>
              <a:t>CodeMeta</a:t>
            </a:r>
            <a:endParaRPr lang="fr-FR" dirty="0"/>
          </a:p>
          <a:p>
            <a:pPr lvl="1"/>
            <a:r>
              <a:rPr lang="fr-FR" dirty="0" err="1"/>
              <a:t>CITATION.cff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</a:t>
            </a:r>
            <a:r>
              <a:rPr lang="fr-FR" dirty="0" err="1"/>
              <a:t>directly</a:t>
            </a:r>
            <a:r>
              <a:rPr lang="fr-FR" dirty="0"/>
              <a:t> by </a:t>
            </a:r>
            <a:r>
              <a:rPr lang="fr-FR" dirty="0" err="1"/>
              <a:t>Zenodo</a:t>
            </a:r>
            <a:r>
              <a:rPr lang="fr-FR" dirty="0"/>
              <a:t> to update </a:t>
            </a:r>
            <a:r>
              <a:rPr lang="fr-FR" dirty="0" err="1"/>
              <a:t>internal</a:t>
            </a:r>
            <a:r>
              <a:rPr lang="fr-FR" dirty="0"/>
              <a:t> </a:t>
            </a:r>
            <a:r>
              <a:rPr lang="fr-FR" dirty="0" err="1"/>
              <a:t>metadata</a:t>
            </a:r>
            <a:endParaRPr lang="fr-FR" dirty="0"/>
          </a:p>
          <a:p>
            <a:r>
              <a:rPr lang="fr-FR" dirty="0" err="1"/>
              <a:t>CTLearn</a:t>
            </a:r>
            <a:r>
              <a:rPr lang="fr-FR" dirty="0"/>
              <a:t>: </a:t>
            </a:r>
            <a:r>
              <a:rPr lang="fr-FR" dirty="0" err="1"/>
              <a:t>manual</a:t>
            </a:r>
            <a:r>
              <a:rPr lang="fr-FR" dirty="0"/>
              <a:t> update </a:t>
            </a:r>
            <a:r>
              <a:rPr lang="fr-FR" dirty="0" err="1"/>
              <a:t>CodeMeta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 update .</a:t>
            </a:r>
            <a:r>
              <a:rPr lang="fr-FR" dirty="0" err="1">
                <a:sym typeface="Wingdings" pitchFamily="2" charset="2"/>
              </a:rPr>
              <a:t>zenodo.json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using</a:t>
            </a:r>
            <a:r>
              <a:rPr lang="fr-FR" dirty="0">
                <a:sym typeface="Wingdings" pitchFamily="2" charset="2"/>
              </a:rPr>
              <a:t> the </a:t>
            </a:r>
            <a:r>
              <a:rPr lang="fr-FR" dirty="0" err="1">
                <a:sym typeface="Wingdings" pitchFamily="2" charset="2"/>
              </a:rPr>
              <a:t>eOSSR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8F30D7-5207-B64E-A78F-458327383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E9C8-3693-5544-966E-98655629AEBD}" type="datetime1">
              <a:rPr lang="fr-FR" smtClean="0"/>
              <a:t>07/04/2022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6CF9A3-1F42-D04C-A30A-858F5F7CA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39C4A4-BE63-5545-AF61-ECA6B7D44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981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_16_9" id="{94DD6B02-74AB-1346-81D8-552EEDEA0702}" vid="{795A3478-E303-744C-AF7E-AFBABFA86AA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1159</TotalTime>
  <Words>737</Words>
  <Application>Microsoft Macintosh PowerPoint</Application>
  <PresentationFormat>Grand écran</PresentationFormat>
  <Paragraphs>120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Symbol</vt:lpstr>
      <vt:lpstr>Wingdings</vt:lpstr>
      <vt:lpstr>Tema di Office</vt:lpstr>
      <vt:lpstr>WP3 – ESCAPE OSSR</vt:lpstr>
      <vt:lpstr>Présentation PowerPoint</vt:lpstr>
      <vt:lpstr>ESCAPE OSSR</vt:lpstr>
      <vt:lpstr>eOSSR library</vt:lpstr>
      <vt:lpstr>OSSR policy</vt:lpstr>
      <vt:lpstr>OSSR records curation</vt:lpstr>
      <vt:lpstr>OSSR registry – work in progress  pending</vt:lpstr>
      <vt:lpstr>MetaData schema</vt:lpstr>
      <vt:lpstr>GitHub – OSSR integration</vt:lpstr>
      <vt:lpstr>2022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WP3 – ESCAPE OSSR</dc:title>
  <dc:creator>Thomas Vuillaume</dc:creator>
  <cp:lastModifiedBy>Thomas Vuillaume</cp:lastModifiedBy>
  <cp:revision>35</cp:revision>
  <cp:lastPrinted>2021-09-09T08:14:18Z</cp:lastPrinted>
  <dcterms:created xsi:type="dcterms:W3CDTF">2021-09-08T07:41:46Z</dcterms:created>
  <dcterms:modified xsi:type="dcterms:W3CDTF">2022-04-07T08:39:38Z</dcterms:modified>
</cp:coreProperties>
</file>